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5"/>
  </p:notesMasterIdLst>
  <p:sldIdLst>
    <p:sldId id="1490" r:id="rId2"/>
    <p:sldId id="881" r:id="rId3"/>
    <p:sldId id="985" r:id="rId4"/>
    <p:sldId id="986" r:id="rId5"/>
    <p:sldId id="987" r:id="rId6"/>
    <p:sldId id="988" r:id="rId7"/>
    <p:sldId id="1315" r:id="rId8"/>
    <p:sldId id="1316" r:id="rId9"/>
    <p:sldId id="1317" r:id="rId10"/>
    <p:sldId id="1318" r:id="rId11"/>
    <p:sldId id="1242" r:id="rId12"/>
    <p:sldId id="882" r:id="rId13"/>
    <p:sldId id="1226" r:id="rId14"/>
    <p:sldId id="1227" r:id="rId15"/>
    <p:sldId id="1228" r:id="rId16"/>
    <p:sldId id="1229" r:id="rId17"/>
    <p:sldId id="1230" r:id="rId18"/>
    <p:sldId id="1319" r:id="rId19"/>
    <p:sldId id="1320" r:id="rId20"/>
    <p:sldId id="1321" r:id="rId21"/>
    <p:sldId id="1322" r:id="rId22"/>
    <p:sldId id="1243" r:id="rId23"/>
    <p:sldId id="989" r:id="rId24"/>
    <p:sldId id="990" r:id="rId25"/>
    <p:sldId id="1244" r:id="rId26"/>
    <p:sldId id="894" r:id="rId27"/>
    <p:sldId id="991" r:id="rId28"/>
    <p:sldId id="1253" r:id="rId29"/>
    <p:sldId id="1254" r:id="rId30"/>
    <p:sldId id="1255" r:id="rId31"/>
    <p:sldId id="1323" r:id="rId32"/>
    <p:sldId id="1324" r:id="rId33"/>
    <p:sldId id="1325" r:id="rId34"/>
    <p:sldId id="1256" r:id="rId35"/>
    <p:sldId id="898" r:id="rId36"/>
    <p:sldId id="994" r:id="rId37"/>
    <p:sldId id="1263" r:id="rId38"/>
    <p:sldId id="1264" r:id="rId39"/>
    <p:sldId id="1265" r:id="rId40"/>
    <p:sldId id="1326" r:id="rId41"/>
    <p:sldId id="1327" r:id="rId42"/>
    <p:sldId id="1328" r:id="rId43"/>
    <p:sldId id="1266" r:id="rId44"/>
    <p:sldId id="899" r:id="rId45"/>
    <p:sldId id="995" r:id="rId46"/>
    <p:sldId id="1267" r:id="rId47"/>
    <p:sldId id="1268" r:id="rId48"/>
    <p:sldId id="1269" r:id="rId49"/>
    <p:sldId id="1329" r:id="rId50"/>
    <p:sldId id="1330" r:id="rId51"/>
    <p:sldId id="1331" r:id="rId52"/>
    <p:sldId id="1270" r:id="rId53"/>
    <p:sldId id="900" r:id="rId54"/>
    <p:sldId id="996" r:id="rId55"/>
    <p:sldId id="997" r:id="rId56"/>
    <p:sldId id="1332" r:id="rId57"/>
    <p:sldId id="1333" r:id="rId58"/>
    <p:sldId id="1271" r:id="rId59"/>
    <p:sldId id="902" r:id="rId60"/>
    <p:sldId id="998" r:id="rId61"/>
    <p:sldId id="1248" r:id="rId62"/>
    <p:sldId id="1249" r:id="rId63"/>
    <p:sldId id="1250" r:id="rId64"/>
    <p:sldId id="1251" r:id="rId65"/>
    <p:sldId id="1334" r:id="rId66"/>
    <p:sldId id="1335" r:id="rId67"/>
    <p:sldId id="1336" r:id="rId68"/>
    <p:sldId id="1337" r:id="rId69"/>
    <p:sldId id="1272" r:id="rId70"/>
    <p:sldId id="999" r:id="rId71"/>
    <p:sldId id="890" r:id="rId72"/>
    <p:sldId id="1273" r:id="rId73"/>
    <p:sldId id="914" r:id="rId74"/>
    <p:sldId id="1003" r:id="rId75"/>
    <p:sldId id="1274" r:id="rId76"/>
    <p:sldId id="1275" r:id="rId77"/>
    <p:sldId id="1276" r:id="rId78"/>
    <p:sldId id="1277" r:id="rId79"/>
    <p:sldId id="1338" r:id="rId80"/>
    <p:sldId id="1339" r:id="rId81"/>
    <p:sldId id="1340" r:id="rId82"/>
    <p:sldId id="1341" r:id="rId83"/>
    <p:sldId id="1278" r:id="rId84"/>
    <p:sldId id="915" r:id="rId85"/>
    <p:sldId id="904" r:id="rId86"/>
    <p:sldId id="1279" r:id="rId87"/>
    <p:sldId id="1280" r:id="rId88"/>
    <p:sldId id="1281" r:id="rId89"/>
    <p:sldId id="1282" r:id="rId90"/>
    <p:sldId id="1283" r:id="rId91"/>
    <p:sldId id="1284" r:id="rId92"/>
    <p:sldId id="1285" r:id="rId93"/>
    <p:sldId id="920" r:id="rId94"/>
    <p:sldId id="1006" r:id="rId95"/>
    <p:sldId id="1008" r:id="rId96"/>
    <p:sldId id="1348" r:id="rId97"/>
    <p:sldId id="1349" r:id="rId98"/>
    <p:sldId id="1292" r:id="rId99"/>
    <p:sldId id="921" r:id="rId100"/>
    <p:sldId id="910" r:id="rId101"/>
    <p:sldId id="1293" r:id="rId102"/>
    <p:sldId id="1294" r:id="rId103"/>
    <p:sldId id="1295" r:id="rId104"/>
    <p:sldId id="1296" r:id="rId105"/>
    <p:sldId id="1350" r:id="rId106"/>
    <p:sldId id="1351" r:id="rId107"/>
    <p:sldId id="1352" r:id="rId108"/>
    <p:sldId id="1353" r:id="rId109"/>
    <p:sldId id="1297" r:id="rId110"/>
    <p:sldId id="1009" r:id="rId111"/>
    <p:sldId id="1010" r:id="rId112"/>
    <p:sldId id="1298" r:id="rId113"/>
    <p:sldId id="931" r:id="rId114"/>
    <p:sldId id="912" r:id="rId115"/>
    <p:sldId id="1304" r:id="rId116"/>
    <p:sldId id="1305" r:id="rId117"/>
    <p:sldId id="1306" r:id="rId118"/>
    <p:sldId id="1307" r:id="rId119"/>
    <p:sldId id="1354" r:id="rId120"/>
    <p:sldId id="1355" r:id="rId121"/>
    <p:sldId id="1356" r:id="rId122"/>
    <p:sldId id="1357" r:id="rId123"/>
    <p:sldId id="1308" r:id="rId124"/>
    <p:sldId id="936" r:id="rId125"/>
    <p:sldId id="927" r:id="rId126"/>
    <p:sldId id="1309" r:id="rId127"/>
    <p:sldId id="933" r:id="rId128"/>
    <p:sldId id="924" r:id="rId129"/>
    <p:sldId id="1310" r:id="rId130"/>
    <p:sldId id="1311" r:id="rId131"/>
    <p:sldId id="1312" r:id="rId132"/>
    <p:sldId id="1313" r:id="rId133"/>
    <p:sldId id="1314" r:id="rId13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0" d="100"/>
          <a:sy n="70" d="100"/>
        </p:scale>
        <p:origin x="714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90" d="100"/>
        <a:sy n="90" d="100"/>
      </p:scale>
      <p:origin x="0" y="-3934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38" Type="http://schemas.openxmlformats.org/officeDocument/2006/relationships/theme" Target="theme/theme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13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slide" Target="slides/slide129.xml"/><Relationship Id="rId135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8DC4F09-5B9B-4B89-AC92-DBB2A79B80E3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D6F7C35-FF05-480E-825E-4D31A446BC3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45448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D6F7C35-FF05-480E-825E-4D31A446BC3E}" type="slidenum">
              <a:rPr lang="en-GB" smtClean="0"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64463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423E31-6ABB-4B2D-A43A-DD665AEC487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4A8ADD5-F2FE-43FB-9E40-C2B1D2FEF9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B0E8CD-127D-4AD6-8B26-00CA96D324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96915AD-AC0F-4C60-8812-2E60ECCE6E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7E8AA7-7F08-47D7-9E43-903E256153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97825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96B23E-44A2-4CFB-BF5D-77DAC6F88A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19C77B-31AF-4BF7-B752-EC71E159D23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D28CBA-CCA5-4A06-8035-E3BC32B97C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C688E7A-CD41-40F8-913F-C5EE9D2405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366DCDD-C04A-44C3-A70C-0A3323180F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18587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51AB70-9739-4E34-B5AD-0B8D055D8E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363C0C5-605E-49EC-AE45-189814639B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C1E9D1C-BAB8-44BD-A588-F98EB71285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57C658-24D0-4925-96DA-5BC863C97F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D4FD11-F6E7-420E-A8D2-AD0F8C06D3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83105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33B9F43-8BC1-4814-AFE7-0173A02D7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622E2B-BA72-4C92-AF6E-CECFF7FC448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7FF225F-D033-4AE7-9E11-7112AFEE6E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A511ADB-BBE3-475F-860E-25CF0F4476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75238-E74F-4441-A537-233AFD3AC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30D610-C575-4AC9-8442-D4B2FFCB65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950028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52E098-30A7-4C9B-A576-594F359D94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07615ED-DCD6-4406-8BF3-CD65EA2DAE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8F841E7-581E-4490-ACE6-E352F7E29F9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16AD2E0-BB97-465D-B8E4-FE6EED308DF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168DEA7-1331-4FF5-9187-D256806A82B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A117A42-E948-44F1-B817-B86D67EB72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C281447-303C-4750-AFD3-AAF56385FD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B690C68-39F0-4A02-9CAE-8245A03403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37750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3EFDDE-D2D3-49A1-8D4C-873B066B92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C02AE30-3B2F-4C13-8E5A-07DAEDEC21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86AC7D3-74DB-4CD0-B366-468D288C0F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183EC55-BCBD-42F0-8583-F2C51FCA10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06324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9839142-D203-492F-A150-285B96325B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7032049-3B51-4F7C-80FA-EB0FAD5396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65EB0D-16CC-47BF-9844-F18ADB6D42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20177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62BD46-AC59-41C5-ACE4-369DB1ABDE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60C9BF-1C6F-4777-AF86-97C0B7C7F92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ECE1625-9DE6-46C4-8841-EE8B1DB7186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A9DE9CE-B1CA-42DB-8A7F-89AB913B38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57CFBC1-7597-4D8A-800A-70AD17678C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79C7A4A-CF07-4A5A-AA61-E845939662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891824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A03A59-E2C8-4EB6-9131-20C536059B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8F0C324-C279-40B0-8863-8E30DE265B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DB6622B-0C1E-49F9-A738-FCFEB33BA38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ADC25C4-7B99-4CD9-8EFD-0AF4CFA58B7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BB6D4D-4957-4DC2-A197-E95B6F8942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401064F-E604-410D-B653-2FB50CD1F8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585363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F21D8B-9346-402C-B988-E0C2891694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E27B92D-DB4B-42DD-821B-A60A80921DB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76256A-2A66-43DD-A33D-4390FD1C7C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FC08F1-B985-4988-9D7C-AB1D505B29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3A2DF8D-E93E-4087-B53A-CAD2B16B4E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80521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B9E4160-B3A9-4508-9A46-A981A4412DE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EB008B9-5CF4-4285-AD55-046D069CE1A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7E831FC-34FB-4159-8D94-986E001277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74212D-3F57-453C-A22F-FF69D9E0CA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305568-AD6E-47D1-ABD9-0269DF09D4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25768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D7091A7-149B-4E40-9D0F-1DB1C2B93F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461886-4BEB-4FB0-BDE1-9A25463102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4B4A7FC-8172-470A-BC32-A37EA616BCA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5E0F01-046B-4B58-994B-6526454E30CD}" type="datetimeFigureOut">
              <a:rPr lang="en-GB" smtClean="0"/>
              <a:t>23/05/2020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11D6E6-6557-44F1-8A08-1EF91893907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738B6CD-C723-453B-8C6D-D225281886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2A0B05-D62F-4E69-BCA2-56E61F6251FC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018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keystage2maths.com/y3/subtraction/" TargetMode="External"/><Relationship Id="rId2" Type="http://schemas.openxmlformats.org/officeDocument/2006/relationships/hyperlink" Target="https://keystage2maths.com/y3" TargetMode="Externa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N9oxS8DR" TargetMode="Externa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demlVioX" TargetMode="Externa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CGFUfZHu" TargetMode="Externa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v225Zsfm" TargetMode="Externa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RMoJyrxO" TargetMode="Externa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DyFq8nfg" TargetMode="Externa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VfOMKdEn" TargetMode="Externa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EhS6KplX" TargetMode="Externa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iyb9bCCc" TargetMode="Externa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IVCBL6zS" TargetMode="Externa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fM7rNO7E" TargetMode="Externa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nerO9eBb" TargetMode="Externa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9iGfNSzI" TargetMode="Externa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Pbj6Y7pG" TargetMode="Externa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Quke91n4" TargetMode="Externa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RcZ33d7b" TargetMode="Externa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kAKjtjdg" TargetMode="Externa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>
                <a:hlinkClick r:id="rId2"/>
              </a:rPr>
              <a:t>Year 3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dirty="0">
                <a:hlinkClick r:id="rId3"/>
              </a:rPr>
              <a:t>Subtraction</a:t>
            </a:r>
          </a:p>
        </p:txBody>
      </p:sp>
    </p:spTree>
    <p:extLst>
      <p:ext uri="{BB962C8B-B14F-4D97-AF65-F5344CB8AC3E}">
        <p14:creationId xmlns:p14="http://schemas.microsoft.com/office/powerpoint/2010/main" val="200894691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92DA87-4FB2-45CF-B305-C16404F118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 Count back from a three-digit number in ones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9196833-4925-49BE-803A-0BD58FA0A42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88102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103, 102, 101,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584216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784508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967385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97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165502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365794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7121" y="595720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94</a:t>
            </a:r>
          </a:p>
        </p:txBody>
      </p:sp>
      <p:grpSp>
        <p:nvGrpSpPr>
          <p:cNvPr id="64" name="Group 56">
            <a:extLst>
              <a:ext uri="{FF2B5EF4-FFF2-40B4-BE49-F238E27FC236}">
                <a16:creationId xmlns:a16="http://schemas.microsoft.com/office/drawing/2014/main" id="{5BF7ADEB-41B6-4E60-A802-0BDEE2FA9DC9}"/>
              </a:ext>
            </a:extLst>
          </p:cNvPr>
          <p:cNvGrpSpPr/>
          <p:nvPr/>
        </p:nvGrpSpPr>
        <p:grpSpPr>
          <a:xfrm>
            <a:off x="609144" y="1663536"/>
            <a:ext cx="1539560" cy="171967"/>
            <a:chOff x="7746380" y="2949426"/>
            <a:chExt cx="2188691" cy="244475"/>
          </a:xfrm>
        </p:grpSpPr>
        <p:pic>
          <p:nvPicPr>
            <p:cNvPr id="71" name="Picture 14">
              <a:extLst>
                <a:ext uri="{FF2B5EF4-FFF2-40B4-BE49-F238E27FC236}">
                  <a16:creationId xmlns:a16="http://schemas.microsoft.com/office/drawing/2014/main" id="{DE0419E9-98C3-4D22-A2B8-D339E43C4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" name="Picture 15">
              <a:extLst>
                <a:ext uri="{FF2B5EF4-FFF2-40B4-BE49-F238E27FC236}">
                  <a16:creationId xmlns:a16="http://schemas.microsoft.com/office/drawing/2014/main" id="{AA015050-5B1A-4F51-8A55-B555DB8908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" name="Picture 16">
              <a:extLst>
                <a:ext uri="{FF2B5EF4-FFF2-40B4-BE49-F238E27FC236}">
                  <a16:creationId xmlns:a16="http://schemas.microsoft.com/office/drawing/2014/main" id="{012CA223-5791-4EA5-9D88-4AA264E7DF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" name="Picture 17">
              <a:extLst>
                <a:ext uri="{FF2B5EF4-FFF2-40B4-BE49-F238E27FC236}">
                  <a16:creationId xmlns:a16="http://schemas.microsoft.com/office/drawing/2014/main" id="{B739F1FB-2129-433B-8522-11A4EB57F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" name="Picture 18">
              <a:extLst>
                <a:ext uri="{FF2B5EF4-FFF2-40B4-BE49-F238E27FC236}">
                  <a16:creationId xmlns:a16="http://schemas.microsoft.com/office/drawing/2014/main" id="{0740DB71-8A55-4C20-9F52-7268DF70AC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" name="Picture 19">
              <a:extLst>
                <a:ext uri="{FF2B5EF4-FFF2-40B4-BE49-F238E27FC236}">
                  <a16:creationId xmlns:a16="http://schemas.microsoft.com/office/drawing/2014/main" id="{D21CC14F-5344-4CB7-BDE9-CCEA904FF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" name="Picture 20">
              <a:extLst>
                <a:ext uri="{FF2B5EF4-FFF2-40B4-BE49-F238E27FC236}">
                  <a16:creationId xmlns:a16="http://schemas.microsoft.com/office/drawing/2014/main" id="{1E47A1F5-48C8-40FC-B926-263B2A252B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" name="Picture 21">
              <a:extLst>
                <a:ext uri="{FF2B5EF4-FFF2-40B4-BE49-F238E27FC236}">
                  <a16:creationId xmlns:a16="http://schemas.microsoft.com/office/drawing/2014/main" id="{D68A025D-3E3E-4C22-AA7A-2CFBF26055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" name="Picture 22">
              <a:extLst>
                <a:ext uri="{FF2B5EF4-FFF2-40B4-BE49-F238E27FC236}">
                  <a16:creationId xmlns:a16="http://schemas.microsoft.com/office/drawing/2014/main" id="{A26175F3-2E76-429C-8528-214FF87670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" name="Picture 23">
              <a:extLst>
                <a:ext uri="{FF2B5EF4-FFF2-40B4-BE49-F238E27FC236}">
                  <a16:creationId xmlns:a16="http://schemas.microsoft.com/office/drawing/2014/main" id="{AAFD4E63-A24B-413B-A4BB-189651429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" name="Group 56">
            <a:extLst>
              <a:ext uri="{FF2B5EF4-FFF2-40B4-BE49-F238E27FC236}">
                <a16:creationId xmlns:a16="http://schemas.microsoft.com/office/drawing/2014/main" id="{4D7D56A6-01CC-436D-9C4C-31F6BC441F51}"/>
              </a:ext>
            </a:extLst>
          </p:cNvPr>
          <p:cNvGrpSpPr/>
          <p:nvPr/>
        </p:nvGrpSpPr>
        <p:grpSpPr>
          <a:xfrm>
            <a:off x="610831" y="1812857"/>
            <a:ext cx="1539560" cy="171967"/>
            <a:chOff x="7746380" y="2949426"/>
            <a:chExt cx="2188691" cy="244475"/>
          </a:xfrm>
        </p:grpSpPr>
        <p:pic>
          <p:nvPicPr>
            <p:cNvPr id="93" name="Picture 14">
              <a:extLst>
                <a:ext uri="{FF2B5EF4-FFF2-40B4-BE49-F238E27FC236}">
                  <a16:creationId xmlns:a16="http://schemas.microsoft.com/office/drawing/2014/main" id="{04CB3771-1F5E-414B-BC6B-88F5B676A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" name="Picture 15">
              <a:extLst>
                <a:ext uri="{FF2B5EF4-FFF2-40B4-BE49-F238E27FC236}">
                  <a16:creationId xmlns:a16="http://schemas.microsoft.com/office/drawing/2014/main" id="{9743C04E-5AD4-4BCF-95AF-977E44231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" name="Picture 16">
              <a:extLst>
                <a:ext uri="{FF2B5EF4-FFF2-40B4-BE49-F238E27FC236}">
                  <a16:creationId xmlns:a16="http://schemas.microsoft.com/office/drawing/2014/main" id="{D9E8FB41-2AE3-43D1-B3F7-E87FD2B52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" name="Picture 17">
              <a:extLst>
                <a:ext uri="{FF2B5EF4-FFF2-40B4-BE49-F238E27FC236}">
                  <a16:creationId xmlns:a16="http://schemas.microsoft.com/office/drawing/2014/main" id="{D491CE86-7E58-4F9C-B1FE-89783DBDE4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8">
              <a:extLst>
                <a:ext uri="{FF2B5EF4-FFF2-40B4-BE49-F238E27FC236}">
                  <a16:creationId xmlns:a16="http://schemas.microsoft.com/office/drawing/2014/main" id="{1D7788F7-72A2-46E4-B8C1-051AEF51D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9">
              <a:extLst>
                <a:ext uri="{FF2B5EF4-FFF2-40B4-BE49-F238E27FC236}">
                  <a16:creationId xmlns:a16="http://schemas.microsoft.com/office/drawing/2014/main" id="{19CB1FF5-FDFA-4186-B570-4D5CED03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20">
              <a:extLst>
                <a:ext uri="{FF2B5EF4-FFF2-40B4-BE49-F238E27FC236}">
                  <a16:creationId xmlns:a16="http://schemas.microsoft.com/office/drawing/2014/main" id="{050D6AA3-2C8E-467F-8407-C4F69878D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21">
              <a:extLst>
                <a:ext uri="{FF2B5EF4-FFF2-40B4-BE49-F238E27FC236}">
                  <a16:creationId xmlns:a16="http://schemas.microsoft.com/office/drawing/2014/main" id="{82DE39F3-9B08-425C-9655-87F8C8602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" name="Picture 22">
              <a:extLst>
                <a:ext uri="{FF2B5EF4-FFF2-40B4-BE49-F238E27FC236}">
                  <a16:creationId xmlns:a16="http://schemas.microsoft.com/office/drawing/2014/main" id="{2541999B-233A-4279-BE64-67A8EBBD33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" name="Picture 23">
              <a:extLst>
                <a:ext uri="{FF2B5EF4-FFF2-40B4-BE49-F238E27FC236}">
                  <a16:creationId xmlns:a16="http://schemas.microsoft.com/office/drawing/2014/main" id="{0206D263-1ED3-42C2-BE61-C3D8C71123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" name="Group 56">
            <a:extLst>
              <a:ext uri="{FF2B5EF4-FFF2-40B4-BE49-F238E27FC236}">
                <a16:creationId xmlns:a16="http://schemas.microsoft.com/office/drawing/2014/main" id="{01E9F8AE-AE58-48C1-97B3-56B7F259B489}"/>
              </a:ext>
            </a:extLst>
          </p:cNvPr>
          <p:cNvGrpSpPr/>
          <p:nvPr/>
        </p:nvGrpSpPr>
        <p:grpSpPr>
          <a:xfrm>
            <a:off x="610831" y="1962178"/>
            <a:ext cx="1539560" cy="171967"/>
            <a:chOff x="7746380" y="2949426"/>
            <a:chExt cx="2188691" cy="244475"/>
          </a:xfrm>
        </p:grpSpPr>
        <p:pic>
          <p:nvPicPr>
            <p:cNvPr id="121" name="Picture 14">
              <a:extLst>
                <a:ext uri="{FF2B5EF4-FFF2-40B4-BE49-F238E27FC236}">
                  <a16:creationId xmlns:a16="http://schemas.microsoft.com/office/drawing/2014/main" id="{D5FD38E8-326E-474D-93A7-B8F9250DD4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5">
              <a:extLst>
                <a:ext uri="{FF2B5EF4-FFF2-40B4-BE49-F238E27FC236}">
                  <a16:creationId xmlns:a16="http://schemas.microsoft.com/office/drawing/2014/main" id="{F274178F-C8B8-42E8-94C3-A3C104EAE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6">
              <a:extLst>
                <a:ext uri="{FF2B5EF4-FFF2-40B4-BE49-F238E27FC236}">
                  <a16:creationId xmlns:a16="http://schemas.microsoft.com/office/drawing/2014/main" id="{4ED69E50-1991-42CD-8AF8-69A4BEB18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7">
              <a:extLst>
                <a:ext uri="{FF2B5EF4-FFF2-40B4-BE49-F238E27FC236}">
                  <a16:creationId xmlns:a16="http://schemas.microsoft.com/office/drawing/2014/main" id="{C43BB8EA-CC55-4F9D-A71D-EFACAA642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18">
              <a:extLst>
                <a:ext uri="{FF2B5EF4-FFF2-40B4-BE49-F238E27FC236}">
                  <a16:creationId xmlns:a16="http://schemas.microsoft.com/office/drawing/2014/main" id="{FF4C4BB7-9085-4327-A146-C856CD4235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19">
              <a:extLst>
                <a:ext uri="{FF2B5EF4-FFF2-40B4-BE49-F238E27FC236}">
                  <a16:creationId xmlns:a16="http://schemas.microsoft.com/office/drawing/2014/main" id="{0BC1B2A1-8D6E-4344-8864-4ACC2A35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20">
              <a:extLst>
                <a:ext uri="{FF2B5EF4-FFF2-40B4-BE49-F238E27FC236}">
                  <a16:creationId xmlns:a16="http://schemas.microsoft.com/office/drawing/2014/main" id="{5CB766D0-0B3B-4A42-9650-F6B488D43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21">
              <a:extLst>
                <a:ext uri="{FF2B5EF4-FFF2-40B4-BE49-F238E27FC236}">
                  <a16:creationId xmlns:a16="http://schemas.microsoft.com/office/drawing/2014/main" id="{8F3E335E-DCB7-4269-AE9D-7D5E06BC8F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" name="Picture 22">
              <a:extLst>
                <a:ext uri="{FF2B5EF4-FFF2-40B4-BE49-F238E27FC236}">
                  <a16:creationId xmlns:a16="http://schemas.microsoft.com/office/drawing/2014/main" id="{A22638C4-F6AE-4B58-9500-031EDF4FFD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" name="Picture 23">
              <a:extLst>
                <a:ext uri="{FF2B5EF4-FFF2-40B4-BE49-F238E27FC236}">
                  <a16:creationId xmlns:a16="http://schemas.microsoft.com/office/drawing/2014/main" id="{46FBABCA-C83B-42FA-9301-37A396589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1" name="Group 56">
            <a:extLst>
              <a:ext uri="{FF2B5EF4-FFF2-40B4-BE49-F238E27FC236}">
                <a16:creationId xmlns:a16="http://schemas.microsoft.com/office/drawing/2014/main" id="{42570379-AD5F-4386-AFF5-195C9928D15C}"/>
              </a:ext>
            </a:extLst>
          </p:cNvPr>
          <p:cNvGrpSpPr/>
          <p:nvPr/>
        </p:nvGrpSpPr>
        <p:grpSpPr>
          <a:xfrm>
            <a:off x="610585" y="2111499"/>
            <a:ext cx="1539560" cy="171967"/>
            <a:chOff x="7746380" y="2949426"/>
            <a:chExt cx="2188691" cy="244475"/>
          </a:xfrm>
        </p:grpSpPr>
        <p:pic>
          <p:nvPicPr>
            <p:cNvPr id="132" name="Picture 14">
              <a:extLst>
                <a:ext uri="{FF2B5EF4-FFF2-40B4-BE49-F238E27FC236}">
                  <a16:creationId xmlns:a16="http://schemas.microsoft.com/office/drawing/2014/main" id="{5685B975-598A-4F90-836D-7F79289E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5">
              <a:extLst>
                <a:ext uri="{FF2B5EF4-FFF2-40B4-BE49-F238E27FC236}">
                  <a16:creationId xmlns:a16="http://schemas.microsoft.com/office/drawing/2014/main" id="{D4506973-ADBC-4B68-B082-F781107E1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6">
              <a:extLst>
                <a:ext uri="{FF2B5EF4-FFF2-40B4-BE49-F238E27FC236}">
                  <a16:creationId xmlns:a16="http://schemas.microsoft.com/office/drawing/2014/main" id="{2621056C-D932-47F4-9B4E-773015A9C7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7">
              <a:extLst>
                <a:ext uri="{FF2B5EF4-FFF2-40B4-BE49-F238E27FC236}">
                  <a16:creationId xmlns:a16="http://schemas.microsoft.com/office/drawing/2014/main" id="{3EEB17F7-355F-4177-98B9-A51A415F1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18">
              <a:extLst>
                <a:ext uri="{FF2B5EF4-FFF2-40B4-BE49-F238E27FC236}">
                  <a16:creationId xmlns:a16="http://schemas.microsoft.com/office/drawing/2014/main" id="{0B12B512-4225-403F-B244-03652B746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" name="Picture 19">
              <a:extLst>
                <a:ext uri="{FF2B5EF4-FFF2-40B4-BE49-F238E27FC236}">
                  <a16:creationId xmlns:a16="http://schemas.microsoft.com/office/drawing/2014/main" id="{F7068015-3C14-4F26-AD0C-C1E39849C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" name="Picture 20">
              <a:extLst>
                <a:ext uri="{FF2B5EF4-FFF2-40B4-BE49-F238E27FC236}">
                  <a16:creationId xmlns:a16="http://schemas.microsoft.com/office/drawing/2014/main" id="{46C6AB00-3120-4DA3-A402-2A2BAB5E40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" name="Picture 21">
              <a:extLst>
                <a:ext uri="{FF2B5EF4-FFF2-40B4-BE49-F238E27FC236}">
                  <a16:creationId xmlns:a16="http://schemas.microsoft.com/office/drawing/2014/main" id="{C8DD9831-DAB1-4520-B063-5F01573150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" name="Picture 22">
              <a:extLst>
                <a:ext uri="{FF2B5EF4-FFF2-40B4-BE49-F238E27FC236}">
                  <a16:creationId xmlns:a16="http://schemas.microsoft.com/office/drawing/2014/main" id="{D8841F81-6D58-43CA-B290-DF3F94F91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" name="Picture 23">
              <a:extLst>
                <a:ext uri="{FF2B5EF4-FFF2-40B4-BE49-F238E27FC236}">
                  <a16:creationId xmlns:a16="http://schemas.microsoft.com/office/drawing/2014/main" id="{41A1A636-6A5D-4050-A2CA-D85F691F6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2" name="Group 56">
            <a:extLst>
              <a:ext uri="{FF2B5EF4-FFF2-40B4-BE49-F238E27FC236}">
                <a16:creationId xmlns:a16="http://schemas.microsoft.com/office/drawing/2014/main" id="{8B353441-8462-4A76-9B73-36F88E0F8724}"/>
              </a:ext>
            </a:extLst>
          </p:cNvPr>
          <p:cNvGrpSpPr/>
          <p:nvPr/>
        </p:nvGrpSpPr>
        <p:grpSpPr>
          <a:xfrm>
            <a:off x="610585" y="2260820"/>
            <a:ext cx="1539560" cy="171967"/>
            <a:chOff x="7746380" y="2949426"/>
            <a:chExt cx="2188691" cy="244475"/>
          </a:xfrm>
        </p:grpSpPr>
        <p:pic>
          <p:nvPicPr>
            <p:cNvPr id="143" name="Picture 14">
              <a:extLst>
                <a:ext uri="{FF2B5EF4-FFF2-40B4-BE49-F238E27FC236}">
                  <a16:creationId xmlns:a16="http://schemas.microsoft.com/office/drawing/2014/main" id="{4A6C4185-171B-4C81-99FF-7D19EADED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" name="Picture 15">
              <a:extLst>
                <a:ext uri="{FF2B5EF4-FFF2-40B4-BE49-F238E27FC236}">
                  <a16:creationId xmlns:a16="http://schemas.microsoft.com/office/drawing/2014/main" id="{2A413051-9570-4CEB-B8D5-C4747F9F4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" name="Picture 16">
              <a:extLst>
                <a:ext uri="{FF2B5EF4-FFF2-40B4-BE49-F238E27FC236}">
                  <a16:creationId xmlns:a16="http://schemas.microsoft.com/office/drawing/2014/main" id="{037F78D0-E9FD-463D-9A65-168238B8B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" name="Picture 17">
              <a:extLst>
                <a:ext uri="{FF2B5EF4-FFF2-40B4-BE49-F238E27FC236}">
                  <a16:creationId xmlns:a16="http://schemas.microsoft.com/office/drawing/2014/main" id="{B342633B-0E9F-4C9C-B09D-46710B7423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" name="Picture 18">
              <a:extLst>
                <a:ext uri="{FF2B5EF4-FFF2-40B4-BE49-F238E27FC236}">
                  <a16:creationId xmlns:a16="http://schemas.microsoft.com/office/drawing/2014/main" id="{0BFB73C2-BD9B-4143-9B3B-E3EB878C91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" name="Picture 19">
              <a:extLst>
                <a:ext uri="{FF2B5EF4-FFF2-40B4-BE49-F238E27FC236}">
                  <a16:creationId xmlns:a16="http://schemas.microsoft.com/office/drawing/2014/main" id="{4D1E12B0-7B6A-46EF-B1CF-AB57AAD87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" name="Picture 20">
              <a:extLst>
                <a:ext uri="{FF2B5EF4-FFF2-40B4-BE49-F238E27FC236}">
                  <a16:creationId xmlns:a16="http://schemas.microsoft.com/office/drawing/2014/main" id="{1207F3B9-A42D-43FC-B1F9-2CAFAC48F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" name="Picture 21">
              <a:extLst>
                <a:ext uri="{FF2B5EF4-FFF2-40B4-BE49-F238E27FC236}">
                  <a16:creationId xmlns:a16="http://schemas.microsoft.com/office/drawing/2014/main" id="{99187306-FFA2-41F2-9E38-6C8A8912B3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" name="Picture 22">
              <a:extLst>
                <a:ext uri="{FF2B5EF4-FFF2-40B4-BE49-F238E27FC236}">
                  <a16:creationId xmlns:a16="http://schemas.microsoft.com/office/drawing/2014/main" id="{808F529A-750C-491E-8C7F-D8B44D6A2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" name="Picture 23">
              <a:extLst>
                <a:ext uri="{FF2B5EF4-FFF2-40B4-BE49-F238E27FC236}">
                  <a16:creationId xmlns:a16="http://schemas.microsoft.com/office/drawing/2014/main" id="{7BF50DCC-B149-4B1C-AA9E-EEB8C43F52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3" name="Group 56">
            <a:extLst>
              <a:ext uri="{FF2B5EF4-FFF2-40B4-BE49-F238E27FC236}">
                <a16:creationId xmlns:a16="http://schemas.microsoft.com/office/drawing/2014/main" id="{43ACFBE4-058D-496C-B662-720FF0DEF2E0}"/>
              </a:ext>
            </a:extLst>
          </p:cNvPr>
          <p:cNvGrpSpPr/>
          <p:nvPr/>
        </p:nvGrpSpPr>
        <p:grpSpPr>
          <a:xfrm>
            <a:off x="610585" y="2410141"/>
            <a:ext cx="1539560" cy="171967"/>
            <a:chOff x="7746380" y="2949426"/>
            <a:chExt cx="2188691" cy="244475"/>
          </a:xfrm>
        </p:grpSpPr>
        <p:pic>
          <p:nvPicPr>
            <p:cNvPr id="154" name="Picture 14">
              <a:extLst>
                <a:ext uri="{FF2B5EF4-FFF2-40B4-BE49-F238E27FC236}">
                  <a16:creationId xmlns:a16="http://schemas.microsoft.com/office/drawing/2014/main" id="{0D7754B8-EBF0-43AF-8D63-D9112BFF9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" name="Picture 15">
              <a:extLst>
                <a:ext uri="{FF2B5EF4-FFF2-40B4-BE49-F238E27FC236}">
                  <a16:creationId xmlns:a16="http://schemas.microsoft.com/office/drawing/2014/main" id="{628EB536-ED3C-401A-BBAD-F9FADDE6C6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" name="Picture 16">
              <a:extLst>
                <a:ext uri="{FF2B5EF4-FFF2-40B4-BE49-F238E27FC236}">
                  <a16:creationId xmlns:a16="http://schemas.microsoft.com/office/drawing/2014/main" id="{B6CDE660-071C-4B19-A1C9-0AD20D9A9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" name="Picture 17">
              <a:extLst>
                <a:ext uri="{FF2B5EF4-FFF2-40B4-BE49-F238E27FC236}">
                  <a16:creationId xmlns:a16="http://schemas.microsoft.com/office/drawing/2014/main" id="{0E6CE344-10A8-4773-B4CB-1D161E89C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8" name="Picture 18">
              <a:extLst>
                <a:ext uri="{FF2B5EF4-FFF2-40B4-BE49-F238E27FC236}">
                  <a16:creationId xmlns:a16="http://schemas.microsoft.com/office/drawing/2014/main" id="{CD4F57CC-547A-4ACC-914D-30090FA58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9" name="Picture 19">
              <a:extLst>
                <a:ext uri="{FF2B5EF4-FFF2-40B4-BE49-F238E27FC236}">
                  <a16:creationId xmlns:a16="http://schemas.microsoft.com/office/drawing/2014/main" id="{ED451F47-C0D8-452A-B4CF-AEBF12BE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0" name="Picture 20">
              <a:extLst>
                <a:ext uri="{FF2B5EF4-FFF2-40B4-BE49-F238E27FC236}">
                  <a16:creationId xmlns:a16="http://schemas.microsoft.com/office/drawing/2014/main" id="{45EA2F81-35F9-4709-B774-6A9C327E9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1" name="Picture 21">
              <a:extLst>
                <a:ext uri="{FF2B5EF4-FFF2-40B4-BE49-F238E27FC236}">
                  <a16:creationId xmlns:a16="http://schemas.microsoft.com/office/drawing/2014/main" id="{D904E567-F24F-4AAF-AA59-BD03AE87EF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2" name="Picture 22">
              <a:extLst>
                <a:ext uri="{FF2B5EF4-FFF2-40B4-BE49-F238E27FC236}">
                  <a16:creationId xmlns:a16="http://schemas.microsoft.com/office/drawing/2014/main" id="{F734844B-5B5B-437F-ACAA-8BE7EE7FA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3" name="Picture 23">
              <a:extLst>
                <a:ext uri="{FF2B5EF4-FFF2-40B4-BE49-F238E27FC236}">
                  <a16:creationId xmlns:a16="http://schemas.microsoft.com/office/drawing/2014/main" id="{E415FCBC-B5D9-43F1-A628-9346722111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4" name="Group 56">
            <a:extLst>
              <a:ext uri="{FF2B5EF4-FFF2-40B4-BE49-F238E27FC236}">
                <a16:creationId xmlns:a16="http://schemas.microsoft.com/office/drawing/2014/main" id="{B346D146-0291-4494-9903-51FAB15A5B41}"/>
              </a:ext>
            </a:extLst>
          </p:cNvPr>
          <p:cNvGrpSpPr/>
          <p:nvPr/>
        </p:nvGrpSpPr>
        <p:grpSpPr>
          <a:xfrm>
            <a:off x="610585" y="2559462"/>
            <a:ext cx="1539560" cy="171967"/>
            <a:chOff x="7746380" y="2949426"/>
            <a:chExt cx="2188691" cy="244475"/>
          </a:xfrm>
        </p:grpSpPr>
        <p:pic>
          <p:nvPicPr>
            <p:cNvPr id="165" name="Picture 14">
              <a:extLst>
                <a:ext uri="{FF2B5EF4-FFF2-40B4-BE49-F238E27FC236}">
                  <a16:creationId xmlns:a16="http://schemas.microsoft.com/office/drawing/2014/main" id="{71A2DA04-79F4-449F-B724-978203E11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15">
              <a:extLst>
                <a:ext uri="{FF2B5EF4-FFF2-40B4-BE49-F238E27FC236}">
                  <a16:creationId xmlns:a16="http://schemas.microsoft.com/office/drawing/2014/main" id="{29765ACE-100B-4584-AF1B-192CB326F1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7" name="Picture 16">
              <a:extLst>
                <a:ext uri="{FF2B5EF4-FFF2-40B4-BE49-F238E27FC236}">
                  <a16:creationId xmlns:a16="http://schemas.microsoft.com/office/drawing/2014/main" id="{0BDA6266-B59E-45A2-9B7A-FD1749F533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8" name="Picture 17">
              <a:extLst>
                <a:ext uri="{FF2B5EF4-FFF2-40B4-BE49-F238E27FC236}">
                  <a16:creationId xmlns:a16="http://schemas.microsoft.com/office/drawing/2014/main" id="{6CBC2717-9E4F-4B97-8F11-A552BEEB2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8">
              <a:extLst>
                <a:ext uri="{FF2B5EF4-FFF2-40B4-BE49-F238E27FC236}">
                  <a16:creationId xmlns:a16="http://schemas.microsoft.com/office/drawing/2014/main" id="{6F361BDD-1B3B-4A16-95AD-61F482776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9">
              <a:extLst>
                <a:ext uri="{FF2B5EF4-FFF2-40B4-BE49-F238E27FC236}">
                  <a16:creationId xmlns:a16="http://schemas.microsoft.com/office/drawing/2014/main" id="{9A263862-47CF-4E5B-A79F-02817098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20">
              <a:extLst>
                <a:ext uri="{FF2B5EF4-FFF2-40B4-BE49-F238E27FC236}">
                  <a16:creationId xmlns:a16="http://schemas.microsoft.com/office/drawing/2014/main" id="{632A9B48-A784-4924-9F7F-3CF1450F5C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21">
              <a:extLst>
                <a:ext uri="{FF2B5EF4-FFF2-40B4-BE49-F238E27FC236}">
                  <a16:creationId xmlns:a16="http://schemas.microsoft.com/office/drawing/2014/main" id="{C8F206EB-4CD2-43F9-8281-8D26C08EA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22">
              <a:extLst>
                <a:ext uri="{FF2B5EF4-FFF2-40B4-BE49-F238E27FC236}">
                  <a16:creationId xmlns:a16="http://schemas.microsoft.com/office/drawing/2014/main" id="{02E20328-2D72-4784-895E-F367170CF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3">
              <a:extLst>
                <a:ext uri="{FF2B5EF4-FFF2-40B4-BE49-F238E27FC236}">
                  <a16:creationId xmlns:a16="http://schemas.microsoft.com/office/drawing/2014/main" id="{9A68E43D-6F46-4EF4-9E6A-D48465D5AF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5" name="Group 56">
            <a:extLst>
              <a:ext uri="{FF2B5EF4-FFF2-40B4-BE49-F238E27FC236}">
                <a16:creationId xmlns:a16="http://schemas.microsoft.com/office/drawing/2014/main" id="{113E4465-5F6A-48BB-AFD0-7634DFFBB553}"/>
              </a:ext>
            </a:extLst>
          </p:cNvPr>
          <p:cNvGrpSpPr/>
          <p:nvPr/>
        </p:nvGrpSpPr>
        <p:grpSpPr>
          <a:xfrm>
            <a:off x="610585" y="2708783"/>
            <a:ext cx="1539560" cy="171967"/>
            <a:chOff x="7746380" y="2949426"/>
            <a:chExt cx="2188691" cy="244475"/>
          </a:xfrm>
        </p:grpSpPr>
        <p:pic>
          <p:nvPicPr>
            <p:cNvPr id="176" name="Picture 14">
              <a:extLst>
                <a:ext uri="{FF2B5EF4-FFF2-40B4-BE49-F238E27FC236}">
                  <a16:creationId xmlns:a16="http://schemas.microsoft.com/office/drawing/2014/main" id="{C03E8667-93A9-4F06-A39D-36A80FE958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15">
              <a:extLst>
                <a:ext uri="{FF2B5EF4-FFF2-40B4-BE49-F238E27FC236}">
                  <a16:creationId xmlns:a16="http://schemas.microsoft.com/office/drawing/2014/main" id="{7BB218AE-8FCE-4F43-8561-378B7496D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8" name="Picture 16">
              <a:extLst>
                <a:ext uri="{FF2B5EF4-FFF2-40B4-BE49-F238E27FC236}">
                  <a16:creationId xmlns:a16="http://schemas.microsoft.com/office/drawing/2014/main" id="{41864604-BE02-4DEA-993F-212C045A5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9" name="Picture 17">
              <a:extLst>
                <a:ext uri="{FF2B5EF4-FFF2-40B4-BE49-F238E27FC236}">
                  <a16:creationId xmlns:a16="http://schemas.microsoft.com/office/drawing/2014/main" id="{FE18ACF1-F62E-44CA-BF96-7B18B9CF87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8">
              <a:extLst>
                <a:ext uri="{FF2B5EF4-FFF2-40B4-BE49-F238E27FC236}">
                  <a16:creationId xmlns:a16="http://schemas.microsoft.com/office/drawing/2014/main" id="{2BE3F643-7F18-43CC-BA0E-546A9EE419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9">
              <a:extLst>
                <a:ext uri="{FF2B5EF4-FFF2-40B4-BE49-F238E27FC236}">
                  <a16:creationId xmlns:a16="http://schemas.microsoft.com/office/drawing/2014/main" id="{692326F8-E97C-4FF1-BDFD-67A44A5F73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20">
              <a:extLst>
                <a:ext uri="{FF2B5EF4-FFF2-40B4-BE49-F238E27FC236}">
                  <a16:creationId xmlns:a16="http://schemas.microsoft.com/office/drawing/2014/main" id="{A0C59ED0-B8AC-42BA-B993-56952C0F0C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21">
              <a:extLst>
                <a:ext uri="{FF2B5EF4-FFF2-40B4-BE49-F238E27FC236}">
                  <a16:creationId xmlns:a16="http://schemas.microsoft.com/office/drawing/2014/main" id="{D1E4C2DE-B897-4308-AD6F-FC4691145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22">
              <a:extLst>
                <a:ext uri="{FF2B5EF4-FFF2-40B4-BE49-F238E27FC236}">
                  <a16:creationId xmlns:a16="http://schemas.microsoft.com/office/drawing/2014/main" id="{42DF2933-858D-4782-BEE9-DE0F62131B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3">
              <a:extLst>
                <a:ext uri="{FF2B5EF4-FFF2-40B4-BE49-F238E27FC236}">
                  <a16:creationId xmlns:a16="http://schemas.microsoft.com/office/drawing/2014/main" id="{D14BCD0D-6E11-43C9-9277-30927AF43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6" name="Group 56">
            <a:extLst>
              <a:ext uri="{FF2B5EF4-FFF2-40B4-BE49-F238E27FC236}">
                <a16:creationId xmlns:a16="http://schemas.microsoft.com/office/drawing/2014/main" id="{E1BC0567-2E84-4615-9965-5F18E40235D3}"/>
              </a:ext>
            </a:extLst>
          </p:cNvPr>
          <p:cNvGrpSpPr/>
          <p:nvPr/>
        </p:nvGrpSpPr>
        <p:grpSpPr>
          <a:xfrm>
            <a:off x="610585" y="2858104"/>
            <a:ext cx="1539560" cy="171967"/>
            <a:chOff x="7746380" y="2949426"/>
            <a:chExt cx="2188691" cy="244475"/>
          </a:xfrm>
        </p:grpSpPr>
        <p:pic>
          <p:nvPicPr>
            <p:cNvPr id="187" name="Picture 14">
              <a:extLst>
                <a:ext uri="{FF2B5EF4-FFF2-40B4-BE49-F238E27FC236}">
                  <a16:creationId xmlns:a16="http://schemas.microsoft.com/office/drawing/2014/main" id="{1B49C86E-CEA5-4FC2-A818-5100A4FDC9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15">
              <a:extLst>
                <a:ext uri="{FF2B5EF4-FFF2-40B4-BE49-F238E27FC236}">
                  <a16:creationId xmlns:a16="http://schemas.microsoft.com/office/drawing/2014/main" id="{08130E53-B757-44EF-8548-EAC5CD533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9" name="Picture 16">
              <a:extLst>
                <a:ext uri="{FF2B5EF4-FFF2-40B4-BE49-F238E27FC236}">
                  <a16:creationId xmlns:a16="http://schemas.microsoft.com/office/drawing/2014/main" id="{FF690DEA-9DB2-41D8-AC3A-15947798A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0" name="Picture 17">
              <a:extLst>
                <a:ext uri="{FF2B5EF4-FFF2-40B4-BE49-F238E27FC236}">
                  <a16:creationId xmlns:a16="http://schemas.microsoft.com/office/drawing/2014/main" id="{4E4B75B0-4DEE-4136-8816-3D6C833A44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8">
              <a:extLst>
                <a:ext uri="{FF2B5EF4-FFF2-40B4-BE49-F238E27FC236}">
                  <a16:creationId xmlns:a16="http://schemas.microsoft.com/office/drawing/2014/main" id="{023FF360-7F56-4EBA-BB24-BF3E8E566D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9">
              <a:extLst>
                <a:ext uri="{FF2B5EF4-FFF2-40B4-BE49-F238E27FC236}">
                  <a16:creationId xmlns:a16="http://schemas.microsoft.com/office/drawing/2014/main" id="{C0A027C2-FDE1-4426-BE84-913D797E1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20">
              <a:extLst>
                <a:ext uri="{FF2B5EF4-FFF2-40B4-BE49-F238E27FC236}">
                  <a16:creationId xmlns:a16="http://schemas.microsoft.com/office/drawing/2014/main" id="{77C5082E-3CF2-4E70-A810-F70174F3C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21">
              <a:extLst>
                <a:ext uri="{FF2B5EF4-FFF2-40B4-BE49-F238E27FC236}">
                  <a16:creationId xmlns:a16="http://schemas.microsoft.com/office/drawing/2014/main" id="{893C9EC4-474F-47E3-AEA0-4C75E6892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22">
              <a:extLst>
                <a:ext uri="{FF2B5EF4-FFF2-40B4-BE49-F238E27FC236}">
                  <a16:creationId xmlns:a16="http://schemas.microsoft.com/office/drawing/2014/main" id="{4149C798-711A-46E2-AB53-2FFCAC6F6C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3">
              <a:extLst>
                <a:ext uri="{FF2B5EF4-FFF2-40B4-BE49-F238E27FC236}">
                  <a16:creationId xmlns:a16="http://schemas.microsoft.com/office/drawing/2014/main" id="{EEEA06A4-B236-4408-BAF7-BC7F0AE853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97" name="Group 56">
            <a:extLst>
              <a:ext uri="{FF2B5EF4-FFF2-40B4-BE49-F238E27FC236}">
                <a16:creationId xmlns:a16="http://schemas.microsoft.com/office/drawing/2014/main" id="{738EEC5A-973B-4753-969A-37582D86D432}"/>
              </a:ext>
            </a:extLst>
          </p:cNvPr>
          <p:cNvGrpSpPr/>
          <p:nvPr/>
        </p:nvGrpSpPr>
        <p:grpSpPr>
          <a:xfrm>
            <a:off x="610585" y="5521509"/>
            <a:ext cx="1539560" cy="171967"/>
            <a:chOff x="7746380" y="2949426"/>
            <a:chExt cx="2188691" cy="244475"/>
          </a:xfrm>
        </p:grpSpPr>
        <p:pic>
          <p:nvPicPr>
            <p:cNvPr id="198" name="Picture 14">
              <a:extLst>
                <a:ext uri="{FF2B5EF4-FFF2-40B4-BE49-F238E27FC236}">
                  <a16:creationId xmlns:a16="http://schemas.microsoft.com/office/drawing/2014/main" id="{63858EBF-5646-4459-AABD-43C60B0CA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5">
              <a:extLst>
                <a:ext uri="{FF2B5EF4-FFF2-40B4-BE49-F238E27FC236}">
                  <a16:creationId xmlns:a16="http://schemas.microsoft.com/office/drawing/2014/main" id="{E617443B-A808-47D7-866E-08D89F14E2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6">
              <a:extLst>
                <a:ext uri="{FF2B5EF4-FFF2-40B4-BE49-F238E27FC236}">
                  <a16:creationId xmlns:a16="http://schemas.microsoft.com/office/drawing/2014/main" id="{D86BC4C4-04F1-4076-BF7D-6D89E3867B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7">
              <a:extLst>
                <a:ext uri="{FF2B5EF4-FFF2-40B4-BE49-F238E27FC236}">
                  <a16:creationId xmlns:a16="http://schemas.microsoft.com/office/drawing/2014/main" id="{0633421F-01D6-4E65-863A-4DBDE23323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8">
              <a:extLst>
                <a:ext uri="{FF2B5EF4-FFF2-40B4-BE49-F238E27FC236}">
                  <a16:creationId xmlns:a16="http://schemas.microsoft.com/office/drawing/2014/main" id="{AD1169A5-E5F0-42AB-A0E5-E781EE5102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9">
              <a:extLst>
                <a:ext uri="{FF2B5EF4-FFF2-40B4-BE49-F238E27FC236}">
                  <a16:creationId xmlns:a16="http://schemas.microsoft.com/office/drawing/2014/main" id="{9B830E53-9878-42C9-9767-457FC1CCF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">
              <a:extLst>
                <a:ext uri="{FF2B5EF4-FFF2-40B4-BE49-F238E27FC236}">
                  <a16:creationId xmlns:a16="http://schemas.microsoft.com/office/drawing/2014/main" id="{EAAB0A7C-CF04-4704-8978-C1FFF1B99F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1">
              <a:extLst>
                <a:ext uri="{FF2B5EF4-FFF2-40B4-BE49-F238E27FC236}">
                  <a16:creationId xmlns:a16="http://schemas.microsoft.com/office/drawing/2014/main" id="{2B69370A-53F3-4F69-8DF0-D12A80DF54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2">
              <a:extLst>
                <a:ext uri="{FF2B5EF4-FFF2-40B4-BE49-F238E27FC236}">
                  <a16:creationId xmlns:a16="http://schemas.microsoft.com/office/drawing/2014/main" id="{6C5EB4FE-0D1B-48BF-A255-59BED1A26E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3">
              <a:extLst>
                <a:ext uri="{FF2B5EF4-FFF2-40B4-BE49-F238E27FC236}">
                  <a16:creationId xmlns:a16="http://schemas.microsoft.com/office/drawing/2014/main" id="{287246B8-A76D-4097-82E9-FAE92CABC8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8" name="Group 56">
            <a:extLst>
              <a:ext uri="{FF2B5EF4-FFF2-40B4-BE49-F238E27FC236}">
                <a16:creationId xmlns:a16="http://schemas.microsoft.com/office/drawing/2014/main" id="{ED6EFDE7-582C-42E0-B0AE-531A93313D05}"/>
              </a:ext>
            </a:extLst>
          </p:cNvPr>
          <p:cNvGrpSpPr/>
          <p:nvPr/>
        </p:nvGrpSpPr>
        <p:grpSpPr>
          <a:xfrm>
            <a:off x="607103" y="5089558"/>
            <a:ext cx="1539560" cy="171967"/>
            <a:chOff x="7746380" y="2949426"/>
            <a:chExt cx="2188691" cy="244475"/>
          </a:xfrm>
        </p:grpSpPr>
        <p:pic>
          <p:nvPicPr>
            <p:cNvPr id="209" name="Picture 14">
              <a:extLst>
                <a:ext uri="{FF2B5EF4-FFF2-40B4-BE49-F238E27FC236}">
                  <a16:creationId xmlns:a16="http://schemas.microsoft.com/office/drawing/2014/main" id="{01C4EF9B-A3E6-4368-A2C7-B4F7231272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15">
              <a:extLst>
                <a:ext uri="{FF2B5EF4-FFF2-40B4-BE49-F238E27FC236}">
                  <a16:creationId xmlns:a16="http://schemas.microsoft.com/office/drawing/2014/main" id="{839929DB-6812-4301-92AC-9BBCA3087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16">
              <a:extLst>
                <a:ext uri="{FF2B5EF4-FFF2-40B4-BE49-F238E27FC236}">
                  <a16:creationId xmlns:a16="http://schemas.microsoft.com/office/drawing/2014/main" id="{EF780F05-2F10-4E0B-B99F-247DEBF05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2" name="Picture 17">
              <a:extLst>
                <a:ext uri="{FF2B5EF4-FFF2-40B4-BE49-F238E27FC236}">
                  <a16:creationId xmlns:a16="http://schemas.microsoft.com/office/drawing/2014/main" id="{D0DFBF31-3663-4F3A-AF1A-3C9692CBAA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18">
              <a:extLst>
                <a:ext uri="{FF2B5EF4-FFF2-40B4-BE49-F238E27FC236}">
                  <a16:creationId xmlns:a16="http://schemas.microsoft.com/office/drawing/2014/main" id="{36797053-82E3-4418-85C0-D280F53A9B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9">
              <a:extLst>
                <a:ext uri="{FF2B5EF4-FFF2-40B4-BE49-F238E27FC236}">
                  <a16:creationId xmlns:a16="http://schemas.microsoft.com/office/drawing/2014/main" id="{7EB9C6C5-74EE-4022-80A0-5DEE62016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20">
              <a:extLst>
                <a:ext uri="{FF2B5EF4-FFF2-40B4-BE49-F238E27FC236}">
                  <a16:creationId xmlns:a16="http://schemas.microsoft.com/office/drawing/2014/main" id="{0A720EFE-E681-4D4E-B21E-382E29AC0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21">
              <a:extLst>
                <a:ext uri="{FF2B5EF4-FFF2-40B4-BE49-F238E27FC236}">
                  <a16:creationId xmlns:a16="http://schemas.microsoft.com/office/drawing/2014/main" id="{D8EF2F58-40EB-47BE-B6A7-CEF0CDBCCB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22">
              <a:extLst>
                <a:ext uri="{FF2B5EF4-FFF2-40B4-BE49-F238E27FC236}">
                  <a16:creationId xmlns:a16="http://schemas.microsoft.com/office/drawing/2014/main" id="{7B79CFAF-3A2C-40CB-8CB9-5DCD53E757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3">
              <a:extLst>
                <a:ext uri="{FF2B5EF4-FFF2-40B4-BE49-F238E27FC236}">
                  <a16:creationId xmlns:a16="http://schemas.microsoft.com/office/drawing/2014/main" id="{ABADD244-A053-4837-8845-DF05A4ABD2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9" name="Group 56">
            <a:extLst>
              <a:ext uri="{FF2B5EF4-FFF2-40B4-BE49-F238E27FC236}">
                <a16:creationId xmlns:a16="http://schemas.microsoft.com/office/drawing/2014/main" id="{DC2BCC1D-C38B-4563-91A1-5CE9CEAE7607}"/>
              </a:ext>
            </a:extLst>
          </p:cNvPr>
          <p:cNvGrpSpPr/>
          <p:nvPr/>
        </p:nvGrpSpPr>
        <p:grpSpPr>
          <a:xfrm>
            <a:off x="608918" y="4641636"/>
            <a:ext cx="1539560" cy="171967"/>
            <a:chOff x="7746380" y="2949426"/>
            <a:chExt cx="2188691" cy="244475"/>
          </a:xfrm>
        </p:grpSpPr>
        <p:pic>
          <p:nvPicPr>
            <p:cNvPr id="220" name="Picture 14">
              <a:extLst>
                <a:ext uri="{FF2B5EF4-FFF2-40B4-BE49-F238E27FC236}">
                  <a16:creationId xmlns:a16="http://schemas.microsoft.com/office/drawing/2014/main" id="{DA6787AA-4F06-4165-BCDD-3688E05359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15">
              <a:extLst>
                <a:ext uri="{FF2B5EF4-FFF2-40B4-BE49-F238E27FC236}">
                  <a16:creationId xmlns:a16="http://schemas.microsoft.com/office/drawing/2014/main" id="{9EB9D4BF-58C5-48DE-9941-EAFD0DB99A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16">
              <a:extLst>
                <a:ext uri="{FF2B5EF4-FFF2-40B4-BE49-F238E27FC236}">
                  <a16:creationId xmlns:a16="http://schemas.microsoft.com/office/drawing/2014/main" id="{DA1B7FFD-253A-4986-A25F-0322903E18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17">
              <a:extLst>
                <a:ext uri="{FF2B5EF4-FFF2-40B4-BE49-F238E27FC236}">
                  <a16:creationId xmlns:a16="http://schemas.microsoft.com/office/drawing/2014/main" id="{5B9BC1BC-9AB0-4BAA-9170-A0B4DC26E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18">
              <a:extLst>
                <a:ext uri="{FF2B5EF4-FFF2-40B4-BE49-F238E27FC236}">
                  <a16:creationId xmlns:a16="http://schemas.microsoft.com/office/drawing/2014/main" id="{A0A5693E-0937-46A1-8AC1-C09B0AA410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9">
              <a:extLst>
                <a:ext uri="{FF2B5EF4-FFF2-40B4-BE49-F238E27FC236}">
                  <a16:creationId xmlns:a16="http://schemas.microsoft.com/office/drawing/2014/main" id="{1FF687B8-E624-4440-99FF-387A0D18DF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0">
              <a:extLst>
                <a:ext uri="{FF2B5EF4-FFF2-40B4-BE49-F238E27FC236}">
                  <a16:creationId xmlns:a16="http://schemas.microsoft.com/office/drawing/2014/main" id="{237525D1-05AA-42EB-A7A2-1BEDE39504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1">
              <a:extLst>
                <a:ext uri="{FF2B5EF4-FFF2-40B4-BE49-F238E27FC236}">
                  <a16:creationId xmlns:a16="http://schemas.microsoft.com/office/drawing/2014/main" id="{1592DAD8-9F92-42FA-851E-15523AB844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22">
              <a:extLst>
                <a:ext uri="{FF2B5EF4-FFF2-40B4-BE49-F238E27FC236}">
                  <a16:creationId xmlns:a16="http://schemas.microsoft.com/office/drawing/2014/main" id="{22A36F47-B884-4B4D-9F72-6A845083C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3">
              <a:extLst>
                <a:ext uri="{FF2B5EF4-FFF2-40B4-BE49-F238E27FC236}">
                  <a16:creationId xmlns:a16="http://schemas.microsoft.com/office/drawing/2014/main" id="{D819A405-BD8C-446E-B704-4318896BB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0" name="Group 56">
            <a:extLst>
              <a:ext uri="{FF2B5EF4-FFF2-40B4-BE49-F238E27FC236}">
                <a16:creationId xmlns:a16="http://schemas.microsoft.com/office/drawing/2014/main" id="{63B4974A-687E-4108-9A61-CCFE6054EB41}"/>
              </a:ext>
            </a:extLst>
          </p:cNvPr>
          <p:cNvGrpSpPr/>
          <p:nvPr/>
        </p:nvGrpSpPr>
        <p:grpSpPr>
          <a:xfrm>
            <a:off x="607103" y="4179738"/>
            <a:ext cx="1539560" cy="171967"/>
            <a:chOff x="7746380" y="2949426"/>
            <a:chExt cx="2188691" cy="244475"/>
          </a:xfrm>
        </p:grpSpPr>
        <p:pic>
          <p:nvPicPr>
            <p:cNvPr id="231" name="Picture 14">
              <a:extLst>
                <a:ext uri="{FF2B5EF4-FFF2-40B4-BE49-F238E27FC236}">
                  <a16:creationId xmlns:a16="http://schemas.microsoft.com/office/drawing/2014/main" id="{C0158C6C-9839-42A9-8105-7E56669208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15">
              <a:extLst>
                <a:ext uri="{FF2B5EF4-FFF2-40B4-BE49-F238E27FC236}">
                  <a16:creationId xmlns:a16="http://schemas.microsoft.com/office/drawing/2014/main" id="{95B65416-3621-46C9-B0C0-E589F4D344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16">
              <a:extLst>
                <a:ext uri="{FF2B5EF4-FFF2-40B4-BE49-F238E27FC236}">
                  <a16:creationId xmlns:a16="http://schemas.microsoft.com/office/drawing/2014/main" id="{4AA5F4E8-010D-474E-866F-C43E0BA891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17">
              <a:extLst>
                <a:ext uri="{FF2B5EF4-FFF2-40B4-BE49-F238E27FC236}">
                  <a16:creationId xmlns:a16="http://schemas.microsoft.com/office/drawing/2014/main" id="{623AD9A4-EB2B-4307-AFAE-C9CA68ECAE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8">
              <a:extLst>
                <a:ext uri="{FF2B5EF4-FFF2-40B4-BE49-F238E27FC236}">
                  <a16:creationId xmlns:a16="http://schemas.microsoft.com/office/drawing/2014/main" id="{09CF63F2-62BA-40D2-AE6F-B237FC46C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9">
              <a:extLst>
                <a:ext uri="{FF2B5EF4-FFF2-40B4-BE49-F238E27FC236}">
                  <a16:creationId xmlns:a16="http://schemas.microsoft.com/office/drawing/2014/main" id="{FEF756F6-4D71-438E-8184-D0656C58B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20">
              <a:extLst>
                <a:ext uri="{FF2B5EF4-FFF2-40B4-BE49-F238E27FC236}">
                  <a16:creationId xmlns:a16="http://schemas.microsoft.com/office/drawing/2014/main" id="{7EFA8DE7-AB2D-4E4E-A5BE-923571770E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21">
              <a:extLst>
                <a:ext uri="{FF2B5EF4-FFF2-40B4-BE49-F238E27FC236}">
                  <a16:creationId xmlns:a16="http://schemas.microsoft.com/office/drawing/2014/main" id="{710AB7BB-613C-456A-AF95-EEB34B405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22">
              <a:extLst>
                <a:ext uri="{FF2B5EF4-FFF2-40B4-BE49-F238E27FC236}">
                  <a16:creationId xmlns:a16="http://schemas.microsoft.com/office/drawing/2014/main" id="{FF0F3176-9C14-4BD9-A163-0CDB2089D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3">
              <a:extLst>
                <a:ext uri="{FF2B5EF4-FFF2-40B4-BE49-F238E27FC236}">
                  <a16:creationId xmlns:a16="http://schemas.microsoft.com/office/drawing/2014/main" id="{94858190-5B6E-4ADD-BD6C-FD179ACC87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1" name="Group 56">
            <a:extLst>
              <a:ext uri="{FF2B5EF4-FFF2-40B4-BE49-F238E27FC236}">
                <a16:creationId xmlns:a16="http://schemas.microsoft.com/office/drawing/2014/main" id="{0747F155-C716-4706-969B-833CD34037E1}"/>
              </a:ext>
            </a:extLst>
          </p:cNvPr>
          <p:cNvGrpSpPr/>
          <p:nvPr/>
        </p:nvGrpSpPr>
        <p:grpSpPr>
          <a:xfrm>
            <a:off x="607103" y="3753808"/>
            <a:ext cx="1539560" cy="171967"/>
            <a:chOff x="7746380" y="2949426"/>
            <a:chExt cx="2188691" cy="244475"/>
          </a:xfrm>
        </p:grpSpPr>
        <p:pic>
          <p:nvPicPr>
            <p:cNvPr id="242" name="Picture 14">
              <a:extLst>
                <a:ext uri="{FF2B5EF4-FFF2-40B4-BE49-F238E27FC236}">
                  <a16:creationId xmlns:a16="http://schemas.microsoft.com/office/drawing/2014/main" id="{80CAC0D1-055D-469C-9F57-1F75A498F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15">
              <a:extLst>
                <a:ext uri="{FF2B5EF4-FFF2-40B4-BE49-F238E27FC236}">
                  <a16:creationId xmlns:a16="http://schemas.microsoft.com/office/drawing/2014/main" id="{00A915D4-6363-47F2-BF1F-63841317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16">
              <a:extLst>
                <a:ext uri="{FF2B5EF4-FFF2-40B4-BE49-F238E27FC236}">
                  <a16:creationId xmlns:a16="http://schemas.microsoft.com/office/drawing/2014/main" id="{2EECFDDF-D3FF-46A8-B066-853D3301F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17">
              <a:extLst>
                <a:ext uri="{FF2B5EF4-FFF2-40B4-BE49-F238E27FC236}">
                  <a16:creationId xmlns:a16="http://schemas.microsoft.com/office/drawing/2014/main" id="{68EAC24A-FBD3-4030-A494-4BCEBA92EE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8">
              <a:extLst>
                <a:ext uri="{FF2B5EF4-FFF2-40B4-BE49-F238E27FC236}">
                  <a16:creationId xmlns:a16="http://schemas.microsoft.com/office/drawing/2014/main" id="{643C11DE-4F06-4B1F-9AC5-66906C38E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9">
              <a:extLst>
                <a:ext uri="{FF2B5EF4-FFF2-40B4-BE49-F238E27FC236}">
                  <a16:creationId xmlns:a16="http://schemas.microsoft.com/office/drawing/2014/main" id="{23E034F5-9E43-41E5-B2F3-9CC2A5EE6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20">
              <a:extLst>
                <a:ext uri="{FF2B5EF4-FFF2-40B4-BE49-F238E27FC236}">
                  <a16:creationId xmlns:a16="http://schemas.microsoft.com/office/drawing/2014/main" id="{7133B4DE-EC7E-4B1B-ABB8-737D0792E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21">
              <a:extLst>
                <a:ext uri="{FF2B5EF4-FFF2-40B4-BE49-F238E27FC236}">
                  <a16:creationId xmlns:a16="http://schemas.microsoft.com/office/drawing/2014/main" id="{B940E817-3740-4F0D-9DF5-029D51318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22">
              <a:extLst>
                <a:ext uri="{FF2B5EF4-FFF2-40B4-BE49-F238E27FC236}">
                  <a16:creationId xmlns:a16="http://schemas.microsoft.com/office/drawing/2014/main" id="{AFEFCD64-19D7-464D-9A68-25BBCE069E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3">
              <a:extLst>
                <a:ext uri="{FF2B5EF4-FFF2-40B4-BE49-F238E27FC236}">
                  <a16:creationId xmlns:a16="http://schemas.microsoft.com/office/drawing/2014/main" id="{1ABEBCA6-5C7B-4162-AD79-18839EED4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2" name="Group 56">
            <a:extLst>
              <a:ext uri="{FF2B5EF4-FFF2-40B4-BE49-F238E27FC236}">
                <a16:creationId xmlns:a16="http://schemas.microsoft.com/office/drawing/2014/main" id="{6D75F377-D664-4980-9751-629428817300}"/>
              </a:ext>
            </a:extLst>
          </p:cNvPr>
          <p:cNvGrpSpPr/>
          <p:nvPr/>
        </p:nvGrpSpPr>
        <p:grpSpPr>
          <a:xfrm>
            <a:off x="608738" y="3306579"/>
            <a:ext cx="1539560" cy="171967"/>
            <a:chOff x="7746380" y="2949426"/>
            <a:chExt cx="2188691" cy="244475"/>
          </a:xfrm>
        </p:grpSpPr>
        <p:pic>
          <p:nvPicPr>
            <p:cNvPr id="253" name="Picture 14">
              <a:extLst>
                <a:ext uri="{FF2B5EF4-FFF2-40B4-BE49-F238E27FC236}">
                  <a16:creationId xmlns:a16="http://schemas.microsoft.com/office/drawing/2014/main" id="{21C6AD81-DBAF-43B4-8970-86284B023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15">
              <a:extLst>
                <a:ext uri="{FF2B5EF4-FFF2-40B4-BE49-F238E27FC236}">
                  <a16:creationId xmlns:a16="http://schemas.microsoft.com/office/drawing/2014/main" id="{2E53C2D9-DCC8-4F07-AABE-EC1B0DDE7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16">
              <a:extLst>
                <a:ext uri="{FF2B5EF4-FFF2-40B4-BE49-F238E27FC236}">
                  <a16:creationId xmlns:a16="http://schemas.microsoft.com/office/drawing/2014/main" id="{3A944B37-25CA-4A91-823F-830498261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17">
              <a:extLst>
                <a:ext uri="{FF2B5EF4-FFF2-40B4-BE49-F238E27FC236}">
                  <a16:creationId xmlns:a16="http://schemas.microsoft.com/office/drawing/2014/main" id="{AD2A2233-84D4-4E54-87CF-B966617FE2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8">
              <a:extLst>
                <a:ext uri="{FF2B5EF4-FFF2-40B4-BE49-F238E27FC236}">
                  <a16:creationId xmlns:a16="http://schemas.microsoft.com/office/drawing/2014/main" id="{FD16F33F-66A2-4931-98AA-C844D5899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9">
              <a:extLst>
                <a:ext uri="{FF2B5EF4-FFF2-40B4-BE49-F238E27FC236}">
                  <a16:creationId xmlns:a16="http://schemas.microsoft.com/office/drawing/2014/main" id="{097C9701-3B19-49B8-8D0C-CB6CD7C27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20">
              <a:extLst>
                <a:ext uri="{FF2B5EF4-FFF2-40B4-BE49-F238E27FC236}">
                  <a16:creationId xmlns:a16="http://schemas.microsoft.com/office/drawing/2014/main" id="{FB506606-B5DB-4BBD-B53C-94283CE8D6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21">
              <a:extLst>
                <a:ext uri="{FF2B5EF4-FFF2-40B4-BE49-F238E27FC236}">
                  <a16:creationId xmlns:a16="http://schemas.microsoft.com/office/drawing/2014/main" id="{8D48AF9F-83AA-448B-B2DC-1EA97CB564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22">
              <a:extLst>
                <a:ext uri="{FF2B5EF4-FFF2-40B4-BE49-F238E27FC236}">
                  <a16:creationId xmlns:a16="http://schemas.microsoft.com/office/drawing/2014/main" id="{496B3C34-B122-43B5-8D5F-658426C7E7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3">
              <a:extLst>
                <a:ext uri="{FF2B5EF4-FFF2-40B4-BE49-F238E27FC236}">
                  <a16:creationId xmlns:a16="http://schemas.microsoft.com/office/drawing/2014/main" id="{ABCDF09D-B980-464D-9265-16D766C1E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3" name="Group 56">
            <a:extLst>
              <a:ext uri="{FF2B5EF4-FFF2-40B4-BE49-F238E27FC236}">
                <a16:creationId xmlns:a16="http://schemas.microsoft.com/office/drawing/2014/main" id="{CFEC8900-16E4-4843-9F7C-AA449CA0A58B}"/>
              </a:ext>
            </a:extLst>
          </p:cNvPr>
          <p:cNvGrpSpPr/>
          <p:nvPr/>
        </p:nvGrpSpPr>
        <p:grpSpPr>
          <a:xfrm>
            <a:off x="610831" y="2842978"/>
            <a:ext cx="1539560" cy="171967"/>
            <a:chOff x="7746380" y="2949426"/>
            <a:chExt cx="2188691" cy="244475"/>
          </a:xfrm>
        </p:grpSpPr>
        <p:pic>
          <p:nvPicPr>
            <p:cNvPr id="264" name="Picture 14">
              <a:extLst>
                <a:ext uri="{FF2B5EF4-FFF2-40B4-BE49-F238E27FC236}">
                  <a16:creationId xmlns:a16="http://schemas.microsoft.com/office/drawing/2014/main" id="{3C7F93C6-7EE4-4613-957F-06CEA4319C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15">
              <a:extLst>
                <a:ext uri="{FF2B5EF4-FFF2-40B4-BE49-F238E27FC236}">
                  <a16:creationId xmlns:a16="http://schemas.microsoft.com/office/drawing/2014/main" id="{091DE9B1-7B16-4F96-9D57-3798A5DC94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16">
              <a:extLst>
                <a:ext uri="{FF2B5EF4-FFF2-40B4-BE49-F238E27FC236}">
                  <a16:creationId xmlns:a16="http://schemas.microsoft.com/office/drawing/2014/main" id="{EB669F2B-2AC6-4A98-9360-8D7C3AC040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17">
              <a:extLst>
                <a:ext uri="{FF2B5EF4-FFF2-40B4-BE49-F238E27FC236}">
                  <a16:creationId xmlns:a16="http://schemas.microsoft.com/office/drawing/2014/main" id="{68623EA8-8CE9-4A27-804B-E6F665E01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8">
              <a:extLst>
                <a:ext uri="{FF2B5EF4-FFF2-40B4-BE49-F238E27FC236}">
                  <a16:creationId xmlns:a16="http://schemas.microsoft.com/office/drawing/2014/main" id="{379DDFE2-71A9-4089-9379-094B8862E2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9">
              <a:extLst>
                <a:ext uri="{FF2B5EF4-FFF2-40B4-BE49-F238E27FC236}">
                  <a16:creationId xmlns:a16="http://schemas.microsoft.com/office/drawing/2014/main" id="{81F9A0E0-68BE-489C-B0B7-02C680BADD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20">
              <a:extLst>
                <a:ext uri="{FF2B5EF4-FFF2-40B4-BE49-F238E27FC236}">
                  <a16:creationId xmlns:a16="http://schemas.microsoft.com/office/drawing/2014/main" id="{F0A656ED-D66E-422F-B533-B257940FE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21">
              <a:extLst>
                <a:ext uri="{FF2B5EF4-FFF2-40B4-BE49-F238E27FC236}">
                  <a16:creationId xmlns:a16="http://schemas.microsoft.com/office/drawing/2014/main" id="{0766B221-FD2F-48F1-86D4-FCD361FF0A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22">
              <a:extLst>
                <a:ext uri="{FF2B5EF4-FFF2-40B4-BE49-F238E27FC236}">
                  <a16:creationId xmlns:a16="http://schemas.microsoft.com/office/drawing/2014/main" id="{8390CB39-DF58-4751-8DB6-65B6602B79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3">
              <a:extLst>
                <a:ext uri="{FF2B5EF4-FFF2-40B4-BE49-F238E27FC236}">
                  <a16:creationId xmlns:a16="http://schemas.microsoft.com/office/drawing/2014/main" id="{A68186D9-8BD1-42F9-8F36-7B0F14DBA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4" name="Group 56">
            <a:extLst>
              <a:ext uri="{FF2B5EF4-FFF2-40B4-BE49-F238E27FC236}">
                <a16:creationId xmlns:a16="http://schemas.microsoft.com/office/drawing/2014/main" id="{073567A2-9616-4D1D-8246-5D5E22AE3CEA}"/>
              </a:ext>
            </a:extLst>
          </p:cNvPr>
          <p:cNvGrpSpPr/>
          <p:nvPr/>
        </p:nvGrpSpPr>
        <p:grpSpPr>
          <a:xfrm>
            <a:off x="611543" y="2412376"/>
            <a:ext cx="1539560" cy="171967"/>
            <a:chOff x="7746380" y="2949426"/>
            <a:chExt cx="2188691" cy="244475"/>
          </a:xfrm>
        </p:grpSpPr>
        <p:pic>
          <p:nvPicPr>
            <p:cNvPr id="275" name="Picture 14">
              <a:extLst>
                <a:ext uri="{FF2B5EF4-FFF2-40B4-BE49-F238E27FC236}">
                  <a16:creationId xmlns:a16="http://schemas.microsoft.com/office/drawing/2014/main" id="{34F46040-0790-4253-8E41-8BCEBE912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5">
              <a:extLst>
                <a:ext uri="{FF2B5EF4-FFF2-40B4-BE49-F238E27FC236}">
                  <a16:creationId xmlns:a16="http://schemas.microsoft.com/office/drawing/2014/main" id="{A67E1F9A-67E5-4E76-BB3C-8F73BBCB2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6">
              <a:extLst>
                <a:ext uri="{FF2B5EF4-FFF2-40B4-BE49-F238E27FC236}">
                  <a16:creationId xmlns:a16="http://schemas.microsoft.com/office/drawing/2014/main" id="{BF7E4BA4-1407-4E4D-BEE2-86D6BF4917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17">
              <a:extLst>
                <a:ext uri="{FF2B5EF4-FFF2-40B4-BE49-F238E27FC236}">
                  <a16:creationId xmlns:a16="http://schemas.microsoft.com/office/drawing/2014/main" id="{5E8D8433-724D-4AC6-A3BD-0D83210D38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8">
              <a:extLst>
                <a:ext uri="{FF2B5EF4-FFF2-40B4-BE49-F238E27FC236}">
                  <a16:creationId xmlns:a16="http://schemas.microsoft.com/office/drawing/2014/main" id="{2C857072-C62A-40D4-897B-0F00D4073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9">
              <a:extLst>
                <a:ext uri="{FF2B5EF4-FFF2-40B4-BE49-F238E27FC236}">
                  <a16:creationId xmlns:a16="http://schemas.microsoft.com/office/drawing/2014/main" id="{BD2E4DFE-F3E3-4203-9B2B-A6E0BDDC0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0">
              <a:extLst>
                <a:ext uri="{FF2B5EF4-FFF2-40B4-BE49-F238E27FC236}">
                  <a16:creationId xmlns:a16="http://schemas.microsoft.com/office/drawing/2014/main" id="{9FB2646D-8624-40AB-8A32-D8D9B7DFA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1">
              <a:extLst>
                <a:ext uri="{FF2B5EF4-FFF2-40B4-BE49-F238E27FC236}">
                  <a16:creationId xmlns:a16="http://schemas.microsoft.com/office/drawing/2014/main" id="{9EC8C4D5-BDD9-449B-BC62-8ACDCD3D77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2">
              <a:extLst>
                <a:ext uri="{FF2B5EF4-FFF2-40B4-BE49-F238E27FC236}">
                  <a16:creationId xmlns:a16="http://schemas.microsoft.com/office/drawing/2014/main" id="{444581E8-DC94-4BE0-B906-75E6F6BFB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3">
              <a:extLst>
                <a:ext uri="{FF2B5EF4-FFF2-40B4-BE49-F238E27FC236}">
                  <a16:creationId xmlns:a16="http://schemas.microsoft.com/office/drawing/2014/main" id="{CF7782C7-D1AE-4FFA-8020-6A5E3D67F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5" name="Group 56">
            <a:extLst>
              <a:ext uri="{FF2B5EF4-FFF2-40B4-BE49-F238E27FC236}">
                <a16:creationId xmlns:a16="http://schemas.microsoft.com/office/drawing/2014/main" id="{DD1193F7-0B80-4AEF-B1CF-9550DCDA02FE}"/>
              </a:ext>
            </a:extLst>
          </p:cNvPr>
          <p:cNvGrpSpPr/>
          <p:nvPr/>
        </p:nvGrpSpPr>
        <p:grpSpPr>
          <a:xfrm>
            <a:off x="608150" y="1949244"/>
            <a:ext cx="1539560" cy="171967"/>
            <a:chOff x="7746380" y="2949426"/>
            <a:chExt cx="2188691" cy="244475"/>
          </a:xfrm>
        </p:grpSpPr>
        <p:pic>
          <p:nvPicPr>
            <p:cNvPr id="286" name="Picture 14">
              <a:extLst>
                <a:ext uri="{FF2B5EF4-FFF2-40B4-BE49-F238E27FC236}">
                  <a16:creationId xmlns:a16="http://schemas.microsoft.com/office/drawing/2014/main" id="{26B21E8A-82E8-4A44-BCCD-B731EDD94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15">
              <a:extLst>
                <a:ext uri="{FF2B5EF4-FFF2-40B4-BE49-F238E27FC236}">
                  <a16:creationId xmlns:a16="http://schemas.microsoft.com/office/drawing/2014/main" id="{E4E58392-B6CF-4211-AFC9-5A3E4C47C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16">
              <a:extLst>
                <a:ext uri="{FF2B5EF4-FFF2-40B4-BE49-F238E27FC236}">
                  <a16:creationId xmlns:a16="http://schemas.microsoft.com/office/drawing/2014/main" id="{AAAB8FA9-05B1-4A31-9CED-51971FB05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17">
              <a:extLst>
                <a:ext uri="{FF2B5EF4-FFF2-40B4-BE49-F238E27FC236}">
                  <a16:creationId xmlns:a16="http://schemas.microsoft.com/office/drawing/2014/main" id="{981118F4-F069-4415-B30D-2278249170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18">
              <a:extLst>
                <a:ext uri="{FF2B5EF4-FFF2-40B4-BE49-F238E27FC236}">
                  <a16:creationId xmlns:a16="http://schemas.microsoft.com/office/drawing/2014/main" id="{90C5E345-6E29-4360-ACD5-477B5E69B3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19">
              <a:extLst>
                <a:ext uri="{FF2B5EF4-FFF2-40B4-BE49-F238E27FC236}">
                  <a16:creationId xmlns:a16="http://schemas.microsoft.com/office/drawing/2014/main" id="{7362EA48-8608-480C-90CA-820850EDB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20">
              <a:extLst>
                <a:ext uri="{FF2B5EF4-FFF2-40B4-BE49-F238E27FC236}">
                  <a16:creationId xmlns:a16="http://schemas.microsoft.com/office/drawing/2014/main" id="{C896E20F-5126-4E32-ACCC-381427E32A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21">
              <a:extLst>
                <a:ext uri="{FF2B5EF4-FFF2-40B4-BE49-F238E27FC236}">
                  <a16:creationId xmlns:a16="http://schemas.microsoft.com/office/drawing/2014/main" id="{049DF934-CF5E-4D5B-9DD3-738838AC82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22">
              <a:extLst>
                <a:ext uri="{FF2B5EF4-FFF2-40B4-BE49-F238E27FC236}">
                  <a16:creationId xmlns:a16="http://schemas.microsoft.com/office/drawing/2014/main" id="{EAAD6516-0C08-453E-8B88-73367D3CC2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3">
              <a:extLst>
                <a:ext uri="{FF2B5EF4-FFF2-40B4-BE49-F238E27FC236}">
                  <a16:creationId xmlns:a16="http://schemas.microsoft.com/office/drawing/2014/main" id="{A8DF2E81-3D35-4F6D-B425-65A7061938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6" name="Group 56">
            <a:extLst>
              <a:ext uri="{FF2B5EF4-FFF2-40B4-BE49-F238E27FC236}">
                <a16:creationId xmlns:a16="http://schemas.microsoft.com/office/drawing/2014/main" id="{9AE48C99-3B07-41A6-B9E3-3F62B4421CA2}"/>
              </a:ext>
            </a:extLst>
          </p:cNvPr>
          <p:cNvGrpSpPr/>
          <p:nvPr/>
        </p:nvGrpSpPr>
        <p:grpSpPr>
          <a:xfrm>
            <a:off x="610585" y="1514215"/>
            <a:ext cx="1539560" cy="171967"/>
            <a:chOff x="7746380" y="2949426"/>
            <a:chExt cx="2188691" cy="244475"/>
          </a:xfrm>
        </p:grpSpPr>
        <p:pic>
          <p:nvPicPr>
            <p:cNvPr id="297" name="Picture 14">
              <a:extLst>
                <a:ext uri="{FF2B5EF4-FFF2-40B4-BE49-F238E27FC236}">
                  <a16:creationId xmlns:a16="http://schemas.microsoft.com/office/drawing/2014/main" id="{C79A83C0-5DBC-44B4-856B-140677C8D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15">
              <a:extLst>
                <a:ext uri="{FF2B5EF4-FFF2-40B4-BE49-F238E27FC236}">
                  <a16:creationId xmlns:a16="http://schemas.microsoft.com/office/drawing/2014/main" id="{2E67BC54-2CCB-4E0A-B5E9-849991F5D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16">
              <a:extLst>
                <a:ext uri="{FF2B5EF4-FFF2-40B4-BE49-F238E27FC236}">
                  <a16:creationId xmlns:a16="http://schemas.microsoft.com/office/drawing/2014/main" id="{DD3941BA-F33E-40DD-A208-36CFA241E7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17">
              <a:extLst>
                <a:ext uri="{FF2B5EF4-FFF2-40B4-BE49-F238E27FC236}">
                  <a16:creationId xmlns:a16="http://schemas.microsoft.com/office/drawing/2014/main" id="{BD8F9984-7741-42E3-8B72-DE1619C339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18">
              <a:extLst>
                <a:ext uri="{FF2B5EF4-FFF2-40B4-BE49-F238E27FC236}">
                  <a16:creationId xmlns:a16="http://schemas.microsoft.com/office/drawing/2014/main" id="{895D0178-6913-44F1-A981-5D9B9A15FC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9">
              <a:extLst>
                <a:ext uri="{FF2B5EF4-FFF2-40B4-BE49-F238E27FC236}">
                  <a16:creationId xmlns:a16="http://schemas.microsoft.com/office/drawing/2014/main" id="{1B233D2F-312E-4DB0-AAB9-6B30611D0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20">
              <a:extLst>
                <a:ext uri="{FF2B5EF4-FFF2-40B4-BE49-F238E27FC236}">
                  <a16:creationId xmlns:a16="http://schemas.microsoft.com/office/drawing/2014/main" id="{49A4B382-7606-4A75-A50C-B0A9E5EEB7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21">
              <a:extLst>
                <a:ext uri="{FF2B5EF4-FFF2-40B4-BE49-F238E27FC236}">
                  <a16:creationId xmlns:a16="http://schemas.microsoft.com/office/drawing/2014/main" id="{41C4A0A6-05DA-4506-94B3-808A77A54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22">
              <a:extLst>
                <a:ext uri="{FF2B5EF4-FFF2-40B4-BE49-F238E27FC236}">
                  <a16:creationId xmlns:a16="http://schemas.microsoft.com/office/drawing/2014/main" id="{A97F1DB3-2F39-4A52-BBCC-209E2A855B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23">
              <a:extLst>
                <a:ext uri="{FF2B5EF4-FFF2-40B4-BE49-F238E27FC236}">
                  <a16:creationId xmlns:a16="http://schemas.microsoft.com/office/drawing/2014/main" id="{B7EB40AB-750D-45ED-988F-C83D3A765B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07" name="Picture 306">
            <a:extLst>
              <a:ext uri="{FF2B5EF4-FFF2-40B4-BE49-F238E27FC236}">
                <a16:creationId xmlns:a16="http://schemas.microsoft.com/office/drawing/2014/main" id="{03DC0CE6-2A04-4860-99AE-AD4AA2C433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78643" y="152005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8" name="Picture 307">
            <a:extLst>
              <a:ext uri="{FF2B5EF4-FFF2-40B4-BE49-F238E27FC236}">
                <a16:creationId xmlns:a16="http://schemas.microsoft.com/office/drawing/2014/main" id="{9775DB21-180B-4D52-9E12-AA73A68D5A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25042" y="152005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9" name="Picture 308">
            <a:extLst>
              <a:ext uri="{FF2B5EF4-FFF2-40B4-BE49-F238E27FC236}">
                <a16:creationId xmlns:a16="http://schemas.microsoft.com/office/drawing/2014/main" id="{1D76252F-E6E9-430D-92F1-A187ED070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1441" y="152061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0" name="Picture 18">
            <a:extLst>
              <a:ext uri="{FF2B5EF4-FFF2-40B4-BE49-F238E27FC236}">
                <a16:creationId xmlns:a16="http://schemas.microsoft.com/office/drawing/2014/main" id="{45AD65A1-309C-4786-8FA5-96F8CF3601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224301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1" name="Picture 19">
            <a:extLst>
              <a:ext uri="{FF2B5EF4-FFF2-40B4-BE49-F238E27FC236}">
                <a16:creationId xmlns:a16="http://schemas.microsoft.com/office/drawing/2014/main" id="{6BF8A1B4-266A-441E-A8B5-3D13F772BF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76256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2" name="Picture 20">
            <a:extLst>
              <a:ext uri="{FF2B5EF4-FFF2-40B4-BE49-F238E27FC236}">
                <a16:creationId xmlns:a16="http://schemas.microsoft.com/office/drawing/2014/main" id="{ADA754D1-5FF4-4E77-9750-9D0256349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8210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3" name="Picture 21">
            <a:extLst>
              <a:ext uri="{FF2B5EF4-FFF2-40B4-BE49-F238E27FC236}">
                <a16:creationId xmlns:a16="http://schemas.microsoft.com/office/drawing/2014/main" id="{F31BC574-9469-4F5D-9F8E-4510575FA7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680165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4" name="Picture 22">
            <a:extLst>
              <a:ext uri="{FF2B5EF4-FFF2-40B4-BE49-F238E27FC236}">
                <a16:creationId xmlns:a16="http://schemas.microsoft.com/office/drawing/2014/main" id="{3A65D768-4E8D-491E-8502-66EF8A73ED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832120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5" name="Picture 23">
            <a:extLst>
              <a:ext uri="{FF2B5EF4-FFF2-40B4-BE49-F238E27FC236}">
                <a16:creationId xmlns:a16="http://schemas.microsoft.com/office/drawing/2014/main" id="{1FDD3D3C-3A67-4C47-B69F-36153D51F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84074" y="552172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6" name="Picture 315">
            <a:extLst>
              <a:ext uri="{FF2B5EF4-FFF2-40B4-BE49-F238E27FC236}">
                <a16:creationId xmlns:a16="http://schemas.microsoft.com/office/drawing/2014/main" id="{803D4192-9E0A-4A7C-A997-8CDCAF81FF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69359" y="55217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7" name="Picture 316">
            <a:extLst>
              <a:ext uri="{FF2B5EF4-FFF2-40B4-BE49-F238E27FC236}">
                <a16:creationId xmlns:a16="http://schemas.microsoft.com/office/drawing/2014/main" id="{DB42201C-838D-4634-8548-37D08BE45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15298" y="55217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8" name="Picture 317">
            <a:extLst>
              <a:ext uri="{FF2B5EF4-FFF2-40B4-BE49-F238E27FC236}">
                <a16:creationId xmlns:a16="http://schemas.microsoft.com/office/drawing/2014/main" id="{C4732949-478D-4F1F-86AE-80654A473C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64080" y="55216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9" name="Picture 318">
            <a:extLst>
              <a:ext uri="{FF2B5EF4-FFF2-40B4-BE49-F238E27FC236}">
                <a16:creationId xmlns:a16="http://schemas.microsoft.com/office/drawing/2014/main" id="{13818A11-F54B-4CD5-AE27-A5479E6D2B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9941" y="55219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0" name="Picture 319">
            <a:extLst>
              <a:ext uri="{FF2B5EF4-FFF2-40B4-BE49-F238E27FC236}">
                <a16:creationId xmlns:a16="http://schemas.microsoft.com/office/drawing/2014/main" id="{13F9C75B-7F89-42A1-B849-06EED05006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68785" y="55219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1" name="Picture 320">
            <a:extLst>
              <a:ext uri="{FF2B5EF4-FFF2-40B4-BE49-F238E27FC236}">
                <a16:creationId xmlns:a16="http://schemas.microsoft.com/office/drawing/2014/main" id="{4C2497F1-F0C7-437E-95BF-341E102818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22385" y="55219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2" name="Picture 16">
            <a:extLst>
              <a:ext uri="{FF2B5EF4-FFF2-40B4-BE49-F238E27FC236}">
                <a16:creationId xmlns:a16="http://schemas.microsoft.com/office/drawing/2014/main" id="{4B8EBB2D-3782-42B1-80FB-64E7D34F1E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20391" y="552196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3" name="Picture 17">
            <a:extLst>
              <a:ext uri="{FF2B5EF4-FFF2-40B4-BE49-F238E27FC236}">
                <a16:creationId xmlns:a16="http://schemas.microsoft.com/office/drawing/2014/main" id="{CA0739B8-51F6-4B4E-B23D-2DF7577FBC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72346" y="552196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4" name="Picture 21">
            <a:extLst>
              <a:ext uri="{FF2B5EF4-FFF2-40B4-BE49-F238E27FC236}">
                <a16:creationId xmlns:a16="http://schemas.microsoft.com/office/drawing/2014/main" id="{CFEE5947-E52E-4656-87C4-7271F5C22E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29761" y="552112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5" name="Picture 21">
            <a:extLst>
              <a:ext uri="{FF2B5EF4-FFF2-40B4-BE49-F238E27FC236}">
                <a16:creationId xmlns:a16="http://schemas.microsoft.com/office/drawing/2014/main" id="{2387132C-BF27-433A-AC38-A8467E83EE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65548" y="552304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6" name="Picture 14">
            <a:extLst>
              <a:ext uri="{FF2B5EF4-FFF2-40B4-BE49-F238E27FC236}">
                <a16:creationId xmlns:a16="http://schemas.microsoft.com/office/drawing/2014/main" id="{E01D3FC8-6A0D-4D3A-9E6D-7D9E0D2F78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6002" y="552140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7" name="Picture 15">
            <a:extLst>
              <a:ext uri="{FF2B5EF4-FFF2-40B4-BE49-F238E27FC236}">
                <a16:creationId xmlns:a16="http://schemas.microsoft.com/office/drawing/2014/main" id="{B105A1C4-1831-4C78-BA02-3ADCE61AF5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7957" y="552140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8" name="Picture 21">
            <a:extLst>
              <a:ext uri="{FF2B5EF4-FFF2-40B4-BE49-F238E27FC236}">
                <a16:creationId xmlns:a16="http://schemas.microsoft.com/office/drawing/2014/main" id="{5D51F3E9-337C-4AB0-8A45-D4424A7B67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0717" y="552112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49862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33333E-6 L -1.04167E-6 0.38819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85185E-6 L -0.00026 0.30324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11111E-6 L -0.00039 0.25833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7037E-7 L -1.04167E-6 0.21713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-0.00013 0.17407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11111E-6 L -1.25E-6 0.1287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85185E-6 L -1.25E-6 0.08681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59259E-6 L -1.04167E-6 0.04144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500"/>
                            </p:stCondLst>
                            <p:childTnLst>
                              <p:par>
                                <p:cTn id="9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59259E-6 L 0.21615 -2.59259E-6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59259E-6 L 0.1918 -2.59259E-6 " pathEditMode="relative" rAng="0" ptsTypes="AA">
                                      <p:cBhvr>
                                        <p:cTn id="124" dur="2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59259E-6 L 0.16784 -2.59259E-6 " pathEditMode="relative" rAng="0" ptsTypes="AA">
                                      <p:cBhvr>
                                        <p:cTn id="126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2.59259E-6 L 0.14232 -2.59259E-6 " pathEditMode="relative" rAng="0" ptsTypes="AA">
                                      <p:cBhvr>
                                        <p:cTn id="128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2.59259E-6 L 0.11823 -2.59259E-6 " pathEditMode="relative" rAng="0" ptsTypes="AA">
                                      <p:cBhvr>
                                        <p:cTn id="130" dur="2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2.59259E-6 L 0.09388 -2.59259E-6 " pathEditMode="relative" rAng="0" ptsTypes="AA">
                                      <p:cBhvr>
                                        <p:cTn id="132" dur="2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2.59259E-6 L 0.07044 -2.59259E-6 " pathEditMode="relative" rAng="0" ptsTypes="AA">
                                      <p:cBhvr>
                                        <p:cTn id="134" dur="2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59259E-6 L 0.0444 -2.59259E-6 " pathEditMode="relative" rAng="0" ptsTypes="AA">
                                      <p:cBhvr>
                                        <p:cTn id="136" dur="20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59259E-6 L 0.0211 -2.59259E-6 " pathEditMode="relative" rAng="0" ptsTypes="AA">
                                      <p:cBhvr>
                                        <p:cTn id="138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000"/>
                            </p:stCondLst>
                            <p:childTnLst>
                              <p:par>
                                <p:cTn id="14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595, 594, 593,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592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591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589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588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587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7428E25-20DF-4F1D-A1CA-C4E4305C69E7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0563B0CD-1912-4943-A936-EC8E604BBCC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E75CD21D-DF87-4434-83A1-983C372CB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3B594A91-32BD-40A7-9A7D-20B06B45B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483CC9A8-D04B-4288-9E88-B42D5AC20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72D85874-306F-4614-B412-E8AD1B982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BE903A05-962A-4CB8-833A-798FBC65A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40996DC3-694F-4DFA-87DD-E26721545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D3DB4951-7F86-4A55-A41F-89E19DBBB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69316595-00F8-4E01-BCF7-B4E026201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5B535267-3EFD-420F-A1B3-689CE8B31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F334AB07-D797-44C3-BD7E-37882ABB4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0D4F7BE8-6A62-4142-9A34-3772F750927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3EEF0019-7087-4631-9E87-906AC3AF7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19B32852-BD3E-458B-BDE1-2F151525A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5B7B541D-7BBD-48E3-93CD-6D5777CC8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1B0F9B9A-C6F1-462A-9F5F-6BBCED39B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803075AC-7497-4230-98F3-0AB57A397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C7DE4D84-BDBA-4B6D-9547-E38651070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BB90B5EF-4847-4CDE-B7BE-B7E3F35EE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F57693ED-9469-4068-BD3B-FD1F55B9D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FB6E2334-E1F6-465D-B75F-5ADB4400C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A51091B3-050D-4E11-8DB5-C326A8F79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0DCD99B1-ED9A-478C-B95F-51557266FBC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BF49A3BB-FC68-45FB-BCE2-BCA9DF620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9657C768-BFC1-4E34-8119-5963D5336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AA3B5833-A7AE-4760-B6D5-5E0517076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B741847F-4593-4766-BA06-7BF8E3922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09503EA5-8247-470D-B247-3403E79D6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F35F93BA-8E90-4F90-8B16-531E6D60F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396338BD-3E2A-4E5D-873E-691031500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B1E14747-C094-40EB-A833-51B562A56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26E4FD66-BE7B-44FB-8349-ED2623577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9DD388D7-E988-41D4-88F2-B2361C867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D49E54B9-16C6-475E-8605-D8CC66C39A2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5D86AA8F-3561-47AD-84A9-36C6CF57C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678A585C-9382-4239-BE5D-783276E88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56430BC9-13BB-4203-8DF1-685994E28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CA7E974F-3CA5-459D-937F-3B44894A7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50BB883D-5A01-48E6-99DB-B0CA87142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99CB1736-BA9F-458B-A153-6AA07366C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15D6A6A7-D0C8-4EE6-A51A-EDA5EABB7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EBF056CB-A00E-448D-85A2-9988714B4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E0EE6416-31DD-4AFF-8EB5-C9481CADC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6EC1EC63-64C9-49E9-9B9E-2FBA76B74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C334CF4B-819F-418B-A007-8D3AF438FAE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4B42956D-E05A-466D-8CCC-99DD8767F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E0BBCC2E-BE26-4AFB-887F-36E933E66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2DA8B74A-C1B7-4027-A419-FBE8BF75C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730A7204-D2F9-46DF-9866-CB07EA9F4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84D8EBBF-83D1-49F0-906E-ECABA8CAE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8F0E20A4-FFD4-48BA-AB88-5F531F5E6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4A09C668-F82D-417A-839F-FBC720960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77E692CF-9550-453F-AEF5-B7AD0BE10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92BF19D4-BDB4-4837-BB91-59F9017B8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1B6798D1-1DA3-4879-96FC-284824CA7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C277BA53-A3CA-4940-9DEA-8595E9A7AFE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0820285D-3986-40BB-9546-D88178A7A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6A136CC9-2876-4CC0-B444-6F7A053D3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A2A6DDC6-12F3-42B3-B5A1-A86E03ACC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3B51F23B-974B-4EB6-9947-4FD55AF7F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C94ABEB2-986F-4C0A-8507-59CDA2580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5080677D-0DCF-485E-B2DD-942158F21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0E68F7A0-B1F8-45B9-B68E-566CC5CBD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8681629C-E4D8-4110-A801-EA31178EB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FEE37514-0DFF-4957-9382-92F714D8A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EB44ED93-D0EC-4315-B166-A9565E19C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8232691B-35F8-4E9C-A4F2-29CD8523EBF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B52DA319-7F54-4755-92A6-7B4D9E9BB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EF105DC5-91B1-4F4D-9901-DC6E97C5F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946EFC4B-23CA-4589-9490-108BE7A87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32F9F712-0613-411B-8FE4-44F18DE16C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91D2BC16-52A6-4B17-9D28-976FA9586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9B99228D-ED2A-4BB1-856A-6780106DF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D9571D0E-48AD-4031-BC6F-0C75E9057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94DA6FE5-83BE-415F-8D5A-EC84CEF5A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3ECF719A-06A3-4E61-BDE8-82D2EE574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4B5740BA-20A2-414B-B529-451CFB07E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5E29F972-639F-4132-B64C-00C4B4160C2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AA983C21-B858-40A9-A955-C6F2746F1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18EEAF16-BEBD-4401-AB03-F46B69F47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15E2D4E0-90CD-4D09-A1F0-2ED5D23EA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236D853C-A751-4E90-B2C8-4EA78D493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25B24E0F-B621-4DDF-BA01-5ADDE9CA3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3935A687-169B-415F-8461-B9AA43CAC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AAFBC5B3-F0C0-49E1-882A-0331B35EF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24F02D59-0E55-489C-B14F-0A01E8475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3524F1CB-18C1-4501-A5D6-D8CD11904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90633CEB-320E-4CAD-8989-B0FCAC0E8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10198FFB-3366-4B42-9A04-2439792707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C6A0AE5B-DE7B-4CDF-A667-185C29949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B084A08A-EF5F-4E9D-ACCD-EE1D3CA12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96B8D4F0-909B-4B65-B3E6-86D5B8730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29CEA78F-1EB6-432E-B541-A5AD369BF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F8F6408B-6985-47B4-A8A2-79CC90F6E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64EFB925-90F3-4786-B0CB-EE114D01B0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A21EF287-BDBF-4C6A-AFF8-F14AB6F54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DAB554E4-5594-4320-9C5B-69442FD74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FCAF6DDF-F3FA-47ED-A850-FBF1E92D1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C47D6FC0-D39A-491F-A9C0-93F1C1824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A2385DBE-050D-4B1B-8F68-7FB5C14336D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8C55F30A-2371-43B7-B928-77843918B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462A63FE-F0B5-4EEA-85BD-FF453B401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AAD6D5ED-AEF2-4397-88D5-15737FEE1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80BAAE07-3A9E-4868-A213-D8D5E3A6B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EB852355-05CD-4084-952B-764D0FE39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A9432A56-6AB1-4DC2-9757-22F60A76A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B07168E6-4D89-4EED-BEC0-521DC93A8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1F695C04-8886-4F07-89BA-2D287080E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C2A8FEAF-7869-4157-8A88-6478A9BCB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5C5E792E-F61D-43D4-AA8F-F3A72BD30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322F54D9-0C47-4634-8BC2-24CC418F0A92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59F0DE91-6AC0-4B7A-96A1-B7CF76BA7F4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E9E4D51E-D6C8-4941-905A-F50ABA75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69F5B67E-0E91-406F-B944-89BFF6558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6467F20B-59B5-4D4F-B169-AAD67C2C4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BF34319D-1A5E-424B-85A1-E439D8A33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7391210B-1901-4166-B893-EB46C3B3A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C9CDA010-B1F8-4890-BA60-F6635D164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FF2047C5-0E46-464E-8D50-C9CBA3FFE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1164BA40-38ED-4935-B9B6-BE898A40E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22674F85-41DE-4537-9C56-007C8C4BE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8FB9D488-24FF-41A7-92B3-CC12157BF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938C235D-8DD0-4200-9386-DEB53BDD2CF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1B7E5CEA-C059-4540-8861-B3C0D7A36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8768742C-8012-4A53-BF61-3EE20E3BE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A6BC01CD-0597-4E7C-9B43-6EEDFAABB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32CE5A72-A34D-4BF9-815B-94A63016D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70979A91-104E-4DBE-B24E-E4D56AC93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DC1A2970-CAB1-4B4D-B958-87AD355B2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8FA93A04-0BEA-416C-AD1F-F0355968B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21C702FE-30DB-4028-9AE1-D3D7933DB7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2FF35FAC-9A72-470F-BBE4-A60077A5D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6153BACC-12DD-4CD5-B864-C2385E531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BFC38766-72B1-4BC3-A7CF-CDE805835FF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44272169-56AD-420C-AA50-9FDC6C7AC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FE2AD552-2706-4E01-8779-77B5DE749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CAA4C18B-CA55-4D83-A6DD-77B3563A7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FD2CEF0C-EFDA-4378-A5FB-822CB9C65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2155975B-575D-490B-83D6-481B82075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22852191-F175-45E3-A718-B39EEAA89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A8E2B59E-C380-41A4-AEA8-EDCCD0E23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7DF5B618-E2A1-4142-99EC-7E4C7285C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F95FE1FB-EEAB-4BD2-95C8-45D588C29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0F93D896-8702-4F9D-AC62-8D1321BD8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8A61AB6D-8F43-4619-A846-FAE111C886A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5981EDC5-5ED7-4E9A-AAFD-F31612E24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73FFD4D6-7DE9-483D-9F91-ED2936D25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9AF3D05E-E6E3-4733-A3CB-A5594B6C5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0423B54A-F9C4-4B18-9FA8-C9DCEFBBF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43E7427C-3731-44EB-8541-A6AD2A468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3FC42D52-BD28-44D9-A816-0258697F4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1025130C-4781-4B73-AFF3-248A69517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DA79CDFE-A828-4E62-94BE-14C04F09EF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5F898F2E-2CBA-4D91-856D-0CC02BBAE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C2CCDEF1-63B2-4716-95ED-1296A8C28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35F63D0E-F84A-4218-96A3-321E7238921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90680A63-B30E-463B-91B0-BF66F0FDF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528D0F3B-F495-4AE8-9D63-D5F87C0AD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E1FE72D0-3A81-4188-8EE4-55A09EFAF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A8A548EC-E6BF-4307-9C77-59C611168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E0179AB5-6C08-485A-9D62-7F00CE99F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3401D1EB-2261-4AC6-BE17-5AFA36666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6E15E3A9-74B0-4978-ACD6-26B1244B9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F139F1B0-4CDD-4910-8637-04D4B0015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33875D3E-B0D5-40CB-825D-AFF1241C8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12FAB4C1-8E72-4662-8697-D65296270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0538613A-DBCD-4739-A0A3-F9691585A6E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FD26A997-BDEC-44FA-98F9-9DB1E84FE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BBF5F7BF-00DF-4F62-8A69-314675F7A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58CFF2CE-B1C5-4502-B6A7-2B3333E71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AE08705C-4E18-4849-A192-9E106DE11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102708BC-8267-4C08-96CA-7921524D6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8790BB4C-0D90-49CC-9C03-19E7EE05B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6F9C1752-09AA-45E4-B202-CC7416CB7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DBBA0547-984C-41EA-A54A-584527B58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A1ABB9E5-D2B7-462C-864A-4310E9DB2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7DB7B519-4048-4D75-A54F-E1DE22B26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CF30544E-280B-42B2-B0A3-8D6208FC1D6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67793ADF-D277-42F7-B0ED-3DD2AA6B1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E08CD909-6496-408B-AF7E-E65FD0827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12971BC5-692A-4A3E-A418-902738598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7D4435A7-F930-4BEE-9408-83438C796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287194E3-4DBC-421E-9B5C-B7A40CA29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3D2D0E31-3D87-4F90-ABC3-30CF14467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07E2D508-841D-4093-A6A8-E319A0FEC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FF35E230-B394-4850-893A-DF2F34CD5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A59907C0-7FD0-4EA5-AF2B-6D6A6ABEC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A9F34623-7B81-4AA4-A793-8647DB54D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3D62D731-8BFC-4F0E-9495-C16E23CD36E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99921771-115C-4C72-813B-5F98A1F25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E57F16BF-B646-4DC6-8CD2-9782F302F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F511106E-6A0E-4A08-B0D0-B0A2676E2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D41B1B3A-1D12-496B-8AEB-DB263FB08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B1B59ACB-1689-4AB5-89D2-DE7561C6F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CC9CD749-1D04-4515-B995-215474856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1BD338AF-B5CC-4154-BD40-E478419B7D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32A70709-8F15-4F8B-90C4-31B7FCB5F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B562D704-66EB-4138-AF87-3E885F8ED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93A891F7-7A04-4740-9E1E-A7D94765E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470559D9-A56B-4EBE-B937-966E5C9F04C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6EB8FF5E-32D8-4A39-8264-399535E9B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1CB861CA-4649-4AC7-8ECE-541599A9C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4407CA76-36C3-4089-BF81-85AAFBF67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2C71E632-2515-47A1-88BD-15DC9FA17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3D663942-940F-4A99-B167-C9146A107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B596E8BD-4C90-473F-831D-3E6671160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9AA7BA83-B440-4D93-A2FD-6244961B3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50E86E36-B542-45B5-AE9E-8663AD2E3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7C839A4A-AE6B-4A64-933E-8ADD58238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399A6C70-822D-4409-B4A7-A5462A624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F649ECEB-CD99-4449-ADB6-C09B48D4C53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B0B824FB-67ED-46C7-9078-5895CF359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D0938E8D-B329-4830-A2EE-6B7316BFE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EA76C3A4-FAE7-4765-A58E-D1D09905A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8AAA9789-1BD0-45E3-9CA9-557B724CF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F01BDF74-99BA-4E09-9CEA-6F00EFF3C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598B89E5-86B5-4BB7-B406-CAD17DA1E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31707196-0D80-4E49-AAF3-D3C7E8138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59EDA526-25E2-4173-9AFB-50F75F901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6A1D7FA8-1A00-427B-968C-C403A3B3E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63F53E0A-3C24-4467-A791-878754BB8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6C3D97D-9C33-4BA5-8F64-0943152CC980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98EEF53-F86B-4877-AAAC-932D5782AC9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9903AC85-6286-48C0-93D1-4456BE120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5D154A4E-0C31-42AE-82D3-0F841A078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7BADD1CB-2C5D-4862-9C32-537A67966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6BB7F098-1F8C-46F1-9003-D09A1E482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480F99C7-52C5-4F6C-969D-85763783A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BDF40E35-0E5B-4839-A044-72DEFC2D9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C117EBCE-B740-4959-AAA9-4B3988528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5509B280-41E3-46A5-B289-B179DF16D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DAAD151E-006D-4FC9-96BD-9BB5B6B0F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575C3C73-A1E5-4E22-A79E-3EC30650A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9DF01AE4-B94A-4A37-8968-BDACDA8C379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587F446C-AAB6-4B16-A8E0-0F6C67300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17F5B6D1-F852-47D3-891D-7C0A17B58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FBC6DC50-3DEE-4430-AD05-68E9D126D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3B58E9D6-B84C-4249-9D88-E0B131A92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48D89055-ED3D-42B6-8D76-3C95D79A9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BB437CB9-0AF0-4D82-A9CC-189C31E04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8C03FF28-E6AF-4E0F-9AE4-BA7E560B7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89C9ECD9-822A-4EA6-8614-57CAA357A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087DE1E8-8678-4451-81C9-381607622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507FFCB3-6AC5-43FE-9459-90832B7D5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A2EA464A-9DBC-4D9E-90DE-30F76272CCE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63F71BCA-1819-4BA7-A134-84AA113F3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A5615E03-0143-42AC-82E3-212CB112A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9837B0A7-8FD2-47FA-8042-BA15D2A4D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95A43212-8CAD-450A-9661-1125805C0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F80F0330-5F69-421D-960A-871325B03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A019C694-1A91-4249-9F2F-2D4D446B2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87740E62-2F06-4BBA-9FC8-2744C1586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2814F7D3-4C34-405D-870A-F8E8D02CD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BF1C6DBB-182F-4140-AC27-631B5FFD4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04A1B180-86EE-4FA8-ADCF-619118096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32B6104A-277F-4DB1-A36C-C008DC05BCD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93322B20-0851-4491-851D-DB4DC01F3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8AD3F9FD-D81E-4931-82FE-362F89BA9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9AD89397-E41F-4DEE-A4A0-C8CEEBDFC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6244176D-2FFA-464B-BBEA-58B85CE6F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3FA5274D-5DBD-456F-AA60-280E18F27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B9851626-2FC2-42A5-8FC3-5927DFC74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CCC539FB-0331-47EE-A07E-916AC1CB8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D192EFAB-E82C-4563-B01F-DDBDE8BF5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166DA310-153A-4141-82D0-F8CF856C2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68DB86DE-1519-4F7C-9581-23E8B95E1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7DDA785D-73D7-4BAF-AC64-777091C9334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DD1EE74B-9916-4E6D-8F4E-893F595DC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0EE1F580-D668-4D0D-BA5E-9A7D9C431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24F6719E-A949-410E-9912-B0FDD61BA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47527203-17FD-4F49-BA87-3FA6B5156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A3524448-EE19-48E8-8AE5-C823B8D34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185DBAFE-0BFE-4AC5-9C15-EA69A9489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A7185BEB-56DD-47A7-B32A-145350D18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57602E32-6676-4E33-AF32-E4A7EF49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8F48B8AC-310D-46F2-9A94-D7C1BDE67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EFFABF72-C0DA-4CEB-AC64-D7A81498D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9215562F-8FC0-49DF-9AC5-EA71945E39A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74667D28-2509-413D-BAA4-EAC01264D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3DCF9710-7464-4C5C-8A21-D36DE1B41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40F18EF4-B516-4AB8-B9EF-9CD3C5FCD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36AC509D-0546-4004-BC2E-E3FFB60BF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D6A5D177-F232-495D-B8AB-A695D46AD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274CE532-5B64-40F7-96ED-1380E313F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5D963700-BE1A-4B86-890D-7EF4D9403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1F3ECFFB-6ED6-4636-875B-0BEFCDBC8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F9E844FB-FD23-4864-B9D3-B96FA3A7C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6EBFA204-7081-4390-985A-675C47D20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9B4DF560-60C7-4883-80D7-E430CB57DB6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1614EBB7-0A78-4C5C-9B90-14266E8C3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A5F84799-1671-4159-A5F0-1B2DD6DA4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625B2C4A-7D8E-4075-BDE3-7F7B01F3D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67E3681B-6F1B-4DDA-A715-4941F4031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A340B847-9424-49C1-B40B-3EC9E79EF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107D4E8A-E216-4AB4-AF55-4175361A0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42385A83-3BE3-44C6-A10D-90B73D2B6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5940D874-A833-490D-A613-6171B27EB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C67E5124-A0C1-4C17-B8CA-88464574B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99DF1939-4D76-4057-9508-6CC0FD503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2E53573C-744C-43E5-BF04-71A6C492E0A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3FB128D5-E463-400F-B86A-0963E49C2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82F13863-E87A-42D2-815C-DFBFB0C08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4FF095F3-7CA2-44EB-B3ED-E96EC89B6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B375336D-0743-4425-BA35-7D7533AD4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C8462013-66AB-4793-9C37-A91DA7DD8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A4D4A142-356A-4B6E-BC7C-6809B4999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9B3CC41C-B49C-4BFE-9DFD-74F9B7C63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5B618623-88AD-4204-8BDE-C9A128484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F43010E8-4434-44CE-A80E-C0356CF6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E350B008-A23B-4FED-94FD-F796D46AD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C5AD1251-BEC4-48C5-9DC0-0A3DEB3D533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784F1532-C8D6-4FA2-B43B-7357AE876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DF58165A-862B-4FC4-A462-BEF93E41F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5D598462-8CA6-43AA-8F63-5059D80B8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38850165-494D-4798-BBEC-49BF816E5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485DD0CB-E0CC-4D80-8B75-C00BF4A08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15A44074-5194-46FE-91DF-A4E81E296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67E18A09-40D6-42C9-AB61-226945416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68736B38-F288-43A9-9DB3-452D8F73B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033AFCE4-5318-4030-98CB-6CAF02333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4CB4C354-CA7B-4531-ADF5-344FDA269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F0A66978-71F0-4257-B278-5DC45ED261F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098EAB93-6C99-48F1-A4C5-0AC615856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5C7A05F5-8168-4098-ACA7-F1BCE6A8C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085BBF95-FCEC-4EF4-BA4C-C339776AE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62CBB97-D7BD-4C86-BFDB-CFCA9426D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DDC1D708-8254-419A-A88F-0515A7723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615CAFF7-1A2D-421A-867E-268DBA16B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813DC4F1-05B6-41AD-8523-71126C240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F7BADD00-3754-4C6C-A2F0-00B0403F9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DB43C949-B314-4386-B451-3E918BE46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4AED29E2-9633-4238-A15F-271423F3C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9F5FBBDB-9074-45E6-A64C-A644E359DE3E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1EA797B5-D2E4-44FA-9D47-A908772807C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857BD66F-90A0-482C-B11C-FFEF5E405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620372CA-4EAF-46D5-BFFC-7C4114582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89481D63-9B31-4130-97E2-301F66478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0604E1C0-4797-4EF5-A287-2195BA088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87E52C50-B889-4DE8-9DE9-89E9D4769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A36C6AB1-16FD-454C-9E51-34956EB86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CE735C94-3AE8-46F6-8BED-B6187D320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6B3B4181-39E2-4FF0-AF08-5F8B1C690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A682BFAD-E7E6-4113-90B9-3CE46BAC6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3644FE2B-439D-4E50-B3D1-692494DF3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BB692F93-71A9-4934-84DE-41882E15248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67B13559-D74F-45F7-9A63-03A642B25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EE6077D3-EBFA-4600-A00B-681F4E4B5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61AE472B-0276-4E95-BA9B-23B3B9F74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7E33F05F-0E4B-49C6-87A8-52BF1D432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7498747C-34F3-4EAA-8A3A-6A2DB9C14C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79C16ABB-0F8F-4F36-AEA4-172EA8E54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9CECF69-70A1-4FF5-A2E0-2C19C95D5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01090F68-ED6F-4F5F-BF19-148B0316A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B59C3DCB-696C-4D4C-A0FF-EF8786CB1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3F9E8EE4-B5B2-4C36-BD8F-86A57DC3D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DBEACB86-9C29-4279-B56F-EE1F6C29758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6178D09D-8906-4FCC-A6CD-ED8FF29AC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CA6F127B-A06A-4D04-B49D-B11CDBC79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6FE94930-9E96-4E9E-A857-00744ACDD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28D72E36-7AC4-40E2-8E03-DF9D5D18E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5131ABDC-8316-478D-AB64-328D955FF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46AC8611-5C00-4887-943C-9A88EAF84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07AC67F9-A165-469A-A896-79D8E04F5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1D0F8678-8CE5-4667-9B6F-2F1D9BF9A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C010C91E-4FCF-49F8-8EFB-8027E7B63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3C83C111-CB29-40CE-893E-58AEF513E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0E298F35-116D-4695-B52A-5083EA91AE0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A6442077-CF42-4B14-980C-C60B8424A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C3559AD6-2976-44E1-985D-A72D80E6F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DB820E95-DA43-44E5-89DC-373CE8B8D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F0D80216-8C92-44E9-9BA0-D188F8006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E85E9EE2-7DDD-441A-8E25-69B373418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A66DC275-EEDA-4745-9E07-7E5E9B62B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8F63FC70-3B0A-475D-9C61-44F617EDA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665DA40F-FB33-4591-BB9E-0763F6BE3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80C2A1AF-4382-4126-AD9F-264A6257C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DE6F0302-A3B3-411D-8AF9-E2256493C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656A9B58-8C00-4BAD-9D5C-9229376D32B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157BFA36-C3C8-465E-9F9B-EF6F0E17E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878DA650-51A2-4779-9D31-F21934F13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46A51888-42FC-4E0D-BA20-ABEA30938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8D671BFB-396E-424E-A840-ACDC2DED6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DA89A672-466C-40FD-A680-6C6BE6F7A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A6862F18-3F8B-4FE6-B018-CFD349ACC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6DDC458F-D11D-4FB0-BD77-1B1E2970C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C93AC6D2-7F01-4434-888D-7C5BF59EA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1F85DB4E-B4C2-4FCB-B28C-224C1AE4C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7C277F63-2BBC-4909-816F-5F8FA9E45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F1C9DD9B-9BE5-475F-85F8-12F384DE4C3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62EC1832-ACD6-4D2E-852D-EB85939AF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F7EB9FAD-2697-4E17-8DCD-FE3986854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80FC3523-4166-4B40-93C6-BCCFEB5F9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730D2483-705D-4307-B6E6-765A54AD4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E0392854-C3FE-44EE-B6B4-838942D06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2F81D20C-D516-4F2F-9CCB-1A98662D0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F6F4F418-AACC-4D41-B8A5-1484CFDE8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32ED7AC5-0FB7-420A-BA8E-6759A809E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31EB937B-9226-45BB-BCE6-07D6C7063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2848E1F6-8816-4CBF-A0BE-40157640F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8A4A8C36-4634-4A13-B427-FA0C4F0B72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98CE5DEA-30CD-4843-BFE1-F5261C5A3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E687DCA8-1D3E-4BB8-AA11-1102C2DE1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B52AFF42-D9FC-467F-8525-5A24ED8E3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361ECCD6-8049-45EB-8397-09C25F42D2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784ADD39-BDD0-49AD-BD60-4236855D0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30C1DD11-BE6F-4988-BD05-DDABDAAFB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8A1DE9FB-283D-4E35-9481-FA7E88CF1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9461703F-845A-4887-81AD-EE9295DA6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7945942B-391F-422C-AAA7-B00DE24D0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741DEF42-5AC1-47B8-87FC-EFBE1DE35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4EDD35FB-E01B-46EC-9A2E-F1F4ED059A6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6BCDFEFF-0142-4A66-9B4A-9AE41554D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DD84F350-864D-4972-B663-9C3480616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4E85DF8D-95B6-4C80-8C60-22E403394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23F30E5A-6E6E-493A-90F2-F7BAA3C15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4791CCBE-2743-40F1-963D-44E31EF60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A6752F7A-51A3-4E57-8416-125359281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BD584212-B01A-411F-9A74-A5C2FEE6D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662B583F-AADC-487A-BC21-90C66AD4C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A44C21F4-EDE8-43F6-B3A9-F22E695C0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CE3BDBD6-7021-4596-BCA5-ADADB03CE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D9A64C02-83F9-4ACA-A8B3-D9A23ABC2D3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B67D586D-5174-4BB6-9101-D13F4F743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8C5ED750-21E7-42A7-A757-ED9CD4337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75D92B90-5756-46FB-837E-ACBB63146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870D7A09-B49C-4775-8B1A-75B2A97D0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2816D98C-B164-4200-8AE8-322176A1E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EB2E2087-149E-4F73-9B18-484390D45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097DDC54-7A4F-4D3E-AC79-B4A9958F4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B4F5603D-173E-43F8-9D28-7E7882C8C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F1A2C1B1-B210-474E-88C2-311AE150F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70B50102-1B77-4142-A8A5-9F5B2933B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531189AE-4995-403C-8621-999D4D8F1AD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A0FA153D-C46E-4489-8EC6-53ABDE9B2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D70E1C7F-48B3-4B88-A463-80AD4DF41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FBF5BE7B-8F91-447F-A9E7-16FCBA237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F8A566DC-7E00-4533-8E64-48E4D06A9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E4C179C5-9681-430E-BD7B-750351DE2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B52D6D3C-B89B-4A58-9222-4C3091C59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835C0BD2-63DD-4035-BCEC-0439ABE50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D60655BD-EC0E-4C88-9018-39BFBB658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A65FDD60-F49F-4B44-878F-F2BB1285D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FFF2A2E4-2E89-4379-B9AC-0A9A0CF88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A10E9D06-735A-4805-B322-590D1F16833F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3D281129-6AD1-4EC1-889F-77D8D62F45F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A4A84878-90E7-43C6-861A-2C621B577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3D8B6141-29EF-428C-9543-005D39613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E1AF1DCE-5CF8-47A3-B04E-44B02F43E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A190EAB2-A558-40AF-BDA7-BAB5ECD82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09DDD618-5803-468D-8819-44692C5FE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0D6A00E3-77FD-46E7-97BE-0DCA8CB03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C875F029-D89A-43A1-821D-64DE0FB43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DC3162B5-105C-4851-B11A-02D3620E0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27B8059C-1A13-4ED4-BBE2-E8B5EEE90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8363BCE4-ECF8-4A6F-A2B8-47D66BC1C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CBF47066-FBE7-42EF-ABAA-873B6D36F9A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7F5463EF-9C37-4931-B107-0968FF36F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7E9A38A6-E77B-4760-8908-799C13053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622C7FFF-A625-42DB-8ABC-8F5072A7B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47C58CC2-A022-4113-9B5C-D2D1C3A48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8D3F84D4-6515-4BDB-9651-E9BC601AE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07126844-5D6F-43B3-9027-39DC2A2BE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4323150A-E638-4915-8D59-D06D3070C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468B492F-A28A-45B4-9FED-01675FFE9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2FB2F753-3062-4749-BD0C-13A50DD81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E365930C-8313-4A18-85B6-7D4E67D00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EE42068B-C5BA-439C-BD55-53000F12FF6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DCDBDF60-994A-4280-BE74-3685ECC85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CDE46ED8-89D4-408D-A334-89CF65E97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95FB8C43-1081-4977-B444-8A4D9B111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6B708514-8457-4E08-BE56-70D318B94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8DD1A30B-556B-4F9F-B40F-2494417B4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2B980829-1668-44AB-8D57-4201BD3A2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18AF563B-9CA9-4BA3-A156-0C0F23A82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16770521-3993-431D-81C2-22A0BE81C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C809DA16-0385-4ACA-92EF-2EA9F38BA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54B0E22E-9C7C-4430-9DC1-E92395A61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0915ECE9-4432-48B3-8462-CFD87B11865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6F333230-595E-4C21-A676-4D722E3D0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5655C9F7-ECB4-4736-8EEE-2676D3535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9DD71C34-91F4-400A-8C12-EF60CA94D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034313A3-F791-425B-9D41-A54C88685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BBD644FE-5170-4C50-AAA2-2DEAF3CE4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0391FB48-6D8F-41D1-8363-43FF57C6D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B2F04997-FB64-43CA-9289-3F780681E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E2A98136-09AC-4ED4-9C95-F9B6D351A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CA3C2693-C4BE-4855-9915-F3288802C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1C0D4386-B1D1-45E3-9F47-5F86184ED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CF96BC13-CA37-4AF0-ACF6-C95648194C0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3584BEC4-D94C-4177-972C-6E9059E5F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1CBDBE05-7220-4574-AE6C-A0F6B342E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2BB093DA-2015-4D52-9B7A-B2AFD90EB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2B3F529A-72AC-4A36-8A04-F37FC9B67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D6A5F68E-03D6-4370-87D5-2271985A0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7972598E-3C3F-48CF-AA48-6FBE44712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EB5F29B9-9598-4071-9EC5-1BC281FA5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969E1A4F-E0B4-4FFB-AB14-5F94386D3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7C10F86B-3559-407F-BE06-E66A55BEF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FBDD4263-515A-4D7B-B1E3-0C8FE399C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C549AD04-0611-4F9F-9838-D31B2BDF7D2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9F038C8C-D255-49F3-99C1-FB9CE7EDC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CB85BD15-9CF4-497A-A19D-5FE56EA47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27C8BFA9-FF4C-4F6B-9B25-7B89F77F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3172EE8A-B3E4-4D1A-B8C9-ACAF673AD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078D8415-1571-4078-B447-275E8CC0A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32CEE57A-A1CB-448E-B33A-8AA2B6399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8F1D1D05-D16D-4251-A7A6-22DE44FB9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8C7E011F-F8A0-43B7-B000-A4DC5F0CD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72D06673-AA32-4946-88FD-6478458E0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C0CB0085-4CBC-414D-BDAC-8FA687D20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C60FCDD0-73E0-49C9-8E4A-216692BE73C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45C98610-581C-43D5-B616-AE1F7DE9E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5A9EAA7C-D82E-41FA-AE6F-4AE0BBBE7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D555CE99-2283-48FF-ABE5-E5C6E75F3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2F737FD2-6557-43AE-9FFC-B9CDC2263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4CED64FA-5DE3-43DE-8DF0-EA333484D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42EBC38F-89E4-44F8-968A-093560C88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FC99710F-4BA2-47D9-BC6E-057E6F169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EE399D59-3A8C-4E62-8DAA-2D19A8D1A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3C09F7CE-DF4D-4105-9288-524CD4698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68358E97-0681-4ED6-8554-E80A6E2D8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498B5477-26CB-4E07-82B0-3FB82D3089C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940458A0-6B06-4E1A-A0F7-C1BEB9304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E0F32524-5338-49A8-BE03-E793E963B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558C2E4B-3695-4638-BA25-36AA6359B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290661E0-A6ED-4A46-95DE-C429ED833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8109D953-1BE5-4E8E-9A81-0F5296CFC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084F69A6-2C1F-4904-8E99-E48D80E2F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81ACB4CA-852A-423F-A350-49B6C53E4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71E3FD8D-F256-4C26-B6FD-4BA830E21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A663ED56-0D1D-4269-8C62-803502CF2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88869208-60ED-41AA-995D-238C4A894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D2EDFA26-E2A1-40F1-92CD-E13DD012E6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32A17243-79CB-4B0C-A4A0-5C006871F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4FEFEDC8-C227-40BF-B2AB-22888BE7C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6">
                <a:extLst>
                  <a:ext uri="{FF2B5EF4-FFF2-40B4-BE49-F238E27FC236}">
                    <a16:creationId xmlns:a16="http://schemas.microsoft.com/office/drawing/2014/main" id="{71C40906-5220-4C54-87D1-BA7308A39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7">
                <a:extLst>
                  <a:ext uri="{FF2B5EF4-FFF2-40B4-BE49-F238E27FC236}">
                    <a16:creationId xmlns:a16="http://schemas.microsoft.com/office/drawing/2014/main" id="{07401435-068B-4F2E-8AB6-2B07B2AEB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8">
                <a:extLst>
                  <a:ext uri="{FF2B5EF4-FFF2-40B4-BE49-F238E27FC236}">
                    <a16:creationId xmlns:a16="http://schemas.microsoft.com/office/drawing/2014/main" id="{F7C90D23-AFE1-42E0-8161-F29963324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9">
                <a:extLst>
                  <a:ext uri="{FF2B5EF4-FFF2-40B4-BE49-F238E27FC236}">
                    <a16:creationId xmlns:a16="http://schemas.microsoft.com/office/drawing/2014/main" id="{A500263A-DD9A-4AB8-AA3D-ADCEC9711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0">
                <a:extLst>
                  <a:ext uri="{FF2B5EF4-FFF2-40B4-BE49-F238E27FC236}">
                    <a16:creationId xmlns:a16="http://schemas.microsoft.com/office/drawing/2014/main" id="{EC423BF3-D414-4313-8DD6-2468FB395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1">
                <a:extLst>
                  <a:ext uri="{FF2B5EF4-FFF2-40B4-BE49-F238E27FC236}">
                    <a16:creationId xmlns:a16="http://schemas.microsoft.com/office/drawing/2014/main" id="{6D1A5993-FED4-46A8-BDE5-4ADABBBBD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2">
                <a:extLst>
                  <a:ext uri="{FF2B5EF4-FFF2-40B4-BE49-F238E27FC236}">
                    <a16:creationId xmlns:a16="http://schemas.microsoft.com/office/drawing/2014/main" id="{6AF697E6-B443-45E9-8C0F-3A721F9C4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3">
                <a:extLst>
                  <a:ext uri="{FF2B5EF4-FFF2-40B4-BE49-F238E27FC236}">
                    <a16:creationId xmlns:a16="http://schemas.microsoft.com/office/drawing/2014/main" id="{2FEE2A2A-924D-4CB4-A6C5-D3D238708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F7336FAF-4B59-4BC5-A6FE-126764B1D98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590E16D9-652E-45E7-BF1B-66B552C6C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F0E0664A-95A1-4323-964A-6CAE1FC03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A26A9C12-41D2-4378-8ED7-F04AB8C47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C10BCAF5-4F41-41C1-A5E6-69B2CD26D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5292B493-0336-4526-8343-AFEF3799C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E270B5B1-AC08-40E7-8609-CA6095ACA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27CCE58F-5CCB-4228-B581-B0CA07580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A4933D85-688D-417A-971D-942D0E61C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4A8D25B9-D5B7-4B39-806A-ED3AC6D3F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60731144-F910-42F6-9CA7-4DB9DC968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3" name="Group 56">
            <a:extLst>
              <a:ext uri="{FF2B5EF4-FFF2-40B4-BE49-F238E27FC236}">
                <a16:creationId xmlns:a16="http://schemas.microsoft.com/office/drawing/2014/main" id="{715B3E83-ADCC-4621-A2D7-F55E1635AB4B}"/>
              </a:ext>
            </a:extLst>
          </p:cNvPr>
          <p:cNvGrpSpPr/>
          <p:nvPr/>
        </p:nvGrpSpPr>
        <p:grpSpPr>
          <a:xfrm>
            <a:off x="4190856" y="1514911"/>
            <a:ext cx="1539560" cy="171967"/>
            <a:chOff x="7746380" y="2949426"/>
            <a:chExt cx="2188691" cy="244475"/>
          </a:xfrm>
        </p:grpSpPr>
        <p:pic>
          <p:nvPicPr>
            <p:cNvPr id="654" name="Picture 14">
              <a:extLst>
                <a:ext uri="{FF2B5EF4-FFF2-40B4-BE49-F238E27FC236}">
                  <a16:creationId xmlns:a16="http://schemas.microsoft.com/office/drawing/2014/main" id="{151C9FFC-A6F1-4CD3-8C7E-8E2D841596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5" name="Picture 15">
              <a:extLst>
                <a:ext uri="{FF2B5EF4-FFF2-40B4-BE49-F238E27FC236}">
                  <a16:creationId xmlns:a16="http://schemas.microsoft.com/office/drawing/2014/main" id="{8BB7E9C9-ACA8-4364-AAA4-9643E52B0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6" name="Picture 16">
              <a:extLst>
                <a:ext uri="{FF2B5EF4-FFF2-40B4-BE49-F238E27FC236}">
                  <a16:creationId xmlns:a16="http://schemas.microsoft.com/office/drawing/2014/main" id="{C09F863C-98D6-4A82-8E58-EFAC332A77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17">
              <a:extLst>
                <a:ext uri="{FF2B5EF4-FFF2-40B4-BE49-F238E27FC236}">
                  <a16:creationId xmlns:a16="http://schemas.microsoft.com/office/drawing/2014/main" id="{01001354-E0E2-45DB-933E-97FE56E135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18">
              <a:extLst>
                <a:ext uri="{FF2B5EF4-FFF2-40B4-BE49-F238E27FC236}">
                  <a16:creationId xmlns:a16="http://schemas.microsoft.com/office/drawing/2014/main" id="{B6FE7FB9-B51C-44DC-A787-4BC1EEED2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19">
              <a:extLst>
                <a:ext uri="{FF2B5EF4-FFF2-40B4-BE49-F238E27FC236}">
                  <a16:creationId xmlns:a16="http://schemas.microsoft.com/office/drawing/2014/main" id="{EAE295E9-4038-4A67-90BB-02FEA6994B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20">
              <a:extLst>
                <a:ext uri="{FF2B5EF4-FFF2-40B4-BE49-F238E27FC236}">
                  <a16:creationId xmlns:a16="http://schemas.microsoft.com/office/drawing/2014/main" id="{F201EC8D-7289-484D-AC41-7ED79D079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21">
              <a:extLst>
                <a:ext uri="{FF2B5EF4-FFF2-40B4-BE49-F238E27FC236}">
                  <a16:creationId xmlns:a16="http://schemas.microsoft.com/office/drawing/2014/main" id="{9262D2C1-1243-40ED-8E89-81C9F19696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22">
              <a:extLst>
                <a:ext uri="{FF2B5EF4-FFF2-40B4-BE49-F238E27FC236}">
                  <a16:creationId xmlns:a16="http://schemas.microsoft.com/office/drawing/2014/main" id="{533080D9-6A8C-42A7-B803-59A03826E8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3" name="Picture 23">
              <a:extLst>
                <a:ext uri="{FF2B5EF4-FFF2-40B4-BE49-F238E27FC236}">
                  <a16:creationId xmlns:a16="http://schemas.microsoft.com/office/drawing/2014/main" id="{7139E3F5-6327-4515-AE9D-037AF72474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4" name="Group 56">
            <a:extLst>
              <a:ext uri="{FF2B5EF4-FFF2-40B4-BE49-F238E27FC236}">
                <a16:creationId xmlns:a16="http://schemas.microsoft.com/office/drawing/2014/main" id="{EE892DB3-6ACD-48BB-8DD2-4186BF403B7B}"/>
              </a:ext>
            </a:extLst>
          </p:cNvPr>
          <p:cNvGrpSpPr/>
          <p:nvPr/>
        </p:nvGrpSpPr>
        <p:grpSpPr>
          <a:xfrm>
            <a:off x="4190856" y="1955773"/>
            <a:ext cx="1539560" cy="171967"/>
            <a:chOff x="7746380" y="2949426"/>
            <a:chExt cx="2188691" cy="244475"/>
          </a:xfrm>
        </p:grpSpPr>
        <p:pic>
          <p:nvPicPr>
            <p:cNvPr id="665" name="Picture 14">
              <a:extLst>
                <a:ext uri="{FF2B5EF4-FFF2-40B4-BE49-F238E27FC236}">
                  <a16:creationId xmlns:a16="http://schemas.microsoft.com/office/drawing/2014/main" id="{6C1EACCC-8F1A-415B-B1D5-0608280C8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15">
              <a:extLst>
                <a:ext uri="{FF2B5EF4-FFF2-40B4-BE49-F238E27FC236}">
                  <a16:creationId xmlns:a16="http://schemas.microsoft.com/office/drawing/2014/main" id="{40F91530-2A32-4672-8CF0-44812EA3B2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16">
              <a:extLst>
                <a:ext uri="{FF2B5EF4-FFF2-40B4-BE49-F238E27FC236}">
                  <a16:creationId xmlns:a16="http://schemas.microsoft.com/office/drawing/2014/main" id="{247902BF-E3EB-4617-9296-0AC4A75A5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8" name="Picture 17">
              <a:extLst>
                <a:ext uri="{FF2B5EF4-FFF2-40B4-BE49-F238E27FC236}">
                  <a16:creationId xmlns:a16="http://schemas.microsoft.com/office/drawing/2014/main" id="{C3083433-CA6B-4417-8FAD-A534D7FD9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9" name="Picture 18">
              <a:extLst>
                <a:ext uri="{FF2B5EF4-FFF2-40B4-BE49-F238E27FC236}">
                  <a16:creationId xmlns:a16="http://schemas.microsoft.com/office/drawing/2014/main" id="{51B8C424-C0E6-48D1-B51C-C121C2C70E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19">
              <a:extLst>
                <a:ext uri="{FF2B5EF4-FFF2-40B4-BE49-F238E27FC236}">
                  <a16:creationId xmlns:a16="http://schemas.microsoft.com/office/drawing/2014/main" id="{48304DD1-F961-485F-9819-E5593DC26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20">
              <a:extLst>
                <a:ext uri="{FF2B5EF4-FFF2-40B4-BE49-F238E27FC236}">
                  <a16:creationId xmlns:a16="http://schemas.microsoft.com/office/drawing/2014/main" id="{45DB99DB-372F-4762-916B-0B6A292349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21">
              <a:extLst>
                <a:ext uri="{FF2B5EF4-FFF2-40B4-BE49-F238E27FC236}">
                  <a16:creationId xmlns:a16="http://schemas.microsoft.com/office/drawing/2014/main" id="{E67CF29C-7F0D-4F5E-91A7-1AFD3D6D83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3" name="Picture 22">
              <a:extLst>
                <a:ext uri="{FF2B5EF4-FFF2-40B4-BE49-F238E27FC236}">
                  <a16:creationId xmlns:a16="http://schemas.microsoft.com/office/drawing/2014/main" id="{66FCC1B6-6A4A-47FC-B393-4A017A1C3D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4" name="Picture 23">
              <a:extLst>
                <a:ext uri="{FF2B5EF4-FFF2-40B4-BE49-F238E27FC236}">
                  <a16:creationId xmlns:a16="http://schemas.microsoft.com/office/drawing/2014/main" id="{0EE1E47F-57F2-450C-B7E1-C564EA8C94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75" name="Group 56">
            <a:extLst>
              <a:ext uri="{FF2B5EF4-FFF2-40B4-BE49-F238E27FC236}">
                <a16:creationId xmlns:a16="http://schemas.microsoft.com/office/drawing/2014/main" id="{F6C079D9-E55C-4BF2-85AB-227BCDF0735E}"/>
              </a:ext>
            </a:extLst>
          </p:cNvPr>
          <p:cNvGrpSpPr/>
          <p:nvPr/>
        </p:nvGrpSpPr>
        <p:grpSpPr>
          <a:xfrm>
            <a:off x="4188858" y="2414771"/>
            <a:ext cx="1539560" cy="171967"/>
            <a:chOff x="7746380" y="2949426"/>
            <a:chExt cx="2188691" cy="244475"/>
          </a:xfrm>
        </p:grpSpPr>
        <p:pic>
          <p:nvPicPr>
            <p:cNvPr id="676" name="Picture 14">
              <a:extLst>
                <a:ext uri="{FF2B5EF4-FFF2-40B4-BE49-F238E27FC236}">
                  <a16:creationId xmlns:a16="http://schemas.microsoft.com/office/drawing/2014/main" id="{A52C896D-9349-42F2-B347-9D461FA0CA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15">
              <a:extLst>
                <a:ext uri="{FF2B5EF4-FFF2-40B4-BE49-F238E27FC236}">
                  <a16:creationId xmlns:a16="http://schemas.microsoft.com/office/drawing/2014/main" id="{8E4DB186-9113-4F29-8C7B-958BC9762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16">
              <a:extLst>
                <a:ext uri="{FF2B5EF4-FFF2-40B4-BE49-F238E27FC236}">
                  <a16:creationId xmlns:a16="http://schemas.microsoft.com/office/drawing/2014/main" id="{4E476561-F31F-4003-B62A-2E7A17085A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17">
              <a:extLst>
                <a:ext uri="{FF2B5EF4-FFF2-40B4-BE49-F238E27FC236}">
                  <a16:creationId xmlns:a16="http://schemas.microsoft.com/office/drawing/2014/main" id="{1D01DB9B-4068-442B-A2A7-4BB450638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18">
              <a:extLst>
                <a:ext uri="{FF2B5EF4-FFF2-40B4-BE49-F238E27FC236}">
                  <a16:creationId xmlns:a16="http://schemas.microsoft.com/office/drawing/2014/main" id="{51E0389D-B6FE-4B2F-98C4-9E1F20333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19">
              <a:extLst>
                <a:ext uri="{FF2B5EF4-FFF2-40B4-BE49-F238E27FC236}">
                  <a16:creationId xmlns:a16="http://schemas.microsoft.com/office/drawing/2014/main" id="{AE615C0C-09C7-417A-A313-8B8D00BFB4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20">
              <a:extLst>
                <a:ext uri="{FF2B5EF4-FFF2-40B4-BE49-F238E27FC236}">
                  <a16:creationId xmlns:a16="http://schemas.microsoft.com/office/drawing/2014/main" id="{1EFDFBA3-A7F1-489F-8F8E-74AF0DEC62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21">
              <a:extLst>
                <a:ext uri="{FF2B5EF4-FFF2-40B4-BE49-F238E27FC236}">
                  <a16:creationId xmlns:a16="http://schemas.microsoft.com/office/drawing/2014/main" id="{B753A963-B4A7-4233-895F-5500A6073F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22">
              <a:extLst>
                <a:ext uri="{FF2B5EF4-FFF2-40B4-BE49-F238E27FC236}">
                  <a16:creationId xmlns:a16="http://schemas.microsoft.com/office/drawing/2014/main" id="{008B5A1A-1E35-46B9-BBD9-D61A390D7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5" name="Picture 23">
              <a:extLst>
                <a:ext uri="{FF2B5EF4-FFF2-40B4-BE49-F238E27FC236}">
                  <a16:creationId xmlns:a16="http://schemas.microsoft.com/office/drawing/2014/main" id="{A543E24C-1438-4F70-AD0C-C36EC5374A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6" name="Group 56">
            <a:extLst>
              <a:ext uri="{FF2B5EF4-FFF2-40B4-BE49-F238E27FC236}">
                <a16:creationId xmlns:a16="http://schemas.microsoft.com/office/drawing/2014/main" id="{4973ABDF-B73F-4614-8E27-C32EBA9A8A1F}"/>
              </a:ext>
            </a:extLst>
          </p:cNvPr>
          <p:cNvGrpSpPr/>
          <p:nvPr/>
        </p:nvGrpSpPr>
        <p:grpSpPr>
          <a:xfrm>
            <a:off x="4188858" y="2855633"/>
            <a:ext cx="1539560" cy="171967"/>
            <a:chOff x="7746380" y="2949426"/>
            <a:chExt cx="2188691" cy="244475"/>
          </a:xfrm>
        </p:grpSpPr>
        <p:pic>
          <p:nvPicPr>
            <p:cNvPr id="687" name="Picture 14">
              <a:extLst>
                <a:ext uri="{FF2B5EF4-FFF2-40B4-BE49-F238E27FC236}">
                  <a16:creationId xmlns:a16="http://schemas.microsoft.com/office/drawing/2014/main" id="{A3872DF5-E4A1-43AE-A9EE-254DEFC7D3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15">
              <a:extLst>
                <a:ext uri="{FF2B5EF4-FFF2-40B4-BE49-F238E27FC236}">
                  <a16:creationId xmlns:a16="http://schemas.microsoft.com/office/drawing/2014/main" id="{4FF025AE-1707-4508-B835-8CEBF53F2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16">
              <a:extLst>
                <a:ext uri="{FF2B5EF4-FFF2-40B4-BE49-F238E27FC236}">
                  <a16:creationId xmlns:a16="http://schemas.microsoft.com/office/drawing/2014/main" id="{D0462261-B3EF-436A-B489-121384D98A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17">
              <a:extLst>
                <a:ext uri="{FF2B5EF4-FFF2-40B4-BE49-F238E27FC236}">
                  <a16:creationId xmlns:a16="http://schemas.microsoft.com/office/drawing/2014/main" id="{673FA8C7-92CC-4A37-B32E-4BA1CC0FE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18">
              <a:extLst>
                <a:ext uri="{FF2B5EF4-FFF2-40B4-BE49-F238E27FC236}">
                  <a16:creationId xmlns:a16="http://schemas.microsoft.com/office/drawing/2014/main" id="{84AE45DF-D515-442E-9F28-6DB6ABAD9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19">
              <a:extLst>
                <a:ext uri="{FF2B5EF4-FFF2-40B4-BE49-F238E27FC236}">
                  <a16:creationId xmlns:a16="http://schemas.microsoft.com/office/drawing/2014/main" id="{989D6E65-ADBE-400F-BA63-2E554CDE9E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20">
              <a:extLst>
                <a:ext uri="{FF2B5EF4-FFF2-40B4-BE49-F238E27FC236}">
                  <a16:creationId xmlns:a16="http://schemas.microsoft.com/office/drawing/2014/main" id="{ECAC8BA7-F07C-4162-BE2A-F51DFA7EE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21">
              <a:extLst>
                <a:ext uri="{FF2B5EF4-FFF2-40B4-BE49-F238E27FC236}">
                  <a16:creationId xmlns:a16="http://schemas.microsoft.com/office/drawing/2014/main" id="{431A4B9B-B3C2-45B5-ACBB-9C8D8475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22">
              <a:extLst>
                <a:ext uri="{FF2B5EF4-FFF2-40B4-BE49-F238E27FC236}">
                  <a16:creationId xmlns:a16="http://schemas.microsoft.com/office/drawing/2014/main" id="{95894AF6-96C3-4E9B-8798-089C197016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6" name="Picture 23">
              <a:extLst>
                <a:ext uri="{FF2B5EF4-FFF2-40B4-BE49-F238E27FC236}">
                  <a16:creationId xmlns:a16="http://schemas.microsoft.com/office/drawing/2014/main" id="{59FB8561-EB2F-4507-B3D5-2129777FEF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7" name="Group 56">
            <a:extLst>
              <a:ext uri="{FF2B5EF4-FFF2-40B4-BE49-F238E27FC236}">
                <a16:creationId xmlns:a16="http://schemas.microsoft.com/office/drawing/2014/main" id="{3913517E-6AE3-453C-A6AB-075227460769}"/>
              </a:ext>
            </a:extLst>
          </p:cNvPr>
          <p:cNvGrpSpPr/>
          <p:nvPr/>
        </p:nvGrpSpPr>
        <p:grpSpPr>
          <a:xfrm>
            <a:off x="4187871" y="3321903"/>
            <a:ext cx="1539560" cy="171967"/>
            <a:chOff x="7746380" y="2949426"/>
            <a:chExt cx="2188691" cy="244475"/>
          </a:xfrm>
        </p:grpSpPr>
        <p:pic>
          <p:nvPicPr>
            <p:cNvPr id="698" name="Picture 14">
              <a:extLst>
                <a:ext uri="{FF2B5EF4-FFF2-40B4-BE49-F238E27FC236}">
                  <a16:creationId xmlns:a16="http://schemas.microsoft.com/office/drawing/2014/main" id="{9C92BF32-2D11-45EA-A295-55C06C8B42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15">
              <a:extLst>
                <a:ext uri="{FF2B5EF4-FFF2-40B4-BE49-F238E27FC236}">
                  <a16:creationId xmlns:a16="http://schemas.microsoft.com/office/drawing/2014/main" id="{0F2D977D-685B-47A8-A3F1-C16BE655C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16">
              <a:extLst>
                <a:ext uri="{FF2B5EF4-FFF2-40B4-BE49-F238E27FC236}">
                  <a16:creationId xmlns:a16="http://schemas.microsoft.com/office/drawing/2014/main" id="{9B60AA7E-5C83-492B-A068-18992C151D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17">
              <a:extLst>
                <a:ext uri="{FF2B5EF4-FFF2-40B4-BE49-F238E27FC236}">
                  <a16:creationId xmlns:a16="http://schemas.microsoft.com/office/drawing/2014/main" id="{8E627C29-289A-442E-8C79-DDD78C561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18">
              <a:extLst>
                <a:ext uri="{FF2B5EF4-FFF2-40B4-BE49-F238E27FC236}">
                  <a16:creationId xmlns:a16="http://schemas.microsoft.com/office/drawing/2014/main" id="{A423D006-36E8-4220-8D72-E07844DF8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19">
              <a:extLst>
                <a:ext uri="{FF2B5EF4-FFF2-40B4-BE49-F238E27FC236}">
                  <a16:creationId xmlns:a16="http://schemas.microsoft.com/office/drawing/2014/main" id="{1E2849FB-E790-4DA0-A940-A2636879D7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20">
              <a:extLst>
                <a:ext uri="{FF2B5EF4-FFF2-40B4-BE49-F238E27FC236}">
                  <a16:creationId xmlns:a16="http://schemas.microsoft.com/office/drawing/2014/main" id="{F31B4CBF-4B79-44D1-837C-389F6D86B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21">
              <a:extLst>
                <a:ext uri="{FF2B5EF4-FFF2-40B4-BE49-F238E27FC236}">
                  <a16:creationId xmlns:a16="http://schemas.microsoft.com/office/drawing/2014/main" id="{97B0C5FF-4DAC-46CC-A8D1-FF61F566D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22">
              <a:extLst>
                <a:ext uri="{FF2B5EF4-FFF2-40B4-BE49-F238E27FC236}">
                  <a16:creationId xmlns:a16="http://schemas.microsoft.com/office/drawing/2014/main" id="{D75EB62F-BE88-42AA-B468-787637C96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23">
              <a:extLst>
                <a:ext uri="{FF2B5EF4-FFF2-40B4-BE49-F238E27FC236}">
                  <a16:creationId xmlns:a16="http://schemas.microsoft.com/office/drawing/2014/main" id="{3436A92D-FBB0-45D8-AE40-9D6B14788A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8" name="Group 56">
            <a:extLst>
              <a:ext uri="{FF2B5EF4-FFF2-40B4-BE49-F238E27FC236}">
                <a16:creationId xmlns:a16="http://schemas.microsoft.com/office/drawing/2014/main" id="{D45416B7-9C61-4C42-BC9B-28B51B3CF3CD}"/>
              </a:ext>
            </a:extLst>
          </p:cNvPr>
          <p:cNvGrpSpPr/>
          <p:nvPr/>
        </p:nvGrpSpPr>
        <p:grpSpPr>
          <a:xfrm>
            <a:off x="4187871" y="3762765"/>
            <a:ext cx="1539560" cy="171967"/>
            <a:chOff x="7746380" y="2949426"/>
            <a:chExt cx="2188691" cy="244475"/>
          </a:xfrm>
        </p:grpSpPr>
        <p:pic>
          <p:nvPicPr>
            <p:cNvPr id="709" name="Picture 14">
              <a:extLst>
                <a:ext uri="{FF2B5EF4-FFF2-40B4-BE49-F238E27FC236}">
                  <a16:creationId xmlns:a16="http://schemas.microsoft.com/office/drawing/2014/main" id="{1FDEB536-3D21-469A-AEE2-448E451612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15">
              <a:extLst>
                <a:ext uri="{FF2B5EF4-FFF2-40B4-BE49-F238E27FC236}">
                  <a16:creationId xmlns:a16="http://schemas.microsoft.com/office/drawing/2014/main" id="{850038E6-1240-4D40-8D0E-C47BD9C56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16">
              <a:extLst>
                <a:ext uri="{FF2B5EF4-FFF2-40B4-BE49-F238E27FC236}">
                  <a16:creationId xmlns:a16="http://schemas.microsoft.com/office/drawing/2014/main" id="{7C47096D-1198-44D0-BE50-3794E3133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17">
              <a:extLst>
                <a:ext uri="{FF2B5EF4-FFF2-40B4-BE49-F238E27FC236}">
                  <a16:creationId xmlns:a16="http://schemas.microsoft.com/office/drawing/2014/main" id="{C25B4969-336A-401E-8638-8BD571B63F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18">
              <a:extLst>
                <a:ext uri="{FF2B5EF4-FFF2-40B4-BE49-F238E27FC236}">
                  <a16:creationId xmlns:a16="http://schemas.microsoft.com/office/drawing/2014/main" id="{B61F3811-A8A7-415E-ADA0-F77306E4F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19">
              <a:extLst>
                <a:ext uri="{FF2B5EF4-FFF2-40B4-BE49-F238E27FC236}">
                  <a16:creationId xmlns:a16="http://schemas.microsoft.com/office/drawing/2014/main" id="{767EF65B-4F32-4F5C-905D-C1718A492D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20">
              <a:extLst>
                <a:ext uri="{FF2B5EF4-FFF2-40B4-BE49-F238E27FC236}">
                  <a16:creationId xmlns:a16="http://schemas.microsoft.com/office/drawing/2014/main" id="{F4D2EC17-026C-45FD-8DAF-C3F8E9A64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21">
              <a:extLst>
                <a:ext uri="{FF2B5EF4-FFF2-40B4-BE49-F238E27FC236}">
                  <a16:creationId xmlns:a16="http://schemas.microsoft.com/office/drawing/2014/main" id="{3E9E7661-59E8-451F-B3B0-FB01905C7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7" name="Picture 22">
              <a:extLst>
                <a:ext uri="{FF2B5EF4-FFF2-40B4-BE49-F238E27FC236}">
                  <a16:creationId xmlns:a16="http://schemas.microsoft.com/office/drawing/2014/main" id="{00B3B4B4-0688-4B57-99BA-D89EA9F9B5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23">
              <a:extLst>
                <a:ext uri="{FF2B5EF4-FFF2-40B4-BE49-F238E27FC236}">
                  <a16:creationId xmlns:a16="http://schemas.microsoft.com/office/drawing/2014/main" id="{53A42054-3432-4660-8FAA-42126CA5C3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9" name="Group 56">
            <a:extLst>
              <a:ext uri="{FF2B5EF4-FFF2-40B4-BE49-F238E27FC236}">
                <a16:creationId xmlns:a16="http://schemas.microsoft.com/office/drawing/2014/main" id="{07F2E7CB-8A17-4755-AF63-88D8B0FA1145}"/>
              </a:ext>
            </a:extLst>
          </p:cNvPr>
          <p:cNvGrpSpPr/>
          <p:nvPr/>
        </p:nvGrpSpPr>
        <p:grpSpPr>
          <a:xfrm>
            <a:off x="4185873" y="4221763"/>
            <a:ext cx="1539560" cy="171967"/>
            <a:chOff x="7746380" y="2949426"/>
            <a:chExt cx="2188691" cy="244475"/>
          </a:xfrm>
        </p:grpSpPr>
        <p:pic>
          <p:nvPicPr>
            <p:cNvPr id="720" name="Picture 14">
              <a:extLst>
                <a:ext uri="{FF2B5EF4-FFF2-40B4-BE49-F238E27FC236}">
                  <a16:creationId xmlns:a16="http://schemas.microsoft.com/office/drawing/2014/main" id="{CBD0711B-DA59-4064-A4B1-722C77C110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15">
              <a:extLst>
                <a:ext uri="{FF2B5EF4-FFF2-40B4-BE49-F238E27FC236}">
                  <a16:creationId xmlns:a16="http://schemas.microsoft.com/office/drawing/2014/main" id="{42653219-B8A4-4647-AF36-616CC92BB5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16">
              <a:extLst>
                <a:ext uri="{FF2B5EF4-FFF2-40B4-BE49-F238E27FC236}">
                  <a16:creationId xmlns:a16="http://schemas.microsoft.com/office/drawing/2014/main" id="{9F392333-74C3-47F1-A79A-B7EA8B047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17">
              <a:extLst>
                <a:ext uri="{FF2B5EF4-FFF2-40B4-BE49-F238E27FC236}">
                  <a16:creationId xmlns:a16="http://schemas.microsoft.com/office/drawing/2014/main" id="{B591DC89-619A-45CB-8625-354EC13235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18">
              <a:extLst>
                <a:ext uri="{FF2B5EF4-FFF2-40B4-BE49-F238E27FC236}">
                  <a16:creationId xmlns:a16="http://schemas.microsoft.com/office/drawing/2014/main" id="{D5B0D7AE-6DA7-4F03-9EEE-6784D40EF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19">
              <a:extLst>
                <a:ext uri="{FF2B5EF4-FFF2-40B4-BE49-F238E27FC236}">
                  <a16:creationId xmlns:a16="http://schemas.microsoft.com/office/drawing/2014/main" id="{86103C36-20B0-4C89-82BB-EF5EC2F808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20">
              <a:extLst>
                <a:ext uri="{FF2B5EF4-FFF2-40B4-BE49-F238E27FC236}">
                  <a16:creationId xmlns:a16="http://schemas.microsoft.com/office/drawing/2014/main" id="{6E3CB255-704B-472E-8891-626D3CBAA0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7" name="Picture 21">
              <a:extLst>
                <a:ext uri="{FF2B5EF4-FFF2-40B4-BE49-F238E27FC236}">
                  <a16:creationId xmlns:a16="http://schemas.microsoft.com/office/drawing/2014/main" id="{2AFF633A-C1F5-4483-8A77-3466E1680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8" name="Picture 22">
              <a:extLst>
                <a:ext uri="{FF2B5EF4-FFF2-40B4-BE49-F238E27FC236}">
                  <a16:creationId xmlns:a16="http://schemas.microsoft.com/office/drawing/2014/main" id="{3F467C7A-11D1-4DAB-8588-D16C0047B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9" name="Picture 23">
              <a:extLst>
                <a:ext uri="{FF2B5EF4-FFF2-40B4-BE49-F238E27FC236}">
                  <a16:creationId xmlns:a16="http://schemas.microsoft.com/office/drawing/2014/main" id="{B2E32DBE-6033-4A45-8F3D-906922DE9F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0" name="Group 56">
            <a:extLst>
              <a:ext uri="{FF2B5EF4-FFF2-40B4-BE49-F238E27FC236}">
                <a16:creationId xmlns:a16="http://schemas.microsoft.com/office/drawing/2014/main" id="{5CC4ADF2-926C-410D-88FA-510742F41E12}"/>
              </a:ext>
            </a:extLst>
          </p:cNvPr>
          <p:cNvGrpSpPr/>
          <p:nvPr/>
        </p:nvGrpSpPr>
        <p:grpSpPr>
          <a:xfrm>
            <a:off x="4185873" y="4662625"/>
            <a:ext cx="1539560" cy="171967"/>
            <a:chOff x="7746380" y="2949426"/>
            <a:chExt cx="2188691" cy="244475"/>
          </a:xfrm>
        </p:grpSpPr>
        <p:pic>
          <p:nvPicPr>
            <p:cNvPr id="731" name="Picture 14">
              <a:extLst>
                <a:ext uri="{FF2B5EF4-FFF2-40B4-BE49-F238E27FC236}">
                  <a16:creationId xmlns:a16="http://schemas.microsoft.com/office/drawing/2014/main" id="{5440B843-FC46-485C-A644-52D8E1C30B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15">
              <a:extLst>
                <a:ext uri="{FF2B5EF4-FFF2-40B4-BE49-F238E27FC236}">
                  <a16:creationId xmlns:a16="http://schemas.microsoft.com/office/drawing/2014/main" id="{726FE008-D89F-4684-984A-45B396558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16">
              <a:extLst>
                <a:ext uri="{FF2B5EF4-FFF2-40B4-BE49-F238E27FC236}">
                  <a16:creationId xmlns:a16="http://schemas.microsoft.com/office/drawing/2014/main" id="{59994D2A-0E88-4939-9EB8-F410A20479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17">
              <a:extLst>
                <a:ext uri="{FF2B5EF4-FFF2-40B4-BE49-F238E27FC236}">
                  <a16:creationId xmlns:a16="http://schemas.microsoft.com/office/drawing/2014/main" id="{CCB66050-6184-48A0-A3A6-8864558248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18">
              <a:extLst>
                <a:ext uri="{FF2B5EF4-FFF2-40B4-BE49-F238E27FC236}">
                  <a16:creationId xmlns:a16="http://schemas.microsoft.com/office/drawing/2014/main" id="{9FD42045-2A58-4D05-9808-083D0B977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19">
              <a:extLst>
                <a:ext uri="{FF2B5EF4-FFF2-40B4-BE49-F238E27FC236}">
                  <a16:creationId xmlns:a16="http://schemas.microsoft.com/office/drawing/2014/main" id="{E4D8E106-EF71-4489-95F9-A31A05AB74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20">
              <a:extLst>
                <a:ext uri="{FF2B5EF4-FFF2-40B4-BE49-F238E27FC236}">
                  <a16:creationId xmlns:a16="http://schemas.microsoft.com/office/drawing/2014/main" id="{35B03356-628D-41A0-B9D4-304590E30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21">
              <a:extLst>
                <a:ext uri="{FF2B5EF4-FFF2-40B4-BE49-F238E27FC236}">
                  <a16:creationId xmlns:a16="http://schemas.microsoft.com/office/drawing/2014/main" id="{3DD9F746-73EA-48D4-943D-081A8C27F7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9" name="Picture 22">
              <a:extLst>
                <a:ext uri="{FF2B5EF4-FFF2-40B4-BE49-F238E27FC236}">
                  <a16:creationId xmlns:a16="http://schemas.microsoft.com/office/drawing/2014/main" id="{96895A88-3465-41B7-90E6-0BF7611B4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0" name="Picture 23">
              <a:extLst>
                <a:ext uri="{FF2B5EF4-FFF2-40B4-BE49-F238E27FC236}">
                  <a16:creationId xmlns:a16="http://schemas.microsoft.com/office/drawing/2014/main" id="{BD514C36-C1D2-4F27-9F02-7E011819E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41" name="Picture 18">
            <a:extLst>
              <a:ext uri="{FF2B5EF4-FFF2-40B4-BE49-F238E27FC236}">
                <a16:creationId xmlns:a16="http://schemas.microsoft.com/office/drawing/2014/main" id="{37762E17-5AEE-4670-9D83-A8FFB7C4D2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99155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2" name="Picture 19">
            <a:extLst>
              <a:ext uri="{FF2B5EF4-FFF2-40B4-BE49-F238E27FC236}">
                <a16:creationId xmlns:a16="http://schemas.microsoft.com/office/drawing/2014/main" id="{FA3DD716-4EDA-436A-8976-AC2EFD2CE8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1110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3" name="Picture 20">
            <a:extLst>
              <a:ext uri="{FF2B5EF4-FFF2-40B4-BE49-F238E27FC236}">
                <a16:creationId xmlns:a16="http://schemas.microsoft.com/office/drawing/2014/main" id="{104E92BD-F207-49FF-9654-C15DCAE99D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3064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4" name="Picture 21">
            <a:extLst>
              <a:ext uri="{FF2B5EF4-FFF2-40B4-BE49-F238E27FC236}">
                <a16:creationId xmlns:a16="http://schemas.microsoft.com/office/drawing/2014/main" id="{1A3408C9-EDCB-4A54-BCFA-3E39C4AFF1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5019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5" name="Picture 22">
            <a:extLst>
              <a:ext uri="{FF2B5EF4-FFF2-40B4-BE49-F238E27FC236}">
                <a16:creationId xmlns:a16="http://schemas.microsoft.com/office/drawing/2014/main" id="{C42B7D64-BC4F-432F-81AA-9865C6B4C8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06974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6" name="Picture 23">
            <a:extLst>
              <a:ext uri="{FF2B5EF4-FFF2-40B4-BE49-F238E27FC236}">
                <a16:creationId xmlns:a16="http://schemas.microsoft.com/office/drawing/2014/main" id="{9B516574-6FFE-4573-B2F5-8229189D2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58928" y="506655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7" name="Picture 746">
            <a:extLst>
              <a:ext uri="{FF2B5EF4-FFF2-40B4-BE49-F238E27FC236}">
                <a16:creationId xmlns:a16="http://schemas.microsoft.com/office/drawing/2014/main" id="{C3DA13C2-3866-4FF1-89EF-95A4F969A7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44213" y="506655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8" name="Picture 747">
            <a:extLst>
              <a:ext uri="{FF2B5EF4-FFF2-40B4-BE49-F238E27FC236}">
                <a16:creationId xmlns:a16="http://schemas.microsoft.com/office/drawing/2014/main" id="{CFA7C346-DF5C-40F4-962B-3D4EB87493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90152" y="506655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9" name="Picture 748">
            <a:extLst>
              <a:ext uri="{FF2B5EF4-FFF2-40B4-BE49-F238E27FC236}">
                <a16:creationId xmlns:a16="http://schemas.microsoft.com/office/drawing/2014/main" id="{125F1ADB-7A21-4C10-9514-39CB5166CC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38934" y="50664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0" name="Picture 749">
            <a:extLst>
              <a:ext uri="{FF2B5EF4-FFF2-40B4-BE49-F238E27FC236}">
                <a16:creationId xmlns:a16="http://schemas.microsoft.com/office/drawing/2014/main" id="{67063BCF-908A-473A-95E3-7EA9D42DD8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94795" y="50667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1" name="Picture 750">
            <a:extLst>
              <a:ext uri="{FF2B5EF4-FFF2-40B4-BE49-F238E27FC236}">
                <a16:creationId xmlns:a16="http://schemas.microsoft.com/office/drawing/2014/main" id="{71A3EBC9-5F92-4263-B6BF-4C202931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3639" y="50667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2" name="Picture 751">
            <a:extLst>
              <a:ext uri="{FF2B5EF4-FFF2-40B4-BE49-F238E27FC236}">
                <a16:creationId xmlns:a16="http://schemas.microsoft.com/office/drawing/2014/main" id="{257B03BB-D154-4B00-B06C-25CAB0711F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7239" y="506673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3" name="Picture 16">
            <a:extLst>
              <a:ext uri="{FF2B5EF4-FFF2-40B4-BE49-F238E27FC236}">
                <a16:creationId xmlns:a16="http://schemas.microsoft.com/office/drawing/2014/main" id="{DFE28742-46A3-4859-81DC-2D3D9BBAED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95245" y="5066786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4" name="Picture 17">
            <a:extLst>
              <a:ext uri="{FF2B5EF4-FFF2-40B4-BE49-F238E27FC236}">
                <a16:creationId xmlns:a16="http://schemas.microsoft.com/office/drawing/2014/main" id="{4824D46A-7225-4917-8CD8-14427C6F32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7200" y="5066786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5" name="Picture 21">
            <a:extLst>
              <a:ext uri="{FF2B5EF4-FFF2-40B4-BE49-F238E27FC236}">
                <a16:creationId xmlns:a16="http://schemas.microsoft.com/office/drawing/2014/main" id="{0DDEE653-CD58-490E-998E-DCE340962C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04615" y="5065953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6" name="Picture 21">
            <a:extLst>
              <a:ext uri="{FF2B5EF4-FFF2-40B4-BE49-F238E27FC236}">
                <a16:creationId xmlns:a16="http://schemas.microsoft.com/office/drawing/2014/main" id="{2E82C787-5D4C-4074-A3D9-17A03F723A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40402" y="5067866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7" name="Picture 14">
            <a:extLst>
              <a:ext uri="{FF2B5EF4-FFF2-40B4-BE49-F238E27FC236}">
                <a16:creationId xmlns:a16="http://schemas.microsoft.com/office/drawing/2014/main" id="{BD82D495-6EE2-459D-9969-6C3D931D80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90856" y="5066230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8" name="Picture 15">
            <a:extLst>
              <a:ext uri="{FF2B5EF4-FFF2-40B4-BE49-F238E27FC236}">
                <a16:creationId xmlns:a16="http://schemas.microsoft.com/office/drawing/2014/main" id="{0F77F089-C828-4C01-BC3B-0B2D69252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342811" y="5066230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9" name="Picture 21">
            <a:extLst>
              <a:ext uri="{FF2B5EF4-FFF2-40B4-BE49-F238E27FC236}">
                <a16:creationId xmlns:a16="http://schemas.microsoft.com/office/drawing/2014/main" id="{58231E81-647F-44C1-B119-2ACC0FEC48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05571" y="5065953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0" name="Picture 759">
            <a:extLst>
              <a:ext uri="{FF2B5EF4-FFF2-40B4-BE49-F238E27FC236}">
                <a16:creationId xmlns:a16="http://schemas.microsoft.com/office/drawing/2014/main" id="{B7BA773A-0261-43B4-831F-6E1F971C9E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92010" y="55123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1" name="Picture 760">
            <a:extLst>
              <a:ext uri="{FF2B5EF4-FFF2-40B4-BE49-F238E27FC236}">
                <a16:creationId xmlns:a16="http://schemas.microsoft.com/office/drawing/2014/main" id="{7CDC3442-B7D5-42B2-A336-3087D90543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38409" y="551232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2" name="Picture 761">
            <a:extLst>
              <a:ext uri="{FF2B5EF4-FFF2-40B4-BE49-F238E27FC236}">
                <a16:creationId xmlns:a16="http://schemas.microsoft.com/office/drawing/2014/main" id="{ABCFF4F1-2823-4875-B540-A510EE2B68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84808" y="55128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3" name="Picture 762">
            <a:extLst>
              <a:ext uri="{FF2B5EF4-FFF2-40B4-BE49-F238E27FC236}">
                <a16:creationId xmlns:a16="http://schemas.microsoft.com/office/drawing/2014/main" id="{8D59CC75-B3FC-4D67-A074-5394ECFE9F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9982" y="55153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4" name="Picture 763">
            <a:extLst>
              <a:ext uri="{FF2B5EF4-FFF2-40B4-BE49-F238E27FC236}">
                <a16:creationId xmlns:a16="http://schemas.microsoft.com/office/drawing/2014/main" id="{6E405E6D-9CEF-4647-83AA-38E9FDB223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75858" y="55153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448348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7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11111E-6 L 0.21615 1.11111E-6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7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11111E-6 L 0.1918 1.11111E-6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7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11111E-6 L 0.16784 1.11111E-6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7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11111E-6 L 0.14232 1.11111E-6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7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11111E-6 L 0.11823 1.11111E-6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7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11111E-6 L 0.09388 1.11111E-6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7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1.11111E-6 L 0.07044 1.11111E-6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7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11111E-6 L 0.0444 1.11111E-6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7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2.59259E-6 L 0.0211 2.59259E-6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7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00"/>
                            </p:stCondLst>
                            <p:childTnLst>
                              <p:par>
                                <p:cTn id="5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7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7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7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7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7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7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7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7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816, 815, 814,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808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807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94D8551-A045-4412-8BCC-0B84DA11CF6C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59F4FA7B-7546-4BA7-97E4-214295254FC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5D7D65D9-C8D1-4266-8D07-8C63C9F33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2289395B-F047-47F6-80D1-97CB1BA66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9DF347DE-F8FB-4679-B494-4E70A94AE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A3A774DD-DE96-478B-8584-949B09F67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1B66EF8B-FC8E-44EF-B2B7-FB7A05721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F63B720B-3548-4B3C-81E9-1731D77B8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2115E260-F74F-4C73-BE07-BF0C93516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6170A555-76A8-4A09-8451-A8669F3BB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C0D20795-F0B3-440E-8997-FEC33727A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B7584790-6535-45B1-9FC2-3B74C6083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74274E8A-D7CA-41D8-83F6-ED4C09251AD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86C459DF-B0F0-48A4-A718-2EB8BC526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9A5E32B5-7501-4A1F-AAE7-3A469A9BA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26EF508D-94BA-4B02-93D9-FA821CAEE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13650AF2-5A3C-4D92-8989-6D061D9AC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7078F271-4387-4F4B-A65E-8FA60DB88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94E46BC9-783B-41FA-A812-960DE003E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AD5036C6-516F-44AB-BBDB-A2785A7CC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C9625525-9348-4784-930C-6C7D6CE46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D3E2801F-165D-40BF-B5E5-7BA41D763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458C0B1F-F163-45E2-B104-A42496261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02C5230C-250F-4A8D-951E-2B95955A043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41FB47C5-29BB-4C09-9453-0744B7976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A0018133-36AE-433D-BD08-541E0217E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659BF18-EF63-4483-9700-F66232DF6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69326FA3-3E9B-42CC-9B6E-E1BE66161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CD1865F7-7C50-40ED-A31C-50179FCBD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E564759F-D8A4-4B32-817E-025E0A844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649DBBD-BADE-4679-A221-E1CCDFE03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42F2823F-AFDE-4EB8-8090-79B64EA8B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F41FF1E8-340B-454F-9CC6-518A5E2C9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5C9DA980-439B-43A4-8F6B-483B9BB04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E71BBAEF-341A-4413-9FC4-EF15D765C92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B1312DD8-6FE7-48FB-8E3B-148031B53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8FC04B97-C07E-4706-8370-B58CA8008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DDECAB49-963F-41AD-BF03-E3B665BF1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06374F5C-E69A-40C8-8EED-33C01F8B3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18DD3A77-20E0-451D-9901-7CD70FA6B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D9649BDA-CA70-42CE-AD98-C08CB3849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24915CC5-8D90-4223-841F-4840D719D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D8DD792E-A7C2-4020-8F07-E853A6B21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B62C2DA9-16A9-41C5-99BA-1DC779A2B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8EF6EF47-0A94-4BB1-B7DD-FB97F9298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8A2EC783-8C3A-46CD-BFAE-C48C4E766F1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8E4DA3AC-C91A-4DA2-9EF8-0EADF9A62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72BC92AE-4FE9-4843-A84B-D8D5504C8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47D42EDF-EF6A-4634-AE76-5C4B0F269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8E00286A-0FCE-417E-BDFA-76F15DDAA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582F980-7559-48A5-8EB5-7509BDE12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3F687C14-0AFA-4858-8E67-B6D5F8ACB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86903175-DC84-4BE0-A91C-988760203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EAB5E942-EFB9-4C48-8178-FF6731BDD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429B7815-2952-4863-9F6A-7DC90AAF8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BF2663D3-662A-411C-93B4-277BD78E5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A5A7FF22-77A2-43C3-96F4-105FE393D90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220B1EE1-A8F9-4068-BE28-C342B7CAA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BD86AFAC-D272-4667-9DC9-CA47271E1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525E74BD-28E1-478F-8C96-79BE3CE4B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0BC39701-B4D4-4553-B335-0EBE8FD9C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280F6820-2808-41BD-B583-4DDB3D406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5CAD0763-6E90-4BC0-86B0-EA5E7D9E4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F22E8A9F-8576-47F0-8615-B0D35EB82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3C74BBDC-BC96-43FC-9DA3-766C88823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FEC9D880-53E9-4290-88EA-E1BAB2042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93A4CBDA-8AA1-45BC-8A8D-35F354BD8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152330CA-BEC2-45CD-B502-765B2E5EE2B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094520BD-602B-4BA7-B4BF-CD7E537FE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64AF428A-05F4-48E4-9528-AF9894D21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753A52B3-8408-496E-9249-7E3609E13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9612B989-B247-458B-B001-950551DD2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73679390-D511-4EC7-B091-4885F8DA3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14FE782-8AD6-443E-8AD6-BBE2AD926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3332360E-3351-4611-A83E-7B1840249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99FB5A4C-0D2E-4119-9C6E-C33BFAC40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8DF4CD0E-A76F-4A03-AA7B-785506589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8E947801-6CA8-43AD-9C59-139BF9F7C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D36DDED9-6516-4511-9285-E5B40F48817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52FA1EF4-6AED-46CD-B411-2F0937529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0A857FEF-4F31-4BAA-A4B5-DB875D1E0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3D1606CC-1850-41CC-A8AC-514290E5A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29C28F32-C036-45B9-B05A-31D6E639E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E44FC003-436D-4035-84E5-CE3BBE1FD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4F5B70DB-052B-45DB-9CEB-5BBE39CD9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54DE7666-F4A5-42BA-A5B9-BC4DDCBC9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A0012D65-1BA2-4BC2-82D6-96F5B0920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ED8597B4-F59B-48C7-BF41-E16281484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EAA76FC7-18F5-4008-9033-4ACE1F8E2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28EECE0-BA30-4C8E-A6B0-AAC0C55C7FD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C5568FF9-6E90-4E40-9B68-E5D744092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1C0ECFFA-1860-4B8B-ADF3-9901CD8DB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8475AEC8-7098-4839-B3EC-B498C9796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9F034A3C-C463-4BA7-BFCA-1780BEDAB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4E2B5C66-A25A-482C-95F6-A632C035A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7C08077D-A076-4B78-B60D-ABE523231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633F2194-018E-498D-83B4-91B81B27B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9B548655-F51A-4B3B-A823-95AB1576A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F4738D4C-1BC4-4CF8-BBB8-4E06A23F0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1A1415C9-9040-4AE0-92AC-E8A207884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E229A87-2621-4C08-B3E3-47ACD4D3E5A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D4237218-6D47-47E8-9888-1B253F648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890D4072-30C3-407C-97C2-CF27E2F95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FD512363-BCC1-4FE9-9420-D47B74E97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6B1B29B8-9B3C-47C8-9E88-63B49A37C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745828FE-C0D4-4027-AC5A-99B6FF149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63239785-595C-4291-975F-AD67CE34F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BD8A4857-7062-43E6-9A77-4413D9524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2A409D02-6EDB-42FE-8A65-BC50DC5EA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BA3D846A-CFDE-41C2-857F-96F9FCF05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2C5D3791-DED5-438A-A97D-47691201F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30B6AC21-5E19-4F58-9F8E-3C7D6E792353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1FE266AB-E664-4B0F-A3DC-130800E18D0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DA604761-C948-4D87-B6A9-8DCCFD949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98953073-5B35-45DE-B73D-163F8BEE7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87055FE7-AD7D-485A-B4E1-76043A26B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419EB08F-F672-4035-9F53-91FA61F85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ECB87EBA-E562-48E2-8930-79299A650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1EFB2E94-21F0-4FDC-87A3-594674D04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96FCA899-86DE-4247-A66A-66A547DC9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AF64F933-6864-4EE2-B91B-CADA4FF3C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17BF50CD-BCBA-4BED-90E2-9CF72D690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7B314C38-FC33-4BD5-98F9-43DCE3055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7A04629D-DD7F-4C4F-8F02-050CD37D7DE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C1AB1F6B-260F-4035-A1FB-3BC4CE6A6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F3C96FC1-C071-411B-BCF6-15E1FB0A8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B5F84512-B1D2-4C3A-9664-D6C110DD1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7C9C62EF-25C1-46E8-A376-55706584F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809443D7-332F-4B1B-B6B3-2E1668191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E04931C1-4066-4F30-9677-2508E5722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8992D8DB-1DB0-4D38-B513-1E1DD2412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50BDCA6C-C361-4AA0-9080-62D03718A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FFF34FBF-799B-443C-8D22-BB732D8F6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76B24473-AFDB-45BE-907A-B595F02E2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17097599-4969-41FF-A2BD-3509D64FFE9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D589EDCA-5AD7-484E-BC56-94BCC608F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077ECB05-7872-4F8A-BF81-87061EF96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1F9DC667-12CD-43E9-829B-8FBFB1FFD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E18DC269-19E4-4C1C-8F1A-72D2B914B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E9A6B634-E06F-42DB-8B39-72AECFDD8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74BC52D7-2DB6-4DBF-99DB-E05CC79EC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49360850-D739-47E1-B42F-FCB9B3AE8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E37A84F1-8923-4F97-9983-3CD0A5EB1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C610A2D1-BBC9-48A4-80B2-ACBB599D6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0145D88B-639B-4261-89C8-75C82799A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E014FDFB-962B-47C0-B7CA-B799633177E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36B41431-DAEB-404B-A115-B32D54C8E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4CFB6B3A-2A0D-4087-A011-9F85C16AD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808C96DB-FE54-4E1B-A7D6-48DFAB502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81B050D9-78CD-4FD8-8CD9-6EC79AB93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8C1D51D3-43EC-4B4C-ADEA-73C28DD3D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33BC8290-D5FF-45A9-995E-F6CDEA7FC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1969B47E-93C2-4D5F-B7AA-8B732BE3C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B87805C8-5A0A-492B-B462-F75E8CFE6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36E6A418-6EC5-4EAD-8463-51FF75E68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A8D5B141-1672-4CF6-BFDC-2830C2ED5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AFB2488E-D656-4147-8389-B3BCA0BF7AB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0E6A48C0-51FD-46F6-B6F5-6847B59F0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5E9B5BBF-984E-42C9-9B80-9C15DC482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2C34D338-629F-4540-BF40-1986D4AA5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BAAA7F9B-4CEC-46A7-BDF4-A63600A8B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5561A629-1FD1-4B38-86A1-D1F77025D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10D97567-9DED-4D62-8DD8-EAB1EA879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28B8E668-DA33-479E-BCCC-205F311F1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9CB1988F-3CCD-49D8-8869-3A3DD23BE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42431AD3-3ECA-4750-8A2B-D1465FA12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91B1AE13-E4D2-4E45-85F4-EE545A0E9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33376116-E4EA-494F-8DED-6903999AC38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F83BB50A-0C8C-487B-ACF2-8404EBED9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1651276F-5575-407D-A65A-CB9CD5370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41C1E162-F16F-4609-A127-9D10620A3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19667A87-888A-48C6-A6B1-0DBC2D037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E4B3E5E3-A7FC-4FDF-B813-55B8DF67C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A24931B8-202B-4338-80BE-8C864C6AE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155B2556-8304-4A84-B7C4-B80B20F6B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0CB56EA1-7879-4C55-919B-ADEBC5CBD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DFCDF5DE-D789-4449-9FEB-65AC71C44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2F3F63AA-9B43-4A5A-A082-5F941027B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5938BCDB-BBDC-42FE-8218-4DC96BF535E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1C7DDFA6-6A42-4ED7-A2B3-53EF130FE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94475035-9BC2-400F-99F1-7E455F802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06DDF666-70B1-477B-A123-6322987F4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20B73C1D-6E9F-4E4A-88B4-DEB89147E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0FCDF64A-5619-460A-9208-9D526A690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60211E0B-35D7-4690-A8E4-88319EFF6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1C1A91A9-2F60-44D5-B928-23038A1C8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EDAD60FC-8CEA-4D1D-821E-3F32C28F9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E69926EE-98CE-4CF9-B120-FC4BB4539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26F8726C-8ACE-4F68-80A5-E79EC31B4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8CDCFAC1-0565-47EB-AD8E-49324FBEBAA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944F7D23-AA72-4EAC-8575-1ED2DA694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FABF2897-965E-4C90-8DCF-39D4690CF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DF975C88-59EC-4AE7-8DC5-58C1AFE87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BBC86F76-6988-4685-8D9E-CD1B95688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47583275-F853-4298-919A-E555D3636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1AB32C97-896C-4660-84F9-FC743785A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F5BE1AC4-9D01-48C1-82B7-E273CE604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15BC7960-0430-4B91-A84F-97C5F0083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F0C1DE53-50B6-41BD-AE81-9CFB9FA87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DAEDF646-4E66-4029-BAC2-42EA1CE74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7564EF5F-D57F-4C05-BC04-BE5D43CC3BB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B347488D-2DCB-4D20-8F02-80201BF2A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616A7E60-F82D-4DC0-AB84-B2C307346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9253B94E-64F0-40D1-9868-EDDBB6F96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C66BB0C0-25A4-43F2-8A7A-02E5B8FC4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9B9CAA2C-1BD6-4265-9BC6-F88C8403F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755BC098-D393-47D3-BA9A-E2E1D72C6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B43A1DBD-6521-4FEC-BAF9-352A3E943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7E24E72B-02BC-4ED8-AC53-3E80AB242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2E499617-F2E9-481A-901E-102EA9380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F73DB6D7-75E8-48A8-A1CD-6F038D02B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F6A9F82A-B5DB-4F8B-AEA4-BE1A0263B71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DD79C675-30F2-413B-8FE1-0BA0EE601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67288783-E7E7-4F6A-8621-E2B28CEDE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C7E36B5B-5897-4581-BAB8-02EA227BA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8EEB7D66-0E4D-4CA7-8B24-2888074E2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CB4226D4-AAAA-4434-84D0-B2BD76D81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F5E24F2A-04F3-482C-B5EE-264C19DCE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0B5B856D-02C4-46F1-979E-B01FF866A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839C3D2D-2429-40BE-8B1A-89A95E63E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C29884A1-15CD-4A05-96DC-4DD2697DF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FE7AE8E6-0743-4E81-873B-CB43F50F8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B57B2369-2014-404B-B654-6521C781F9D3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8B4DB51C-1DC5-4D86-AF67-8BDB0AE0C66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22DA8158-AE75-4623-B90B-5F2FFB06C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0E019966-0915-4CDE-8A89-D5436FF3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98B28266-F144-4D10-B4E9-5F26CA899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2857E750-F03C-436D-A76C-2F111AFCA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A96FA623-A962-47BD-9A66-4F3F79ADA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29ED9304-A504-4497-A2C5-2D5BD1177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E218D6A8-3169-4F9C-864E-C05F6CF49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0047BD1E-61FE-4E18-83B9-C84D004BC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E1850966-1E3D-409F-B10E-07E65974D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9A07DA4F-1082-498E-8F03-DB2BAD5BE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000500D4-BF53-4101-B3AC-976D0449126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5C333BFC-18AC-4FEF-AF19-0A1F1979F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C453B694-3F0E-4651-B9F2-488E446AE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D71D7022-D30A-49DE-94B3-C3C03A2B1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AD68BEB2-6017-42D3-8B20-CEFD92A6B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EE726F8C-EBE8-4E47-92B2-71C186170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3C2BE743-0D77-4291-8183-7C99F31D6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9A53B896-7CDE-4497-B491-1AA9ECD67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DE13BBB4-EE02-46EE-A720-DE4208FD02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3BB4B154-FAC7-4988-A0D4-FC04C0726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AD328B2F-6CC5-4DA4-8FFC-91E8AAD85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D3348DE2-43DF-4A89-B41F-3E88769F752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5EAE1571-5371-4A6C-B4C2-A4B4F3448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DA5FAF7E-F94B-46B1-B3C5-C39B1AEA0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C12EC5C2-AE5B-476C-B3EA-B5D6A521A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A8582F0A-1BE1-4033-8284-C3C7C0EFC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7BCE83F8-B0C4-4613-BBFE-8B637F749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1287190C-0980-4E02-B2B2-A80B42496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15B7AFBA-540C-4603-9F16-7867E4B3C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6E59F691-0079-4997-A382-E23DF39B2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E3794B1F-7C67-4AED-B9E7-0D31715F3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F62D6CC6-CCD2-431C-B8C4-1CB698E36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F75DABE2-7684-466D-9685-9CF43CC28F7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B24BD7B1-37F1-452C-99C7-B98BB7699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31C2B962-B072-4E37-A758-46BF83F83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6CF4BC00-6C9D-459C-8BE8-DD119EBD6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7DFB9AB0-469F-4767-8590-288383E4F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2EFC0DAF-DA87-48AD-8C36-F46A8EEFF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7F66DDF8-AEDC-4967-8157-5F7830757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3FEE0F7D-DC59-45D9-AF2F-382D1473F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723A8B84-519F-49C4-AB2C-C6FBBBC23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1A6DA0E3-A463-42CE-AD82-03AEBAFE6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40E96190-C08E-46E2-905B-725825ED4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801A4D7A-0205-465A-85F2-4BA401E67DA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0A225F34-7CB8-4A21-B99E-FB6B989A8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B481220C-004B-4C64-A1BF-CAB2F98F6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07846FB2-E4AC-43B1-ADC0-1E9E6DA55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9C1D0BCF-25F4-43A4-8E9D-46627EDC1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E4AF612F-5070-471A-95CD-11486D430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935584AE-4620-45D0-81A8-949F5D489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D6051334-FACC-4897-ACD1-0274484C0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16B39A73-D8F6-448D-99CE-EFC51F947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A000D79A-67C1-4790-BEA2-3D3863137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811D28A1-22D8-469C-B0F4-9A20CF871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7CF6DC68-26E2-49AB-B1E5-D7D2AC6F347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4543643B-7D27-45D8-81B4-DB7C5C155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0B81C763-CEC6-4110-B489-AAFBDE974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C372E8E4-AC12-456E-9012-74E47B1D4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70CADF7D-4B9C-4EB4-BF44-B67F84284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8B5DF651-87C5-49B9-A66A-D13323F85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892AD6A8-C283-47BF-80F4-E30E5CDD1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81F9490F-7C36-4578-B836-C85DF64DF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6A6DFB35-7169-4546-B944-4EDE0A636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36D84530-5AAC-4DD7-8854-BB632BCA3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BB7EB0BE-6649-4E87-B574-04205076B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0FA4280B-599A-4BF6-BC69-09AB7714874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833D46E9-7F6E-4743-926A-A7D49186C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0A41C589-C8CF-4A5E-A052-425A1AFAD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4C640DF9-13BD-41E6-AE35-56E7B843D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66DAE9DD-92A8-489C-AC8B-B9BAE8C8D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137A9507-E3A7-4C03-823B-6909ED8E7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CBAE2D7F-6A47-47C0-87EA-7627EFA24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209D377D-80FD-4FAA-8F99-B7B69A32C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9F5EC595-23D4-451B-AE5B-AFD4735E0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0363DE0B-043D-4748-8EC6-517A6A67A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8110B553-EB46-4955-B94E-EF21991A6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BB87614E-A624-43DB-B3BE-632F1101FC7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BCA8ECCE-1E03-4954-B210-EF7804C05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B7567DD3-2286-45DB-8D93-F11DB14FB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07380CC8-A354-4CB5-96CB-91A87094D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AFC49686-1662-49EA-8A86-39E0BD2C7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4DCE8DEA-E788-4C7F-90BA-B83356D55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796C2E77-67BB-4F40-A274-AEDF8B101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C32CD892-3392-494D-B394-5338C3CD4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A950194F-EEE5-4E91-A32A-0212475BB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EED4E7F0-CC16-41DC-AB13-481CE9616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84BE4F0B-C552-4A25-9467-773E63ED5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6E0D57AE-406F-4748-9931-DBFAAE29550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B85D61A9-21F7-4E81-BFE3-2BCE7A363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136AB92D-944D-4BD6-A570-AD56AA21A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761D75B2-7CAB-4934-86AA-CCDA25235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AE95A4D3-016E-4DC1-B95D-8A8F07BB9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CDB53E3F-8696-4656-A9BC-766DFEF05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C0EEB73D-288E-4A54-A5C3-369D97BB5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B13E611E-2322-4542-A1D2-B5F8D2AE1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F06DE73A-5547-4B76-9669-E06AB0A6A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28E3A8DC-5A6A-4C81-B824-57EAB4491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919EC97F-6499-403B-BDE3-9C9C87556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E322F518-9F7F-42DF-A80B-1DFE5BA9DA4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83DEDAB9-4142-4924-8BA4-21B7909D6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840A608A-683F-43BF-82E0-3ABE45577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14BDE30B-9DE4-4A95-94E7-874B6E1BC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65F4A04-DF7B-45FC-9884-7D8F00242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0B3FE882-7019-49B0-ADF3-0A7BF3474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893461DA-CE32-4B67-A90E-5EE2750E3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269110FE-238C-4552-9466-57261630C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81FB1FFB-3FCB-4A9B-9F09-5E3D28CFE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93218BA8-4FBA-406F-BEED-B7DC3D13C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4A563959-E982-4704-86F9-B133F63E4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A598F93F-6668-40D7-9411-53301DA0FE08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B5A2B0D8-AF00-4C2F-8D9E-20177E7B560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BC83DC03-4C29-42F7-AAC4-35C3AA799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8665E409-FB40-46E8-BC61-BBA6C0FD8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53CE17AC-F745-4818-8AF0-B211FD078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C91C5808-E464-49F1-A83F-ABB784B98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95D8408C-AB51-49FC-9719-A18FA66D0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F1CF8E4F-8428-4C5E-8B9C-6F5702BA7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88E48E50-5F9E-4B86-998C-7600B0107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2EC7463E-E2A0-467F-8E70-33F709EF6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D054DB9F-F47C-4FD9-A8F6-05BAB4F78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841FA4EF-69FE-4620-9038-E34974D61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99BCD51E-4753-4CAA-AE85-7C6F846A9D6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4ADFE6D3-D0A6-436A-9447-039C707E3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222A9874-5BF8-49C3-A669-2EA3EEAE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0EB6B2EB-FAD2-4D09-81BC-C20B3CE79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6192273B-A190-4E47-BC0E-62F3A5EF1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DFBF3159-5808-4B10-B7E9-5015CA507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DF86D43A-6569-4158-8172-650F9F8C0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D63A5953-2F10-42FD-BC99-9DE3897A0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85C6219C-F763-4427-8D37-5BED1EFC7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FD8684BD-1F27-473F-91D5-0795354BD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7EE17F86-24EA-4BBD-BE6A-25F4BD24C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6150AEA1-E485-42FE-ADA2-A17FE35DE0C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6E308D13-930E-46B5-9CE3-11C761AC9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A546F0D8-2432-4B3E-9FD9-6C3983010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82D15C98-9AEB-4391-ACD1-F53134F87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1C30FB58-1E18-4ADD-8A12-7044C468B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6F76A416-88AF-4175-AA88-378BE6547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3E6527BD-8A14-4DED-B1A3-2CC747562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C08CFF87-5994-413D-A5E3-0864D2CCD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57A4F6BE-ECF4-4AF8-8024-C1E347F5A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3978CF7A-843E-4A19-9133-689EFF3DB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6C676629-CC89-4C40-8B6B-1C7165FC1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1FE06339-B2E7-4D5E-8714-519A2E9C9E6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77CEBE9D-A22C-4CDB-A023-9F33A1D70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E5F3CED3-4F8A-4328-A193-66AF90033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2A2EA866-16A3-451B-A71D-A88D614E6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902E25F5-2C71-4B6A-BD83-0961ACCF2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723A4B19-6587-4D7C-AFFE-C953FCEAC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464A33CE-CE57-4B18-9A85-C76368E9C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91E1FCED-4A16-4F7E-B3EA-3E50CDF76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C3DEA42E-0374-4CCC-A611-CEC16E58D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1C4FA0FF-09A6-47D9-A8FC-71F53B315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3A1BC5AF-A3F5-4C7F-A33C-E6EF1B5C8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16BA6DF4-F7AF-4482-ABBA-13E5DFAD7EF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DE165657-6C29-4F37-B553-F56DD6903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3F5BCBBF-145C-41B3-B7CF-074128AE4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697964BD-4310-4293-B19A-747BD3A10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058B2E9C-7FB7-4417-B47D-1ABC9AEF9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995FD388-7B00-4DE5-880C-1DCD603E5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3C932624-DC24-4235-93D8-C308BD8C9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9AA90FD9-E6C3-4BFE-BF9E-E9BA3A218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7C9E879D-3E55-4962-9C12-0D307A688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66F236C6-61B3-4C03-B98C-1F34E69F7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7C30FC3D-8A01-4F2B-819A-799D9F266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F708BC03-954E-4A8E-87D2-A1582451113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CAA40F63-35A0-4F68-ADAE-22D907A89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B87AD1CA-DEEF-4070-B22F-B4DA6B0A0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2B334943-1D3C-45B1-BFF8-59A85BD56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5DBB8578-D355-457C-B744-DE0E98834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39C96C98-D345-4233-B29E-76FA8F564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2AA940F6-D492-4CB2-8B52-B70C849BE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811142EA-554B-4333-9B2C-563699DA2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6A5CB997-14C7-4A6D-9903-67A88D263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5B8D48FF-8D69-4C5E-9950-905215A1A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3AA93C65-F1FD-4E78-83BD-8381FC4CF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9B4FC03A-B003-43C6-B202-CEAD78F889B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4E67E99F-4121-4256-B93C-F333DB07B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284726E4-A612-4CEE-BDC5-3217C3178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04043B52-BAFE-408F-A65A-BA894074F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D8F7FA5A-6A59-47C8-850B-E02BFC073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1DAF6F8F-D578-404A-833C-3F7C74630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3FF12D66-812F-4327-A0E7-737F93F08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5AA855CB-DEEC-4BD9-9D06-36128C2E7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87F1CAD6-E1F8-44A6-B305-E95DDA0A6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71C5C1F5-1934-43A7-8A87-75AD9A8AB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4679AEAF-42FC-4267-9836-4186624FE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F7BB3499-2101-4C8D-B057-877A347F34C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C31FE0CF-1326-4C7E-8DDB-5912AC10F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41913492-57EE-4D9D-8C1C-F7B2E116E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0F218E22-4F9C-4F6A-BCC0-0D8811BFE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7C6937C6-1479-4F03-AB21-123273C82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08EEAA2C-3245-47CE-94E2-8ABB3B5B9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D9E45928-8B6F-4211-BBBC-2482DE890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DCACC00B-C905-4E65-A25F-BF498DC2B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BB7056A1-6B85-4DBA-A440-D4ADA8481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E65A74A6-4A90-44FE-A973-2CD096294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E5029645-92EE-4621-B3C0-0DE8BA9D9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26DE7E02-885A-4CED-9FE3-8DB6B80B3AF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0464D766-19A7-409D-A534-20A5C637D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FF567EE0-23AC-42A6-BCDE-CC364828B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A1840667-A777-4641-B820-D2AE6DA80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D5C65043-451D-49C9-9C74-35072FF64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1BA4759A-A916-48F9-83FA-B8B2D5C0E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2E24EE68-854D-4C49-AFC1-3F7FE12E4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64418A00-D45C-4180-B255-0125490C0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AFA49BCD-BA09-4DC4-B742-DC83B3F4D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DA3D4D39-7137-44CB-A026-C64EE4560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577B8D9B-E756-4844-95C6-940E645B4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C0F77673-E622-4D20-8C35-BADD0884EDC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DA3DE04B-ED6D-431B-B902-8552540AC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FDBB90F4-6B0D-46E5-B3DE-648FF1CA8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3529E3C3-5C9E-43A5-96FD-8F40B52BD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836109D9-613F-4A6C-99A1-FD2C596D3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386398F4-8B60-4F1B-97E9-37712112F4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BFC64AC8-70B9-430B-8188-0206BCD4C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B9A5E399-82DB-44B0-9481-12E180F69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027E033A-B213-4DC1-9F57-13758EE1F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96E06F23-3364-4A60-8393-33588B346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07CD2A33-5300-4BAA-8B15-2275F29AB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385C46BF-E986-4387-8E29-054F357C3EEE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B134E37E-F408-44CA-BB7D-AA61F67671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6E6CD61F-7E7A-43B5-ADE3-79F573054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698DCBF4-F9B3-405F-A5E3-FB7F85778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9C36F2D2-80EE-4BCE-893B-6AC537E38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DDF0DE44-7749-40AF-ADB7-6627179C8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5444637C-04B4-42CF-9ACE-AA6E59812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11FE7AE1-AC70-43F3-B97A-B7134FD7A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6B23DF53-25B1-4634-BCAA-3BCBEA56B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10B22ADC-F236-42B2-96AA-7C2EA090E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3E73A526-9FD7-431E-84B1-241A55367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0F8A3284-2E04-45F0-8F53-F54FDB9CF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C84C6646-5B38-4098-AF63-A7D99EAD6EA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63EE75EF-32B1-4842-A630-09B910A30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7DDF7C60-6C1A-46D2-BE85-D4897D3AE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740C5E95-63E6-48D2-B568-818F14704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E1BF9A1B-1577-4BFA-81A1-785FD8409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A9F40AFE-D7E1-4F33-B08C-4F70379FF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486FD6E2-026B-4C24-95FA-AA246A1D2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2D22DAC5-DD4A-4C7D-9977-CB6BDB20A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88A7CD8D-9562-4A5E-BA61-6CE9201D3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F378711C-BFE2-4C92-9D00-160131EBA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94810285-043C-4EFC-8625-76A85AABA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7058DCDC-5761-4E25-BF53-259C5B7AA95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5A6D9449-37A9-4E5B-9DA5-C487BB3AA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624634A9-30C5-4CDC-B27B-15708DDAF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43138C35-0F1F-4AD2-AF1D-01DCEA01C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C55E6D8F-C16E-4B7D-94E9-6E3006583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A397D07C-7B63-4912-8933-C564FB28B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9026F8AC-01B1-4A7E-A0EA-37805821F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9277C442-EDCA-4263-BAE4-D315EA569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5B2FB8EB-942C-4EAA-BB98-5056EA8B3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69CD5A1C-0D71-40A2-80AA-D8BC6BA71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F635B9BC-BB40-4BAC-8602-A305D3EE0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D76A9748-1419-4BD6-BB65-25A52BC7075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16C9E6BB-A22C-47CE-AFA4-2CC8CCA64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81F432F6-178F-4379-944B-999370F88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A28C6D3A-A72C-4991-9BE1-256DA3D0A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2F21C19F-2DB0-46EC-81F7-B6570C1A9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EC3C1505-60A7-4C90-BB53-2F01BD9B6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C5E608BC-6485-4212-9201-02D94199F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DEF47E3A-8971-450B-9CD0-8ECA4C6F2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C2E84E6B-7E0D-4757-9440-67EB8328B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33EFE444-9466-4C40-A8A7-5D163DE72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E0BAF10B-2EA5-4F19-8EE9-160D87D90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AD844DC1-AFC6-42FC-9116-5C68399AE7A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A02E0007-B595-4188-8852-6BC817AE6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436EF348-AC5B-4D0A-8C17-64ECD738F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99659AEE-C8C6-4A1D-AC1A-1D69CDC64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344DFACF-795E-40E2-A0AF-21EF5171A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786D179D-1CA6-49EA-B968-893889F91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E3BE393C-19A2-43BA-8216-8DAEE17A1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C2112D60-6190-402F-A590-D8C300985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E2EE71D4-6FAF-48C1-BE43-5786D9E86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B99F939D-6EE7-4FDC-AD5F-2DC26BFDC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C62BEE84-F83E-4312-9532-7990E6AD9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5AE491B1-BC7C-498D-BA97-2A9B0DC8C4C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EFA97616-E5DD-452A-95B9-5D4195E81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92917B44-DB67-492E-83F9-14D880D7E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12A30A9C-9931-4BE6-8FC9-3824629FE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1995BEBE-F7A9-4C35-9EC3-EB2AA1A7B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45E2FF75-3CAA-48CC-A27D-19E4E92AB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DC80BB3A-9AC1-48A9-8BCE-6DB2E3515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A08D3807-8514-4E2D-85E5-777606BFF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094BBC92-1E73-422E-8037-FC6A7F2CA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A4C84F27-21D2-4ED3-A6C9-9DFD18A46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123CE591-DA8C-48AD-884E-E8C907F38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AEE0BE59-946F-4088-BFE1-BE26FEB913E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104E3DEB-FB64-4829-A88B-A3188ACA2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DB3AA29D-89D2-4ACA-BC41-42BCF6177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013DF423-6806-4617-BAF6-4B7B37E6E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12263858-9E0E-48BF-AEAF-1DCC97B38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558E2612-FCB7-4580-AB08-D1841B0FB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A8C243EB-0965-487E-903B-CD1D477E1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2738229D-A13F-451C-B360-D7D2D0BDB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54473BAF-C663-4787-AEA9-FDEE6545A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DC984535-EF6E-4A5E-A813-C2F8DE568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07B56A66-7B92-4E91-95C3-5FAD343D4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4DE4B138-8D8C-4240-A5B2-D16E5A5F4C3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69905040-ABE4-4D84-8ACF-A0BC70A88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E5B0A9E8-F561-4803-B09F-78E674B4B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D3BA28C1-DDC5-4370-888F-B2467B0D0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5254AE04-F611-41B3-AC3D-70E533C2F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715A64BE-71A9-40D2-979F-21198C54D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67F95EA9-03E3-4EE9-AB8E-2B0C19094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E9E9AA98-351F-43E4-999F-28BCE3713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A3E63AE8-C119-419B-9B9E-733ED1146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F45F88BA-79F8-4E47-AFCB-3AB0576AB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37563880-0962-41A0-A595-CFF126EA8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10E9E661-7D58-44A3-90E5-B551AA274AE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F0E114FE-2B58-4643-BB9B-AE4B596E5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C94066BE-846F-4657-9BD2-188F0586E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6">
                <a:extLst>
                  <a:ext uri="{FF2B5EF4-FFF2-40B4-BE49-F238E27FC236}">
                    <a16:creationId xmlns:a16="http://schemas.microsoft.com/office/drawing/2014/main" id="{D5F92729-96A4-4F67-84C3-5CD69D58C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7">
                <a:extLst>
                  <a:ext uri="{FF2B5EF4-FFF2-40B4-BE49-F238E27FC236}">
                    <a16:creationId xmlns:a16="http://schemas.microsoft.com/office/drawing/2014/main" id="{986E6C08-A41C-4308-BD44-FD3CC20C1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8">
                <a:extLst>
                  <a:ext uri="{FF2B5EF4-FFF2-40B4-BE49-F238E27FC236}">
                    <a16:creationId xmlns:a16="http://schemas.microsoft.com/office/drawing/2014/main" id="{E6C367CD-9CAE-47FD-8F8B-04CD548C2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9">
                <a:extLst>
                  <a:ext uri="{FF2B5EF4-FFF2-40B4-BE49-F238E27FC236}">
                    <a16:creationId xmlns:a16="http://schemas.microsoft.com/office/drawing/2014/main" id="{1835386D-7F9B-4838-9654-3520FB316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0">
                <a:extLst>
                  <a:ext uri="{FF2B5EF4-FFF2-40B4-BE49-F238E27FC236}">
                    <a16:creationId xmlns:a16="http://schemas.microsoft.com/office/drawing/2014/main" id="{DE3274BB-E030-4F73-A558-B5A022B68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1">
                <a:extLst>
                  <a:ext uri="{FF2B5EF4-FFF2-40B4-BE49-F238E27FC236}">
                    <a16:creationId xmlns:a16="http://schemas.microsoft.com/office/drawing/2014/main" id="{5927DD1C-96F0-4FE7-94A9-CD4A9967A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2">
                <a:extLst>
                  <a:ext uri="{FF2B5EF4-FFF2-40B4-BE49-F238E27FC236}">
                    <a16:creationId xmlns:a16="http://schemas.microsoft.com/office/drawing/2014/main" id="{AE7F47A3-045A-4AA2-B9F9-2617C3505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3">
                <a:extLst>
                  <a:ext uri="{FF2B5EF4-FFF2-40B4-BE49-F238E27FC236}">
                    <a16:creationId xmlns:a16="http://schemas.microsoft.com/office/drawing/2014/main" id="{15365551-DFC9-44C4-805A-8894CEF1A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8F8210F0-81B2-45C8-B936-BDDF530AC78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CFACFAE6-6770-4818-9A49-0BC04A71C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AB352FF5-0960-416A-B9CE-80217F9FD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55CC1B3E-ACC9-4A64-AEA6-E94E0542D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06E7CCA9-430B-4D3C-A48B-FBC2DC3F3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CFAD8712-E4BE-47BE-B32F-9993773E5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C2117B5C-678E-4B3D-8CD4-1FBB4FCD0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31C13EDD-FEF8-4EE4-806C-B2682BE74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584FF75E-A271-4986-A946-9CA160F60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DBB24710-5CF1-48F1-9227-AE2AA56B4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2BBA876E-D5C8-4158-B99C-D8BA430E1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CAEC2875-81CF-4E1E-A73B-F3F26F478F97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D89AD4DC-37CE-4B99-9146-B3786B080ED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4" name="Picture 14">
                <a:extLst>
                  <a:ext uri="{FF2B5EF4-FFF2-40B4-BE49-F238E27FC236}">
                    <a16:creationId xmlns:a16="http://schemas.microsoft.com/office/drawing/2014/main" id="{42E24BFE-5997-4986-88EE-F1799619C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5">
                <a:extLst>
                  <a:ext uri="{FF2B5EF4-FFF2-40B4-BE49-F238E27FC236}">
                    <a16:creationId xmlns:a16="http://schemas.microsoft.com/office/drawing/2014/main" id="{180F1EFB-A67E-4990-B9B7-EEB12C0E0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6">
                <a:extLst>
                  <a:ext uri="{FF2B5EF4-FFF2-40B4-BE49-F238E27FC236}">
                    <a16:creationId xmlns:a16="http://schemas.microsoft.com/office/drawing/2014/main" id="{2816683B-77F4-4482-B5AB-3D7ABE595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7">
                <a:extLst>
                  <a:ext uri="{FF2B5EF4-FFF2-40B4-BE49-F238E27FC236}">
                    <a16:creationId xmlns:a16="http://schemas.microsoft.com/office/drawing/2014/main" id="{F7383D3F-EF7A-4ED9-9AE1-1166BC7BD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8">
                <a:extLst>
                  <a:ext uri="{FF2B5EF4-FFF2-40B4-BE49-F238E27FC236}">
                    <a16:creationId xmlns:a16="http://schemas.microsoft.com/office/drawing/2014/main" id="{76B96D70-BB99-41DB-8ECC-E888E7396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9">
                <a:extLst>
                  <a:ext uri="{FF2B5EF4-FFF2-40B4-BE49-F238E27FC236}">
                    <a16:creationId xmlns:a16="http://schemas.microsoft.com/office/drawing/2014/main" id="{BEC30085-2C1D-4CEB-B3FD-DD265FAA3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0">
                <a:extLst>
                  <a:ext uri="{FF2B5EF4-FFF2-40B4-BE49-F238E27FC236}">
                    <a16:creationId xmlns:a16="http://schemas.microsoft.com/office/drawing/2014/main" id="{0F3E8E97-39F5-4846-B887-FAFD7FD8B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1">
                <a:extLst>
                  <a:ext uri="{FF2B5EF4-FFF2-40B4-BE49-F238E27FC236}">
                    <a16:creationId xmlns:a16="http://schemas.microsoft.com/office/drawing/2014/main" id="{750EBFD7-DC52-4E62-8E5C-BD415DD11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2">
                <a:extLst>
                  <a:ext uri="{FF2B5EF4-FFF2-40B4-BE49-F238E27FC236}">
                    <a16:creationId xmlns:a16="http://schemas.microsoft.com/office/drawing/2014/main" id="{25435C12-7D34-4A99-A00B-512B8531C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3">
                <a:extLst>
                  <a:ext uri="{FF2B5EF4-FFF2-40B4-BE49-F238E27FC236}">
                    <a16:creationId xmlns:a16="http://schemas.microsoft.com/office/drawing/2014/main" id="{95745547-0AB1-4D39-A93D-1BD503979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5" name="Group 56">
              <a:extLst>
                <a:ext uri="{FF2B5EF4-FFF2-40B4-BE49-F238E27FC236}">
                  <a16:creationId xmlns:a16="http://schemas.microsoft.com/office/drawing/2014/main" id="{DD7B3E29-4622-4CB3-8825-EFDF875C2CF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3C2C0999-5F10-41BF-8AE7-D711F479E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0E36071A-4AEC-4558-B557-53FF17A57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B471E19B-0CE3-4E41-8EA4-E519EE584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936B73EE-CF9C-4903-9E96-97D7C757F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A37C3DD4-D722-45A0-8302-8906340E3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1980FD4A-65A1-46A6-A123-88C006756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8931D389-1B74-482B-9665-ABB53A386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A258DD94-6A91-4B77-9486-DD61EBA70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022BA7B4-F5C7-40C0-836F-4EBF3AD86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7A9CB92C-0C0E-4941-8398-B46B34AEF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6" name="Group 56">
              <a:extLst>
                <a:ext uri="{FF2B5EF4-FFF2-40B4-BE49-F238E27FC236}">
                  <a16:creationId xmlns:a16="http://schemas.microsoft.com/office/drawing/2014/main" id="{0DF20CA3-E60A-4574-B89D-5CCDECC815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90DDB09A-7856-409E-AC30-D063122BB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C53C0889-3D50-4484-BD9D-E1AE378D8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2C553513-E7CB-4503-94C0-558CFE5AA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71CE0312-2CC0-4F74-AB60-91BFA04F1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0DDF8CD2-6CD7-46F5-BB40-86B75262B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DA44D6DE-41E0-42F6-A201-408C53783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43455766-CB19-452F-B501-C47DD1D05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CB5272BB-49D2-4C5A-8D44-78C93FDD0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B80A9377-7B49-46C3-B6E1-266D7281EA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90C5C20E-EDF4-445D-87CF-B31FA70FA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587651B8-E56D-4D0F-A33F-D364612DA55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914FA097-C6AB-4040-A1E9-592DAD774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29B2F4B6-1256-48B3-80E3-8FB3415A8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B417ECA8-C6CE-4E6B-8A62-1F9B48DC0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24778E21-741F-4131-B6FF-BFAF47090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F39D2C2B-EE8E-4454-89C1-10294778F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7E593E23-49AF-4C63-AB02-E5DF4FB82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42F3D642-4469-414A-B187-77877F029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F198A34D-F507-40CF-BF17-ED696EA11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D6255864-CB3D-48A0-BD94-C1C45423F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267F3268-B4FD-4E86-B89A-E59717CA5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6905A73B-08FC-4479-AD17-CF4B3346F3F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8E45F8E4-4A50-49C2-8313-6FF102889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C929E5AB-0BDC-436A-871E-00C0776F6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12F68147-CE7B-4584-9994-50568B075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9042D1B1-BC29-4AE5-861F-D44CD7A0B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3041423E-A4F8-48C3-80CA-EB6C4BD51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BBDEE36D-094E-43AF-832C-AFD467712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8945C5A9-7FDF-4394-AB49-322C08021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52F2D1AF-0A5F-4722-93F6-3DCC358B8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D7D77D0D-B6B2-439E-AF10-94EAE51ED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E65E75D5-7E84-4F73-BA34-99358237E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038988BD-0F97-45A5-87E8-D8FD8DF3E4F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C844252F-4866-4E34-B95B-AAA0477FB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AF54DF2E-F284-4DB9-AEEC-6864EB37E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3DD7095D-795E-4181-B837-6575F4499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CE5158E1-1FA9-4F80-B830-82353975C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44DCB4DD-087D-4FB2-861E-3A4CEE910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BB263BA4-EF5E-4AF3-A0BC-573EC3B4C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E63BD56A-3CE9-4944-B5EE-A29DFF7AD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B17CADE9-CE46-44F6-8027-E9063D5D4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F23D3E8C-6466-4C49-BE67-3DC5E2E56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A7C833BD-8331-4128-9C5E-BEF29AC3C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3BA82B61-381A-416A-8C25-D001DF137EC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7247FC13-540B-4D62-8661-B842D333A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2015ACEF-F4B8-4C31-B90E-3A09B627D9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488333A4-4807-4918-8D30-68568728E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42BE2B75-06DF-4BA3-8131-171DE0FE5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11C3062D-81BE-43F0-B79D-5349BE2E4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5785A993-C3B5-41D0-BF42-A07E6EFD4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42B8A1EA-80EB-4E8F-9B64-0ADFF0453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CD666755-AE47-4CB3-89D8-1D4423D2F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43C37424-94FA-415A-B992-50A63917C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55E46100-37B2-4C9D-B6FB-99A473E5A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FECC6235-3A41-4BAB-8453-84633451CBB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7DD67D31-69A9-4F4E-81DE-1DEA4707C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048A2E2F-D5DC-4BC8-ABA7-CDF67D38F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641A1F22-B080-4C94-B2D2-CF3D28F8F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F3677207-4F94-4DA6-B527-C08A4A58F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E70A1960-6AD6-48CA-9EBD-BB2A1F6BA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0E43492F-6048-4787-9FFD-EB599D334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9421E463-D96C-439F-9497-74454C598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E176347B-5EFE-4447-84ED-22D71D095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8AB91C9F-4F06-4AAF-8EAF-1756344F6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2A679BD5-B999-45B5-9F06-EE75E2B70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AD4AD29C-8719-4DDE-AA50-FDF3F0D09FA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4" name="Picture 14">
                <a:extLst>
                  <a:ext uri="{FF2B5EF4-FFF2-40B4-BE49-F238E27FC236}">
                    <a16:creationId xmlns:a16="http://schemas.microsoft.com/office/drawing/2014/main" id="{4B9F78D2-0151-4462-A627-BC6362C27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5">
                <a:extLst>
                  <a:ext uri="{FF2B5EF4-FFF2-40B4-BE49-F238E27FC236}">
                    <a16:creationId xmlns:a16="http://schemas.microsoft.com/office/drawing/2014/main" id="{B14E44C7-FFA8-4F7D-ACA4-E866D3CA2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6">
                <a:extLst>
                  <a:ext uri="{FF2B5EF4-FFF2-40B4-BE49-F238E27FC236}">
                    <a16:creationId xmlns:a16="http://schemas.microsoft.com/office/drawing/2014/main" id="{EC4BC716-A9B1-4250-A94D-DE95801F9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7">
                <a:extLst>
                  <a:ext uri="{FF2B5EF4-FFF2-40B4-BE49-F238E27FC236}">
                    <a16:creationId xmlns:a16="http://schemas.microsoft.com/office/drawing/2014/main" id="{72DBC922-1566-4588-B869-6163EB229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8">
                <a:extLst>
                  <a:ext uri="{FF2B5EF4-FFF2-40B4-BE49-F238E27FC236}">
                    <a16:creationId xmlns:a16="http://schemas.microsoft.com/office/drawing/2014/main" id="{096C55D6-AA9F-4F54-AED5-774BCADE4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9">
                <a:extLst>
                  <a:ext uri="{FF2B5EF4-FFF2-40B4-BE49-F238E27FC236}">
                    <a16:creationId xmlns:a16="http://schemas.microsoft.com/office/drawing/2014/main" id="{A5DA4379-39CF-4FDE-B309-F98CA0AFC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0">
                <a:extLst>
                  <a:ext uri="{FF2B5EF4-FFF2-40B4-BE49-F238E27FC236}">
                    <a16:creationId xmlns:a16="http://schemas.microsoft.com/office/drawing/2014/main" id="{5D00FC8A-FEBB-4E18-B597-E82173E97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1">
                <a:extLst>
                  <a:ext uri="{FF2B5EF4-FFF2-40B4-BE49-F238E27FC236}">
                    <a16:creationId xmlns:a16="http://schemas.microsoft.com/office/drawing/2014/main" id="{A92E9405-FDDC-4355-A0A2-80AD164B9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2">
                <a:extLst>
                  <a:ext uri="{FF2B5EF4-FFF2-40B4-BE49-F238E27FC236}">
                    <a16:creationId xmlns:a16="http://schemas.microsoft.com/office/drawing/2014/main" id="{94A26DFB-6686-4186-8272-42A474AD7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3">
                <a:extLst>
                  <a:ext uri="{FF2B5EF4-FFF2-40B4-BE49-F238E27FC236}">
                    <a16:creationId xmlns:a16="http://schemas.microsoft.com/office/drawing/2014/main" id="{2379227B-0C97-43E2-A8C9-6ECF5A495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061688B1-F840-4A4A-B924-8DEE59B3196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4" name="Picture 14">
                <a:extLst>
                  <a:ext uri="{FF2B5EF4-FFF2-40B4-BE49-F238E27FC236}">
                    <a16:creationId xmlns:a16="http://schemas.microsoft.com/office/drawing/2014/main" id="{0DC57BBB-E460-458D-B1A1-5445A90FF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5">
                <a:extLst>
                  <a:ext uri="{FF2B5EF4-FFF2-40B4-BE49-F238E27FC236}">
                    <a16:creationId xmlns:a16="http://schemas.microsoft.com/office/drawing/2014/main" id="{772685CD-7A28-4394-8015-1B84B5431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6">
                <a:extLst>
                  <a:ext uri="{FF2B5EF4-FFF2-40B4-BE49-F238E27FC236}">
                    <a16:creationId xmlns:a16="http://schemas.microsoft.com/office/drawing/2014/main" id="{BED1C3A6-ABB6-4DD7-AA18-E67783D0E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7">
                <a:extLst>
                  <a:ext uri="{FF2B5EF4-FFF2-40B4-BE49-F238E27FC236}">
                    <a16:creationId xmlns:a16="http://schemas.microsoft.com/office/drawing/2014/main" id="{CDF79D63-EB23-49E0-8789-E0E30319E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8">
                <a:extLst>
                  <a:ext uri="{FF2B5EF4-FFF2-40B4-BE49-F238E27FC236}">
                    <a16:creationId xmlns:a16="http://schemas.microsoft.com/office/drawing/2014/main" id="{83DE46DA-60B3-40A5-B6C6-DA2E7F1F9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9">
                <a:extLst>
                  <a:ext uri="{FF2B5EF4-FFF2-40B4-BE49-F238E27FC236}">
                    <a16:creationId xmlns:a16="http://schemas.microsoft.com/office/drawing/2014/main" id="{96DEBE9F-EC9F-4A28-A3BE-FB1FE7017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0">
                <a:extLst>
                  <a:ext uri="{FF2B5EF4-FFF2-40B4-BE49-F238E27FC236}">
                    <a16:creationId xmlns:a16="http://schemas.microsoft.com/office/drawing/2014/main" id="{512A1411-795B-4A8B-94D2-2FE88BCF3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1">
                <a:extLst>
                  <a:ext uri="{FF2B5EF4-FFF2-40B4-BE49-F238E27FC236}">
                    <a16:creationId xmlns:a16="http://schemas.microsoft.com/office/drawing/2014/main" id="{C1B693DC-E545-4D40-B5F9-5AC6D270D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2">
                <a:extLst>
                  <a:ext uri="{FF2B5EF4-FFF2-40B4-BE49-F238E27FC236}">
                    <a16:creationId xmlns:a16="http://schemas.microsoft.com/office/drawing/2014/main" id="{D9E4A0BC-8F57-4B07-B8A9-DBB1CF3E0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3">
                <a:extLst>
                  <a:ext uri="{FF2B5EF4-FFF2-40B4-BE49-F238E27FC236}">
                    <a16:creationId xmlns:a16="http://schemas.microsoft.com/office/drawing/2014/main" id="{9AA8F619-F0AB-434E-926B-280FAA367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E6F4E537-5A9B-4375-B454-47A3B73A2C81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08363C35-3745-452A-94B1-A009FC1CCBF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65" name="Picture 14">
                <a:extLst>
                  <a:ext uri="{FF2B5EF4-FFF2-40B4-BE49-F238E27FC236}">
                    <a16:creationId xmlns:a16="http://schemas.microsoft.com/office/drawing/2014/main" id="{73B69E70-F32E-4EAB-8A9A-B2B8E97CA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5">
                <a:extLst>
                  <a:ext uri="{FF2B5EF4-FFF2-40B4-BE49-F238E27FC236}">
                    <a16:creationId xmlns:a16="http://schemas.microsoft.com/office/drawing/2014/main" id="{4682D8B0-12CC-4855-8913-26330A72E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6">
                <a:extLst>
                  <a:ext uri="{FF2B5EF4-FFF2-40B4-BE49-F238E27FC236}">
                    <a16:creationId xmlns:a16="http://schemas.microsoft.com/office/drawing/2014/main" id="{A251CF8B-7AA6-43AA-A519-18499DABF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7">
                <a:extLst>
                  <a:ext uri="{FF2B5EF4-FFF2-40B4-BE49-F238E27FC236}">
                    <a16:creationId xmlns:a16="http://schemas.microsoft.com/office/drawing/2014/main" id="{B5678A1D-4F52-4107-B362-5D8FD82D3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8">
                <a:extLst>
                  <a:ext uri="{FF2B5EF4-FFF2-40B4-BE49-F238E27FC236}">
                    <a16:creationId xmlns:a16="http://schemas.microsoft.com/office/drawing/2014/main" id="{088B4FEB-84F0-4A67-B607-7F5A3DECC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9">
                <a:extLst>
                  <a:ext uri="{FF2B5EF4-FFF2-40B4-BE49-F238E27FC236}">
                    <a16:creationId xmlns:a16="http://schemas.microsoft.com/office/drawing/2014/main" id="{CC740BB7-AFFE-43A5-BE2E-8501E93F9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0">
                <a:extLst>
                  <a:ext uri="{FF2B5EF4-FFF2-40B4-BE49-F238E27FC236}">
                    <a16:creationId xmlns:a16="http://schemas.microsoft.com/office/drawing/2014/main" id="{64ED78DC-8327-4839-9B0D-FDB390025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1">
                <a:extLst>
                  <a:ext uri="{FF2B5EF4-FFF2-40B4-BE49-F238E27FC236}">
                    <a16:creationId xmlns:a16="http://schemas.microsoft.com/office/drawing/2014/main" id="{A8691C97-826D-4075-BA6A-48C72A8EF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2">
                <a:extLst>
                  <a:ext uri="{FF2B5EF4-FFF2-40B4-BE49-F238E27FC236}">
                    <a16:creationId xmlns:a16="http://schemas.microsoft.com/office/drawing/2014/main" id="{65F28ECE-AF07-4AA2-9BF8-5E45AB9B0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3">
                <a:extLst>
                  <a:ext uri="{FF2B5EF4-FFF2-40B4-BE49-F238E27FC236}">
                    <a16:creationId xmlns:a16="http://schemas.microsoft.com/office/drawing/2014/main" id="{A660DED9-AD78-4BAB-943B-6B982F991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6" name="Group 56">
              <a:extLst>
                <a:ext uri="{FF2B5EF4-FFF2-40B4-BE49-F238E27FC236}">
                  <a16:creationId xmlns:a16="http://schemas.microsoft.com/office/drawing/2014/main" id="{A2AD8DD9-36FB-46EB-8CC0-F45F628D3D1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55" name="Picture 14">
                <a:extLst>
                  <a:ext uri="{FF2B5EF4-FFF2-40B4-BE49-F238E27FC236}">
                    <a16:creationId xmlns:a16="http://schemas.microsoft.com/office/drawing/2014/main" id="{C5D6BC03-1B52-4961-9869-9AFC0E494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5">
                <a:extLst>
                  <a:ext uri="{FF2B5EF4-FFF2-40B4-BE49-F238E27FC236}">
                    <a16:creationId xmlns:a16="http://schemas.microsoft.com/office/drawing/2014/main" id="{9318D04C-B9C7-4EA5-B0D1-AD121F28D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6">
                <a:extLst>
                  <a:ext uri="{FF2B5EF4-FFF2-40B4-BE49-F238E27FC236}">
                    <a16:creationId xmlns:a16="http://schemas.microsoft.com/office/drawing/2014/main" id="{7A1FD0E2-4E53-4B1E-95C8-B8D25484E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7">
                <a:extLst>
                  <a:ext uri="{FF2B5EF4-FFF2-40B4-BE49-F238E27FC236}">
                    <a16:creationId xmlns:a16="http://schemas.microsoft.com/office/drawing/2014/main" id="{CAA804E7-213A-4044-B190-4764BB22C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8">
                <a:extLst>
                  <a:ext uri="{FF2B5EF4-FFF2-40B4-BE49-F238E27FC236}">
                    <a16:creationId xmlns:a16="http://schemas.microsoft.com/office/drawing/2014/main" id="{713D951C-649C-43C5-8E39-4ABC87A7A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9">
                <a:extLst>
                  <a:ext uri="{FF2B5EF4-FFF2-40B4-BE49-F238E27FC236}">
                    <a16:creationId xmlns:a16="http://schemas.microsoft.com/office/drawing/2014/main" id="{77E0E73C-7512-4255-AAEC-91D249A2C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0">
                <a:extLst>
                  <a:ext uri="{FF2B5EF4-FFF2-40B4-BE49-F238E27FC236}">
                    <a16:creationId xmlns:a16="http://schemas.microsoft.com/office/drawing/2014/main" id="{CD0A5D34-F3F9-4BD1-A3A7-EBD99D7A4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1">
                <a:extLst>
                  <a:ext uri="{FF2B5EF4-FFF2-40B4-BE49-F238E27FC236}">
                    <a16:creationId xmlns:a16="http://schemas.microsoft.com/office/drawing/2014/main" id="{03C7D045-8529-4444-A397-06A3F5631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2">
                <a:extLst>
                  <a:ext uri="{FF2B5EF4-FFF2-40B4-BE49-F238E27FC236}">
                    <a16:creationId xmlns:a16="http://schemas.microsoft.com/office/drawing/2014/main" id="{F8255679-C1C2-48C8-909E-611B43D3D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3">
                <a:extLst>
                  <a:ext uri="{FF2B5EF4-FFF2-40B4-BE49-F238E27FC236}">
                    <a16:creationId xmlns:a16="http://schemas.microsoft.com/office/drawing/2014/main" id="{EF602CAC-67AD-4028-B5DD-CE7A0C73E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7" name="Group 56">
              <a:extLst>
                <a:ext uri="{FF2B5EF4-FFF2-40B4-BE49-F238E27FC236}">
                  <a16:creationId xmlns:a16="http://schemas.microsoft.com/office/drawing/2014/main" id="{4A8206DE-F649-4AB4-BAC2-83773145644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45" name="Picture 14">
                <a:extLst>
                  <a:ext uri="{FF2B5EF4-FFF2-40B4-BE49-F238E27FC236}">
                    <a16:creationId xmlns:a16="http://schemas.microsoft.com/office/drawing/2014/main" id="{46BB7565-C19E-40E2-BA39-6B6127E17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5">
                <a:extLst>
                  <a:ext uri="{FF2B5EF4-FFF2-40B4-BE49-F238E27FC236}">
                    <a16:creationId xmlns:a16="http://schemas.microsoft.com/office/drawing/2014/main" id="{731E7ACF-8CAC-4E8E-8513-E29EB63C0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6">
                <a:extLst>
                  <a:ext uri="{FF2B5EF4-FFF2-40B4-BE49-F238E27FC236}">
                    <a16:creationId xmlns:a16="http://schemas.microsoft.com/office/drawing/2014/main" id="{E02C9DC5-89D2-4A9D-8CCE-F0DC96CD7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7">
                <a:extLst>
                  <a:ext uri="{FF2B5EF4-FFF2-40B4-BE49-F238E27FC236}">
                    <a16:creationId xmlns:a16="http://schemas.microsoft.com/office/drawing/2014/main" id="{C676A733-EE11-48A5-ACD5-FDB1656C1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8">
                <a:extLst>
                  <a:ext uri="{FF2B5EF4-FFF2-40B4-BE49-F238E27FC236}">
                    <a16:creationId xmlns:a16="http://schemas.microsoft.com/office/drawing/2014/main" id="{21C6D0CE-5930-49A3-9CC1-3CAD22118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9">
                <a:extLst>
                  <a:ext uri="{FF2B5EF4-FFF2-40B4-BE49-F238E27FC236}">
                    <a16:creationId xmlns:a16="http://schemas.microsoft.com/office/drawing/2014/main" id="{6038CD85-FD0D-455E-8910-51F5B5BCE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0">
                <a:extLst>
                  <a:ext uri="{FF2B5EF4-FFF2-40B4-BE49-F238E27FC236}">
                    <a16:creationId xmlns:a16="http://schemas.microsoft.com/office/drawing/2014/main" id="{7F332C70-F245-4136-B296-F2200A33C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1">
                <a:extLst>
                  <a:ext uri="{FF2B5EF4-FFF2-40B4-BE49-F238E27FC236}">
                    <a16:creationId xmlns:a16="http://schemas.microsoft.com/office/drawing/2014/main" id="{73F42FFD-6904-45FA-A897-2980875B5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2">
                <a:extLst>
                  <a:ext uri="{FF2B5EF4-FFF2-40B4-BE49-F238E27FC236}">
                    <a16:creationId xmlns:a16="http://schemas.microsoft.com/office/drawing/2014/main" id="{B077FD30-DEBD-40A6-B4DE-4668FB4B3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3">
                <a:extLst>
                  <a:ext uri="{FF2B5EF4-FFF2-40B4-BE49-F238E27FC236}">
                    <a16:creationId xmlns:a16="http://schemas.microsoft.com/office/drawing/2014/main" id="{EC44377D-356A-41E0-BE87-541D3DE0D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8" name="Group 56">
              <a:extLst>
                <a:ext uri="{FF2B5EF4-FFF2-40B4-BE49-F238E27FC236}">
                  <a16:creationId xmlns:a16="http://schemas.microsoft.com/office/drawing/2014/main" id="{EBBBE0B8-2481-41AC-BAC6-E94A5AEDF3F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35" name="Picture 14">
                <a:extLst>
                  <a:ext uri="{FF2B5EF4-FFF2-40B4-BE49-F238E27FC236}">
                    <a16:creationId xmlns:a16="http://schemas.microsoft.com/office/drawing/2014/main" id="{7B65C6B8-7C90-4BF0-9E06-229FD9282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5">
                <a:extLst>
                  <a:ext uri="{FF2B5EF4-FFF2-40B4-BE49-F238E27FC236}">
                    <a16:creationId xmlns:a16="http://schemas.microsoft.com/office/drawing/2014/main" id="{E2FD0331-6FAB-4772-A40E-4C1ABBF5D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6">
                <a:extLst>
                  <a:ext uri="{FF2B5EF4-FFF2-40B4-BE49-F238E27FC236}">
                    <a16:creationId xmlns:a16="http://schemas.microsoft.com/office/drawing/2014/main" id="{62736B26-8824-4A92-9A2E-5870ED598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7">
                <a:extLst>
                  <a:ext uri="{FF2B5EF4-FFF2-40B4-BE49-F238E27FC236}">
                    <a16:creationId xmlns:a16="http://schemas.microsoft.com/office/drawing/2014/main" id="{34C8D5FD-FCDB-4238-8845-163484365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8">
                <a:extLst>
                  <a:ext uri="{FF2B5EF4-FFF2-40B4-BE49-F238E27FC236}">
                    <a16:creationId xmlns:a16="http://schemas.microsoft.com/office/drawing/2014/main" id="{703B11A0-1122-4138-964D-C811B19BC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9">
                <a:extLst>
                  <a:ext uri="{FF2B5EF4-FFF2-40B4-BE49-F238E27FC236}">
                    <a16:creationId xmlns:a16="http://schemas.microsoft.com/office/drawing/2014/main" id="{7890D06D-8CB4-4289-87C0-0DD0D424B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0">
                <a:extLst>
                  <a:ext uri="{FF2B5EF4-FFF2-40B4-BE49-F238E27FC236}">
                    <a16:creationId xmlns:a16="http://schemas.microsoft.com/office/drawing/2014/main" id="{6D11A0CC-3472-4C9A-8FE2-ECA1AE044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1">
                <a:extLst>
                  <a:ext uri="{FF2B5EF4-FFF2-40B4-BE49-F238E27FC236}">
                    <a16:creationId xmlns:a16="http://schemas.microsoft.com/office/drawing/2014/main" id="{10E51D97-5231-4097-8258-6FA5EFF10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2">
                <a:extLst>
                  <a:ext uri="{FF2B5EF4-FFF2-40B4-BE49-F238E27FC236}">
                    <a16:creationId xmlns:a16="http://schemas.microsoft.com/office/drawing/2014/main" id="{FCD0438D-5425-474D-83E7-C40DF8008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3">
                <a:extLst>
                  <a:ext uri="{FF2B5EF4-FFF2-40B4-BE49-F238E27FC236}">
                    <a16:creationId xmlns:a16="http://schemas.microsoft.com/office/drawing/2014/main" id="{16E5A25C-9A3F-4C01-B2F4-B73430772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9" name="Group 56">
              <a:extLst>
                <a:ext uri="{FF2B5EF4-FFF2-40B4-BE49-F238E27FC236}">
                  <a16:creationId xmlns:a16="http://schemas.microsoft.com/office/drawing/2014/main" id="{A9914E81-A3B8-43C3-881E-475B4FDD301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25" name="Picture 14">
                <a:extLst>
                  <a:ext uri="{FF2B5EF4-FFF2-40B4-BE49-F238E27FC236}">
                    <a16:creationId xmlns:a16="http://schemas.microsoft.com/office/drawing/2014/main" id="{37B07827-57C9-4CD5-9DF4-DE66B154D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5">
                <a:extLst>
                  <a:ext uri="{FF2B5EF4-FFF2-40B4-BE49-F238E27FC236}">
                    <a16:creationId xmlns:a16="http://schemas.microsoft.com/office/drawing/2014/main" id="{14FC77D5-5628-4530-B6CB-D4107BAF8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6">
                <a:extLst>
                  <a:ext uri="{FF2B5EF4-FFF2-40B4-BE49-F238E27FC236}">
                    <a16:creationId xmlns:a16="http://schemas.microsoft.com/office/drawing/2014/main" id="{859D7064-6783-44D2-AEC9-3BE79A56D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7">
                <a:extLst>
                  <a:ext uri="{FF2B5EF4-FFF2-40B4-BE49-F238E27FC236}">
                    <a16:creationId xmlns:a16="http://schemas.microsoft.com/office/drawing/2014/main" id="{AA9719FD-FC46-4AB6-B678-32BF80CA8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8">
                <a:extLst>
                  <a:ext uri="{FF2B5EF4-FFF2-40B4-BE49-F238E27FC236}">
                    <a16:creationId xmlns:a16="http://schemas.microsoft.com/office/drawing/2014/main" id="{C507168E-FD75-4CA5-BE11-EB2E31AE97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9">
                <a:extLst>
                  <a:ext uri="{FF2B5EF4-FFF2-40B4-BE49-F238E27FC236}">
                    <a16:creationId xmlns:a16="http://schemas.microsoft.com/office/drawing/2014/main" id="{215606FC-C4BC-4657-BE9A-1C55BD98F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0">
                <a:extLst>
                  <a:ext uri="{FF2B5EF4-FFF2-40B4-BE49-F238E27FC236}">
                    <a16:creationId xmlns:a16="http://schemas.microsoft.com/office/drawing/2014/main" id="{F2D69F0F-224A-4578-AEE4-93F52170E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1">
                <a:extLst>
                  <a:ext uri="{FF2B5EF4-FFF2-40B4-BE49-F238E27FC236}">
                    <a16:creationId xmlns:a16="http://schemas.microsoft.com/office/drawing/2014/main" id="{77454D66-ED55-4152-8A2C-6BCBA7A43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2">
                <a:extLst>
                  <a:ext uri="{FF2B5EF4-FFF2-40B4-BE49-F238E27FC236}">
                    <a16:creationId xmlns:a16="http://schemas.microsoft.com/office/drawing/2014/main" id="{EFB0C576-4B8F-4DAA-9A99-25F60B1DE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3">
                <a:extLst>
                  <a:ext uri="{FF2B5EF4-FFF2-40B4-BE49-F238E27FC236}">
                    <a16:creationId xmlns:a16="http://schemas.microsoft.com/office/drawing/2014/main" id="{1C221AA9-04BB-4D1F-AF9D-3E60936C7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0" name="Group 56">
              <a:extLst>
                <a:ext uri="{FF2B5EF4-FFF2-40B4-BE49-F238E27FC236}">
                  <a16:creationId xmlns:a16="http://schemas.microsoft.com/office/drawing/2014/main" id="{6E4615B5-2CD2-46FB-B672-AF5737F40A6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15" name="Picture 14">
                <a:extLst>
                  <a:ext uri="{FF2B5EF4-FFF2-40B4-BE49-F238E27FC236}">
                    <a16:creationId xmlns:a16="http://schemas.microsoft.com/office/drawing/2014/main" id="{F593DEF0-ADA5-4290-9C7E-F3E101B9E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5">
                <a:extLst>
                  <a:ext uri="{FF2B5EF4-FFF2-40B4-BE49-F238E27FC236}">
                    <a16:creationId xmlns:a16="http://schemas.microsoft.com/office/drawing/2014/main" id="{75ADE000-A726-4C51-AA33-58A3D0F0A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6">
                <a:extLst>
                  <a:ext uri="{FF2B5EF4-FFF2-40B4-BE49-F238E27FC236}">
                    <a16:creationId xmlns:a16="http://schemas.microsoft.com/office/drawing/2014/main" id="{9E579E5E-77E5-4AF3-B465-371EF2A3F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7">
                <a:extLst>
                  <a:ext uri="{FF2B5EF4-FFF2-40B4-BE49-F238E27FC236}">
                    <a16:creationId xmlns:a16="http://schemas.microsoft.com/office/drawing/2014/main" id="{F883EACE-AEEA-4A80-9173-1CACE1DF3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8">
                <a:extLst>
                  <a:ext uri="{FF2B5EF4-FFF2-40B4-BE49-F238E27FC236}">
                    <a16:creationId xmlns:a16="http://schemas.microsoft.com/office/drawing/2014/main" id="{6707496D-6848-456A-A5C7-E5F3959CC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9">
                <a:extLst>
                  <a:ext uri="{FF2B5EF4-FFF2-40B4-BE49-F238E27FC236}">
                    <a16:creationId xmlns:a16="http://schemas.microsoft.com/office/drawing/2014/main" id="{684909EC-D9DA-4A1C-8646-4882E2F66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0">
                <a:extLst>
                  <a:ext uri="{FF2B5EF4-FFF2-40B4-BE49-F238E27FC236}">
                    <a16:creationId xmlns:a16="http://schemas.microsoft.com/office/drawing/2014/main" id="{43608994-5B39-4804-9060-16B386110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1">
                <a:extLst>
                  <a:ext uri="{FF2B5EF4-FFF2-40B4-BE49-F238E27FC236}">
                    <a16:creationId xmlns:a16="http://schemas.microsoft.com/office/drawing/2014/main" id="{25C8BDA4-7493-45A7-A27E-11C046CA1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2">
                <a:extLst>
                  <a:ext uri="{FF2B5EF4-FFF2-40B4-BE49-F238E27FC236}">
                    <a16:creationId xmlns:a16="http://schemas.microsoft.com/office/drawing/2014/main" id="{46D5AB99-BFDD-404F-A9FD-F91C75465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3">
                <a:extLst>
                  <a:ext uri="{FF2B5EF4-FFF2-40B4-BE49-F238E27FC236}">
                    <a16:creationId xmlns:a16="http://schemas.microsoft.com/office/drawing/2014/main" id="{459420EF-B703-4234-88AC-A36FEA619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1" name="Group 56">
              <a:extLst>
                <a:ext uri="{FF2B5EF4-FFF2-40B4-BE49-F238E27FC236}">
                  <a16:creationId xmlns:a16="http://schemas.microsoft.com/office/drawing/2014/main" id="{0A60AA35-7749-48E3-8F6E-C9188DE71E3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05" name="Picture 14">
                <a:extLst>
                  <a:ext uri="{FF2B5EF4-FFF2-40B4-BE49-F238E27FC236}">
                    <a16:creationId xmlns:a16="http://schemas.microsoft.com/office/drawing/2014/main" id="{EF63B70D-5E49-4081-A1F1-2EF04EB9E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5">
                <a:extLst>
                  <a:ext uri="{FF2B5EF4-FFF2-40B4-BE49-F238E27FC236}">
                    <a16:creationId xmlns:a16="http://schemas.microsoft.com/office/drawing/2014/main" id="{23EC4205-9D2C-4988-BD63-0BCD83024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6">
                <a:extLst>
                  <a:ext uri="{FF2B5EF4-FFF2-40B4-BE49-F238E27FC236}">
                    <a16:creationId xmlns:a16="http://schemas.microsoft.com/office/drawing/2014/main" id="{2A78F6B7-8BEF-412C-A725-5E1779391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7">
                <a:extLst>
                  <a:ext uri="{FF2B5EF4-FFF2-40B4-BE49-F238E27FC236}">
                    <a16:creationId xmlns:a16="http://schemas.microsoft.com/office/drawing/2014/main" id="{9F54316E-4B88-4D41-869B-58A57B70F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8">
                <a:extLst>
                  <a:ext uri="{FF2B5EF4-FFF2-40B4-BE49-F238E27FC236}">
                    <a16:creationId xmlns:a16="http://schemas.microsoft.com/office/drawing/2014/main" id="{511041CA-EFAC-4AE6-AAE8-E188172DC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9">
                <a:extLst>
                  <a:ext uri="{FF2B5EF4-FFF2-40B4-BE49-F238E27FC236}">
                    <a16:creationId xmlns:a16="http://schemas.microsoft.com/office/drawing/2014/main" id="{7E187F4A-0D60-48E8-B8A8-3E8ED5350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0">
                <a:extLst>
                  <a:ext uri="{FF2B5EF4-FFF2-40B4-BE49-F238E27FC236}">
                    <a16:creationId xmlns:a16="http://schemas.microsoft.com/office/drawing/2014/main" id="{01DE59BB-E572-4A33-AB91-129BE197B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1">
                <a:extLst>
                  <a:ext uri="{FF2B5EF4-FFF2-40B4-BE49-F238E27FC236}">
                    <a16:creationId xmlns:a16="http://schemas.microsoft.com/office/drawing/2014/main" id="{8DFAD229-E381-4A05-9CC0-F6991E432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2">
                <a:extLst>
                  <a:ext uri="{FF2B5EF4-FFF2-40B4-BE49-F238E27FC236}">
                    <a16:creationId xmlns:a16="http://schemas.microsoft.com/office/drawing/2014/main" id="{A075ED3B-D0D3-4297-84E5-4BA964BA4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3">
                <a:extLst>
                  <a:ext uri="{FF2B5EF4-FFF2-40B4-BE49-F238E27FC236}">
                    <a16:creationId xmlns:a16="http://schemas.microsoft.com/office/drawing/2014/main" id="{533EC396-4699-4505-85AD-6DC224C24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FFC3E165-4D16-49AB-9EE9-D3CCA6AD82E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95" name="Picture 14">
                <a:extLst>
                  <a:ext uri="{FF2B5EF4-FFF2-40B4-BE49-F238E27FC236}">
                    <a16:creationId xmlns:a16="http://schemas.microsoft.com/office/drawing/2014/main" id="{256DE293-4690-42F2-95BF-DC7AAB1DC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5">
                <a:extLst>
                  <a:ext uri="{FF2B5EF4-FFF2-40B4-BE49-F238E27FC236}">
                    <a16:creationId xmlns:a16="http://schemas.microsoft.com/office/drawing/2014/main" id="{6D2F167D-C732-423F-A686-3B169E224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6">
                <a:extLst>
                  <a:ext uri="{FF2B5EF4-FFF2-40B4-BE49-F238E27FC236}">
                    <a16:creationId xmlns:a16="http://schemas.microsoft.com/office/drawing/2014/main" id="{B5F36301-07EE-477C-A990-BC1DF3A15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7">
                <a:extLst>
                  <a:ext uri="{FF2B5EF4-FFF2-40B4-BE49-F238E27FC236}">
                    <a16:creationId xmlns:a16="http://schemas.microsoft.com/office/drawing/2014/main" id="{79EB272B-3D3C-4F7B-BBDE-A4056D925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8">
                <a:extLst>
                  <a:ext uri="{FF2B5EF4-FFF2-40B4-BE49-F238E27FC236}">
                    <a16:creationId xmlns:a16="http://schemas.microsoft.com/office/drawing/2014/main" id="{1D663AD7-33CC-4DB0-98C3-AC722B625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9">
                <a:extLst>
                  <a:ext uri="{FF2B5EF4-FFF2-40B4-BE49-F238E27FC236}">
                    <a16:creationId xmlns:a16="http://schemas.microsoft.com/office/drawing/2014/main" id="{C2CE7317-5981-40DE-8D96-9A548A691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0">
                <a:extLst>
                  <a:ext uri="{FF2B5EF4-FFF2-40B4-BE49-F238E27FC236}">
                    <a16:creationId xmlns:a16="http://schemas.microsoft.com/office/drawing/2014/main" id="{177DB0EC-5A79-4302-91C5-E81697780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1">
                <a:extLst>
                  <a:ext uri="{FF2B5EF4-FFF2-40B4-BE49-F238E27FC236}">
                    <a16:creationId xmlns:a16="http://schemas.microsoft.com/office/drawing/2014/main" id="{2EAA1D81-A004-4DFB-97A0-32F57E8B2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2">
                <a:extLst>
                  <a:ext uri="{FF2B5EF4-FFF2-40B4-BE49-F238E27FC236}">
                    <a16:creationId xmlns:a16="http://schemas.microsoft.com/office/drawing/2014/main" id="{B6090900-DAE1-400A-9757-0C7CF591C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3">
                <a:extLst>
                  <a:ext uri="{FF2B5EF4-FFF2-40B4-BE49-F238E27FC236}">
                    <a16:creationId xmlns:a16="http://schemas.microsoft.com/office/drawing/2014/main" id="{7FDF0E21-4304-4C9A-A192-11EEB6DB3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6DA4EFE7-F948-4399-B145-FFFFCCA7D10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85" name="Picture 14">
                <a:extLst>
                  <a:ext uri="{FF2B5EF4-FFF2-40B4-BE49-F238E27FC236}">
                    <a16:creationId xmlns:a16="http://schemas.microsoft.com/office/drawing/2014/main" id="{73815C66-C179-4342-82B0-7AC42572D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5">
                <a:extLst>
                  <a:ext uri="{FF2B5EF4-FFF2-40B4-BE49-F238E27FC236}">
                    <a16:creationId xmlns:a16="http://schemas.microsoft.com/office/drawing/2014/main" id="{AC3156A6-85B7-4672-B783-13704EAA1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6">
                <a:extLst>
                  <a:ext uri="{FF2B5EF4-FFF2-40B4-BE49-F238E27FC236}">
                    <a16:creationId xmlns:a16="http://schemas.microsoft.com/office/drawing/2014/main" id="{283654F5-1BE1-4BD4-A45D-91ECBE048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7">
                <a:extLst>
                  <a:ext uri="{FF2B5EF4-FFF2-40B4-BE49-F238E27FC236}">
                    <a16:creationId xmlns:a16="http://schemas.microsoft.com/office/drawing/2014/main" id="{F2C0EC48-F41B-411A-AFFE-8E7C397F4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8">
                <a:extLst>
                  <a:ext uri="{FF2B5EF4-FFF2-40B4-BE49-F238E27FC236}">
                    <a16:creationId xmlns:a16="http://schemas.microsoft.com/office/drawing/2014/main" id="{92DF99CF-F30A-4B5E-B2E8-BBEC7EBBE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9">
                <a:extLst>
                  <a:ext uri="{FF2B5EF4-FFF2-40B4-BE49-F238E27FC236}">
                    <a16:creationId xmlns:a16="http://schemas.microsoft.com/office/drawing/2014/main" id="{47B70F21-2ED3-486C-8508-083CF1AED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0">
                <a:extLst>
                  <a:ext uri="{FF2B5EF4-FFF2-40B4-BE49-F238E27FC236}">
                    <a16:creationId xmlns:a16="http://schemas.microsoft.com/office/drawing/2014/main" id="{2DFEAC4C-98BC-4CBA-9E36-BB7C97D58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1">
                <a:extLst>
                  <a:ext uri="{FF2B5EF4-FFF2-40B4-BE49-F238E27FC236}">
                    <a16:creationId xmlns:a16="http://schemas.microsoft.com/office/drawing/2014/main" id="{6B3116DB-C82D-4391-8EA7-15D8DD6CD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2">
                <a:extLst>
                  <a:ext uri="{FF2B5EF4-FFF2-40B4-BE49-F238E27FC236}">
                    <a16:creationId xmlns:a16="http://schemas.microsoft.com/office/drawing/2014/main" id="{DE585932-D123-4EC2-880F-69B21B5FC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3">
                <a:extLst>
                  <a:ext uri="{FF2B5EF4-FFF2-40B4-BE49-F238E27FC236}">
                    <a16:creationId xmlns:a16="http://schemas.microsoft.com/office/drawing/2014/main" id="{64BB4DC2-C0A0-4CF1-BCD4-18F347927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A5380D65-FAC8-4DDD-A056-A206CDDA2D3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75" name="Picture 14">
                <a:extLst>
                  <a:ext uri="{FF2B5EF4-FFF2-40B4-BE49-F238E27FC236}">
                    <a16:creationId xmlns:a16="http://schemas.microsoft.com/office/drawing/2014/main" id="{5E6F4BDE-34A7-4010-B8FA-E70F474E5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5">
                <a:extLst>
                  <a:ext uri="{FF2B5EF4-FFF2-40B4-BE49-F238E27FC236}">
                    <a16:creationId xmlns:a16="http://schemas.microsoft.com/office/drawing/2014/main" id="{6CF382EC-F9B6-4512-961C-A49BF60AA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6">
                <a:extLst>
                  <a:ext uri="{FF2B5EF4-FFF2-40B4-BE49-F238E27FC236}">
                    <a16:creationId xmlns:a16="http://schemas.microsoft.com/office/drawing/2014/main" id="{49605753-E262-4B99-8B7C-6DABAE602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7">
                <a:extLst>
                  <a:ext uri="{FF2B5EF4-FFF2-40B4-BE49-F238E27FC236}">
                    <a16:creationId xmlns:a16="http://schemas.microsoft.com/office/drawing/2014/main" id="{387579C1-6A87-4758-BD54-7FE0B2C4C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8">
                <a:extLst>
                  <a:ext uri="{FF2B5EF4-FFF2-40B4-BE49-F238E27FC236}">
                    <a16:creationId xmlns:a16="http://schemas.microsoft.com/office/drawing/2014/main" id="{4D862305-DE3A-4CAC-837B-FECE9A209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9">
                <a:extLst>
                  <a:ext uri="{FF2B5EF4-FFF2-40B4-BE49-F238E27FC236}">
                    <a16:creationId xmlns:a16="http://schemas.microsoft.com/office/drawing/2014/main" id="{A998FF82-8241-4474-9CD2-9057EAC43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0">
                <a:extLst>
                  <a:ext uri="{FF2B5EF4-FFF2-40B4-BE49-F238E27FC236}">
                    <a16:creationId xmlns:a16="http://schemas.microsoft.com/office/drawing/2014/main" id="{2AE0E163-DD3A-401A-9B33-14A7E6689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1">
                <a:extLst>
                  <a:ext uri="{FF2B5EF4-FFF2-40B4-BE49-F238E27FC236}">
                    <a16:creationId xmlns:a16="http://schemas.microsoft.com/office/drawing/2014/main" id="{A956AFD2-ABA2-481C-A943-904E06285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2">
                <a:extLst>
                  <a:ext uri="{FF2B5EF4-FFF2-40B4-BE49-F238E27FC236}">
                    <a16:creationId xmlns:a16="http://schemas.microsoft.com/office/drawing/2014/main" id="{81232BE2-3907-424B-94B8-DA802EF60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3">
                <a:extLst>
                  <a:ext uri="{FF2B5EF4-FFF2-40B4-BE49-F238E27FC236}">
                    <a16:creationId xmlns:a16="http://schemas.microsoft.com/office/drawing/2014/main" id="{CD3495F0-3D34-4CE9-A6DC-EB8CB4CCD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64B257D9-A776-4880-8AE5-EFF8D08C2033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1EBF3800-9E32-4EF1-BA03-8C903554F38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76" name="Picture 14">
                <a:extLst>
                  <a:ext uri="{FF2B5EF4-FFF2-40B4-BE49-F238E27FC236}">
                    <a16:creationId xmlns:a16="http://schemas.microsoft.com/office/drawing/2014/main" id="{D5CC175C-D632-4AA1-BDD6-F8FBD5BF9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5">
                <a:extLst>
                  <a:ext uri="{FF2B5EF4-FFF2-40B4-BE49-F238E27FC236}">
                    <a16:creationId xmlns:a16="http://schemas.microsoft.com/office/drawing/2014/main" id="{31924DEA-FEC4-4F50-BAE6-F475775B8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6">
                <a:extLst>
                  <a:ext uri="{FF2B5EF4-FFF2-40B4-BE49-F238E27FC236}">
                    <a16:creationId xmlns:a16="http://schemas.microsoft.com/office/drawing/2014/main" id="{3A3EC245-7040-41F7-8C1A-2C671913F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7">
                <a:extLst>
                  <a:ext uri="{FF2B5EF4-FFF2-40B4-BE49-F238E27FC236}">
                    <a16:creationId xmlns:a16="http://schemas.microsoft.com/office/drawing/2014/main" id="{7D1014EE-A301-4511-A523-937430E83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8">
                <a:extLst>
                  <a:ext uri="{FF2B5EF4-FFF2-40B4-BE49-F238E27FC236}">
                    <a16:creationId xmlns:a16="http://schemas.microsoft.com/office/drawing/2014/main" id="{494D2F3D-C36B-48EC-BB2B-5C4B44836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9">
                <a:extLst>
                  <a:ext uri="{FF2B5EF4-FFF2-40B4-BE49-F238E27FC236}">
                    <a16:creationId xmlns:a16="http://schemas.microsoft.com/office/drawing/2014/main" id="{9B37B94E-9817-4E86-803B-3A24D39D2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0">
                <a:extLst>
                  <a:ext uri="{FF2B5EF4-FFF2-40B4-BE49-F238E27FC236}">
                    <a16:creationId xmlns:a16="http://schemas.microsoft.com/office/drawing/2014/main" id="{D043973F-C791-44E2-B559-B949B9F53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1">
                <a:extLst>
                  <a:ext uri="{FF2B5EF4-FFF2-40B4-BE49-F238E27FC236}">
                    <a16:creationId xmlns:a16="http://schemas.microsoft.com/office/drawing/2014/main" id="{330FD7C6-C969-4555-931D-BE120D05C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2">
                <a:extLst>
                  <a:ext uri="{FF2B5EF4-FFF2-40B4-BE49-F238E27FC236}">
                    <a16:creationId xmlns:a16="http://schemas.microsoft.com/office/drawing/2014/main" id="{8BBB9F0A-CEAA-4D9A-AD27-C461D32F0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3">
                <a:extLst>
                  <a:ext uri="{FF2B5EF4-FFF2-40B4-BE49-F238E27FC236}">
                    <a16:creationId xmlns:a16="http://schemas.microsoft.com/office/drawing/2014/main" id="{9FEEF53D-37A2-436D-951B-D5AB8D8DB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7" name="Group 56">
              <a:extLst>
                <a:ext uri="{FF2B5EF4-FFF2-40B4-BE49-F238E27FC236}">
                  <a16:creationId xmlns:a16="http://schemas.microsoft.com/office/drawing/2014/main" id="{034EAD14-F766-46A3-8E1D-E5F97C3B257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66" name="Picture 14">
                <a:extLst>
                  <a:ext uri="{FF2B5EF4-FFF2-40B4-BE49-F238E27FC236}">
                    <a16:creationId xmlns:a16="http://schemas.microsoft.com/office/drawing/2014/main" id="{6384DC42-986E-4A41-8D55-53EA74D8F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5">
                <a:extLst>
                  <a:ext uri="{FF2B5EF4-FFF2-40B4-BE49-F238E27FC236}">
                    <a16:creationId xmlns:a16="http://schemas.microsoft.com/office/drawing/2014/main" id="{5ECDEA21-1959-4617-8C7F-7DCA3A15A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6">
                <a:extLst>
                  <a:ext uri="{FF2B5EF4-FFF2-40B4-BE49-F238E27FC236}">
                    <a16:creationId xmlns:a16="http://schemas.microsoft.com/office/drawing/2014/main" id="{9C786533-C682-447F-A71B-569F3D4D36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7">
                <a:extLst>
                  <a:ext uri="{FF2B5EF4-FFF2-40B4-BE49-F238E27FC236}">
                    <a16:creationId xmlns:a16="http://schemas.microsoft.com/office/drawing/2014/main" id="{6ABF8C52-379D-4A2B-BD72-ACA52D7D8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8">
                <a:extLst>
                  <a:ext uri="{FF2B5EF4-FFF2-40B4-BE49-F238E27FC236}">
                    <a16:creationId xmlns:a16="http://schemas.microsoft.com/office/drawing/2014/main" id="{2150C1BD-7395-49D4-8F9A-9BFCAF565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9">
                <a:extLst>
                  <a:ext uri="{FF2B5EF4-FFF2-40B4-BE49-F238E27FC236}">
                    <a16:creationId xmlns:a16="http://schemas.microsoft.com/office/drawing/2014/main" id="{BCD4F67F-183F-4ED1-A5C1-6CA0EEC00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0">
                <a:extLst>
                  <a:ext uri="{FF2B5EF4-FFF2-40B4-BE49-F238E27FC236}">
                    <a16:creationId xmlns:a16="http://schemas.microsoft.com/office/drawing/2014/main" id="{AD23B41E-3559-4975-B0CD-6BB92B624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1">
                <a:extLst>
                  <a:ext uri="{FF2B5EF4-FFF2-40B4-BE49-F238E27FC236}">
                    <a16:creationId xmlns:a16="http://schemas.microsoft.com/office/drawing/2014/main" id="{DB496869-59E8-45B2-99A6-898015C38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2">
                <a:extLst>
                  <a:ext uri="{FF2B5EF4-FFF2-40B4-BE49-F238E27FC236}">
                    <a16:creationId xmlns:a16="http://schemas.microsoft.com/office/drawing/2014/main" id="{D496A727-1E44-4540-B0B2-359D55B6E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3">
                <a:extLst>
                  <a:ext uri="{FF2B5EF4-FFF2-40B4-BE49-F238E27FC236}">
                    <a16:creationId xmlns:a16="http://schemas.microsoft.com/office/drawing/2014/main" id="{B540AB7D-CDDB-4581-AA8B-73F9DA924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8" name="Group 56">
              <a:extLst>
                <a:ext uri="{FF2B5EF4-FFF2-40B4-BE49-F238E27FC236}">
                  <a16:creationId xmlns:a16="http://schemas.microsoft.com/office/drawing/2014/main" id="{71C16B55-EEB3-4003-8501-70613D19EA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56" name="Picture 14">
                <a:extLst>
                  <a:ext uri="{FF2B5EF4-FFF2-40B4-BE49-F238E27FC236}">
                    <a16:creationId xmlns:a16="http://schemas.microsoft.com/office/drawing/2014/main" id="{4CEB12FB-7578-4097-B7CC-3FB6E37E2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5">
                <a:extLst>
                  <a:ext uri="{FF2B5EF4-FFF2-40B4-BE49-F238E27FC236}">
                    <a16:creationId xmlns:a16="http://schemas.microsoft.com/office/drawing/2014/main" id="{5FB67C01-CEC2-47B3-88A2-CBE88897A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6">
                <a:extLst>
                  <a:ext uri="{FF2B5EF4-FFF2-40B4-BE49-F238E27FC236}">
                    <a16:creationId xmlns:a16="http://schemas.microsoft.com/office/drawing/2014/main" id="{91348526-6B56-4F42-A58B-593B88FF1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7">
                <a:extLst>
                  <a:ext uri="{FF2B5EF4-FFF2-40B4-BE49-F238E27FC236}">
                    <a16:creationId xmlns:a16="http://schemas.microsoft.com/office/drawing/2014/main" id="{5350AB57-76FB-4C64-9545-595218625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8">
                <a:extLst>
                  <a:ext uri="{FF2B5EF4-FFF2-40B4-BE49-F238E27FC236}">
                    <a16:creationId xmlns:a16="http://schemas.microsoft.com/office/drawing/2014/main" id="{C9DD1A82-64F5-47F4-87EE-D2674E2B0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9">
                <a:extLst>
                  <a:ext uri="{FF2B5EF4-FFF2-40B4-BE49-F238E27FC236}">
                    <a16:creationId xmlns:a16="http://schemas.microsoft.com/office/drawing/2014/main" id="{E0E7EC35-4912-4734-8B9F-541529DC1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0">
                <a:extLst>
                  <a:ext uri="{FF2B5EF4-FFF2-40B4-BE49-F238E27FC236}">
                    <a16:creationId xmlns:a16="http://schemas.microsoft.com/office/drawing/2014/main" id="{55B586E0-B6E9-42D8-8250-E7696DF59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1">
                <a:extLst>
                  <a:ext uri="{FF2B5EF4-FFF2-40B4-BE49-F238E27FC236}">
                    <a16:creationId xmlns:a16="http://schemas.microsoft.com/office/drawing/2014/main" id="{1E890F5F-E676-4405-A7D9-9933E33E5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2">
                <a:extLst>
                  <a:ext uri="{FF2B5EF4-FFF2-40B4-BE49-F238E27FC236}">
                    <a16:creationId xmlns:a16="http://schemas.microsoft.com/office/drawing/2014/main" id="{2B0F06A2-5C55-4DCB-BDD2-60652D067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3">
                <a:extLst>
                  <a:ext uri="{FF2B5EF4-FFF2-40B4-BE49-F238E27FC236}">
                    <a16:creationId xmlns:a16="http://schemas.microsoft.com/office/drawing/2014/main" id="{927DD0F0-5178-402E-BFD9-99AD2C4E0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CAF1ABEF-2AFA-4453-9372-341BDBF33CB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46" name="Picture 14">
                <a:extLst>
                  <a:ext uri="{FF2B5EF4-FFF2-40B4-BE49-F238E27FC236}">
                    <a16:creationId xmlns:a16="http://schemas.microsoft.com/office/drawing/2014/main" id="{D17ABC73-FC15-4916-8CE0-5B4505811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5">
                <a:extLst>
                  <a:ext uri="{FF2B5EF4-FFF2-40B4-BE49-F238E27FC236}">
                    <a16:creationId xmlns:a16="http://schemas.microsoft.com/office/drawing/2014/main" id="{0A782482-AC4B-4AE9-B4F7-1579661BF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6">
                <a:extLst>
                  <a:ext uri="{FF2B5EF4-FFF2-40B4-BE49-F238E27FC236}">
                    <a16:creationId xmlns:a16="http://schemas.microsoft.com/office/drawing/2014/main" id="{DCD75E99-CAA6-490D-8D96-5F43EA995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7">
                <a:extLst>
                  <a:ext uri="{FF2B5EF4-FFF2-40B4-BE49-F238E27FC236}">
                    <a16:creationId xmlns:a16="http://schemas.microsoft.com/office/drawing/2014/main" id="{782477E3-7D71-4F3B-9F65-2EF8A31C3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8">
                <a:extLst>
                  <a:ext uri="{FF2B5EF4-FFF2-40B4-BE49-F238E27FC236}">
                    <a16:creationId xmlns:a16="http://schemas.microsoft.com/office/drawing/2014/main" id="{E6B05D91-478C-4586-8100-26C27EC3D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9">
                <a:extLst>
                  <a:ext uri="{FF2B5EF4-FFF2-40B4-BE49-F238E27FC236}">
                    <a16:creationId xmlns:a16="http://schemas.microsoft.com/office/drawing/2014/main" id="{A2C1B9A1-F92A-4F68-8D93-C3D1ADB0D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0">
                <a:extLst>
                  <a:ext uri="{FF2B5EF4-FFF2-40B4-BE49-F238E27FC236}">
                    <a16:creationId xmlns:a16="http://schemas.microsoft.com/office/drawing/2014/main" id="{C6307E92-A81D-4AC1-922B-E9148E9AB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1">
                <a:extLst>
                  <a:ext uri="{FF2B5EF4-FFF2-40B4-BE49-F238E27FC236}">
                    <a16:creationId xmlns:a16="http://schemas.microsoft.com/office/drawing/2014/main" id="{60A72659-FCD6-47F4-AB91-000BC28D1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2">
                <a:extLst>
                  <a:ext uri="{FF2B5EF4-FFF2-40B4-BE49-F238E27FC236}">
                    <a16:creationId xmlns:a16="http://schemas.microsoft.com/office/drawing/2014/main" id="{CA7EA0AA-67FC-4C12-A117-BFB5BC737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3">
                <a:extLst>
                  <a:ext uri="{FF2B5EF4-FFF2-40B4-BE49-F238E27FC236}">
                    <a16:creationId xmlns:a16="http://schemas.microsoft.com/office/drawing/2014/main" id="{DE3E7830-5B09-4F32-A266-2300A371F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C4BB7735-B53E-407C-82BC-A6EDA268502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36" name="Picture 14">
                <a:extLst>
                  <a:ext uri="{FF2B5EF4-FFF2-40B4-BE49-F238E27FC236}">
                    <a16:creationId xmlns:a16="http://schemas.microsoft.com/office/drawing/2014/main" id="{F8E49CC2-BC08-4E95-90FD-70035399F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5">
                <a:extLst>
                  <a:ext uri="{FF2B5EF4-FFF2-40B4-BE49-F238E27FC236}">
                    <a16:creationId xmlns:a16="http://schemas.microsoft.com/office/drawing/2014/main" id="{7FB96404-64CE-4E88-B67C-872439FA4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6">
                <a:extLst>
                  <a:ext uri="{FF2B5EF4-FFF2-40B4-BE49-F238E27FC236}">
                    <a16:creationId xmlns:a16="http://schemas.microsoft.com/office/drawing/2014/main" id="{DAB63A2E-AF50-4822-B1E2-92E40C1FC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7">
                <a:extLst>
                  <a:ext uri="{FF2B5EF4-FFF2-40B4-BE49-F238E27FC236}">
                    <a16:creationId xmlns:a16="http://schemas.microsoft.com/office/drawing/2014/main" id="{8A6C3345-5451-45F7-8DCA-B0935F1D6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8">
                <a:extLst>
                  <a:ext uri="{FF2B5EF4-FFF2-40B4-BE49-F238E27FC236}">
                    <a16:creationId xmlns:a16="http://schemas.microsoft.com/office/drawing/2014/main" id="{19CD6579-FB75-4348-BE9F-5148F561A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9">
                <a:extLst>
                  <a:ext uri="{FF2B5EF4-FFF2-40B4-BE49-F238E27FC236}">
                    <a16:creationId xmlns:a16="http://schemas.microsoft.com/office/drawing/2014/main" id="{D944664C-7FA1-476F-92CC-BE9F1B7DB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0">
                <a:extLst>
                  <a:ext uri="{FF2B5EF4-FFF2-40B4-BE49-F238E27FC236}">
                    <a16:creationId xmlns:a16="http://schemas.microsoft.com/office/drawing/2014/main" id="{07FC0CEF-DD1A-45BD-AE45-3D3B103D9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1">
                <a:extLst>
                  <a:ext uri="{FF2B5EF4-FFF2-40B4-BE49-F238E27FC236}">
                    <a16:creationId xmlns:a16="http://schemas.microsoft.com/office/drawing/2014/main" id="{56FB220B-7F33-44FD-B268-107922D77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2">
                <a:extLst>
                  <a:ext uri="{FF2B5EF4-FFF2-40B4-BE49-F238E27FC236}">
                    <a16:creationId xmlns:a16="http://schemas.microsoft.com/office/drawing/2014/main" id="{2A9EA448-E51A-4694-8BD6-57E7B5E80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3">
                <a:extLst>
                  <a:ext uri="{FF2B5EF4-FFF2-40B4-BE49-F238E27FC236}">
                    <a16:creationId xmlns:a16="http://schemas.microsoft.com/office/drawing/2014/main" id="{31BD05EA-8AF8-4FC5-8C5C-8395F595C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A4FD0333-60D7-4698-A2A1-E8B784F8D13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26" name="Picture 14">
                <a:extLst>
                  <a:ext uri="{FF2B5EF4-FFF2-40B4-BE49-F238E27FC236}">
                    <a16:creationId xmlns:a16="http://schemas.microsoft.com/office/drawing/2014/main" id="{D0681DC6-E8B3-4CA8-A06D-65EAD1F82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5">
                <a:extLst>
                  <a:ext uri="{FF2B5EF4-FFF2-40B4-BE49-F238E27FC236}">
                    <a16:creationId xmlns:a16="http://schemas.microsoft.com/office/drawing/2014/main" id="{893BC3CF-6E77-47D0-B33C-0636D32AA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6">
                <a:extLst>
                  <a:ext uri="{FF2B5EF4-FFF2-40B4-BE49-F238E27FC236}">
                    <a16:creationId xmlns:a16="http://schemas.microsoft.com/office/drawing/2014/main" id="{9FD2A8B8-508D-4B2A-A79B-E6729939E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7">
                <a:extLst>
                  <a:ext uri="{FF2B5EF4-FFF2-40B4-BE49-F238E27FC236}">
                    <a16:creationId xmlns:a16="http://schemas.microsoft.com/office/drawing/2014/main" id="{092D1668-4D44-4F28-8A18-532D30413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8">
                <a:extLst>
                  <a:ext uri="{FF2B5EF4-FFF2-40B4-BE49-F238E27FC236}">
                    <a16:creationId xmlns:a16="http://schemas.microsoft.com/office/drawing/2014/main" id="{E942AF57-05AD-4016-AB22-29BB271E6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9">
                <a:extLst>
                  <a:ext uri="{FF2B5EF4-FFF2-40B4-BE49-F238E27FC236}">
                    <a16:creationId xmlns:a16="http://schemas.microsoft.com/office/drawing/2014/main" id="{BCFE40AC-4D75-4679-AC4E-88608EF55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0">
                <a:extLst>
                  <a:ext uri="{FF2B5EF4-FFF2-40B4-BE49-F238E27FC236}">
                    <a16:creationId xmlns:a16="http://schemas.microsoft.com/office/drawing/2014/main" id="{C9859B5B-861D-427C-B6B6-200F4CF93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1">
                <a:extLst>
                  <a:ext uri="{FF2B5EF4-FFF2-40B4-BE49-F238E27FC236}">
                    <a16:creationId xmlns:a16="http://schemas.microsoft.com/office/drawing/2014/main" id="{6B936723-5750-47F2-97D4-2E090E887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2">
                <a:extLst>
                  <a:ext uri="{FF2B5EF4-FFF2-40B4-BE49-F238E27FC236}">
                    <a16:creationId xmlns:a16="http://schemas.microsoft.com/office/drawing/2014/main" id="{73E9BB4B-2C20-4D57-A665-C7C59EF1A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3">
                <a:extLst>
                  <a:ext uri="{FF2B5EF4-FFF2-40B4-BE49-F238E27FC236}">
                    <a16:creationId xmlns:a16="http://schemas.microsoft.com/office/drawing/2014/main" id="{25628050-554F-4E3F-9D25-765F02262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5AC546D2-8693-4DB0-BA95-E339ABB8BF3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16" name="Picture 14">
                <a:extLst>
                  <a:ext uri="{FF2B5EF4-FFF2-40B4-BE49-F238E27FC236}">
                    <a16:creationId xmlns:a16="http://schemas.microsoft.com/office/drawing/2014/main" id="{C9443B30-B95D-41AF-A102-CC7E78E20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5">
                <a:extLst>
                  <a:ext uri="{FF2B5EF4-FFF2-40B4-BE49-F238E27FC236}">
                    <a16:creationId xmlns:a16="http://schemas.microsoft.com/office/drawing/2014/main" id="{63FE8CF9-B29E-4752-923B-FD0DD35A7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6">
                <a:extLst>
                  <a:ext uri="{FF2B5EF4-FFF2-40B4-BE49-F238E27FC236}">
                    <a16:creationId xmlns:a16="http://schemas.microsoft.com/office/drawing/2014/main" id="{3A23BD5C-2705-406D-BF9E-663D2DFAC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7">
                <a:extLst>
                  <a:ext uri="{FF2B5EF4-FFF2-40B4-BE49-F238E27FC236}">
                    <a16:creationId xmlns:a16="http://schemas.microsoft.com/office/drawing/2014/main" id="{DDA58EFD-20B2-441C-B290-394B51EC5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8">
                <a:extLst>
                  <a:ext uri="{FF2B5EF4-FFF2-40B4-BE49-F238E27FC236}">
                    <a16:creationId xmlns:a16="http://schemas.microsoft.com/office/drawing/2014/main" id="{26FD6AC9-B19F-47A3-8DDA-AF192747C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9">
                <a:extLst>
                  <a:ext uri="{FF2B5EF4-FFF2-40B4-BE49-F238E27FC236}">
                    <a16:creationId xmlns:a16="http://schemas.microsoft.com/office/drawing/2014/main" id="{D1970AC9-CFC1-4C11-9905-18B4D6E65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0">
                <a:extLst>
                  <a:ext uri="{FF2B5EF4-FFF2-40B4-BE49-F238E27FC236}">
                    <a16:creationId xmlns:a16="http://schemas.microsoft.com/office/drawing/2014/main" id="{B5963CA9-D98E-423B-BC22-4BE938E31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1">
                <a:extLst>
                  <a:ext uri="{FF2B5EF4-FFF2-40B4-BE49-F238E27FC236}">
                    <a16:creationId xmlns:a16="http://schemas.microsoft.com/office/drawing/2014/main" id="{97A1C4B1-C1E7-4C29-9533-940D0CB71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2">
                <a:extLst>
                  <a:ext uri="{FF2B5EF4-FFF2-40B4-BE49-F238E27FC236}">
                    <a16:creationId xmlns:a16="http://schemas.microsoft.com/office/drawing/2014/main" id="{DE6A030D-7F29-48E3-9724-01B90EEDD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3">
                <a:extLst>
                  <a:ext uri="{FF2B5EF4-FFF2-40B4-BE49-F238E27FC236}">
                    <a16:creationId xmlns:a16="http://schemas.microsoft.com/office/drawing/2014/main" id="{4E00BEA3-535A-40B8-BFEC-149668D29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600522BE-DE4E-40F7-959C-B1C50B7F1B4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06" name="Picture 14">
                <a:extLst>
                  <a:ext uri="{FF2B5EF4-FFF2-40B4-BE49-F238E27FC236}">
                    <a16:creationId xmlns:a16="http://schemas.microsoft.com/office/drawing/2014/main" id="{106A8CB1-B28C-435B-8182-F407CF30C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5">
                <a:extLst>
                  <a:ext uri="{FF2B5EF4-FFF2-40B4-BE49-F238E27FC236}">
                    <a16:creationId xmlns:a16="http://schemas.microsoft.com/office/drawing/2014/main" id="{22ED6922-CD4E-49A7-8C83-4626D939D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6">
                <a:extLst>
                  <a:ext uri="{FF2B5EF4-FFF2-40B4-BE49-F238E27FC236}">
                    <a16:creationId xmlns:a16="http://schemas.microsoft.com/office/drawing/2014/main" id="{025C1A5D-03E3-46FF-8364-EBFFCCE06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7">
                <a:extLst>
                  <a:ext uri="{FF2B5EF4-FFF2-40B4-BE49-F238E27FC236}">
                    <a16:creationId xmlns:a16="http://schemas.microsoft.com/office/drawing/2014/main" id="{EEFF29CD-45A7-40C1-8C0D-86E948B59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8">
                <a:extLst>
                  <a:ext uri="{FF2B5EF4-FFF2-40B4-BE49-F238E27FC236}">
                    <a16:creationId xmlns:a16="http://schemas.microsoft.com/office/drawing/2014/main" id="{F3B80D33-66A6-4D8F-8DF2-816F1DCF5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9">
                <a:extLst>
                  <a:ext uri="{FF2B5EF4-FFF2-40B4-BE49-F238E27FC236}">
                    <a16:creationId xmlns:a16="http://schemas.microsoft.com/office/drawing/2014/main" id="{EF56A172-F4E9-4059-8A4C-740D42263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0">
                <a:extLst>
                  <a:ext uri="{FF2B5EF4-FFF2-40B4-BE49-F238E27FC236}">
                    <a16:creationId xmlns:a16="http://schemas.microsoft.com/office/drawing/2014/main" id="{01F5088C-6887-4DC3-8C09-FE226135A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1">
                <a:extLst>
                  <a:ext uri="{FF2B5EF4-FFF2-40B4-BE49-F238E27FC236}">
                    <a16:creationId xmlns:a16="http://schemas.microsoft.com/office/drawing/2014/main" id="{A327DDFF-BBEB-43A7-8595-9E7CA6F64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2">
                <a:extLst>
                  <a:ext uri="{FF2B5EF4-FFF2-40B4-BE49-F238E27FC236}">
                    <a16:creationId xmlns:a16="http://schemas.microsoft.com/office/drawing/2014/main" id="{01CA2745-46EB-4DD4-9655-EB062BB56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3">
                <a:extLst>
                  <a:ext uri="{FF2B5EF4-FFF2-40B4-BE49-F238E27FC236}">
                    <a16:creationId xmlns:a16="http://schemas.microsoft.com/office/drawing/2014/main" id="{FD7A520E-84F4-41D3-8E9E-E0A9F8CC1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669188BD-2D05-4C8E-9363-BC734BF92E6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96" name="Picture 14">
                <a:extLst>
                  <a:ext uri="{FF2B5EF4-FFF2-40B4-BE49-F238E27FC236}">
                    <a16:creationId xmlns:a16="http://schemas.microsoft.com/office/drawing/2014/main" id="{B732158A-CCE1-4767-B2D8-8BF804C94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5">
                <a:extLst>
                  <a:ext uri="{FF2B5EF4-FFF2-40B4-BE49-F238E27FC236}">
                    <a16:creationId xmlns:a16="http://schemas.microsoft.com/office/drawing/2014/main" id="{6D923A0A-27C2-43D3-9DAE-D278C4D52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6">
                <a:extLst>
                  <a:ext uri="{FF2B5EF4-FFF2-40B4-BE49-F238E27FC236}">
                    <a16:creationId xmlns:a16="http://schemas.microsoft.com/office/drawing/2014/main" id="{8F1B767F-9ED3-4CCC-B409-66C1E4D01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7">
                <a:extLst>
                  <a:ext uri="{FF2B5EF4-FFF2-40B4-BE49-F238E27FC236}">
                    <a16:creationId xmlns:a16="http://schemas.microsoft.com/office/drawing/2014/main" id="{CF6B063C-6971-40BB-9C83-2CF2266DD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8">
                <a:extLst>
                  <a:ext uri="{FF2B5EF4-FFF2-40B4-BE49-F238E27FC236}">
                    <a16:creationId xmlns:a16="http://schemas.microsoft.com/office/drawing/2014/main" id="{9B8A2F28-A1D8-40C1-AA7F-CE7DB86B4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9">
                <a:extLst>
                  <a:ext uri="{FF2B5EF4-FFF2-40B4-BE49-F238E27FC236}">
                    <a16:creationId xmlns:a16="http://schemas.microsoft.com/office/drawing/2014/main" id="{C083F4B6-8017-4528-94C9-F9568FA43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0">
                <a:extLst>
                  <a:ext uri="{FF2B5EF4-FFF2-40B4-BE49-F238E27FC236}">
                    <a16:creationId xmlns:a16="http://schemas.microsoft.com/office/drawing/2014/main" id="{B3C57008-47AC-43B3-8730-D99118719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1">
                <a:extLst>
                  <a:ext uri="{FF2B5EF4-FFF2-40B4-BE49-F238E27FC236}">
                    <a16:creationId xmlns:a16="http://schemas.microsoft.com/office/drawing/2014/main" id="{39DA31E2-E2E8-4EBE-B1A6-E7686BDCB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2">
                <a:extLst>
                  <a:ext uri="{FF2B5EF4-FFF2-40B4-BE49-F238E27FC236}">
                    <a16:creationId xmlns:a16="http://schemas.microsoft.com/office/drawing/2014/main" id="{473EB036-9080-4EBA-A4FE-99E4921B4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3">
                <a:extLst>
                  <a:ext uri="{FF2B5EF4-FFF2-40B4-BE49-F238E27FC236}">
                    <a16:creationId xmlns:a16="http://schemas.microsoft.com/office/drawing/2014/main" id="{B3138D18-0A74-487E-87F8-0CEAA2AE4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C8A5BF00-49ED-405C-8D96-6E6F2987B92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86" name="Picture 14">
                <a:extLst>
                  <a:ext uri="{FF2B5EF4-FFF2-40B4-BE49-F238E27FC236}">
                    <a16:creationId xmlns:a16="http://schemas.microsoft.com/office/drawing/2014/main" id="{8FB3A7F1-6912-4077-949E-F659465E5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5">
                <a:extLst>
                  <a:ext uri="{FF2B5EF4-FFF2-40B4-BE49-F238E27FC236}">
                    <a16:creationId xmlns:a16="http://schemas.microsoft.com/office/drawing/2014/main" id="{BA1571E8-AB10-4C03-8A00-F5C76D8D6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6">
                <a:extLst>
                  <a:ext uri="{FF2B5EF4-FFF2-40B4-BE49-F238E27FC236}">
                    <a16:creationId xmlns:a16="http://schemas.microsoft.com/office/drawing/2014/main" id="{4CBB0462-9200-453A-B7FD-8D847F893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7">
                <a:extLst>
                  <a:ext uri="{FF2B5EF4-FFF2-40B4-BE49-F238E27FC236}">
                    <a16:creationId xmlns:a16="http://schemas.microsoft.com/office/drawing/2014/main" id="{DF49646C-E26A-4ECF-9153-D35E11DA3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8">
                <a:extLst>
                  <a:ext uri="{FF2B5EF4-FFF2-40B4-BE49-F238E27FC236}">
                    <a16:creationId xmlns:a16="http://schemas.microsoft.com/office/drawing/2014/main" id="{5D1774E6-4078-4DFF-9A28-36F7A5C7B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9">
                <a:extLst>
                  <a:ext uri="{FF2B5EF4-FFF2-40B4-BE49-F238E27FC236}">
                    <a16:creationId xmlns:a16="http://schemas.microsoft.com/office/drawing/2014/main" id="{7B20E803-4D17-4BC3-A361-1D5679AF2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0">
                <a:extLst>
                  <a:ext uri="{FF2B5EF4-FFF2-40B4-BE49-F238E27FC236}">
                    <a16:creationId xmlns:a16="http://schemas.microsoft.com/office/drawing/2014/main" id="{FDAF1D01-4DDB-452E-A0E7-A8A2362AF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1">
                <a:extLst>
                  <a:ext uri="{FF2B5EF4-FFF2-40B4-BE49-F238E27FC236}">
                    <a16:creationId xmlns:a16="http://schemas.microsoft.com/office/drawing/2014/main" id="{7A6DC68C-CBD7-4F71-AC8A-E3E3DD8F4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2">
                <a:extLst>
                  <a:ext uri="{FF2B5EF4-FFF2-40B4-BE49-F238E27FC236}">
                    <a16:creationId xmlns:a16="http://schemas.microsoft.com/office/drawing/2014/main" id="{CC773159-2F29-4970-8767-0E2F9BAD4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3">
                <a:extLst>
                  <a:ext uri="{FF2B5EF4-FFF2-40B4-BE49-F238E27FC236}">
                    <a16:creationId xmlns:a16="http://schemas.microsoft.com/office/drawing/2014/main" id="{C3C32CA8-3FB3-43E0-BDFE-548D303BF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986" name="Picture 18">
            <a:extLst>
              <a:ext uri="{FF2B5EF4-FFF2-40B4-BE49-F238E27FC236}">
                <a16:creationId xmlns:a16="http://schemas.microsoft.com/office/drawing/2014/main" id="{6A10A37C-5D29-41D4-9EE6-90D7E8666E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81346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7" name="Picture 19">
            <a:extLst>
              <a:ext uri="{FF2B5EF4-FFF2-40B4-BE49-F238E27FC236}">
                <a16:creationId xmlns:a16="http://schemas.microsoft.com/office/drawing/2014/main" id="{9A681C53-7FC6-4F37-8E1D-75C8C852A0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33301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8" name="Picture 20">
            <a:extLst>
              <a:ext uri="{FF2B5EF4-FFF2-40B4-BE49-F238E27FC236}">
                <a16:creationId xmlns:a16="http://schemas.microsoft.com/office/drawing/2014/main" id="{7F96660B-70A5-42A3-BE8C-02BE432B26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85255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9" name="Picture 21">
            <a:extLst>
              <a:ext uri="{FF2B5EF4-FFF2-40B4-BE49-F238E27FC236}">
                <a16:creationId xmlns:a16="http://schemas.microsoft.com/office/drawing/2014/main" id="{A9E3269A-F4C4-495A-9989-764B9FAFC9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37210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0" name="Picture 22">
            <a:extLst>
              <a:ext uri="{FF2B5EF4-FFF2-40B4-BE49-F238E27FC236}">
                <a16:creationId xmlns:a16="http://schemas.microsoft.com/office/drawing/2014/main" id="{286FAE55-A408-4DD8-B661-292655CA3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89165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1" name="Picture 23">
            <a:extLst>
              <a:ext uri="{FF2B5EF4-FFF2-40B4-BE49-F238E27FC236}">
                <a16:creationId xmlns:a16="http://schemas.microsoft.com/office/drawing/2014/main" id="{B10F708E-C9A9-465C-BD63-AAE88AC31B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41119" y="50842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2" name="Picture 991">
            <a:extLst>
              <a:ext uri="{FF2B5EF4-FFF2-40B4-BE49-F238E27FC236}">
                <a16:creationId xmlns:a16="http://schemas.microsoft.com/office/drawing/2014/main" id="{A6BB9C42-2936-4F77-AF31-3EF955A21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26404" y="508429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3" name="Picture 992">
            <a:extLst>
              <a:ext uri="{FF2B5EF4-FFF2-40B4-BE49-F238E27FC236}">
                <a16:creationId xmlns:a16="http://schemas.microsoft.com/office/drawing/2014/main" id="{E43C732D-443E-4A3A-AFD4-BE690973CB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72343" y="508429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4" name="Picture 993">
            <a:extLst>
              <a:ext uri="{FF2B5EF4-FFF2-40B4-BE49-F238E27FC236}">
                <a16:creationId xmlns:a16="http://schemas.microsoft.com/office/drawing/2014/main" id="{45F9E2A5-6A43-4DA0-895E-C67B1224C0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21125" y="508418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5" name="Picture 994">
            <a:extLst>
              <a:ext uri="{FF2B5EF4-FFF2-40B4-BE49-F238E27FC236}">
                <a16:creationId xmlns:a16="http://schemas.microsoft.com/office/drawing/2014/main" id="{D53289A4-943A-42D3-977E-F6F39CFAEE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6986" y="508448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6" name="Picture 995">
            <a:extLst>
              <a:ext uri="{FF2B5EF4-FFF2-40B4-BE49-F238E27FC236}">
                <a16:creationId xmlns:a16="http://schemas.microsoft.com/office/drawing/2014/main" id="{E7C86C36-1400-4B26-A8A0-0370D6803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5830" y="508448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7" name="Picture 996">
            <a:extLst>
              <a:ext uri="{FF2B5EF4-FFF2-40B4-BE49-F238E27FC236}">
                <a16:creationId xmlns:a16="http://schemas.microsoft.com/office/drawing/2014/main" id="{17FC5DB5-B6E9-46FE-8C00-FBA2605928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79430" y="508448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8" name="Picture 16">
            <a:extLst>
              <a:ext uri="{FF2B5EF4-FFF2-40B4-BE49-F238E27FC236}">
                <a16:creationId xmlns:a16="http://schemas.microsoft.com/office/drawing/2014/main" id="{88950A74-D174-4747-8E70-C4FFDA849D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77436" y="5084533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9" name="Picture 17">
            <a:extLst>
              <a:ext uri="{FF2B5EF4-FFF2-40B4-BE49-F238E27FC236}">
                <a16:creationId xmlns:a16="http://schemas.microsoft.com/office/drawing/2014/main" id="{EB99D3C0-518C-4A12-AA7E-09533470CB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9391" y="5084533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0" name="Picture 21">
            <a:extLst>
              <a:ext uri="{FF2B5EF4-FFF2-40B4-BE49-F238E27FC236}">
                <a16:creationId xmlns:a16="http://schemas.microsoft.com/office/drawing/2014/main" id="{CA6CD97F-AEA9-4C80-9E22-6C8B4F8023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806" y="508370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1" name="Picture 21">
            <a:extLst>
              <a:ext uri="{FF2B5EF4-FFF2-40B4-BE49-F238E27FC236}">
                <a16:creationId xmlns:a16="http://schemas.microsoft.com/office/drawing/2014/main" id="{9C8F64E2-0D5C-4247-B8CF-4D40270943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2593" y="5085613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2" name="Picture 14">
            <a:extLst>
              <a:ext uri="{FF2B5EF4-FFF2-40B4-BE49-F238E27FC236}">
                <a16:creationId xmlns:a16="http://schemas.microsoft.com/office/drawing/2014/main" id="{E3782710-42B6-496C-90BD-A169BD9528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3047" y="5083977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3" name="Picture 15">
            <a:extLst>
              <a:ext uri="{FF2B5EF4-FFF2-40B4-BE49-F238E27FC236}">
                <a16:creationId xmlns:a16="http://schemas.microsoft.com/office/drawing/2014/main" id="{3D2AED00-E595-484E-8A2C-FB003A023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325002" y="5083977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4" name="Picture 21">
            <a:extLst>
              <a:ext uri="{FF2B5EF4-FFF2-40B4-BE49-F238E27FC236}">
                <a16:creationId xmlns:a16="http://schemas.microsoft.com/office/drawing/2014/main" id="{A4AD120C-5216-4ECC-95B9-7145F88068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87762" y="508370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5" name="Picture 1004">
            <a:extLst>
              <a:ext uri="{FF2B5EF4-FFF2-40B4-BE49-F238E27FC236}">
                <a16:creationId xmlns:a16="http://schemas.microsoft.com/office/drawing/2014/main" id="{25B424A0-2159-458E-B169-D96A8ABCDD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73235" y="55326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6" name="Picture 1005">
            <a:extLst>
              <a:ext uri="{FF2B5EF4-FFF2-40B4-BE49-F238E27FC236}">
                <a16:creationId xmlns:a16="http://schemas.microsoft.com/office/drawing/2014/main" id="{CF1D72FB-B146-41C0-9E65-EC6FB6FE66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19111" y="55326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7" name="Picture 1006">
            <a:extLst>
              <a:ext uri="{FF2B5EF4-FFF2-40B4-BE49-F238E27FC236}">
                <a16:creationId xmlns:a16="http://schemas.microsoft.com/office/drawing/2014/main" id="{A9BFCA30-6E48-46B0-99DA-3B13EC8AA4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80255" y="55295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8" name="Picture 1007">
            <a:extLst>
              <a:ext uri="{FF2B5EF4-FFF2-40B4-BE49-F238E27FC236}">
                <a16:creationId xmlns:a16="http://schemas.microsoft.com/office/drawing/2014/main" id="{D5DADB08-BD28-466D-8385-C7B5C021FD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6654" y="55295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9" name="Picture 1008">
            <a:extLst>
              <a:ext uri="{FF2B5EF4-FFF2-40B4-BE49-F238E27FC236}">
                <a16:creationId xmlns:a16="http://schemas.microsoft.com/office/drawing/2014/main" id="{428AD7B5-416B-4BFA-A31C-895EF01835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73053" y="553014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0" name="Picture 1009">
            <a:extLst>
              <a:ext uri="{FF2B5EF4-FFF2-40B4-BE49-F238E27FC236}">
                <a16:creationId xmlns:a16="http://schemas.microsoft.com/office/drawing/2014/main" id="{D663D82B-03C0-4568-8023-31203ED781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8227" y="55326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639323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1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0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0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4.81481E-6 L 0.21614 4.81481E-6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9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1918 4.81481E-6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9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16784 4.81481E-6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9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81481E-6 L 0.14232 4.81481E-6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11823 4.81481E-6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9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09388 4.81481E-6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07044 4.81481E-6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9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0444 4.81481E-6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9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4.81481E-6 L 0.02109 4.81481E-6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10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000"/>
                            </p:stCondLst>
                            <p:childTnLst>
                              <p:par>
                                <p:cTn id="6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9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9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506, 505, 504,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498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497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D7EEF660-FD8C-4628-808E-DD4983B4B234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FC6AE9A2-3C4B-4A41-BAA7-2AE1F224FB8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A4E99238-3F14-4B87-A952-B6236A46C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7FE4A0C3-DD97-4D74-A4A9-D64B259E1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AF96A29A-619E-4234-AA30-21E786F65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62CEBEC7-C4B3-47B8-9950-2BB4C09E3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B5E1F03A-A9EB-479F-8245-D5108C308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FC2A5D12-5F4A-4B02-89DA-02B30A76B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DE8CF937-885F-4B00-9816-70151F883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3372267A-081F-47F4-BE69-D8FD92E84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8C355E51-B1D5-4F0A-A95E-D9141F143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DF55AE16-4D5F-4A3A-9F39-48EF8ECF9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5754920A-D361-4422-BB58-456A20A3863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64FA9FFA-C3C5-4A31-8B41-1BA70B316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975E9B4D-28D9-49C7-85BE-C4BD4829B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E9ACFE7D-DC74-4543-B3CD-ED634A690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4C83F4A0-54D8-4FC7-BCA4-5E733C43A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D1EC5754-9047-4CA0-978A-BB1C306E0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67BBAC42-DB52-4BA6-B45B-F50A6E3D0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DB0F270D-BBEE-4DE3-A4B7-9E6B637DC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AE57E308-C534-484B-9BD0-C280BFC83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EF22FEE5-A619-48A2-9D36-0643EFF82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67CF72E9-69CA-4C7B-BECA-28F5CFC4F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9EEE2FD6-6631-48B0-BD96-7D383DF099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E8C9F9D8-53A5-4253-A796-DBF5E428C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21E38FE4-4394-4E78-87B5-E3F02FA21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E86C97E0-171A-4E50-A24D-237F271AA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04C2627A-CE6D-4A4B-BE63-EFAACCDAC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7E4E6B9A-1478-4422-ADD5-177A82DC0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E446A605-D76B-4479-8B80-FB0CEB5C0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C2253268-91C1-4824-9026-1EDA6F4FC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839EBA3A-ACD8-4426-B799-8BFE7DC76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CEC331F9-C3B0-4089-B7DE-521F9C8A2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DCF2F4B6-CD86-4D10-B9CD-1E9E9A1FB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5F374D83-E099-4EEE-91B3-411C0F69604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41714FFA-AA6C-48CD-B2C8-07B738474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B291F071-288D-4817-A04E-9AB932A12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4B733AC9-5E06-43C3-B6D0-E795AAEB9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8FD300D0-6A24-42CB-A76C-7BA54F7CB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DAA4DF35-30DF-461C-A7EB-1536D0C76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9CF9B8C6-DF1A-48C8-B253-603D5BE11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1AABD569-EBA3-4F2B-9B35-0AE8443F4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068E8CE8-D4F5-4AF2-B47C-80C96C44E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1ABBE7F8-7488-40F8-81A7-67E911FE4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49C04BE7-8E6F-4431-9710-92D46A878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26A03374-0858-4985-B64B-C4A6B88E16D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BF1CD465-42A4-40BD-92C5-226AD7C17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1E2BABB0-3894-4E96-B2CE-3F31D6588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AC026ABB-0176-434B-9DE1-62CD5E7D3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BAC72406-1AF4-48A4-9F12-2782087FA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DCB145C0-7121-43EF-9848-69107A8BA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267CFF11-4A5A-42A6-815C-B160AD4BA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B3627B8F-31DB-4C83-AB4C-5A9FD2944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454B54FC-8514-4707-992E-D0CBA87C7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3EF3FF44-64DD-4DCE-A768-9A3CD36CD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64835FA4-1F5A-443B-8FBC-98ABEFB23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E599253-1453-4596-BC51-D5B4C804A48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F23A2E31-93C8-4C34-84CC-6836745A5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4736393D-2D97-461A-A5C4-B5A6C9D26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FB64559B-95EC-40B9-B0F2-B79DA8784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F594D099-ED48-4433-BDC3-FE685FECD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A3A414D2-98E1-41E8-862D-FBFF1C572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A03805FC-4FD2-4D9F-B092-59B7DFD5B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484F4B7B-3C1D-4412-9A32-90E431969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F0232B5F-860E-469B-A199-BAD755CD6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9494435C-35D0-4D2E-BA3F-36E51F3E3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F3E44E84-8A37-4131-A0FA-49514E0A8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188ACDF3-E470-4B3A-ABA5-2EEC7302591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8D6F613E-E580-49F3-9A55-92704EE97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D8441029-75C9-4524-B8B0-ACF3BC64C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F1AF77FF-78BF-4697-B40F-5588F2A55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63A5F089-02EB-4EB9-ADB1-1E8285D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F05B96B0-9163-49D3-82C0-5CB520502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DEAB0474-1231-4B46-A2E3-0531CD240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42C777AD-1D3C-4BB5-BC99-480C3A2B3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5CE8F5B6-6C78-491A-BC74-F77272171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5EFA7FD5-EA2A-4C1E-AE4C-E86B7AA1B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B27C3042-2082-44DD-9A21-489C8A68BC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FBB296E0-5FD1-414A-AB34-4F2C136C34F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4ABB79D6-DE6B-47AC-9CB4-150DA00C9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EC6AC081-3B44-4BDC-903D-5215D67A5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77C709F4-A4E9-4FF5-AF94-117656719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AC648811-3761-4EA2-88CD-29363CE87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B8353D05-CF51-4BD5-9088-20B645CD1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F3D97C19-854F-4016-9DFD-63F0D9A1C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D688A851-809B-40BD-85A9-F378D866F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CE21ACE7-32DA-4486-941C-07963C0F0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27646225-C67A-43D8-A94E-50E49FAB8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EFB24707-17BD-4199-B723-AEC5B8BAD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0C979616-90C3-45BB-9A10-8701A115B42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5071E3C4-4FCA-495C-B0E3-618C6A774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F124BA28-12ED-460D-8562-C12B1BF5D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E6852388-1954-4DE9-8C62-6F81F1CD4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1F3A8C99-EE0A-4CDA-88D4-188DD5EC8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6D7DC2D8-8A16-48F3-83E7-977A768EE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8736307A-12B8-4362-B679-E73B72D1E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DD257FBB-FF1D-42BF-8908-D3BACD470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52751E1F-1A6B-4EB2-9064-8E258A71C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D1403219-1CC9-453F-9408-448DB4ABD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24D5A836-2FDA-42F5-BBBA-33F47C15F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AE5DA2E-6C43-48C5-89E4-6B2E868899D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BB6947A4-E30E-4F16-AEF7-D60239B55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BB8226C9-C6D0-4160-AB84-9B6218DB5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A67452DF-2FA7-4597-9A02-1DE515443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BF80E9A2-6BA3-4D6D-8084-78EFC2E0B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D494B2B0-9595-4B9A-B7DB-EDD958EC7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0D12E991-F8DC-4255-BCB9-A83835F85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ACC820DC-536E-484A-A037-D4E62CA3F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FB001FE5-BC4C-4D09-AF2B-A14472985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0E4E3DC8-3F9D-450C-BE8B-6CD8AC027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C5395ACD-1880-48A2-97EA-486E26C0D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795243D1-10BF-4159-AA16-B2CA5D30EE3D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EAD33C0E-E51C-47F3-9ADC-648E30CC779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9DC41C76-29AB-4AE7-A524-A4070D169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EEDC1839-79AA-486C-9754-17A226FD2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D902CC25-E590-4A6F-B5EB-9BF2F65FF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C236F185-7913-41B2-A792-67F737422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BAC09F9A-56EF-4E9D-8055-35719FC1C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41DAE07B-7A4B-41A5-9832-DD7BF64EC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302F411D-09BA-44AD-B9FD-A577B3A59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99C158F9-D89A-485C-BF67-C1CB78B51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BF117DC5-A5C3-4267-A88B-9433D8A98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5624F1D4-41C2-45A6-B8A0-0ADC62D16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6DE9D176-46F9-43D0-95A9-CF0369EA27F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A588A370-3B02-4771-AC38-E3E1F266C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B20D018A-4413-4D1A-85C1-285B16B9A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FEBC125F-1B0C-468F-8B65-08D7BBB85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76275ABC-3F3B-4C5E-BCC7-5CCB56BE9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269C5C6A-E3FF-428F-9531-AF9A70DC6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B93DC20E-2EF7-44D7-9671-EE3768C5F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A2524213-0BC9-4C23-B362-B0208159C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C58277A2-E593-44A7-A1B2-578911BD0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4C2FE3FF-EECE-418C-908B-22D8CBEE8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C8BA5293-3412-495C-8506-7233DE54F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BBD28F25-0555-4C56-B2EE-06EC26F7DDA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51291794-4E7A-45BC-B8C1-F1AA4E7CB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CF2E5D6B-1364-4715-9F0C-687872A1E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4FDAB1BE-14D2-4046-BCCF-06FEC77F7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5EF189BD-6460-48CA-855E-AE8E98F8D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4F62471C-15B5-4EF6-8FCF-1C560AA62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F8FC19CE-328C-409F-803D-4AA502548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9D88EBA3-6005-4DF1-BC53-B901EC5D3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E95A1321-373C-44EC-AE7D-2DB5E3D15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92B1B4EA-2BC0-4837-93C0-C6D074364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775042B6-8EF6-4A90-8A73-3035CCB93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D61AEB67-D44D-4357-A410-81818EF5F16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EF55E4A8-5F87-4E47-87BE-BF78AFE98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67788C93-DAAA-4026-AD44-A4545D576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78804DE3-F5D5-4142-AE05-0C0A27B13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46C007EB-91AA-450C-BA91-B11E152F4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EB11F1BB-0991-4F6E-A0F5-64EBB30E0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9AC558B4-6ECD-4EAB-B246-7E6642850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7D176FC1-844F-4A77-829D-EE32A7BC3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75092FDA-F377-4B2B-9CB4-F16D22EC2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8B6487CE-0DD4-41EC-ADF6-9C2883C55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EF46631B-5499-4C43-91E7-44C2ECE7B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C0EE6B9F-5F9E-43D9-B01D-FF7B6A4FDE9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424CBE36-1D1B-41E3-92D2-430E19ACC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3AFA2CCA-D3D9-4CAF-AF60-288E078AD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D6457546-CFE4-4903-9201-B3F877A83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8C4D0CEA-5D8B-4D5B-8085-7222625FC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023B165F-50FB-4007-AD29-104EEFD9E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4CD5B9A3-337B-4136-BF3D-B793258E1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0B46A511-7A94-4982-AF47-711B97FB5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6CB7BAB5-DC24-49AE-B7B0-3F08F7041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6E9D36F1-D226-4A0D-BA18-5B36A64C6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4FA5F703-67D6-4BD9-9AB6-D75D26769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20886D74-2600-49D1-9CAC-423951D5ED5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295A96BC-6064-4A59-8DAD-63BD3D6AB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7B971342-6DD8-4F72-95EB-3D6CA06B1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281CB865-3E82-4C79-B4B7-33EA37B3E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562E8121-358B-472E-94A9-6F9A38099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14DF05B9-3DD0-414F-A7CF-2748EF8B4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CE3228C0-061C-4A0C-A51E-A7D840B3B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3117FCF4-60E0-4192-B1D8-5B0D5734D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26F04968-9315-4ED6-8C18-83F4046AC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36520746-CC80-4C2F-87F5-3CE4D4D1B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4FB17972-4166-4648-B927-2B8F03D55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BF8D12ED-C93C-4599-85B6-707C01DD0C1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2D36FD52-32EB-4EE6-B64D-4B5D03569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70D7BA0B-6DA5-4C33-91F2-239FCBC33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FBA7BAA4-21B1-45E0-BEB3-D29D89E73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85F6DA2A-BD45-4D17-903D-9C0800F29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A5B876A4-7413-4E0F-B5A3-698D08ED0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19FBF576-C340-4FF0-9E1B-9937501A6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629E28C4-8489-4B34-815C-01AA5319B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DF85A9A9-99A2-4AB6-BA8E-B961A6632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9AF2068A-6365-4D61-93F3-C621D5D44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BF1B0E18-AFDF-48C4-A27E-686F46308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4709B0CE-B17F-4713-AFA8-53329D23A24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08D79806-94C9-4A2C-ABA6-2E04DA77B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403ED2BC-ACC2-4C99-B153-E0EF54287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E6DEE0B8-975E-4AE6-BFCF-AF7B4778C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FEA7DD07-BD00-467C-81FC-D1BE53C7D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0CB5263B-E8C9-4E2F-9287-19A79CAD6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38F5826B-0A29-47B1-9D9E-6F2ACF182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46083E74-A213-4DE8-8ACC-40946B695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82A58A2C-C450-4ED8-97AD-364685819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61E6BB16-C47A-4754-A459-45D7EADD9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4DE051E4-592A-4C9D-9399-F106A1F7A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4CE66D7B-7930-497A-B9CE-317C59C887D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CD388017-4109-4925-9D72-A8830DDF5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C7A08B55-DBE1-43BC-9B85-33B215F2C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E586653F-6865-4017-AB17-2CD8E568C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897EDC78-35A2-48F3-9445-25EFCAA93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33030AC6-EA56-4D9E-9F2C-8868D5DF9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58B651DB-49A4-4884-9E73-D08AF0538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D552D0AF-3B07-4EA6-8B99-30E0F9609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D9A1979C-EBF9-44D8-8C0F-DB4D5A2E4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5B28EFB2-8D86-40B0-B956-764F01C0A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A905CF5A-F9F0-4DB8-8965-B0B971CF3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A9FFD25B-E055-46C9-B252-ECCBDB11EB9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38E310DB-3284-4EF3-88BC-96250DEBB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1E4B41DD-712B-4719-B3EC-89C86EA06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1E1A0E27-D624-470F-846D-EC118CE74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B7BCDE9A-B22E-4F43-9342-F582DFAE4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E5D8FF45-644C-4AF5-A3A4-B1C98512D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C9B6EECB-D6FC-451E-938D-7F2DE9328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EFF4C32D-4F25-4C69-AC2A-C3420BDD4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B4F74CF8-CEF7-4808-B141-2036705C9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B8A35A26-6807-499A-814D-74C381AF7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7735C7FC-F28D-420A-8DB7-26D28B64F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7EDD842A-5628-4E32-A0FF-E092950B3B8B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28B1231E-5425-4E50-87D9-F5E0E347AB6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48278952-AB48-4867-B191-F3E919F8B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243B959D-7AD7-4CC2-B30F-2DACA1372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2AF2FCBF-FE41-4EA2-AFDD-94008A8CC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CF1CF839-91D9-4EDB-A956-12D80F700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7B66D45D-E278-4D9B-BDB8-866DE9872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A451F297-3DCC-44F5-A35F-433C25677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474AB974-D703-4CF8-83C9-2CF2E9CBF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1F2BD88F-31AB-4CF9-8018-2DC169D29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F72E2422-D7EA-41EF-A4A8-1E53F07CF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AB617907-A6EE-4FD4-A41A-C2002D9ED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D2A78165-4096-44AE-8E4A-90C008866B9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45BFBBF4-41AB-42B4-9A49-15A095590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E470BBA4-9F5B-4795-88C6-ED21C1207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9A0C6A3E-34ED-430C-85D9-8133B1DE4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A10CBCF6-C265-4547-8D87-F065131A6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68C8D10D-1497-471A-AA15-DA652DD08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3BD9D219-2636-4E89-9712-26EEC23FB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3F8AACE5-EF30-4E02-BF58-32D5E8BDA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6E5E13B7-D138-40A2-94D2-9C957348F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06D0D8EB-8B24-49F8-A940-2792EAA4A8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181D4E57-C3C4-4F3C-A9C8-322E251F1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8A617564-8B80-4020-A66F-8704288C5C5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EC01D268-580B-4D7E-959F-25553AAF4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47AB9D74-1D03-47C5-9097-9548F0C5F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9314F1AC-D471-492E-B9FB-8DF505E09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A8D37E39-6C02-418F-99DA-EE803624E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F8736291-2CC8-47D6-9C06-09B78FC2C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CE4C9EBE-17B5-4421-B302-1337273C2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8DC5083F-C78A-4FC3-B35F-B8B1C66DF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E7A066A6-D8B4-4D7D-A6EC-217F574D4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3AD3B69A-03A4-49D4-98E0-4274D8050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D6AE5946-7409-4D55-9F59-9CC1382FD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8632B57D-3B13-4538-96E9-D26148007ED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3595B439-8EB4-49D3-A346-29B7CE30B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32D73D3C-ADC1-43A6-8393-F7DF60C39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D3E734E9-899D-47E0-88D0-B51CE854A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F25AE95F-0D0E-4CC0-9FDC-2048CF41E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DFE643C9-A4AA-4497-BD97-490F1D17A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A8BA6551-C4F2-4B7A-AD43-E430EE91C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FB6ACAC5-B9EE-4127-A9B4-A1E2B1894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6E24AC6E-1CAA-407E-8D5D-DDCC3DBC2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95576918-4D83-4668-A983-5280ADE4E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34381622-C12F-4347-BFD1-9E46093E3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F562CEEC-6B5C-4396-A936-96B49F59EA5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8593C4A6-B413-4F85-A707-8FA399318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F61FE173-9FFA-4039-A615-4F52479EC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8A84B9E5-070E-42F0-9D84-81BAF8978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E8EE8005-6875-47EA-B97E-7F70332FC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53639C70-8A2C-4125-9F54-67ADBCB96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040FADF2-85D2-413A-951C-630A32BDC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173D5F1C-5DA5-4363-BD1F-F9BAFFE1D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3275AE40-5F0A-450E-813E-B3EB9CDBE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B977B212-DF4D-47B7-9C8C-EDD284BEB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F72DC538-D975-4779-B803-1E82EE497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7E3DC61F-82AA-443B-B6E3-9EF3FA6FA64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E2D72C75-DA2A-4577-BEBF-CA662EF2D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8FB66153-4579-48CC-9CF2-3874A9A44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05202584-5E46-4972-B22E-DA169DF4E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F758C8A4-6644-4C8E-92D3-5EC5B3E21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A45F2448-6B8A-403B-97BB-0304AE887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5727F2B6-289C-4FFC-9453-2FCE7557F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1431C924-806E-4CC7-81D0-3A672C99F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F2EA2533-652D-4606-9C05-95EF39285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6B7395C2-81B3-438E-B93E-1B899FD9C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008A26FE-BF6D-4413-8DA2-E36836F12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1FF1B4A1-A15E-4D10-BB1D-409234C8094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3A2C1C76-DDEE-4ACC-A513-DD6BCCBF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1DF24286-64EF-4F7A-858B-5BF0B2DCB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ADFDFF2E-2C79-4D1D-81C4-F70C335F4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32AA4767-31AE-4691-91B0-EC3A5A310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46A30C62-6DC9-4E1A-A3FF-FE38F307E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9B30E500-6F74-4451-8FA0-5E43FC754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622DAF60-4363-4161-B2FF-A59A726D1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B5AE671D-517A-4CF6-AB0A-7DB80FAE8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C915F6A7-5B94-44ED-8670-ADD1F0053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427BAA3E-E13C-4EE9-AD75-22302744D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FF920F0C-4291-4C9C-B065-8CA54827021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29725906-53DF-4170-BEC7-EC17F1923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BD6AC77D-9249-437E-9E91-55B672D3A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8B4DA9A0-AFD1-41B9-90BA-0AA54F63E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FBDEEEE4-9B93-4446-ABA2-51317ED57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EF19D637-5314-4FD9-8CE4-2634E5A68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8CC1183D-B653-44CD-81A6-CFFF35CB5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54E904C3-1E6D-4A76-9901-F78E57DDA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2E134073-F782-435A-BFCD-718FA9779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58662697-3CAC-49AF-B258-525316B59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7A8C0374-E189-4740-BCEE-9D7530C3E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C123DE20-E342-42DF-B7B4-B2EB9D5D196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250B8CAB-4198-4C69-8C9E-A2DCD6106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70474518-1D73-4FC2-9451-D1B01797E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7CE9355D-220C-4E00-BFC1-75155CB25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33D484E7-C61C-4802-88F4-354711ACD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30134716-8091-463F-A88F-944C50873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5F40969A-88D5-4617-B246-AD48E9605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51DE3227-7ECE-4E47-B421-3AA5D3F4E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930290D0-6474-40C5-97DA-A8F4DBE4A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E1EDE308-310B-4CF6-AA55-F1C23AC8A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DC61D8B2-3F0A-455D-B0F1-52EE3A767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8F500C52-0A49-4097-9BA6-C6A817530F9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07F7A9AD-267A-472F-8923-235D162F5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86FE9129-2BC6-4528-8FD2-50AF0D87A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6E963FC7-74EC-4AB5-B27D-45E955D0F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4E378F9E-18C0-4EAD-8292-A817D735A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9717610F-DF1E-4AB5-AAD7-54A7738AC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DA40C900-4554-4F56-9232-45AE7790D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712983DA-AF78-450C-A12C-27154DF16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5E2A5ED9-A663-42A5-8DA8-410F82707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78DCFD72-4966-4F47-B967-F08024CDE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1A702578-5D43-41EF-AC6F-B82C872D6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4591CC06-96C7-4282-98B1-1B38E2DB7030}"/>
              </a:ext>
            </a:extLst>
          </p:cNvPr>
          <p:cNvGrpSpPr/>
          <p:nvPr/>
        </p:nvGrpSpPr>
        <p:grpSpPr>
          <a:xfrm>
            <a:off x="5923527" y="1517148"/>
            <a:ext cx="1539560" cy="1515856"/>
            <a:chOff x="4975891" y="1527626"/>
            <a:chExt cx="1539560" cy="1515856"/>
          </a:xfrm>
        </p:grpSpPr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FF380FAB-9449-426F-974D-D358E39A120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6F07DCA3-7328-4FD2-B2C7-6FF65E392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4DD5A548-BC30-4575-B82E-5DA404141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61B0D013-85E4-498D-A69D-35447E53B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5560ACAA-FB0E-4C46-93F6-CC944117C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EC36400A-D6D9-44E6-8315-2A755EF63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DDACB022-E305-4063-9F41-4179D0F09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10D286C7-26B8-49E9-AA38-E95C53010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D635E4A8-AB9E-456C-BCBC-0A91127B4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BD1E2445-9B9C-4789-BA69-D0E1BBB3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9A8C1C73-219D-4AE1-A1C5-8FA8C4A9F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C46498E6-C11F-4041-81A9-8324AB623B2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5CE6EC77-682A-4101-AD47-B30A1FEB9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1C1D1BAA-3761-49A2-B697-9309698A3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5E51BF69-838A-43BC-A50E-47A75BCC9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C28C5016-15B5-4CE4-88CC-4264985E0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3A1AC856-7444-4D40-8B12-122A27190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B6207F50-DFC5-4A6F-BEEE-4ECC753CA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DC76EC7-9304-4EAF-909F-3AFA5E9BC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DE251448-50D2-4FFA-AB0A-404B814A9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153E809D-35C7-4138-9FF7-5A8F6F826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60D38765-9CDD-4604-9949-D3A0EF093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692D79FE-0451-4890-8B1B-C76DC8C540A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D98FFE17-299E-440D-B76D-45067BE9E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61142F62-7A93-4044-ACA7-9085A0C2B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E0B3DD71-4CCE-4FBB-9446-CC98760B5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C7393156-3477-4F03-86C6-6857AEE4D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1D4E2421-6F54-439A-BCCA-8AA804A4C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3E7BF583-C429-4E20-9EE6-EAB86F69F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4CF492E7-6D9E-40E1-AAE3-296F91465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4BE65B59-517D-47DD-BDE1-9AD8789ED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773D7361-7EE0-4FE7-88AE-DF667C25B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63519DC2-561B-4FE0-B513-EB881C383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E23E7CFA-D6A7-4386-8824-473F3634E64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8CEB996F-E96E-4B3A-B714-A3D2C9586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DBE6E10A-69F4-44B1-9E3F-BE76E4019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3CABB38B-268A-4295-B200-3882EAC3A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AD62311E-B12E-44DB-BDE0-14432FF96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39239A1E-5C42-4501-B10F-03A5F3D3B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1A203187-406F-43BA-8D65-9E8AE6006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EB572F55-6BAB-49E3-93BB-D42F4A564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CF31E088-58B2-4415-AA14-0BB2800410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1666DE62-8BCB-47C0-8E13-1FC8AB3E6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C1577E80-D518-4C08-AA7E-8ADCF12D7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A235CBF4-481B-40A3-A828-3C398C4CA63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992EAA44-AE7E-4EA7-A2E8-C4354CBE2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9E71A7A0-3F8A-4A03-853A-B485F2824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EE58319F-B560-4BD1-9595-4FC9B7C86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3376D631-4E14-4B12-9A1E-9E3303F75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CD99F726-7371-44EA-849A-D9D67E334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6CF4A6AE-019E-4F8F-99E7-AF9D46B27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042D0AB2-A683-4D07-A465-9516C9D4E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C1243073-A216-4481-A67D-DAF6FE7A6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4A3EE478-9D9F-4850-B662-7BE859444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7E742F7A-45B4-4A32-95FE-634352DBD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C8609DA5-B66E-48B3-AF83-7DBEC6D1E5B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E5232BEF-5698-43F1-B314-2F55B80B0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CE205158-59D6-4D61-9223-17718C1DF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9639C889-0CF3-494F-85F3-DD7F89863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2521A28D-2291-4DFD-AAE6-3DD23B817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92195A11-4305-4E8B-9E10-76CD912EC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69248992-8537-48A0-92A8-B786D35A4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3174D8E8-7193-4DAF-8903-019040CE6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0B4289AF-3393-4420-905E-AB8B803C1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FD516A09-87D8-4868-8B80-C867E9F8FE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A21C4C85-CFFC-408B-89B7-22E41536E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A93D27F2-0614-4F1E-B717-8BE95CCE8DA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7066DF16-85E1-4639-BF76-165814656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C5E2BDBD-54D5-4E5B-BA73-33D362ED3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3797178B-FCA4-4287-B783-35D467B46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AC154541-6921-4A3B-9950-165A73424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555ACC9A-915C-4877-B49E-B645CCDFC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9CF4B077-3110-4750-A0A6-89AEE951D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5DC5C2A1-4CFC-44C0-84F8-EC61D6666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00D8FEF7-205E-498F-8C01-2F63CB2FA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E598CD73-619E-4236-9DBF-98EE696D6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04B317CC-FBB5-461A-8030-27D3D7436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1DED5335-AC71-4240-ABB8-2B17D7ECFD0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D602D315-B8B2-4E1C-880C-B6F08BA36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345A4A56-E698-4685-8958-751904F82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630B34DA-FAC9-4895-B9FE-EB1AB5137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C1120AE9-532B-49C5-AB46-9F2C22858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8BF05FB7-637F-4333-9311-A07F738BD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D7285E62-0F51-44BD-9FE1-70AB0964D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EFF76FB7-FEDF-47D9-B389-6A016F7A3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3DAE2F97-42C5-446B-91A0-B54ECB68F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CC1C0065-0419-4DC8-BCD4-2022D41E2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432AC97C-216E-458F-9340-B16C375D3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0065A747-EBCC-4E95-B63F-08C4A7CBF2A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7785F445-9EC2-45CE-B386-459698E84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A89E8FEB-8689-4AC8-99A7-0AD56A63F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84857933-563A-4B30-824B-D142E7866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0BBB113F-CF72-4832-96FE-0FBDC784D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BDBDC386-C48E-4099-81FE-315FEFCAB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5F248C5C-7710-4D4F-B4F4-FFA80672A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62F8396B-55AE-4AAD-9167-003027AB1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FFCBFAA4-C996-4A0D-9EBA-2E8F6166D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50CC4543-31EB-4F71-9CE3-BAF72E00D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FC227037-617A-43D6-B21B-746E544B3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0C99FC88-E13B-456B-B9B1-E4CDCABB0E5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890E5C7A-BE83-4523-9EE8-9531432EE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FB884158-C079-4241-97DC-02D354C54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2B26B3FA-9487-42BC-84EA-3563002C0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04D22D26-7109-40BB-B4D4-1CF51DDAC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C2C723F9-E674-4D2F-8450-8D65C01A3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18EC88A4-3BEA-4F6C-8BDD-09D4E26B2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A02B8624-17B7-4288-9D6E-84CF1B474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7A885284-FCF6-4F16-9DF9-3F0087A56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28792A53-4612-4101-9F82-08A6F6EE4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CC3B7CE2-729A-4C3D-B649-2822C1389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764" name="Picture 763">
            <a:extLst>
              <a:ext uri="{FF2B5EF4-FFF2-40B4-BE49-F238E27FC236}">
                <a16:creationId xmlns:a16="http://schemas.microsoft.com/office/drawing/2014/main" id="{C06F34DD-B4B2-4D3C-A6E9-2580952931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5800" y="33094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5" name="Picture 764">
            <a:extLst>
              <a:ext uri="{FF2B5EF4-FFF2-40B4-BE49-F238E27FC236}">
                <a16:creationId xmlns:a16="http://schemas.microsoft.com/office/drawing/2014/main" id="{2987A22E-DBD7-4136-B133-41A6ADC25B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1676" y="33094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6" name="Picture 765">
            <a:extLst>
              <a:ext uri="{FF2B5EF4-FFF2-40B4-BE49-F238E27FC236}">
                <a16:creationId xmlns:a16="http://schemas.microsoft.com/office/drawing/2014/main" id="{EAEACF56-2AB6-42DA-AD36-D568D67CEE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92820" y="33064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7" name="Picture 766">
            <a:extLst>
              <a:ext uri="{FF2B5EF4-FFF2-40B4-BE49-F238E27FC236}">
                <a16:creationId xmlns:a16="http://schemas.microsoft.com/office/drawing/2014/main" id="{C2D84F37-579F-41D2-ACDA-3C5E65AEED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39219" y="330640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8" name="Picture 767">
            <a:extLst>
              <a:ext uri="{FF2B5EF4-FFF2-40B4-BE49-F238E27FC236}">
                <a16:creationId xmlns:a16="http://schemas.microsoft.com/office/drawing/2014/main" id="{D5CEFEB7-CAD9-41ED-AF8F-C2535FE788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5618" y="330696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9" name="Picture 768">
            <a:extLst>
              <a:ext uri="{FF2B5EF4-FFF2-40B4-BE49-F238E27FC236}">
                <a16:creationId xmlns:a16="http://schemas.microsoft.com/office/drawing/2014/main" id="{7EA36F6D-1E10-4BB7-8A6D-663EF673C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30792" y="330944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992" name="Group 56">
            <a:extLst>
              <a:ext uri="{FF2B5EF4-FFF2-40B4-BE49-F238E27FC236}">
                <a16:creationId xmlns:a16="http://schemas.microsoft.com/office/drawing/2014/main" id="{01DA9746-C59A-44C4-9B34-2A972A50432C}"/>
              </a:ext>
            </a:extLst>
          </p:cNvPr>
          <p:cNvGrpSpPr/>
          <p:nvPr/>
        </p:nvGrpSpPr>
        <p:grpSpPr>
          <a:xfrm>
            <a:off x="7741995" y="1661145"/>
            <a:ext cx="1539560" cy="171967"/>
            <a:chOff x="7746380" y="2949426"/>
            <a:chExt cx="2188691" cy="244475"/>
          </a:xfrm>
        </p:grpSpPr>
        <p:pic>
          <p:nvPicPr>
            <p:cNvPr id="993" name="Picture 14">
              <a:extLst>
                <a:ext uri="{FF2B5EF4-FFF2-40B4-BE49-F238E27FC236}">
                  <a16:creationId xmlns:a16="http://schemas.microsoft.com/office/drawing/2014/main" id="{7EED6C3A-2D69-4653-AD58-3076678F8B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15">
              <a:extLst>
                <a:ext uri="{FF2B5EF4-FFF2-40B4-BE49-F238E27FC236}">
                  <a16:creationId xmlns:a16="http://schemas.microsoft.com/office/drawing/2014/main" id="{D1A441C6-5D29-4D0A-A18F-506154E667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16">
              <a:extLst>
                <a:ext uri="{FF2B5EF4-FFF2-40B4-BE49-F238E27FC236}">
                  <a16:creationId xmlns:a16="http://schemas.microsoft.com/office/drawing/2014/main" id="{352839A3-BE7B-490E-B48C-552F85548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17">
              <a:extLst>
                <a:ext uri="{FF2B5EF4-FFF2-40B4-BE49-F238E27FC236}">
                  <a16:creationId xmlns:a16="http://schemas.microsoft.com/office/drawing/2014/main" id="{7E01D4DC-5E87-4320-A254-EC8E55B22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18">
              <a:extLst>
                <a:ext uri="{FF2B5EF4-FFF2-40B4-BE49-F238E27FC236}">
                  <a16:creationId xmlns:a16="http://schemas.microsoft.com/office/drawing/2014/main" id="{21E9D99A-7E49-4E86-90A1-B68AE440F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19">
              <a:extLst>
                <a:ext uri="{FF2B5EF4-FFF2-40B4-BE49-F238E27FC236}">
                  <a16:creationId xmlns:a16="http://schemas.microsoft.com/office/drawing/2014/main" id="{DD86DF6C-9203-4EC7-86AF-FABCD5380E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20">
              <a:extLst>
                <a:ext uri="{FF2B5EF4-FFF2-40B4-BE49-F238E27FC236}">
                  <a16:creationId xmlns:a16="http://schemas.microsoft.com/office/drawing/2014/main" id="{2A65AC25-73C7-4656-AC1E-4EBA21500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21">
              <a:extLst>
                <a:ext uri="{FF2B5EF4-FFF2-40B4-BE49-F238E27FC236}">
                  <a16:creationId xmlns:a16="http://schemas.microsoft.com/office/drawing/2014/main" id="{96CBDAA9-193C-4578-A9DD-E94DDFAA0F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22">
              <a:extLst>
                <a:ext uri="{FF2B5EF4-FFF2-40B4-BE49-F238E27FC236}">
                  <a16:creationId xmlns:a16="http://schemas.microsoft.com/office/drawing/2014/main" id="{E779D1E4-716B-45C3-82E5-9E209C6FC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23">
              <a:extLst>
                <a:ext uri="{FF2B5EF4-FFF2-40B4-BE49-F238E27FC236}">
                  <a16:creationId xmlns:a16="http://schemas.microsoft.com/office/drawing/2014/main" id="{55C32874-5BC3-49E7-B18A-57B79D6B9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3" name="Group 56">
            <a:extLst>
              <a:ext uri="{FF2B5EF4-FFF2-40B4-BE49-F238E27FC236}">
                <a16:creationId xmlns:a16="http://schemas.microsoft.com/office/drawing/2014/main" id="{9E06691C-5D17-4ACE-AC84-6A0176649278}"/>
              </a:ext>
            </a:extLst>
          </p:cNvPr>
          <p:cNvGrpSpPr/>
          <p:nvPr/>
        </p:nvGrpSpPr>
        <p:grpSpPr>
          <a:xfrm>
            <a:off x="7740485" y="1810466"/>
            <a:ext cx="1539560" cy="171967"/>
            <a:chOff x="7746380" y="2949426"/>
            <a:chExt cx="2188691" cy="244475"/>
          </a:xfrm>
        </p:grpSpPr>
        <p:pic>
          <p:nvPicPr>
            <p:cNvPr id="1004" name="Picture 14">
              <a:extLst>
                <a:ext uri="{FF2B5EF4-FFF2-40B4-BE49-F238E27FC236}">
                  <a16:creationId xmlns:a16="http://schemas.microsoft.com/office/drawing/2014/main" id="{5C58A1D7-03A2-42B2-B646-EC49FFA7C4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15">
              <a:extLst>
                <a:ext uri="{FF2B5EF4-FFF2-40B4-BE49-F238E27FC236}">
                  <a16:creationId xmlns:a16="http://schemas.microsoft.com/office/drawing/2014/main" id="{645191BB-9C5A-4228-BDE3-5857D85B5A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16">
              <a:extLst>
                <a:ext uri="{FF2B5EF4-FFF2-40B4-BE49-F238E27FC236}">
                  <a16:creationId xmlns:a16="http://schemas.microsoft.com/office/drawing/2014/main" id="{A97B78E4-4FF2-4D4C-85B1-87AE7D44BF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17">
              <a:extLst>
                <a:ext uri="{FF2B5EF4-FFF2-40B4-BE49-F238E27FC236}">
                  <a16:creationId xmlns:a16="http://schemas.microsoft.com/office/drawing/2014/main" id="{A21810B8-B2D6-4E31-9A3F-520ADD72F3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8">
              <a:extLst>
                <a:ext uri="{FF2B5EF4-FFF2-40B4-BE49-F238E27FC236}">
                  <a16:creationId xmlns:a16="http://schemas.microsoft.com/office/drawing/2014/main" id="{065198AE-8C78-437B-8DA8-5616D0533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19">
              <a:extLst>
                <a:ext uri="{FF2B5EF4-FFF2-40B4-BE49-F238E27FC236}">
                  <a16:creationId xmlns:a16="http://schemas.microsoft.com/office/drawing/2014/main" id="{01024FBC-13C9-4794-AA4C-0C37B6F6A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20">
              <a:extLst>
                <a:ext uri="{FF2B5EF4-FFF2-40B4-BE49-F238E27FC236}">
                  <a16:creationId xmlns:a16="http://schemas.microsoft.com/office/drawing/2014/main" id="{CAB51402-26D5-45DC-BFEE-574011071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21">
              <a:extLst>
                <a:ext uri="{FF2B5EF4-FFF2-40B4-BE49-F238E27FC236}">
                  <a16:creationId xmlns:a16="http://schemas.microsoft.com/office/drawing/2014/main" id="{353256F9-CEFE-4640-83D1-791DE78C0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22">
              <a:extLst>
                <a:ext uri="{FF2B5EF4-FFF2-40B4-BE49-F238E27FC236}">
                  <a16:creationId xmlns:a16="http://schemas.microsoft.com/office/drawing/2014/main" id="{85280CF2-B644-455B-BF04-5E84DD5A7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23">
              <a:extLst>
                <a:ext uri="{FF2B5EF4-FFF2-40B4-BE49-F238E27FC236}">
                  <a16:creationId xmlns:a16="http://schemas.microsoft.com/office/drawing/2014/main" id="{C5454822-5E67-44B9-BBBE-DB0BE6A044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4" name="Group 56">
            <a:extLst>
              <a:ext uri="{FF2B5EF4-FFF2-40B4-BE49-F238E27FC236}">
                <a16:creationId xmlns:a16="http://schemas.microsoft.com/office/drawing/2014/main" id="{962E646F-0AF4-47C4-A656-33899C975A5A}"/>
              </a:ext>
            </a:extLst>
          </p:cNvPr>
          <p:cNvGrpSpPr/>
          <p:nvPr/>
        </p:nvGrpSpPr>
        <p:grpSpPr>
          <a:xfrm>
            <a:off x="7740485" y="1959787"/>
            <a:ext cx="1539560" cy="171967"/>
            <a:chOff x="7746380" y="2949426"/>
            <a:chExt cx="2188691" cy="244475"/>
          </a:xfrm>
        </p:grpSpPr>
        <p:pic>
          <p:nvPicPr>
            <p:cNvPr id="1015" name="Picture 14">
              <a:extLst>
                <a:ext uri="{FF2B5EF4-FFF2-40B4-BE49-F238E27FC236}">
                  <a16:creationId xmlns:a16="http://schemas.microsoft.com/office/drawing/2014/main" id="{3D694FA3-36A0-47E6-A3FE-438531348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15">
              <a:extLst>
                <a:ext uri="{FF2B5EF4-FFF2-40B4-BE49-F238E27FC236}">
                  <a16:creationId xmlns:a16="http://schemas.microsoft.com/office/drawing/2014/main" id="{33F6499F-E325-43A1-B80E-E8D8DA8A66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16">
              <a:extLst>
                <a:ext uri="{FF2B5EF4-FFF2-40B4-BE49-F238E27FC236}">
                  <a16:creationId xmlns:a16="http://schemas.microsoft.com/office/drawing/2014/main" id="{762752F8-F7F1-4941-A89A-B4A844C38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8" name="Picture 17">
              <a:extLst>
                <a:ext uri="{FF2B5EF4-FFF2-40B4-BE49-F238E27FC236}">
                  <a16:creationId xmlns:a16="http://schemas.microsoft.com/office/drawing/2014/main" id="{C097F299-1CB9-450D-8EB4-EB79B2A37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18">
              <a:extLst>
                <a:ext uri="{FF2B5EF4-FFF2-40B4-BE49-F238E27FC236}">
                  <a16:creationId xmlns:a16="http://schemas.microsoft.com/office/drawing/2014/main" id="{692FFE9D-120D-450B-AE97-D3B3F66190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19">
              <a:extLst>
                <a:ext uri="{FF2B5EF4-FFF2-40B4-BE49-F238E27FC236}">
                  <a16:creationId xmlns:a16="http://schemas.microsoft.com/office/drawing/2014/main" id="{C4C6DC43-4737-4164-B6F2-AAD8A44809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20">
              <a:extLst>
                <a:ext uri="{FF2B5EF4-FFF2-40B4-BE49-F238E27FC236}">
                  <a16:creationId xmlns:a16="http://schemas.microsoft.com/office/drawing/2014/main" id="{1648E3ED-CE73-479C-869D-F55EE37ED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21">
              <a:extLst>
                <a:ext uri="{FF2B5EF4-FFF2-40B4-BE49-F238E27FC236}">
                  <a16:creationId xmlns:a16="http://schemas.microsoft.com/office/drawing/2014/main" id="{1387DAA8-C547-4E08-9CD5-C302877F5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22">
              <a:extLst>
                <a:ext uri="{FF2B5EF4-FFF2-40B4-BE49-F238E27FC236}">
                  <a16:creationId xmlns:a16="http://schemas.microsoft.com/office/drawing/2014/main" id="{CE480A23-872D-4ECB-A280-B715B916FA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23">
              <a:extLst>
                <a:ext uri="{FF2B5EF4-FFF2-40B4-BE49-F238E27FC236}">
                  <a16:creationId xmlns:a16="http://schemas.microsoft.com/office/drawing/2014/main" id="{FC051098-E190-463D-95FB-1275C07BB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5" name="Group 56">
            <a:extLst>
              <a:ext uri="{FF2B5EF4-FFF2-40B4-BE49-F238E27FC236}">
                <a16:creationId xmlns:a16="http://schemas.microsoft.com/office/drawing/2014/main" id="{312FF10A-1907-4D39-81B2-3F20DE779BCD}"/>
              </a:ext>
            </a:extLst>
          </p:cNvPr>
          <p:cNvGrpSpPr/>
          <p:nvPr/>
        </p:nvGrpSpPr>
        <p:grpSpPr>
          <a:xfrm>
            <a:off x="7740239" y="2109108"/>
            <a:ext cx="1539560" cy="171967"/>
            <a:chOff x="7746380" y="2949426"/>
            <a:chExt cx="2188691" cy="244475"/>
          </a:xfrm>
        </p:grpSpPr>
        <p:pic>
          <p:nvPicPr>
            <p:cNvPr id="1026" name="Picture 14">
              <a:extLst>
                <a:ext uri="{FF2B5EF4-FFF2-40B4-BE49-F238E27FC236}">
                  <a16:creationId xmlns:a16="http://schemas.microsoft.com/office/drawing/2014/main" id="{759F8AD8-DE7C-4E1D-BC26-F3603D8DD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5">
              <a:extLst>
                <a:ext uri="{FF2B5EF4-FFF2-40B4-BE49-F238E27FC236}">
                  <a16:creationId xmlns:a16="http://schemas.microsoft.com/office/drawing/2014/main" id="{B5C1AD20-B655-4E75-9641-7C7B4BE96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6">
              <a:extLst>
                <a:ext uri="{FF2B5EF4-FFF2-40B4-BE49-F238E27FC236}">
                  <a16:creationId xmlns:a16="http://schemas.microsoft.com/office/drawing/2014/main" id="{BF7A0051-9784-4EC6-B0C5-3026F5B6A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7">
              <a:extLst>
                <a:ext uri="{FF2B5EF4-FFF2-40B4-BE49-F238E27FC236}">
                  <a16:creationId xmlns:a16="http://schemas.microsoft.com/office/drawing/2014/main" id="{5CC01E17-8506-4630-983F-52B33677D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8">
              <a:extLst>
                <a:ext uri="{FF2B5EF4-FFF2-40B4-BE49-F238E27FC236}">
                  <a16:creationId xmlns:a16="http://schemas.microsoft.com/office/drawing/2014/main" id="{CF6FCD9C-563D-4954-BD98-2041839441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9">
              <a:extLst>
                <a:ext uri="{FF2B5EF4-FFF2-40B4-BE49-F238E27FC236}">
                  <a16:creationId xmlns:a16="http://schemas.microsoft.com/office/drawing/2014/main" id="{A76E3642-AAE7-4F1E-9643-E39863ECB6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20">
              <a:extLst>
                <a:ext uri="{FF2B5EF4-FFF2-40B4-BE49-F238E27FC236}">
                  <a16:creationId xmlns:a16="http://schemas.microsoft.com/office/drawing/2014/main" id="{7C0ADD77-7418-4C01-B8EA-1803C42D9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21">
              <a:extLst>
                <a:ext uri="{FF2B5EF4-FFF2-40B4-BE49-F238E27FC236}">
                  <a16:creationId xmlns:a16="http://schemas.microsoft.com/office/drawing/2014/main" id="{1A307BF6-DE7E-41D7-98F0-DDCC506F9C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22">
              <a:extLst>
                <a:ext uri="{FF2B5EF4-FFF2-40B4-BE49-F238E27FC236}">
                  <a16:creationId xmlns:a16="http://schemas.microsoft.com/office/drawing/2014/main" id="{8DE930F0-79C0-4C68-B749-CE48853821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23">
              <a:extLst>
                <a:ext uri="{FF2B5EF4-FFF2-40B4-BE49-F238E27FC236}">
                  <a16:creationId xmlns:a16="http://schemas.microsoft.com/office/drawing/2014/main" id="{1AAA9081-3769-4D81-9711-FC1B0F05D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6" name="Group 56">
            <a:extLst>
              <a:ext uri="{FF2B5EF4-FFF2-40B4-BE49-F238E27FC236}">
                <a16:creationId xmlns:a16="http://schemas.microsoft.com/office/drawing/2014/main" id="{7F59A91B-8668-4750-A055-D5BCBF19C09D}"/>
              </a:ext>
            </a:extLst>
          </p:cNvPr>
          <p:cNvGrpSpPr/>
          <p:nvPr/>
        </p:nvGrpSpPr>
        <p:grpSpPr>
          <a:xfrm>
            <a:off x="7740239" y="2258429"/>
            <a:ext cx="1539560" cy="171967"/>
            <a:chOff x="7746380" y="2949426"/>
            <a:chExt cx="2188691" cy="244475"/>
          </a:xfrm>
        </p:grpSpPr>
        <p:pic>
          <p:nvPicPr>
            <p:cNvPr id="1037" name="Picture 14">
              <a:extLst>
                <a:ext uri="{FF2B5EF4-FFF2-40B4-BE49-F238E27FC236}">
                  <a16:creationId xmlns:a16="http://schemas.microsoft.com/office/drawing/2014/main" id="{323FECCE-866D-4578-BB88-217CA314D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5">
              <a:extLst>
                <a:ext uri="{FF2B5EF4-FFF2-40B4-BE49-F238E27FC236}">
                  <a16:creationId xmlns:a16="http://schemas.microsoft.com/office/drawing/2014/main" id="{03FC7CE3-C331-48DA-97AF-E93496ADF5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6">
              <a:extLst>
                <a:ext uri="{FF2B5EF4-FFF2-40B4-BE49-F238E27FC236}">
                  <a16:creationId xmlns:a16="http://schemas.microsoft.com/office/drawing/2014/main" id="{E46137A6-FEDC-421D-8C44-45FEC103EB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7">
              <a:extLst>
                <a:ext uri="{FF2B5EF4-FFF2-40B4-BE49-F238E27FC236}">
                  <a16:creationId xmlns:a16="http://schemas.microsoft.com/office/drawing/2014/main" id="{3FC424AB-564D-4641-9992-1EFE34651E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8">
              <a:extLst>
                <a:ext uri="{FF2B5EF4-FFF2-40B4-BE49-F238E27FC236}">
                  <a16:creationId xmlns:a16="http://schemas.microsoft.com/office/drawing/2014/main" id="{9E80FB0B-C2F7-4D16-8DCE-222581D89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9">
              <a:extLst>
                <a:ext uri="{FF2B5EF4-FFF2-40B4-BE49-F238E27FC236}">
                  <a16:creationId xmlns:a16="http://schemas.microsoft.com/office/drawing/2014/main" id="{26A01C55-6A88-407E-8177-F851158C75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20">
              <a:extLst>
                <a:ext uri="{FF2B5EF4-FFF2-40B4-BE49-F238E27FC236}">
                  <a16:creationId xmlns:a16="http://schemas.microsoft.com/office/drawing/2014/main" id="{1B17AD04-774C-47D5-8785-C6527912F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21">
              <a:extLst>
                <a:ext uri="{FF2B5EF4-FFF2-40B4-BE49-F238E27FC236}">
                  <a16:creationId xmlns:a16="http://schemas.microsoft.com/office/drawing/2014/main" id="{715F5220-E5CD-4154-8A8B-93BDB2CA2A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22">
              <a:extLst>
                <a:ext uri="{FF2B5EF4-FFF2-40B4-BE49-F238E27FC236}">
                  <a16:creationId xmlns:a16="http://schemas.microsoft.com/office/drawing/2014/main" id="{746FCA18-5A6D-46A3-AADF-C24888FD2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23">
              <a:extLst>
                <a:ext uri="{FF2B5EF4-FFF2-40B4-BE49-F238E27FC236}">
                  <a16:creationId xmlns:a16="http://schemas.microsoft.com/office/drawing/2014/main" id="{D006165E-69C0-43D5-8C03-32D3AADC02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7" name="Group 56">
            <a:extLst>
              <a:ext uri="{FF2B5EF4-FFF2-40B4-BE49-F238E27FC236}">
                <a16:creationId xmlns:a16="http://schemas.microsoft.com/office/drawing/2014/main" id="{3427CAB3-D357-4031-A871-4121C5319B8D}"/>
              </a:ext>
            </a:extLst>
          </p:cNvPr>
          <p:cNvGrpSpPr/>
          <p:nvPr/>
        </p:nvGrpSpPr>
        <p:grpSpPr>
          <a:xfrm>
            <a:off x="7740239" y="2407750"/>
            <a:ext cx="1539560" cy="171967"/>
            <a:chOff x="7746380" y="2949426"/>
            <a:chExt cx="2188691" cy="244475"/>
          </a:xfrm>
        </p:grpSpPr>
        <p:pic>
          <p:nvPicPr>
            <p:cNvPr id="1048" name="Picture 14">
              <a:extLst>
                <a:ext uri="{FF2B5EF4-FFF2-40B4-BE49-F238E27FC236}">
                  <a16:creationId xmlns:a16="http://schemas.microsoft.com/office/drawing/2014/main" id="{1CFCBFA5-F411-4632-AE9A-74EFAF95F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5">
              <a:extLst>
                <a:ext uri="{FF2B5EF4-FFF2-40B4-BE49-F238E27FC236}">
                  <a16:creationId xmlns:a16="http://schemas.microsoft.com/office/drawing/2014/main" id="{B7376CC0-5BEF-4620-B7C0-F07D64E56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6">
              <a:extLst>
                <a:ext uri="{FF2B5EF4-FFF2-40B4-BE49-F238E27FC236}">
                  <a16:creationId xmlns:a16="http://schemas.microsoft.com/office/drawing/2014/main" id="{DCF5BAC7-F7B8-419D-9EED-4BB770CAFD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7">
              <a:extLst>
                <a:ext uri="{FF2B5EF4-FFF2-40B4-BE49-F238E27FC236}">
                  <a16:creationId xmlns:a16="http://schemas.microsoft.com/office/drawing/2014/main" id="{79D567AB-6F39-4C58-AB0B-CD55F965C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8">
              <a:extLst>
                <a:ext uri="{FF2B5EF4-FFF2-40B4-BE49-F238E27FC236}">
                  <a16:creationId xmlns:a16="http://schemas.microsoft.com/office/drawing/2014/main" id="{078E1261-D672-45D9-8E8D-4A2597B837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9">
              <a:extLst>
                <a:ext uri="{FF2B5EF4-FFF2-40B4-BE49-F238E27FC236}">
                  <a16:creationId xmlns:a16="http://schemas.microsoft.com/office/drawing/2014/main" id="{2A0F5A15-37DD-4B7C-AA43-012E9EF517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20">
              <a:extLst>
                <a:ext uri="{FF2B5EF4-FFF2-40B4-BE49-F238E27FC236}">
                  <a16:creationId xmlns:a16="http://schemas.microsoft.com/office/drawing/2014/main" id="{2D8154AA-0F26-4C2C-B2CF-DC8D74CE2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21">
              <a:extLst>
                <a:ext uri="{FF2B5EF4-FFF2-40B4-BE49-F238E27FC236}">
                  <a16:creationId xmlns:a16="http://schemas.microsoft.com/office/drawing/2014/main" id="{32C87B04-FA49-4B68-899D-A4110E0644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22">
              <a:extLst>
                <a:ext uri="{FF2B5EF4-FFF2-40B4-BE49-F238E27FC236}">
                  <a16:creationId xmlns:a16="http://schemas.microsoft.com/office/drawing/2014/main" id="{15F4AD3E-6D55-4391-A3D2-AF2618C24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23">
              <a:extLst>
                <a:ext uri="{FF2B5EF4-FFF2-40B4-BE49-F238E27FC236}">
                  <a16:creationId xmlns:a16="http://schemas.microsoft.com/office/drawing/2014/main" id="{A7B80BCC-D3B9-4AAA-90FD-1579B3EB7E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8" name="Group 56">
            <a:extLst>
              <a:ext uri="{FF2B5EF4-FFF2-40B4-BE49-F238E27FC236}">
                <a16:creationId xmlns:a16="http://schemas.microsoft.com/office/drawing/2014/main" id="{4C58A320-F860-4E6C-B5E5-3B1F2C210DDC}"/>
              </a:ext>
            </a:extLst>
          </p:cNvPr>
          <p:cNvGrpSpPr/>
          <p:nvPr/>
        </p:nvGrpSpPr>
        <p:grpSpPr>
          <a:xfrm>
            <a:off x="7740239" y="2557071"/>
            <a:ext cx="1539560" cy="171967"/>
            <a:chOff x="7746380" y="2949426"/>
            <a:chExt cx="2188691" cy="244475"/>
          </a:xfrm>
        </p:grpSpPr>
        <p:pic>
          <p:nvPicPr>
            <p:cNvPr id="1059" name="Picture 14">
              <a:extLst>
                <a:ext uri="{FF2B5EF4-FFF2-40B4-BE49-F238E27FC236}">
                  <a16:creationId xmlns:a16="http://schemas.microsoft.com/office/drawing/2014/main" id="{7EBC8864-AD09-4217-B81D-E1C9F3268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5">
              <a:extLst>
                <a:ext uri="{FF2B5EF4-FFF2-40B4-BE49-F238E27FC236}">
                  <a16:creationId xmlns:a16="http://schemas.microsoft.com/office/drawing/2014/main" id="{D53AB9A4-EDA6-45E0-A124-E751C9C4E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6">
              <a:extLst>
                <a:ext uri="{FF2B5EF4-FFF2-40B4-BE49-F238E27FC236}">
                  <a16:creationId xmlns:a16="http://schemas.microsoft.com/office/drawing/2014/main" id="{2D48A13B-6B34-4750-986D-1361ADF49D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17">
              <a:extLst>
                <a:ext uri="{FF2B5EF4-FFF2-40B4-BE49-F238E27FC236}">
                  <a16:creationId xmlns:a16="http://schemas.microsoft.com/office/drawing/2014/main" id="{324C6FCB-B787-45E7-80A0-BF2854A81E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8">
              <a:extLst>
                <a:ext uri="{FF2B5EF4-FFF2-40B4-BE49-F238E27FC236}">
                  <a16:creationId xmlns:a16="http://schemas.microsoft.com/office/drawing/2014/main" id="{60DF2504-74FC-48FE-AD65-861BC315B4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9">
              <a:extLst>
                <a:ext uri="{FF2B5EF4-FFF2-40B4-BE49-F238E27FC236}">
                  <a16:creationId xmlns:a16="http://schemas.microsoft.com/office/drawing/2014/main" id="{A35A03AF-5868-47B7-B027-30C0124E29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20">
              <a:extLst>
                <a:ext uri="{FF2B5EF4-FFF2-40B4-BE49-F238E27FC236}">
                  <a16:creationId xmlns:a16="http://schemas.microsoft.com/office/drawing/2014/main" id="{3FA3669C-B08D-42F6-B490-7E54F928F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21">
              <a:extLst>
                <a:ext uri="{FF2B5EF4-FFF2-40B4-BE49-F238E27FC236}">
                  <a16:creationId xmlns:a16="http://schemas.microsoft.com/office/drawing/2014/main" id="{0C632959-68C2-4C56-8C92-1385F7BD9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22">
              <a:extLst>
                <a:ext uri="{FF2B5EF4-FFF2-40B4-BE49-F238E27FC236}">
                  <a16:creationId xmlns:a16="http://schemas.microsoft.com/office/drawing/2014/main" id="{86301148-BF22-4CEF-9D64-CC9056F25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23">
              <a:extLst>
                <a:ext uri="{FF2B5EF4-FFF2-40B4-BE49-F238E27FC236}">
                  <a16:creationId xmlns:a16="http://schemas.microsoft.com/office/drawing/2014/main" id="{A00DE6BD-A2C4-47AE-862C-CA07D6C281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9" name="Group 56">
            <a:extLst>
              <a:ext uri="{FF2B5EF4-FFF2-40B4-BE49-F238E27FC236}">
                <a16:creationId xmlns:a16="http://schemas.microsoft.com/office/drawing/2014/main" id="{35D000F1-B8C1-4432-A68F-2696E0584A94}"/>
              </a:ext>
            </a:extLst>
          </p:cNvPr>
          <p:cNvGrpSpPr/>
          <p:nvPr/>
        </p:nvGrpSpPr>
        <p:grpSpPr>
          <a:xfrm>
            <a:off x="7740239" y="2706392"/>
            <a:ext cx="1539560" cy="171967"/>
            <a:chOff x="7746380" y="2949426"/>
            <a:chExt cx="2188691" cy="244475"/>
          </a:xfrm>
        </p:grpSpPr>
        <p:pic>
          <p:nvPicPr>
            <p:cNvPr id="1070" name="Picture 14">
              <a:extLst>
                <a:ext uri="{FF2B5EF4-FFF2-40B4-BE49-F238E27FC236}">
                  <a16:creationId xmlns:a16="http://schemas.microsoft.com/office/drawing/2014/main" id="{BAB7BB44-8FBD-47AB-A8D1-7F74C49A33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5">
              <a:extLst>
                <a:ext uri="{FF2B5EF4-FFF2-40B4-BE49-F238E27FC236}">
                  <a16:creationId xmlns:a16="http://schemas.microsoft.com/office/drawing/2014/main" id="{6EF67D89-D6E5-4793-A0F2-6F6C2183F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16">
              <a:extLst>
                <a:ext uri="{FF2B5EF4-FFF2-40B4-BE49-F238E27FC236}">
                  <a16:creationId xmlns:a16="http://schemas.microsoft.com/office/drawing/2014/main" id="{1C07D438-5182-4C1D-9664-2EA596E72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17">
              <a:extLst>
                <a:ext uri="{FF2B5EF4-FFF2-40B4-BE49-F238E27FC236}">
                  <a16:creationId xmlns:a16="http://schemas.microsoft.com/office/drawing/2014/main" id="{2D0228D5-567E-4ED1-9A15-AD060D2B5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8">
              <a:extLst>
                <a:ext uri="{FF2B5EF4-FFF2-40B4-BE49-F238E27FC236}">
                  <a16:creationId xmlns:a16="http://schemas.microsoft.com/office/drawing/2014/main" id="{825FD7A7-5C4A-4812-BBB6-B1FDE6976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9">
              <a:extLst>
                <a:ext uri="{FF2B5EF4-FFF2-40B4-BE49-F238E27FC236}">
                  <a16:creationId xmlns:a16="http://schemas.microsoft.com/office/drawing/2014/main" id="{6F83A4CC-3D87-4918-BE60-B181F5726A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20">
              <a:extLst>
                <a:ext uri="{FF2B5EF4-FFF2-40B4-BE49-F238E27FC236}">
                  <a16:creationId xmlns:a16="http://schemas.microsoft.com/office/drawing/2014/main" id="{336E6BF5-9AE2-44DF-B720-B0E082E66A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21">
              <a:extLst>
                <a:ext uri="{FF2B5EF4-FFF2-40B4-BE49-F238E27FC236}">
                  <a16:creationId xmlns:a16="http://schemas.microsoft.com/office/drawing/2014/main" id="{F0532BAE-93E4-4572-B64E-FFAA29F2D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22">
              <a:extLst>
                <a:ext uri="{FF2B5EF4-FFF2-40B4-BE49-F238E27FC236}">
                  <a16:creationId xmlns:a16="http://schemas.microsoft.com/office/drawing/2014/main" id="{2D5C614A-A23C-4E7B-9C16-AA88E92547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23">
              <a:extLst>
                <a:ext uri="{FF2B5EF4-FFF2-40B4-BE49-F238E27FC236}">
                  <a16:creationId xmlns:a16="http://schemas.microsoft.com/office/drawing/2014/main" id="{4DB75F08-BAA1-43A9-A5DC-A6FE70866A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80" name="Group 56">
            <a:extLst>
              <a:ext uri="{FF2B5EF4-FFF2-40B4-BE49-F238E27FC236}">
                <a16:creationId xmlns:a16="http://schemas.microsoft.com/office/drawing/2014/main" id="{C92E97CA-532A-41CE-A398-C6C243F199AB}"/>
              </a:ext>
            </a:extLst>
          </p:cNvPr>
          <p:cNvGrpSpPr/>
          <p:nvPr/>
        </p:nvGrpSpPr>
        <p:grpSpPr>
          <a:xfrm>
            <a:off x="7740239" y="2855713"/>
            <a:ext cx="1539560" cy="171967"/>
            <a:chOff x="7746380" y="2949426"/>
            <a:chExt cx="2188691" cy="244475"/>
          </a:xfrm>
        </p:grpSpPr>
        <p:pic>
          <p:nvPicPr>
            <p:cNvPr id="1081" name="Picture 14">
              <a:extLst>
                <a:ext uri="{FF2B5EF4-FFF2-40B4-BE49-F238E27FC236}">
                  <a16:creationId xmlns:a16="http://schemas.microsoft.com/office/drawing/2014/main" id="{03575885-DD04-4AEE-A8EA-8AC97CC1A0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5">
              <a:extLst>
                <a:ext uri="{FF2B5EF4-FFF2-40B4-BE49-F238E27FC236}">
                  <a16:creationId xmlns:a16="http://schemas.microsoft.com/office/drawing/2014/main" id="{96873354-1B9C-4922-998F-0334B2411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16">
              <a:extLst>
                <a:ext uri="{FF2B5EF4-FFF2-40B4-BE49-F238E27FC236}">
                  <a16:creationId xmlns:a16="http://schemas.microsoft.com/office/drawing/2014/main" id="{224E32FF-36A2-4D09-BA49-841A7464A5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4" name="Picture 17">
              <a:extLst>
                <a:ext uri="{FF2B5EF4-FFF2-40B4-BE49-F238E27FC236}">
                  <a16:creationId xmlns:a16="http://schemas.microsoft.com/office/drawing/2014/main" id="{C5EE2511-1A52-4BDC-8DE4-4BC90EB8D8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18">
              <a:extLst>
                <a:ext uri="{FF2B5EF4-FFF2-40B4-BE49-F238E27FC236}">
                  <a16:creationId xmlns:a16="http://schemas.microsoft.com/office/drawing/2014/main" id="{EC361B92-27BA-4654-9A75-439FAFAF5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19">
              <a:extLst>
                <a:ext uri="{FF2B5EF4-FFF2-40B4-BE49-F238E27FC236}">
                  <a16:creationId xmlns:a16="http://schemas.microsoft.com/office/drawing/2014/main" id="{E7F7E2A3-02A9-40D3-B7B2-5917FE4074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20">
              <a:extLst>
                <a:ext uri="{FF2B5EF4-FFF2-40B4-BE49-F238E27FC236}">
                  <a16:creationId xmlns:a16="http://schemas.microsoft.com/office/drawing/2014/main" id="{8F6C2B6D-1DDA-4CEF-8BE8-E18B7BC42A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21">
              <a:extLst>
                <a:ext uri="{FF2B5EF4-FFF2-40B4-BE49-F238E27FC236}">
                  <a16:creationId xmlns:a16="http://schemas.microsoft.com/office/drawing/2014/main" id="{8419BEDD-8D61-4F3A-81BA-90DA91F899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9" name="Picture 22">
              <a:extLst>
                <a:ext uri="{FF2B5EF4-FFF2-40B4-BE49-F238E27FC236}">
                  <a16:creationId xmlns:a16="http://schemas.microsoft.com/office/drawing/2014/main" id="{E953F49B-10DA-4D8E-963D-B20CAADB6A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0" name="Picture 23">
              <a:extLst>
                <a:ext uri="{FF2B5EF4-FFF2-40B4-BE49-F238E27FC236}">
                  <a16:creationId xmlns:a16="http://schemas.microsoft.com/office/drawing/2014/main" id="{FD1B0C76-9E33-4F5F-9FF5-396C38C55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91" name="Group 56">
            <a:extLst>
              <a:ext uri="{FF2B5EF4-FFF2-40B4-BE49-F238E27FC236}">
                <a16:creationId xmlns:a16="http://schemas.microsoft.com/office/drawing/2014/main" id="{CA18FC2C-51D1-4B4D-86F5-E83119183241}"/>
              </a:ext>
            </a:extLst>
          </p:cNvPr>
          <p:cNvGrpSpPr/>
          <p:nvPr/>
        </p:nvGrpSpPr>
        <p:grpSpPr>
          <a:xfrm>
            <a:off x="7740239" y="5519118"/>
            <a:ext cx="1539560" cy="171967"/>
            <a:chOff x="7746380" y="2949426"/>
            <a:chExt cx="2188691" cy="244475"/>
          </a:xfrm>
        </p:grpSpPr>
        <p:pic>
          <p:nvPicPr>
            <p:cNvPr id="1092" name="Picture 14">
              <a:extLst>
                <a:ext uri="{FF2B5EF4-FFF2-40B4-BE49-F238E27FC236}">
                  <a16:creationId xmlns:a16="http://schemas.microsoft.com/office/drawing/2014/main" id="{28BC30AE-0A07-4135-A9AF-1EED2FEB4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5">
              <a:extLst>
                <a:ext uri="{FF2B5EF4-FFF2-40B4-BE49-F238E27FC236}">
                  <a16:creationId xmlns:a16="http://schemas.microsoft.com/office/drawing/2014/main" id="{E816A2A2-19B8-475C-99F5-95653E4D6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16">
              <a:extLst>
                <a:ext uri="{FF2B5EF4-FFF2-40B4-BE49-F238E27FC236}">
                  <a16:creationId xmlns:a16="http://schemas.microsoft.com/office/drawing/2014/main" id="{7B9DEF58-9890-4523-8DB3-0411745B6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5" name="Picture 17">
              <a:extLst>
                <a:ext uri="{FF2B5EF4-FFF2-40B4-BE49-F238E27FC236}">
                  <a16:creationId xmlns:a16="http://schemas.microsoft.com/office/drawing/2014/main" id="{7661F466-9DEA-487F-A131-6FE12CCC9C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8">
              <a:extLst>
                <a:ext uri="{FF2B5EF4-FFF2-40B4-BE49-F238E27FC236}">
                  <a16:creationId xmlns:a16="http://schemas.microsoft.com/office/drawing/2014/main" id="{08377DA6-4FE8-434A-97E9-DDFC2C31C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9">
              <a:extLst>
                <a:ext uri="{FF2B5EF4-FFF2-40B4-BE49-F238E27FC236}">
                  <a16:creationId xmlns:a16="http://schemas.microsoft.com/office/drawing/2014/main" id="{0D352198-2E38-4C74-9EFF-E49B47A0FD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20">
              <a:extLst>
                <a:ext uri="{FF2B5EF4-FFF2-40B4-BE49-F238E27FC236}">
                  <a16:creationId xmlns:a16="http://schemas.microsoft.com/office/drawing/2014/main" id="{06377408-1D9B-4955-A1EC-F866433C5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21">
              <a:extLst>
                <a:ext uri="{FF2B5EF4-FFF2-40B4-BE49-F238E27FC236}">
                  <a16:creationId xmlns:a16="http://schemas.microsoft.com/office/drawing/2014/main" id="{11DE304A-8A38-4DC5-9319-9993C1096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22">
              <a:extLst>
                <a:ext uri="{FF2B5EF4-FFF2-40B4-BE49-F238E27FC236}">
                  <a16:creationId xmlns:a16="http://schemas.microsoft.com/office/drawing/2014/main" id="{269C352F-104E-49FD-8A28-7125F72D4D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23">
              <a:extLst>
                <a:ext uri="{FF2B5EF4-FFF2-40B4-BE49-F238E27FC236}">
                  <a16:creationId xmlns:a16="http://schemas.microsoft.com/office/drawing/2014/main" id="{E3566AC3-A9CF-4D1F-B79B-053D4F6C0F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2" name="Group 56">
            <a:extLst>
              <a:ext uri="{FF2B5EF4-FFF2-40B4-BE49-F238E27FC236}">
                <a16:creationId xmlns:a16="http://schemas.microsoft.com/office/drawing/2014/main" id="{8B247A50-413F-4A8A-8397-0D1DF2C310E8}"/>
              </a:ext>
            </a:extLst>
          </p:cNvPr>
          <p:cNvGrpSpPr/>
          <p:nvPr/>
        </p:nvGrpSpPr>
        <p:grpSpPr>
          <a:xfrm>
            <a:off x="7736757" y="5087167"/>
            <a:ext cx="1539560" cy="171967"/>
            <a:chOff x="7746380" y="2949426"/>
            <a:chExt cx="2188691" cy="244475"/>
          </a:xfrm>
        </p:grpSpPr>
        <p:pic>
          <p:nvPicPr>
            <p:cNvPr id="1103" name="Picture 14">
              <a:extLst>
                <a:ext uri="{FF2B5EF4-FFF2-40B4-BE49-F238E27FC236}">
                  <a16:creationId xmlns:a16="http://schemas.microsoft.com/office/drawing/2014/main" id="{B6B9EEC5-F78A-4ED2-9208-2193C17C96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15">
              <a:extLst>
                <a:ext uri="{FF2B5EF4-FFF2-40B4-BE49-F238E27FC236}">
                  <a16:creationId xmlns:a16="http://schemas.microsoft.com/office/drawing/2014/main" id="{FC5C6608-F2EA-4BDA-ABAA-DB4A83321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5" name="Picture 16">
              <a:extLst>
                <a:ext uri="{FF2B5EF4-FFF2-40B4-BE49-F238E27FC236}">
                  <a16:creationId xmlns:a16="http://schemas.microsoft.com/office/drawing/2014/main" id="{F7C1054D-00B5-4E95-9E21-3F39A4E36B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6" name="Picture 17">
              <a:extLst>
                <a:ext uri="{FF2B5EF4-FFF2-40B4-BE49-F238E27FC236}">
                  <a16:creationId xmlns:a16="http://schemas.microsoft.com/office/drawing/2014/main" id="{2BA54D99-8700-42EF-AB26-71CF596AC4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7" name="Picture 18">
              <a:extLst>
                <a:ext uri="{FF2B5EF4-FFF2-40B4-BE49-F238E27FC236}">
                  <a16:creationId xmlns:a16="http://schemas.microsoft.com/office/drawing/2014/main" id="{1C9C3ADB-3D8E-46E8-A720-BE7BD2739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19">
              <a:extLst>
                <a:ext uri="{FF2B5EF4-FFF2-40B4-BE49-F238E27FC236}">
                  <a16:creationId xmlns:a16="http://schemas.microsoft.com/office/drawing/2014/main" id="{C899A9DC-598C-4F7B-A2C8-88358DB13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20">
              <a:extLst>
                <a:ext uri="{FF2B5EF4-FFF2-40B4-BE49-F238E27FC236}">
                  <a16:creationId xmlns:a16="http://schemas.microsoft.com/office/drawing/2014/main" id="{92732524-4890-4583-9F25-9DCF21253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21">
              <a:extLst>
                <a:ext uri="{FF2B5EF4-FFF2-40B4-BE49-F238E27FC236}">
                  <a16:creationId xmlns:a16="http://schemas.microsoft.com/office/drawing/2014/main" id="{F4A24E2E-7B8A-43F0-A6FD-3B9E725EE6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22">
              <a:extLst>
                <a:ext uri="{FF2B5EF4-FFF2-40B4-BE49-F238E27FC236}">
                  <a16:creationId xmlns:a16="http://schemas.microsoft.com/office/drawing/2014/main" id="{AD82A1AA-6580-4100-BB70-AF07898D51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2" name="Picture 23">
              <a:extLst>
                <a:ext uri="{FF2B5EF4-FFF2-40B4-BE49-F238E27FC236}">
                  <a16:creationId xmlns:a16="http://schemas.microsoft.com/office/drawing/2014/main" id="{73ABD766-C7B2-418F-B9F2-491CC67A3D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13" name="Group 56">
            <a:extLst>
              <a:ext uri="{FF2B5EF4-FFF2-40B4-BE49-F238E27FC236}">
                <a16:creationId xmlns:a16="http://schemas.microsoft.com/office/drawing/2014/main" id="{2CEADEE4-7BA3-4DEF-A64D-BADFC37F390C}"/>
              </a:ext>
            </a:extLst>
          </p:cNvPr>
          <p:cNvGrpSpPr/>
          <p:nvPr/>
        </p:nvGrpSpPr>
        <p:grpSpPr>
          <a:xfrm>
            <a:off x="7738572" y="4639245"/>
            <a:ext cx="1539560" cy="171967"/>
            <a:chOff x="7746380" y="2949426"/>
            <a:chExt cx="2188691" cy="244475"/>
          </a:xfrm>
        </p:grpSpPr>
        <p:pic>
          <p:nvPicPr>
            <p:cNvPr id="1114" name="Picture 14">
              <a:extLst>
                <a:ext uri="{FF2B5EF4-FFF2-40B4-BE49-F238E27FC236}">
                  <a16:creationId xmlns:a16="http://schemas.microsoft.com/office/drawing/2014/main" id="{B1D4000E-3164-4FBD-998E-340E435E2D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15">
              <a:extLst>
                <a:ext uri="{FF2B5EF4-FFF2-40B4-BE49-F238E27FC236}">
                  <a16:creationId xmlns:a16="http://schemas.microsoft.com/office/drawing/2014/main" id="{B0B6B19D-9802-49AB-9E09-D37D257B9F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6" name="Picture 16">
              <a:extLst>
                <a:ext uri="{FF2B5EF4-FFF2-40B4-BE49-F238E27FC236}">
                  <a16:creationId xmlns:a16="http://schemas.microsoft.com/office/drawing/2014/main" id="{343A9B3F-1BD1-4B4E-BEEC-CBEFD3552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7" name="Picture 17">
              <a:extLst>
                <a:ext uri="{FF2B5EF4-FFF2-40B4-BE49-F238E27FC236}">
                  <a16:creationId xmlns:a16="http://schemas.microsoft.com/office/drawing/2014/main" id="{8AFB7C4B-387F-41F3-AA59-E050BBB63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8" name="Picture 18">
              <a:extLst>
                <a:ext uri="{FF2B5EF4-FFF2-40B4-BE49-F238E27FC236}">
                  <a16:creationId xmlns:a16="http://schemas.microsoft.com/office/drawing/2014/main" id="{DD022086-4798-4283-A4B9-807BD3096D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19">
              <a:extLst>
                <a:ext uri="{FF2B5EF4-FFF2-40B4-BE49-F238E27FC236}">
                  <a16:creationId xmlns:a16="http://schemas.microsoft.com/office/drawing/2014/main" id="{FCF3C477-0359-415B-AE47-252261B21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20">
              <a:extLst>
                <a:ext uri="{FF2B5EF4-FFF2-40B4-BE49-F238E27FC236}">
                  <a16:creationId xmlns:a16="http://schemas.microsoft.com/office/drawing/2014/main" id="{96E06FC8-C675-4633-848D-C5DE54700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21">
              <a:extLst>
                <a:ext uri="{FF2B5EF4-FFF2-40B4-BE49-F238E27FC236}">
                  <a16:creationId xmlns:a16="http://schemas.microsoft.com/office/drawing/2014/main" id="{CBDB8FA2-F0C9-4B45-B4C8-5A4B470098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22">
              <a:extLst>
                <a:ext uri="{FF2B5EF4-FFF2-40B4-BE49-F238E27FC236}">
                  <a16:creationId xmlns:a16="http://schemas.microsoft.com/office/drawing/2014/main" id="{B322FA2B-5126-4A1E-B9E1-8D43C996DC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3" name="Picture 23">
              <a:extLst>
                <a:ext uri="{FF2B5EF4-FFF2-40B4-BE49-F238E27FC236}">
                  <a16:creationId xmlns:a16="http://schemas.microsoft.com/office/drawing/2014/main" id="{9190BD9D-C7E7-49E1-B856-D7AB39E452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24" name="Group 56">
            <a:extLst>
              <a:ext uri="{FF2B5EF4-FFF2-40B4-BE49-F238E27FC236}">
                <a16:creationId xmlns:a16="http://schemas.microsoft.com/office/drawing/2014/main" id="{53A7E36C-4B28-4318-B26B-43F990E52371}"/>
              </a:ext>
            </a:extLst>
          </p:cNvPr>
          <p:cNvGrpSpPr/>
          <p:nvPr/>
        </p:nvGrpSpPr>
        <p:grpSpPr>
          <a:xfrm>
            <a:off x="7736757" y="4177347"/>
            <a:ext cx="1539560" cy="171967"/>
            <a:chOff x="7746380" y="2949426"/>
            <a:chExt cx="2188691" cy="244475"/>
          </a:xfrm>
        </p:grpSpPr>
        <p:pic>
          <p:nvPicPr>
            <p:cNvPr id="1125" name="Picture 14">
              <a:extLst>
                <a:ext uri="{FF2B5EF4-FFF2-40B4-BE49-F238E27FC236}">
                  <a16:creationId xmlns:a16="http://schemas.microsoft.com/office/drawing/2014/main" id="{4063C1EE-020B-42B3-8D7B-98D9DF398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15">
              <a:extLst>
                <a:ext uri="{FF2B5EF4-FFF2-40B4-BE49-F238E27FC236}">
                  <a16:creationId xmlns:a16="http://schemas.microsoft.com/office/drawing/2014/main" id="{51DE8626-3433-4D35-91B0-8A6E402719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16">
              <a:extLst>
                <a:ext uri="{FF2B5EF4-FFF2-40B4-BE49-F238E27FC236}">
                  <a16:creationId xmlns:a16="http://schemas.microsoft.com/office/drawing/2014/main" id="{A06E0FD8-F26E-4584-BE63-2D764785A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8" name="Picture 17">
              <a:extLst>
                <a:ext uri="{FF2B5EF4-FFF2-40B4-BE49-F238E27FC236}">
                  <a16:creationId xmlns:a16="http://schemas.microsoft.com/office/drawing/2014/main" id="{0612A738-5549-41FC-945C-A081A7BD6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18">
              <a:extLst>
                <a:ext uri="{FF2B5EF4-FFF2-40B4-BE49-F238E27FC236}">
                  <a16:creationId xmlns:a16="http://schemas.microsoft.com/office/drawing/2014/main" id="{2A91E7F6-4BB3-470A-A1F8-F4DC42B409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19">
              <a:extLst>
                <a:ext uri="{FF2B5EF4-FFF2-40B4-BE49-F238E27FC236}">
                  <a16:creationId xmlns:a16="http://schemas.microsoft.com/office/drawing/2014/main" id="{D873DF03-E203-4715-8A6D-B9CE09C6D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20">
              <a:extLst>
                <a:ext uri="{FF2B5EF4-FFF2-40B4-BE49-F238E27FC236}">
                  <a16:creationId xmlns:a16="http://schemas.microsoft.com/office/drawing/2014/main" id="{8EA3A687-DBF5-4AFD-8362-5326643D8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21">
              <a:extLst>
                <a:ext uri="{FF2B5EF4-FFF2-40B4-BE49-F238E27FC236}">
                  <a16:creationId xmlns:a16="http://schemas.microsoft.com/office/drawing/2014/main" id="{F0A73BE6-08CC-41EE-91E7-5C146DBBEC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22">
              <a:extLst>
                <a:ext uri="{FF2B5EF4-FFF2-40B4-BE49-F238E27FC236}">
                  <a16:creationId xmlns:a16="http://schemas.microsoft.com/office/drawing/2014/main" id="{068931FF-2409-4009-A7BA-AE72A88B4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4" name="Picture 23">
              <a:extLst>
                <a:ext uri="{FF2B5EF4-FFF2-40B4-BE49-F238E27FC236}">
                  <a16:creationId xmlns:a16="http://schemas.microsoft.com/office/drawing/2014/main" id="{53223628-0F7B-4399-B973-6C92A0632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5" name="Group 56">
            <a:extLst>
              <a:ext uri="{FF2B5EF4-FFF2-40B4-BE49-F238E27FC236}">
                <a16:creationId xmlns:a16="http://schemas.microsoft.com/office/drawing/2014/main" id="{EC21F1EF-7355-42E6-9757-28307D62D1CF}"/>
              </a:ext>
            </a:extLst>
          </p:cNvPr>
          <p:cNvGrpSpPr/>
          <p:nvPr/>
        </p:nvGrpSpPr>
        <p:grpSpPr>
          <a:xfrm>
            <a:off x="7736757" y="3751417"/>
            <a:ext cx="1539560" cy="171967"/>
            <a:chOff x="7746380" y="2949426"/>
            <a:chExt cx="2188691" cy="244475"/>
          </a:xfrm>
        </p:grpSpPr>
        <p:pic>
          <p:nvPicPr>
            <p:cNvPr id="1136" name="Picture 14">
              <a:extLst>
                <a:ext uri="{FF2B5EF4-FFF2-40B4-BE49-F238E27FC236}">
                  <a16:creationId xmlns:a16="http://schemas.microsoft.com/office/drawing/2014/main" id="{DC75AB96-4642-4842-9103-CF4495CB1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15">
              <a:extLst>
                <a:ext uri="{FF2B5EF4-FFF2-40B4-BE49-F238E27FC236}">
                  <a16:creationId xmlns:a16="http://schemas.microsoft.com/office/drawing/2014/main" id="{10BA89A8-75D7-4FF8-A548-CE65D76E76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8" name="Picture 16">
              <a:extLst>
                <a:ext uri="{FF2B5EF4-FFF2-40B4-BE49-F238E27FC236}">
                  <a16:creationId xmlns:a16="http://schemas.microsoft.com/office/drawing/2014/main" id="{69041312-7DAC-40D3-882A-C9488B1540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9" name="Picture 17">
              <a:extLst>
                <a:ext uri="{FF2B5EF4-FFF2-40B4-BE49-F238E27FC236}">
                  <a16:creationId xmlns:a16="http://schemas.microsoft.com/office/drawing/2014/main" id="{B556CBF8-4109-4D6C-B6E4-866A7A9EF7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18">
              <a:extLst>
                <a:ext uri="{FF2B5EF4-FFF2-40B4-BE49-F238E27FC236}">
                  <a16:creationId xmlns:a16="http://schemas.microsoft.com/office/drawing/2014/main" id="{28176755-D80C-4D1F-AA84-1D7CBB55E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19">
              <a:extLst>
                <a:ext uri="{FF2B5EF4-FFF2-40B4-BE49-F238E27FC236}">
                  <a16:creationId xmlns:a16="http://schemas.microsoft.com/office/drawing/2014/main" id="{7F8E6587-C3DD-4007-8182-14BF04D42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20">
              <a:extLst>
                <a:ext uri="{FF2B5EF4-FFF2-40B4-BE49-F238E27FC236}">
                  <a16:creationId xmlns:a16="http://schemas.microsoft.com/office/drawing/2014/main" id="{4CCBD81C-5402-4559-86B1-344FC5190C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21">
              <a:extLst>
                <a:ext uri="{FF2B5EF4-FFF2-40B4-BE49-F238E27FC236}">
                  <a16:creationId xmlns:a16="http://schemas.microsoft.com/office/drawing/2014/main" id="{0257678E-4FC2-4968-AC4F-679D47C85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22">
              <a:extLst>
                <a:ext uri="{FF2B5EF4-FFF2-40B4-BE49-F238E27FC236}">
                  <a16:creationId xmlns:a16="http://schemas.microsoft.com/office/drawing/2014/main" id="{FED6B0AF-845D-4ACF-87BA-710D8CCB94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5" name="Picture 23">
              <a:extLst>
                <a:ext uri="{FF2B5EF4-FFF2-40B4-BE49-F238E27FC236}">
                  <a16:creationId xmlns:a16="http://schemas.microsoft.com/office/drawing/2014/main" id="{2BE25844-D296-4D0F-990C-8EBB28E8C8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46" name="Group 56">
            <a:extLst>
              <a:ext uri="{FF2B5EF4-FFF2-40B4-BE49-F238E27FC236}">
                <a16:creationId xmlns:a16="http://schemas.microsoft.com/office/drawing/2014/main" id="{042479FA-4B9A-4D6E-B29D-3ACCD8AACC78}"/>
              </a:ext>
            </a:extLst>
          </p:cNvPr>
          <p:cNvGrpSpPr/>
          <p:nvPr/>
        </p:nvGrpSpPr>
        <p:grpSpPr>
          <a:xfrm>
            <a:off x="7738392" y="3304188"/>
            <a:ext cx="1539560" cy="171967"/>
            <a:chOff x="7746380" y="2949426"/>
            <a:chExt cx="2188691" cy="244475"/>
          </a:xfrm>
        </p:grpSpPr>
        <p:pic>
          <p:nvPicPr>
            <p:cNvPr id="1147" name="Picture 14">
              <a:extLst>
                <a:ext uri="{FF2B5EF4-FFF2-40B4-BE49-F238E27FC236}">
                  <a16:creationId xmlns:a16="http://schemas.microsoft.com/office/drawing/2014/main" id="{96DCA884-B6A7-41E2-8EDD-E7AEB8527F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15">
              <a:extLst>
                <a:ext uri="{FF2B5EF4-FFF2-40B4-BE49-F238E27FC236}">
                  <a16:creationId xmlns:a16="http://schemas.microsoft.com/office/drawing/2014/main" id="{C3EB9BF4-65DE-4CCE-BD6F-2D3B12CDEA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9" name="Picture 16">
              <a:extLst>
                <a:ext uri="{FF2B5EF4-FFF2-40B4-BE49-F238E27FC236}">
                  <a16:creationId xmlns:a16="http://schemas.microsoft.com/office/drawing/2014/main" id="{35049A03-FAF5-4D44-9FA1-F1EEEDA8A7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0" name="Picture 17">
              <a:extLst>
                <a:ext uri="{FF2B5EF4-FFF2-40B4-BE49-F238E27FC236}">
                  <a16:creationId xmlns:a16="http://schemas.microsoft.com/office/drawing/2014/main" id="{CD4F9FF4-B714-4B7F-8B9B-4561F9411A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18">
              <a:extLst>
                <a:ext uri="{FF2B5EF4-FFF2-40B4-BE49-F238E27FC236}">
                  <a16:creationId xmlns:a16="http://schemas.microsoft.com/office/drawing/2014/main" id="{57C3E361-7538-4B8D-A25E-FEFBF326D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19">
              <a:extLst>
                <a:ext uri="{FF2B5EF4-FFF2-40B4-BE49-F238E27FC236}">
                  <a16:creationId xmlns:a16="http://schemas.microsoft.com/office/drawing/2014/main" id="{ADA869BB-CCF8-4E58-8AD6-7C4C88BB1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20">
              <a:extLst>
                <a:ext uri="{FF2B5EF4-FFF2-40B4-BE49-F238E27FC236}">
                  <a16:creationId xmlns:a16="http://schemas.microsoft.com/office/drawing/2014/main" id="{3B9DC638-9114-4410-835F-59202533EB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21">
              <a:extLst>
                <a:ext uri="{FF2B5EF4-FFF2-40B4-BE49-F238E27FC236}">
                  <a16:creationId xmlns:a16="http://schemas.microsoft.com/office/drawing/2014/main" id="{0706D222-2116-432F-A60F-BA8491E11C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22">
              <a:extLst>
                <a:ext uri="{FF2B5EF4-FFF2-40B4-BE49-F238E27FC236}">
                  <a16:creationId xmlns:a16="http://schemas.microsoft.com/office/drawing/2014/main" id="{0CBDFCEE-7B28-4267-B1D3-8CE9B69B62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6" name="Picture 23">
              <a:extLst>
                <a:ext uri="{FF2B5EF4-FFF2-40B4-BE49-F238E27FC236}">
                  <a16:creationId xmlns:a16="http://schemas.microsoft.com/office/drawing/2014/main" id="{AC9F33BC-8C43-4917-943B-B2FC84E5E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57" name="Group 56">
            <a:extLst>
              <a:ext uri="{FF2B5EF4-FFF2-40B4-BE49-F238E27FC236}">
                <a16:creationId xmlns:a16="http://schemas.microsoft.com/office/drawing/2014/main" id="{1C113099-F655-4A16-9D60-BB10BF1F12CD}"/>
              </a:ext>
            </a:extLst>
          </p:cNvPr>
          <p:cNvGrpSpPr/>
          <p:nvPr/>
        </p:nvGrpSpPr>
        <p:grpSpPr>
          <a:xfrm>
            <a:off x="7740485" y="2840587"/>
            <a:ext cx="1539560" cy="171967"/>
            <a:chOff x="7746380" y="2949426"/>
            <a:chExt cx="2188691" cy="244475"/>
          </a:xfrm>
        </p:grpSpPr>
        <p:pic>
          <p:nvPicPr>
            <p:cNvPr id="1158" name="Picture 14">
              <a:extLst>
                <a:ext uri="{FF2B5EF4-FFF2-40B4-BE49-F238E27FC236}">
                  <a16:creationId xmlns:a16="http://schemas.microsoft.com/office/drawing/2014/main" id="{F73C46F8-C97B-4B9F-81E9-54D92B970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15">
              <a:extLst>
                <a:ext uri="{FF2B5EF4-FFF2-40B4-BE49-F238E27FC236}">
                  <a16:creationId xmlns:a16="http://schemas.microsoft.com/office/drawing/2014/main" id="{90E3A5B0-7E6B-47A2-B44C-8F235873C1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0" name="Picture 16">
              <a:extLst>
                <a:ext uri="{FF2B5EF4-FFF2-40B4-BE49-F238E27FC236}">
                  <a16:creationId xmlns:a16="http://schemas.microsoft.com/office/drawing/2014/main" id="{9D6CDDC6-F8EB-43AA-979F-5BCACEC9CA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1" name="Picture 17">
              <a:extLst>
                <a:ext uri="{FF2B5EF4-FFF2-40B4-BE49-F238E27FC236}">
                  <a16:creationId xmlns:a16="http://schemas.microsoft.com/office/drawing/2014/main" id="{84E4A71C-64D2-47B8-909D-499799ED3A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18">
              <a:extLst>
                <a:ext uri="{FF2B5EF4-FFF2-40B4-BE49-F238E27FC236}">
                  <a16:creationId xmlns:a16="http://schemas.microsoft.com/office/drawing/2014/main" id="{E4E3D670-2B12-44C0-9E62-F3D35F6AB8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19">
              <a:extLst>
                <a:ext uri="{FF2B5EF4-FFF2-40B4-BE49-F238E27FC236}">
                  <a16:creationId xmlns:a16="http://schemas.microsoft.com/office/drawing/2014/main" id="{05AB54A0-AB06-43D1-ACB9-C2C0982226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20">
              <a:extLst>
                <a:ext uri="{FF2B5EF4-FFF2-40B4-BE49-F238E27FC236}">
                  <a16:creationId xmlns:a16="http://schemas.microsoft.com/office/drawing/2014/main" id="{81A21237-F114-4375-8AA4-782FFEB29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21">
              <a:extLst>
                <a:ext uri="{FF2B5EF4-FFF2-40B4-BE49-F238E27FC236}">
                  <a16:creationId xmlns:a16="http://schemas.microsoft.com/office/drawing/2014/main" id="{9AB0ED36-055E-4301-9305-3C337FB23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22">
              <a:extLst>
                <a:ext uri="{FF2B5EF4-FFF2-40B4-BE49-F238E27FC236}">
                  <a16:creationId xmlns:a16="http://schemas.microsoft.com/office/drawing/2014/main" id="{9CEB6367-0B8B-481B-B8C9-CCC35941B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7" name="Picture 23">
              <a:extLst>
                <a:ext uri="{FF2B5EF4-FFF2-40B4-BE49-F238E27FC236}">
                  <a16:creationId xmlns:a16="http://schemas.microsoft.com/office/drawing/2014/main" id="{D6381143-B48F-4EAC-9C44-04999D238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68" name="Group 56">
            <a:extLst>
              <a:ext uri="{FF2B5EF4-FFF2-40B4-BE49-F238E27FC236}">
                <a16:creationId xmlns:a16="http://schemas.microsoft.com/office/drawing/2014/main" id="{4DD26395-D0C2-4E29-AD1B-7A4CB7740181}"/>
              </a:ext>
            </a:extLst>
          </p:cNvPr>
          <p:cNvGrpSpPr/>
          <p:nvPr/>
        </p:nvGrpSpPr>
        <p:grpSpPr>
          <a:xfrm>
            <a:off x="7741197" y="2409985"/>
            <a:ext cx="1539560" cy="171967"/>
            <a:chOff x="7746380" y="2949426"/>
            <a:chExt cx="2188691" cy="244475"/>
          </a:xfrm>
        </p:grpSpPr>
        <p:pic>
          <p:nvPicPr>
            <p:cNvPr id="1169" name="Picture 14">
              <a:extLst>
                <a:ext uri="{FF2B5EF4-FFF2-40B4-BE49-F238E27FC236}">
                  <a16:creationId xmlns:a16="http://schemas.microsoft.com/office/drawing/2014/main" id="{D718318E-253C-495B-997D-FAD26E17AA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15">
              <a:extLst>
                <a:ext uri="{FF2B5EF4-FFF2-40B4-BE49-F238E27FC236}">
                  <a16:creationId xmlns:a16="http://schemas.microsoft.com/office/drawing/2014/main" id="{992F3D4F-B38F-4F85-8E6D-FBFDA47EA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1" name="Picture 16">
              <a:extLst>
                <a:ext uri="{FF2B5EF4-FFF2-40B4-BE49-F238E27FC236}">
                  <a16:creationId xmlns:a16="http://schemas.microsoft.com/office/drawing/2014/main" id="{C00A150D-680C-4C8C-A836-3AE4569C23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2" name="Picture 17">
              <a:extLst>
                <a:ext uri="{FF2B5EF4-FFF2-40B4-BE49-F238E27FC236}">
                  <a16:creationId xmlns:a16="http://schemas.microsoft.com/office/drawing/2014/main" id="{6615CEA9-7BB1-4E00-8888-F9C5BCF84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18">
              <a:extLst>
                <a:ext uri="{FF2B5EF4-FFF2-40B4-BE49-F238E27FC236}">
                  <a16:creationId xmlns:a16="http://schemas.microsoft.com/office/drawing/2014/main" id="{CBFF14BC-6550-434C-9756-D8B7917DD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19">
              <a:extLst>
                <a:ext uri="{FF2B5EF4-FFF2-40B4-BE49-F238E27FC236}">
                  <a16:creationId xmlns:a16="http://schemas.microsoft.com/office/drawing/2014/main" id="{B321E911-0B91-4162-B04F-EAD637340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20">
              <a:extLst>
                <a:ext uri="{FF2B5EF4-FFF2-40B4-BE49-F238E27FC236}">
                  <a16:creationId xmlns:a16="http://schemas.microsoft.com/office/drawing/2014/main" id="{B40CD4B2-90CF-4298-8594-B4F890BAF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21">
              <a:extLst>
                <a:ext uri="{FF2B5EF4-FFF2-40B4-BE49-F238E27FC236}">
                  <a16:creationId xmlns:a16="http://schemas.microsoft.com/office/drawing/2014/main" id="{13632FF8-C157-4602-9015-F38F837BAC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22">
              <a:extLst>
                <a:ext uri="{FF2B5EF4-FFF2-40B4-BE49-F238E27FC236}">
                  <a16:creationId xmlns:a16="http://schemas.microsoft.com/office/drawing/2014/main" id="{4946490A-31D0-4D34-8BC3-8A3D60739C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8" name="Picture 23">
              <a:extLst>
                <a:ext uri="{FF2B5EF4-FFF2-40B4-BE49-F238E27FC236}">
                  <a16:creationId xmlns:a16="http://schemas.microsoft.com/office/drawing/2014/main" id="{1C6BCE09-0778-4734-A244-A6C425F438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79" name="Group 56">
            <a:extLst>
              <a:ext uri="{FF2B5EF4-FFF2-40B4-BE49-F238E27FC236}">
                <a16:creationId xmlns:a16="http://schemas.microsoft.com/office/drawing/2014/main" id="{026CB73C-182B-45C2-8C2C-1AC2E7F26711}"/>
              </a:ext>
            </a:extLst>
          </p:cNvPr>
          <p:cNvGrpSpPr/>
          <p:nvPr/>
        </p:nvGrpSpPr>
        <p:grpSpPr>
          <a:xfrm>
            <a:off x="7737804" y="1946853"/>
            <a:ext cx="1539560" cy="171967"/>
            <a:chOff x="7746380" y="2949426"/>
            <a:chExt cx="2188691" cy="244475"/>
          </a:xfrm>
        </p:grpSpPr>
        <p:pic>
          <p:nvPicPr>
            <p:cNvPr id="1180" name="Picture 14">
              <a:extLst>
                <a:ext uri="{FF2B5EF4-FFF2-40B4-BE49-F238E27FC236}">
                  <a16:creationId xmlns:a16="http://schemas.microsoft.com/office/drawing/2014/main" id="{7591B16A-8AF3-4178-9AF2-97452948E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15">
              <a:extLst>
                <a:ext uri="{FF2B5EF4-FFF2-40B4-BE49-F238E27FC236}">
                  <a16:creationId xmlns:a16="http://schemas.microsoft.com/office/drawing/2014/main" id="{DF484FBC-59EC-4369-90E2-D86F808C6F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2" name="Picture 16">
              <a:extLst>
                <a:ext uri="{FF2B5EF4-FFF2-40B4-BE49-F238E27FC236}">
                  <a16:creationId xmlns:a16="http://schemas.microsoft.com/office/drawing/2014/main" id="{BA2679C9-3874-4E8C-BC18-11733D213E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3" name="Picture 17">
              <a:extLst>
                <a:ext uri="{FF2B5EF4-FFF2-40B4-BE49-F238E27FC236}">
                  <a16:creationId xmlns:a16="http://schemas.microsoft.com/office/drawing/2014/main" id="{0CF66227-FFD6-48F9-BFAD-F8D7466CC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18">
              <a:extLst>
                <a:ext uri="{FF2B5EF4-FFF2-40B4-BE49-F238E27FC236}">
                  <a16:creationId xmlns:a16="http://schemas.microsoft.com/office/drawing/2014/main" id="{66FD05C6-6D8E-4122-966D-C83E90E82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19">
              <a:extLst>
                <a:ext uri="{FF2B5EF4-FFF2-40B4-BE49-F238E27FC236}">
                  <a16:creationId xmlns:a16="http://schemas.microsoft.com/office/drawing/2014/main" id="{B14C8418-11D5-4BFD-A7C6-2E4AF30813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20">
              <a:extLst>
                <a:ext uri="{FF2B5EF4-FFF2-40B4-BE49-F238E27FC236}">
                  <a16:creationId xmlns:a16="http://schemas.microsoft.com/office/drawing/2014/main" id="{866EB1DD-6F69-4D40-B1A5-53AF92897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21">
              <a:extLst>
                <a:ext uri="{FF2B5EF4-FFF2-40B4-BE49-F238E27FC236}">
                  <a16:creationId xmlns:a16="http://schemas.microsoft.com/office/drawing/2014/main" id="{8966FFC9-B829-4F51-947D-306DDAB80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22">
              <a:extLst>
                <a:ext uri="{FF2B5EF4-FFF2-40B4-BE49-F238E27FC236}">
                  <a16:creationId xmlns:a16="http://schemas.microsoft.com/office/drawing/2014/main" id="{31AEAF7C-9D0F-4267-9DB8-55C3E4C19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9" name="Picture 23">
              <a:extLst>
                <a:ext uri="{FF2B5EF4-FFF2-40B4-BE49-F238E27FC236}">
                  <a16:creationId xmlns:a16="http://schemas.microsoft.com/office/drawing/2014/main" id="{861FF0B6-9001-4D7B-917B-4A5D20A7C9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90" name="Group 56">
            <a:extLst>
              <a:ext uri="{FF2B5EF4-FFF2-40B4-BE49-F238E27FC236}">
                <a16:creationId xmlns:a16="http://schemas.microsoft.com/office/drawing/2014/main" id="{A0B2E025-DB68-4FF6-9828-530F90F6DCAF}"/>
              </a:ext>
            </a:extLst>
          </p:cNvPr>
          <p:cNvGrpSpPr/>
          <p:nvPr/>
        </p:nvGrpSpPr>
        <p:grpSpPr>
          <a:xfrm>
            <a:off x="7740239" y="1511824"/>
            <a:ext cx="1539560" cy="171967"/>
            <a:chOff x="7746380" y="2949426"/>
            <a:chExt cx="2188691" cy="244475"/>
          </a:xfrm>
        </p:grpSpPr>
        <p:pic>
          <p:nvPicPr>
            <p:cNvPr id="1191" name="Picture 14">
              <a:extLst>
                <a:ext uri="{FF2B5EF4-FFF2-40B4-BE49-F238E27FC236}">
                  <a16:creationId xmlns:a16="http://schemas.microsoft.com/office/drawing/2014/main" id="{98ACEF70-26F6-47C3-A870-FB1FFFC96F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15">
              <a:extLst>
                <a:ext uri="{FF2B5EF4-FFF2-40B4-BE49-F238E27FC236}">
                  <a16:creationId xmlns:a16="http://schemas.microsoft.com/office/drawing/2014/main" id="{B85B0384-2D6B-45F0-B7C6-792AD4711C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3" name="Picture 16">
              <a:extLst>
                <a:ext uri="{FF2B5EF4-FFF2-40B4-BE49-F238E27FC236}">
                  <a16:creationId xmlns:a16="http://schemas.microsoft.com/office/drawing/2014/main" id="{C7B41324-5E27-494B-873D-0A95C0290A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4" name="Picture 17">
              <a:extLst>
                <a:ext uri="{FF2B5EF4-FFF2-40B4-BE49-F238E27FC236}">
                  <a16:creationId xmlns:a16="http://schemas.microsoft.com/office/drawing/2014/main" id="{F669A0EE-E1D3-4549-8DE5-F9C6706F4B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8">
              <a:extLst>
                <a:ext uri="{FF2B5EF4-FFF2-40B4-BE49-F238E27FC236}">
                  <a16:creationId xmlns:a16="http://schemas.microsoft.com/office/drawing/2014/main" id="{EEF59D26-EFDB-4407-9FCC-6F4A0FF34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9">
              <a:extLst>
                <a:ext uri="{FF2B5EF4-FFF2-40B4-BE49-F238E27FC236}">
                  <a16:creationId xmlns:a16="http://schemas.microsoft.com/office/drawing/2014/main" id="{82BAB556-CAE3-44D1-9841-B555E01BB9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20">
              <a:extLst>
                <a:ext uri="{FF2B5EF4-FFF2-40B4-BE49-F238E27FC236}">
                  <a16:creationId xmlns:a16="http://schemas.microsoft.com/office/drawing/2014/main" id="{6B738C22-0414-48B2-BAEB-105C537F26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21">
              <a:extLst>
                <a:ext uri="{FF2B5EF4-FFF2-40B4-BE49-F238E27FC236}">
                  <a16:creationId xmlns:a16="http://schemas.microsoft.com/office/drawing/2014/main" id="{9FE39E95-0B5E-4504-8582-33F73786E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22">
              <a:extLst>
                <a:ext uri="{FF2B5EF4-FFF2-40B4-BE49-F238E27FC236}">
                  <a16:creationId xmlns:a16="http://schemas.microsoft.com/office/drawing/2014/main" id="{73BAA638-BECA-475F-A5BC-7090681348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23">
              <a:extLst>
                <a:ext uri="{FF2B5EF4-FFF2-40B4-BE49-F238E27FC236}">
                  <a16:creationId xmlns:a16="http://schemas.microsoft.com/office/drawing/2014/main" id="{F51CC994-CA99-473E-A314-E334FA330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201" name="Picture 18">
            <a:extLst>
              <a:ext uri="{FF2B5EF4-FFF2-40B4-BE49-F238E27FC236}">
                <a16:creationId xmlns:a16="http://schemas.microsoft.com/office/drawing/2014/main" id="{24EFB4F2-EA72-4A6E-8BF3-83A8F7DE0D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53955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2" name="Picture 19">
            <a:extLst>
              <a:ext uri="{FF2B5EF4-FFF2-40B4-BE49-F238E27FC236}">
                <a16:creationId xmlns:a16="http://schemas.microsoft.com/office/drawing/2014/main" id="{AF9D56AB-0406-4E58-95BC-4423B04544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05910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3" name="Picture 20">
            <a:extLst>
              <a:ext uri="{FF2B5EF4-FFF2-40B4-BE49-F238E27FC236}">
                <a16:creationId xmlns:a16="http://schemas.microsoft.com/office/drawing/2014/main" id="{8927881A-EEFF-422E-BD57-4F0D69AF94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7864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4" name="Picture 21">
            <a:extLst>
              <a:ext uri="{FF2B5EF4-FFF2-40B4-BE49-F238E27FC236}">
                <a16:creationId xmlns:a16="http://schemas.microsoft.com/office/drawing/2014/main" id="{BC81E9B4-4E51-4387-A18F-DFA323723C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09819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5" name="Picture 22">
            <a:extLst>
              <a:ext uri="{FF2B5EF4-FFF2-40B4-BE49-F238E27FC236}">
                <a16:creationId xmlns:a16="http://schemas.microsoft.com/office/drawing/2014/main" id="{0CB5AA8A-EB95-4770-887A-B73573B311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961774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6" name="Picture 23">
            <a:extLst>
              <a:ext uri="{FF2B5EF4-FFF2-40B4-BE49-F238E27FC236}">
                <a16:creationId xmlns:a16="http://schemas.microsoft.com/office/drawing/2014/main" id="{4C2012E0-4498-4DD2-A036-1BCCBBB72D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13728" y="551933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7" name="Picture 16">
            <a:extLst>
              <a:ext uri="{FF2B5EF4-FFF2-40B4-BE49-F238E27FC236}">
                <a16:creationId xmlns:a16="http://schemas.microsoft.com/office/drawing/2014/main" id="{B6EDFE57-37BE-423B-B147-51D1B0F57A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050045" y="551957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" name="Picture 17">
            <a:extLst>
              <a:ext uri="{FF2B5EF4-FFF2-40B4-BE49-F238E27FC236}">
                <a16:creationId xmlns:a16="http://schemas.microsoft.com/office/drawing/2014/main" id="{72B1C6A9-493F-4A53-BD6C-84F12DE73C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202000" y="551957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11" name="Picture 14">
            <a:extLst>
              <a:ext uri="{FF2B5EF4-FFF2-40B4-BE49-F238E27FC236}">
                <a16:creationId xmlns:a16="http://schemas.microsoft.com/office/drawing/2014/main" id="{DF03E929-C880-40C0-9034-F3551EE0BE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5656" y="5519015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12" name="Picture 15">
            <a:extLst>
              <a:ext uri="{FF2B5EF4-FFF2-40B4-BE49-F238E27FC236}">
                <a16:creationId xmlns:a16="http://schemas.microsoft.com/office/drawing/2014/main" id="{188264FE-89DE-4C95-AB8C-54B38684C3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97611" y="5519015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917577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7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7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4.81481E-6 L 3.125E-6 0.38819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0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-0.00039 0.34606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10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3.33333E-6 L -0.00026 0.3032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0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2.59259E-6 L -0.00039 0.25833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10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1.85185E-6 L 3.125E-6 0.21713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10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1.11111E-6 L -0.00013 0.17407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3.7037E-7 L 3.125E-6 0.1287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10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1.11111E-6 L 3.125E-6 0.0868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10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3.7037E-7 L 2.91667E-6 0.04143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9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0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10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0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500"/>
                            </p:stCondLst>
                            <p:childTnLst>
                              <p:par>
                                <p:cTn id="12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11111E-6 L 0.21614 -1.11111E-6 " pathEditMode="relative" rAng="0" ptsTypes="AA">
                                      <p:cBhvr>
                                        <p:cTn id="146" dur="2000" fill="hold"/>
                                        <p:tgtEl>
                                          <p:spTgt spid="1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11111E-6 L 0.19179 -1.11111E-6 " pathEditMode="relative" rAng="0" ptsTypes="AA">
                                      <p:cBhvr>
                                        <p:cTn id="148" dur="2000" fill="hold"/>
                                        <p:tgtEl>
                                          <p:spTgt spid="1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11111E-6 L 0.16784 -1.11111E-6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12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11111E-6 L 0.14232 -1.11111E-6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12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11111E-6 L 0.11823 -1.11111E-6 " pathEditMode="relative" rAng="0" ptsTypes="AA">
                                      <p:cBhvr>
                                        <p:cTn id="154" dur="2000" fill="hold"/>
                                        <p:tgtEl>
                                          <p:spTgt spid="1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11111E-6 L 0.09388 -1.11111E-6 " pathEditMode="relative" rAng="0" ptsTypes="AA">
                                      <p:cBhvr>
                                        <p:cTn id="156" dur="2000" fill="hold"/>
                                        <p:tgtEl>
                                          <p:spTgt spid="1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11111E-6 L 0.07044 -1.11111E-6 " pathEditMode="relative" rAng="0" ptsTypes="AA">
                                      <p:cBhvr>
                                        <p:cTn id="158" dur="2000" fill="hold"/>
                                        <p:tgtEl>
                                          <p:spTgt spid="1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11111E-6 L 0.0444 -1.11111E-6 " pathEditMode="relative" rAng="0" ptsTypes="AA">
                                      <p:cBhvr>
                                        <p:cTn id="160" dur="2000" fill="hold"/>
                                        <p:tgtEl>
                                          <p:spTgt spid="1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1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11111E-6 L 0.02109 -1.11111E-6 " pathEditMode="relative" rAng="0" ptsTypes="AA">
                                      <p:cBhvr>
                                        <p:cTn id="162" dur="2000" fill="hold"/>
                                        <p:tgtEl>
                                          <p:spTgt spid="1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1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5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5" dur="500"/>
                                        <p:tgtEl>
                                          <p:spTgt spid="1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103, 102, 101,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584216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784508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967385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97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165502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365794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7121" y="595720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94</a:t>
            </a:r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D3CD39EA-38E7-4C2A-85CA-EBD826693316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FD8C577F-DB19-4FFC-87B5-CE6E300BBA5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77FC883-2916-4B4B-9BD0-BC3C32E5D4C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1C1BAF98-A408-439B-B01B-80DE6B033EB6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F635694E-36CF-4C9A-BBD4-6B5E02BC036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4E098A54-E6ED-46DF-A9ED-ABE9877369C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0B9B2012-F6F1-4E07-8406-210306461CEC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64A6B5C0-79A6-477F-89D9-B9C865F0234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CFC7C5AE-D73B-4FE5-8A5C-62E8D2F09B6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49B9C21F-A473-48FB-AC35-033CDB2FAF2C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AA88D9DF-3911-41B8-8BAC-3E5FB57A7AC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CC8A2DED-1F79-4832-AC42-05F63A0BCB3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0203845E-E4F4-482F-963E-466696ACB21A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420" name="Oval 419">
              <a:extLst>
                <a:ext uri="{FF2B5EF4-FFF2-40B4-BE49-F238E27FC236}">
                  <a16:creationId xmlns:a16="http://schemas.microsoft.com/office/drawing/2014/main" id="{A324D1E7-48F3-4852-AC92-3B66D7DEF6D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283E00ED-7405-4834-B2C0-5044C0998BD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6B0649DC-0416-46C7-B454-28A9F1DE7FE9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73C4137D-243C-4F07-9B8C-02C439181B2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92F20C3-B464-4508-82CA-F5BFC90D575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0ABBDE5B-CE07-4967-A5D2-EB29BD0FE541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8FB03D40-11E6-4FDA-8B72-CD9F719C9D0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66D1ECF6-A4AB-4E8A-8F2B-427B7CB49B9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E87F973D-BB6B-49FA-9B51-8C514AB714E5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33A40DCB-E0BF-408A-9759-3FECA36E7F6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DB2232D8-ADFD-4690-AA5C-638B0862043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226BDCA9-665D-4A37-91B9-AB46FFE7AA9A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03C67668-D717-4AEE-932E-4853299DC37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E023E316-5205-430B-91A5-5A8C46681CA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4A5B8295-71C2-4FD1-B3BD-C572A70FDAA0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D73E5E05-26E2-4371-BCFE-C3FA1E0F841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ECAEE529-28D9-4805-9EB7-EE3F607F070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7DD9EA64-3EE9-4615-86C5-8A29798741CE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5F62C77E-2D79-4B12-B2BE-5F2D328B0C4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9" name="TextBox 438">
              <a:extLst>
                <a:ext uri="{FF2B5EF4-FFF2-40B4-BE49-F238E27FC236}">
                  <a16:creationId xmlns:a16="http://schemas.microsoft.com/office/drawing/2014/main" id="{8389A686-74F6-468F-B06E-88C3AF4AFE6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D60BE8ED-0632-400B-BC1F-507388E54D2C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441" name="Oval 440">
              <a:extLst>
                <a:ext uri="{FF2B5EF4-FFF2-40B4-BE49-F238E27FC236}">
                  <a16:creationId xmlns:a16="http://schemas.microsoft.com/office/drawing/2014/main" id="{5E2AFFB8-B862-481F-BD40-2FD280689FD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98DE8059-4DDA-4AB2-9D52-F2F237E3EA7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EB58B2CC-C5C2-42F3-B75E-6EBB563384CA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C3892840-E83A-4096-969A-8768F13EFEB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5" name="TextBox 444">
              <a:extLst>
                <a:ext uri="{FF2B5EF4-FFF2-40B4-BE49-F238E27FC236}">
                  <a16:creationId xmlns:a16="http://schemas.microsoft.com/office/drawing/2014/main" id="{FBFB7DB5-EDA5-4895-B85E-ED8C97BE31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3754B95E-C763-42EE-B60E-13D3AFFF82A4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54D207CD-16D7-41C8-8CAB-2C374D0D07A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699911CC-5DEA-4306-A264-01845A342EA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4F803E79-C690-4ABD-886A-4F704269452B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C8CB5BB1-D55F-4F0F-85AF-1965BF408CD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67F992DB-7BA9-4616-B172-567612763F3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D52E4F06-E05E-431C-935C-A6C852CED8F9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06CC5FE5-3627-4C84-AD2C-6F4CD61DF7D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A6E5E6BC-EB08-493E-ADD9-36904E060AA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4DAB22B2-FFC8-4046-9D10-5CA20DA503E0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4E057AAF-E008-4858-8FC6-B6456DAB3F2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2B692D70-0DAF-4F70-B2E0-5510BC07114D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88C40430-52C5-4A60-92C5-7791E8AE8BD4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37F0677F-F0F7-469F-B5AC-1C9584CFADE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DC389FF3-EEFB-4888-A37E-6B98D308CC9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3F274CBF-419C-42E4-8683-77501D6151B3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6B278B91-40FA-45C0-971B-BA2A33E5B4C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AEE73A80-AA79-4E2A-85F3-08E8CA415CB2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61882A77-7EB1-4AD1-BC22-E131A8020B69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4FE5A94F-7D22-4F30-A9A5-1348C6395AB1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71D11B11-1D90-42A5-BD6B-621493DB11E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6F777CED-4E17-4FCC-AD75-C129D6A1A6E3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8C3EC799-1D0F-4913-8775-03E2DCC2910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001695C-6D71-47DB-A77D-81D7BD8815D0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14D4AD93-26D1-4C60-A81E-2A91D6ECE3C9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131AFE92-4D11-4A2B-9421-A048241D0E9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835252FE-44AE-4E53-A461-58932102FD3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FCBB61C4-5601-40E1-9B55-096FA8779992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474" name="Oval 473">
              <a:extLst>
                <a:ext uri="{FF2B5EF4-FFF2-40B4-BE49-F238E27FC236}">
                  <a16:creationId xmlns:a16="http://schemas.microsoft.com/office/drawing/2014/main" id="{7C8503E8-A2B3-4EFB-9F1F-303226339249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AC50A358-F995-41D7-BBF5-E7D6BE65356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03BE15B1-D059-4B4C-8D7E-ECE39BEAF990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F27D6909-6226-46C5-9910-96D7019AF3D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1CC60016-C307-4661-8FA2-A8FBF3810CF9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A3AAB08D-4061-46FB-A3D8-17E6AE828E16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F0A184CC-90F9-4DF7-8CDB-6E023DF37DB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09F2EBE2-77EB-491B-9BE1-845FEAC58B13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57FED44E-0300-49F5-8B5E-B238F259E638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18BEADC5-0B2B-4E26-8067-C88DACFCF63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F966023C-392B-46C4-AE77-4533D47B26B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93497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85185E-6 L 0.07279 1.85185E-6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3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5" dur="2000" spd="-100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7" dur="2000" spd="-1000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9" dur="2000" spd="-100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1" dur="2000" spd="-1000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3" dur="2000" spd="-1000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0.07396 -0.58704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98" y="-293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000"/>
                            </p:stCondLst>
                            <p:childTnLst>
                              <p:par>
                                <p:cTn id="8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129" dur="2000" spd="-100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131" dur="2000" spd="-1000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133" dur="2000" spd="-100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135" dur="2000" spd="-100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137" dur="2000" spd="-100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139" dur="2000" spd="-1000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141" dur="2000" spd="-100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143" dur="2000" spd="-100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145" dur="2000" spd="-100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595, 594, 593,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592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591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590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589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588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587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586</a:t>
            </a:r>
          </a:p>
        </p:txBody>
      </p:sp>
      <p:grpSp>
        <p:nvGrpSpPr>
          <p:cNvPr id="822" name="Group 821">
            <a:extLst>
              <a:ext uri="{FF2B5EF4-FFF2-40B4-BE49-F238E27FC236}">
                <a16:creationId xmlns:a16="http://schemas.microsoft.com/office/drawing/2014/main" id="{99EF3D09-5510-4BAA-8940-3E3DB6289A5C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823" name="Oval 822">
              <a:extLst>
                <a:ext uri="{FF2B5EF4-FFF2-40B4-BE49-F238E27FC236}">
                  <a16:creationId xmlns:a16="http://schemas.microsoft.com/office/drawing/2014/main" id="{2D43D08D-D56C-42EA-8DA6-4EFE31840BD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942A2CB6-6776-4744-B396-4F04E264E4C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5" name="Group 824">
            <a:extLst>
              <a:ext uri="{FF2B5EF4-FFF2-40B4-BE49-F238E27FC236}">
                <a16:creationId xmlns:a16="http://schemas.microsoft.com/office/drawing/2014/main" id="{44D8A943-F231-4061-B969-445F128AC373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826" name="Oval 825">
              <a:extLst>
                <a:ext uri="{FF2B5EF4-FFF2-40B4-BE49-F238E27FC236}">
                  <a16:creationId xmlns:a16="http://schemas.microsoft.com/office/drawing/2014/main" id="{496AD423-901D-410D-B9A9-1469464EACA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56C30303-DC5F-45F1-A321-227151C18AC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0D2560F2-305D-43D5-9054-20ED0D44DBDA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829" name="Oval 828">
              <a:extLst>
                <a:ext uri="{FF2B5EF4-FFF2-40B4-BE49-F238E27FC236}">
                  <a16:creationId xmlns:a16="http://schemas.microsoft.com/office/drawing/2014/main" id="{C8B98EAA-3C36-41D7-9EFE-8F193F96E99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6832FAC4-29DB-4CB7-8FCD-C35E52818FA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1" name="Group 830">
            <a:extLst>
              <a:ext uri="{FF2B5EF4-FFF2-40B4-BE49-F238E27FC236}">
                <a16:creationId xmlns:a16="http://schemas.microsoft.com/office/drawing/2014/main" id="{1B5B7EB0-746C-4A4B-8FCA-4A315B056499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7029A44C-CEB2-46C8-AC82-E64C10106D1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AD8960DD-FE0B-451D-93E1-C4274685D5E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914EFF69-E105-46F9-A83C-05BB73A67001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835" name="Oval 834">
              <a:extLst>
                <a:ext uri="{FF2B5EF4-FFF2-40B4-BE49-F238E27FC236}">
                  <a16:creationId xmlns:a16="http://schemas.microsoft.com/office/drawing/2014/main" id="{B7F300F8-677C-433E-871C-CBB96AD6339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4E92FF96-BA17-4164-AE0A-6FF78A9413E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7" name="Group 836">
            <a:extLst>
              <a:ext uri="{FF2B5EF4-FFF2-40B4-BE49-F238E27FC236}">
                <a16:creationId xmlns:a16="http://schemas.microsoft.com/office/drawing/2014/main" id="{0349495C-0F34-470E-AD82-6E8E87A02A8D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838" name="Oval 837">
              <a:extLst>
                <a:ext uri="{FF2B5EF4-FFF2-40B4-BE49-F238E27FC236}">
                  <a16:creationId xmlns:a16="http://schemas.microsoft.com/office/drawing/2014/main" id="{8372177F-8A97-48F9-A893-118880CCE12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57078D86-8361-4F73-B203-ACD1B10934C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B5A2ACB7-99CE-404C-93ED-13850896CEBC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841" name="Oval 840">
              <a:extLst>
                <a:ext uri="{FF2B5EF4-FFF2-40B4-BE49-F238E27FC236}">
                  <a16:creationId xmlns:a16="http://schemas.microsoft.com/office/drawing/2014/main" id="{EEB94308-6C1A-4339-9671-C4412FD2725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B3771AD2-F68C-4F97-82B6-59DF1AF0C3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5D8253AD-5763-4E0E-93FA-BA4A13BA58C9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844" name="Oval 843">
              <a:extLst>
                <a:ext uri="{FF2B5EF4-FFF2-40B4-BE49-F238E27FC236}">
                  <a16:creationId xmlns:a16="http://schemas.microsoft.com/office/drawing/2014/main" id="{BCC3C73D-130E-4A1C-BF74-F835161CF3A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17FBFE66-BC28-4C7D-8C96-3263394A5E1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5B1116F5-633E-44C2-8740-1B0258BDDD71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847" name="Oval 846">
              <a:extLst>
                <a:ext uri="{FF2B5EF4-FFF2-40B4-BE49-F238E27FC236}">
                  <a16:creationId xmlns:a16="http://schemas.microsoft.com/office/drawing/2014/main" id="{A4AB538B-44F2-40EA-B429-4509E2FA0CE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8B59BA01-2495-4B0F-BB77-6DC1F6B279A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93F6E1FA-A432-4057-8544-65B517D3D432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850" name="Oval 849">
              <a:extLst>
                <a:ext uri="{FF2B5EF4-FFF2-40B4-BE49-F238E27FC236}">
                  <a16:creationId xmlns:a16="http://schemas.microsoft.com/office/drawing/2014/main" id="{12E8ADD0-2462-4970-9010-4DC5963D626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7D198C3C-687B-475C-8C0A-50C94342504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CE15DD5F-6A40-472C-AF91-5081BE25D7D0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853" name="Oval 852">
              <a:extLst>
                <a:ext uri="{FF2B5EF4-FFF2-40B4-BE49-F238E27FC236}">
                  <a16:creationId xmlns:a16="http://schemas.microsoft.com/office/drawing/2014/main" id="{E49D9A8D-CED7-497E-91CD-A3A72CAD774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EA0F87B2-D6AE-4B83-A8B4-36B1099BD02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5F4C47C3-AE6F-4F2B-BD25-B5EF223E09B7}"/>
              </a:ext>
            </a:extLst>
          </p:cNvPr>
          <p:cNvGrpSpPr/>
          <p:nvPr/>
        </p:nvGrpSpPr>
        <p:grpSpPr>
          <a:xfrm>
            <a:off x="1780150" y="4513821"/>
            <a:ext cx="492471" cy="428686"/>
            <a:chOff x="1333467" y="934501"/>
            <a:chExt cx="492471" cy="428686"/>
          </a:xfrm>
        </p:grpSpPr>
        <p:sp>
          <p:nvSpPr>
            <p:cNvPr id="856" name="Oval 855">
              <a:extLst>
                <a:ext uri="{FF2B5EF4-FFF2-40B4-BE49-F238E27FC236}">
                  <a16:creationId xmlns:a16="http://schemas.microsoft.com/office/drawing/2014/main" id="{F74BD32C-DEC3-4B40-B015-CC4B28F77FD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BD16BDCD-4F82-4567-B599-766833421A7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DF421406-36A8-4569-8864-0E1E519D8382}"/>
              </a:ext>
            </a:extLst>
          </p:cNvPr>
          <p:cNvGrpSpPr/>
          <p:nvPr/>
        </p:nvGrpSpPr>
        <p:grpSpPr>
          <a:xfrm>
            <a:off x="1774338" y="4963260"/>
            <a:ext cx="492471" cy="428686"/>
            <a:chOff x="1333467" y="934501"/>
            <a:chExt cx="492471" cy="428686"/>
          </a:xfrm>
        </p:grpSpPr>
        <p:sp>
          <p:nvSpPr>
            <p:cNvPr id="859" name="Oval 858">
              <a:extLst>
                <a:ext uri="{FF2B5EF4-FFF2-40B4-BE49-F238E27FC236}">
                  <a16:creationId xmlns:a16="http://schemas.microsoft.com/office/drawing/2014/main" id="{E104E445-E462-4AEF-9201-B4C223AD8EE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57DAB61B-1C07-47C8-9E36-27C4A9A5FDB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09F5EFF3-C3F7-4AC4-B110-D48ABB820B23}"/>
              </a:ext>
            </a:extLst>
          </p:cNvPr>
          <p:cNvGrpSpPr/>
          <p:nvPr/>
        </p:nvGrpSpPr>
        <p:grpSpPr>
          <a:xfrm>
            <a:off x="1781674" y="5408497"/>
            <a:ext cx="492471" cy="428686"/>
            <a:chOff x="1333467" y="934501"/>
            <a:chExt cx="492471" cy="428686"/>
          </a:xfrm>
        </p:grpSpPr>
        <p:sp>
          <p:nvSpPr>
            <p:cNvPr id="862" name="Oval 861">
              <a:extLst>
                <a:ext uri="{FF2B5EF4-FFF2-40B4-BE49-F238E27FC236}">
                  <a16:creationId xmlns:a16="http://schemas.microsoft.com/office/drawing/2014/main" id="{6418FC94-5FC7-4BBF-A942-0C15DC8D3AF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23D268A3-40A4-41CB-B526-B77323B62CA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8693C683-6047-44DF-9E31-F9404602731F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865" name="Oval 864">
              <a:extLst>
                <a:ext uri="{FF2B5EF4-FFF2-40B4-BE49-F238E27FC236}">
                  <a16:creationId xmlns:a16="http://schemas.microsoft.com/office/drawing/2014/main" id="{5CD77606-1A2B-4FF9-9ABD-360F2E2FCC8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7ABFAA4F-A6C0-4648-963C-4D516EB9D28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BDCF43C2-CDB6-4F0F-A29E-ED1E3BFD4503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868" name="Oval 867">
              <a:extLst>
                <a:ext uri="{FF2B5EF4-FFF2-40B4-BE49-F238E27FC236}">
                  <a16:creationId xmlns:a16="http://schemas.microsoft.com/office/drawing/2014/main" id="{D754C117-A0FA-4BA1-B7B0-5B396B4C24D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2A660709-B587-4582-95BE-3FFB7BB11EC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0FEF33CD-DEFB-4236-A114-30EEE141A578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871" name="Oval 870">
              <a:extLst>
                <a:ext uri="{FF2B5EF4-FFF2-40B4-BE49-F238E27FC236}">
                  <a16:creationId xmlns:a16="http://schemas.microsoft.com/office/drawing/2014/main" id="{6BB84B3E-0EE6-4909-BB22-CD27A178386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E3391A38-E6D0-40EA-9B1B-C6614E6FAC1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93E37B3B-1BB3-4C2F-AC7B-85A12FED6691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874" name="Oval 873">
              <a:extLst>
                <a:ext uri="{FF2B5EF4-FFF2-40B4-BE49-F238E27FC236}">
                  <a16:creationId xmlns:a16="http://schemas.microsoft.com/office/drawing/2014/main" id="{E7449F99-5BCF-4E05-B403-37F75AE4BA21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18B8FEFE-CA2C-4210-B151-21DB30AB46C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14E1FEF5-E6D3-454A-84EB-B5593D668688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877" name="Oval 876">
              <a:extLst>
                <a:ext uri="{FF2B5EF4-FFF2-40B4-BE49-F238E27FC236}">
                  <a16:creationId xmlns:a16="http://schemas.microsoft.com/office/drawing/2014/main" id="{51891C4A-5C7C-4507-A3BC-C3D6BFA5428A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3ED6385-BC0F-45AC-81D0-76D4B7B3E07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EA3A6707-BA67-46EF-ADD0-FAF508AEA366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880" name="Oval 879">
              <a:extLst>
                <a:ext uri="{FF2B5EF4-FFF2-40B4-BE49-F238E27FC236}">
                  <a16:creationId xmlns:a16="http://schemas.microsoft.com/office/drawing/2014/main" id="{B4A04538-F440-408A-A03E-9AD7694FFA9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9E9AFAFB-6C58-47A0-97A5-282C7D8F1950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BD17DCEE-0DB7-4EBB-B7AC-F3C3A4014CA1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883" name="Oval 882">
              <a:extLst>
                <a:ext uri="{FF2B5EF4-FFF2-40B4-BE49-F238E27FC236}">
                  <a16:creationId xmlns:a16="http://schemas.microsoft.com/office/drawing/2014/main" id="{3B506CB3-DA88-45D0-8ECB-748EF9A4E69D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585D5B06-78BC-48B1-A2A1-024BD16409A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85" name="Group 884">
            <a:extLst>
              <a:ext uri="{FF2B5EF4-FFF2-40B4-BE49-F238E27FC236}">
                <a16:creationId xmlns:a16="http://schemas.microsoft.com/office/drawing/2014/main" id="{1C321AC7-A9DA-46F2-934A-01D36B9819E5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886" name="Oval 885">
              <a:extLst>
                <a:ext uri="{FF2B5EF4-FFF2-40B4-BE49-F238E27FC236}">
                  <a16:creationId xmlns:a16="http://schemas.microsoft.com/office/drawing/2014/main" id="{67188328-E775-44F4-8315-66BC0860F0F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935B7C7D-CA36-47F5-AAF8-1480B926F10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88" name="Group 887">
            <a:extLst>
              <a:ext uri="{FF2B5EF4-FFF2-40B4-BE49-F238E27FC236}">
                <a16:creationId xmlns:a16="http://schemas.microsoft.com/office/drawing/2014/main" id="{25D3CBAE-A053-4323-B6CC-3DEC1FB37FAA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889" name="Oval 888">
              <a:extLst>
                <a:ext uri="{FF2B5EF4-FFF2-40B4-BE49-F238E27FC236}">
                  <a16:creationId xmlns:a16="http://schemas.microsoft.com/office/drawing/2014/main" id="{92696C14-755F-4BFA-B785-27C5D18F2AEE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B5A3F1AB-AB42-480A-B913-9AAB1836FEA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91" name="Group 890">
            <a:extLst>
              <a:ext uri="{FF2B5EF4-FFF2-40B4-BE49-F238E27FC236}">
                <a16:creationId xmlns:a16="http://schemas.microsoft.com/office/drawing/2014/main" id="{C444FBE0-63FF-4A97-8575-72016B9F5DEA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F13C626A-2446-4E59-BCA9-F1AF735EA565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BD42AD1D-D00F-4E82-9409-5312A1D32D1E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94" name="Group 893">
            <a:extLst>
              <a:ext uri="{FF2B5EF4-FFF2-40B4-BE49-F238E27FC236}">
                <a16:creationId xmlns:a16="http://schemas.microsoft.com/office/drawing/2014/main" id="{5590DD2B-EC61-4438-8CE6-B3EAF9139E94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895" name="Oval 894">
              <a:extLst>
                <a:ext uri="{FF2B5EF4-FFF2-40B4-BE49-F238E27FC236}">
                  <a16:creationId xmlns:a16="http://schemas.microsoft.com/office/drawing/2014/main" id="{C6842931-D81B-4E70-AA58-C9AD30EB99E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E9DCBA4E-5A8D-4938-A339-3049B419D55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753A6941-B713-473C-B5CD-C4349211BA50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898" name="Oval 897">
              <a:extLst>
                <a:ext uri="{FF2B5EF4-FFF2-40B4-BE49-F238E27FC236}">
                  <a16:creationId xmlns:a16="http://schemas.microsoft.com/office/drawing/2014/main" id="{D6F7E250-C2FB-4E72-95AE-8F8724D6D1A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E0C9750F-C4F1-4ECE-BDD9-D6624E4430F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B51C675-537E-450D-B80C-E1CA3659CB83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901" name="Oval 900">
              <a:extLst>
                <a:ext uri="{FF2B5EF4-FFF2-40B4-BE49-F238E27FC236}">
                  <a16:creationId xmlns:a16="http://schemas.microsoft.com/office/drawing/2014/main" id="{1CDF5947-538F-4B60-9089-1F9A1A8F1FB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B6B8CE7D-DD77-4135-B502-6306B5E353B9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03" name="Group 902">
            <a:extLst>
              <a:ext uri="{FF2B5EF4-FFF2-40B4-BE49-F238E27FC236}">
                <a16:creationId xmlns:a16="http://schemas.microsoft.com/office/drawing/2014/main" id="{44FC01E1-BB2C-4629-B852-83BFDD94496B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904" name="Oval 903">
              <a:extLst>
                <a:ext uri="{FF2B5EF4-FFF2-40B4-BE49-F238E27FC236}">
                  <a16:creationId xmlns:a16="http://schemas.microsoft.com/office/drawing/2014/main" id="{51E900A2-0F88-4558-BA7F-A111F5E51E54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87CA9DF2-B3CA-4090-8AC0-FC6B1267BE42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06" name="Group 905">
            <a:extLst>
              <a:ext uri="{FF2B5EF4-FFF2-40B4-BE49-F238E27FC236}">
                <a16:creationId xmlns:a16="http://schemas.microsoft.com/office/drawing/2014/main" id="{79F78636-F34A-461E-966B-38A73818D97B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728C9CE-510D-4235-B491-86D8E1363D7A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654C9C13-F79C-4B33-9594-6B5D03E54F86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09" name="Group 908">
            <a:extLst>
              <a:ext uri="{FF2B5EF4-FFF2-40B4-BE49-F238E27FC236}">
                <a16:creationId xmlns:a16="http://schemas.microsoft.com/office/drawing/2014/main" id="{805513FB-85D2-4A02-9E65-20A10E40C2C9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8B85D04F-5581-4796-A1B7-2A4D4BBA0A6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DF6C418C-46DC-4732-9629-46E4727E958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2466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8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8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8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8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8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2.59259E-6 L 0.07291 -0.520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8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-26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8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8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8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8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8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9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9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9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9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8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816, 815, 814,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808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807</a:t>
            </a:r>
          </a:p>
        </p:txBody>
      </p: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6DA97139-E0D3-4A19-A781-81382AB010BE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012" name="Oval 1011">
              <a:extLst>
                <a:ext uri="{FF2B5EF4-FFF2-40B4-BE49-F238E27FC236}">
                  <a16:creationId xmlns:a16="http://schemas.microsoft.com/office/drawing/2014/main" id="{3C004038-790D-4EB4-82FD-72DC4DD2278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762E1703-7F2D-45AB-BFE0-CB0D8AF0978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4" name="Group 1013">
            <a:extLst>
              <a:ext uri="{FF2B5EF4-FFF2-40B4-BE49-F238E27FC236}">
                <a16:creationId xmlns:a16="http://schemas.microsoft.com/office/drawing/2014/main" id="{B48D5E41-D515-493E-A1F7-FFA83975411F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015" name="Oval 1014">
              <a:extLst>
                <a:ext uri="{FF2B5EF4-FFF2-40B4-BE49-F238E27FC236}">
                  <a16:creationId xmlns:a16="http://schemas.microsoft.com/office/drawing/2014/main" id="{60A7DB71-9000-40DA-96BD-1068289F186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58BBFEE2-38D7-4BEE-A7AC-E258CC7EF92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BA33FAEF-C4C6-4A7E-B14C-8920E68892F4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461CE01-7DA8-469D-9097-17DDDCE48EC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8C44812-D202-4D00-8FD4-55C6CC6795B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3D7C564B-622C-443E-ADDE-0387E667A07F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021" name="Oval 1020">
              <a:extLst>
                <a:ext uri="{FF2B5EF4-FFF2-40B4-BE49-F238E27FC236}">
                  <a16:creationId xmlns:a16="http://schemas.microsoft.com/office/drawing/2014/main" id="{4D8DC9C1-F9F6-444F-BCF9-C50300EA8FA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D291F06F-1326-4706-83D7-D2C7F40F39E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499475E5-9D92-4116-A153-C3FEB3A2034D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024" name="Oval 1023">
              <a:extLst>
                <a:ext uri="{FF2B5EF4-FFF2-40B4-BE49-F238E27FC236}">
                  <a16:creationId xmlns:a16="http://schemas.microsoft.com/office/drawing/2014/main" id="{52FF5339-0859-4DA5-AD18-BB8C3482F44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E4DC6035-B790-4D7A-8551-E5D947B7425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B7A358ED-3150-4F2C-9A41-2317037A1D22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027" name="Oval 1026">
              <a:extLst>
                <a:ext uri="{FF2B5EF4-FFF2-40B4-BE49-F238E27FC236}">
                  <a16:creationId xmlns:a16="http://schemas.microsoft.com/office/drawing/2014/main" id="{F73AD903-E8E8-48AE-A5EB-62C0152E2CA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9686AD3-F7A3-4020-B8F6-F2930535615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CAF57B78-A167-4BE4-95CD-1C2D5F389B2A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3EEC147C-0F96-4218-A9D0-F6265D0FB90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C73EF2AF-1719-4BE5-A0AC-053B0B561AC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F7188FDF-3BDE-44FB-B0E7-16E0FF629FA4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1033" name="Oval 1032">
              <a:extLst>
                <a:ext uri="{FF2B5EF4-FFF2-40B4-BE49-F238E27FC236}">
                  <a16:creationId xmlns:a16="http://schemas.microsoft.com/office/drawing/2014/main" id="{490F76E2-4B8F-415B-BDA0-EB7274F8079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36B4DB9B-0953-4073-A7EE-02E90A1567D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B05BD312-9184-466F-819D-CAF9E9F8D65B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036" name="Oval 1035">
              <a:extLst>
                <a:ext uri="{FF2B5EF4-FFF2-40B4-BE49-F238E27FC236}">
                  <a16:creationId xmlns:a16="http://schemas.microsoft.com/office/drawing/2014/main" id="{56645D90-DEA4-4B18-B6FC-29698E9A0F5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188D4929-1F2E-43FE-AD3D-77F9F7F79BA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5C03C056-9B5F-454D-967C-1CAD7573C807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8FCBBC6E-020C-4CC5-BF89-607BF137A0A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94159093-4C37-4837-906F-39DA2A7EC15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97D9CE24-2C54-4177-B3DF-08EBCE9B9BCD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042" name="Oval 1041">
              <a:extLst>
                <a:ext uri="{FF2B5EF4-FFF2-40B4-BE49-F238E27FC236}">
                  <a16:creationId xmlns:a16="http://schemas.microsoft.com/office/drawing/2014/main" id="{0DE3230E-D0EF-4C68-B19F-DB7C8997F46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074CC2DD-0CDE-42D3-852E-E5C4A4FD5B0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D2E90830-D4F7-493C-9A99-BDAD0235F115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1045" name="Oval 1044">
              <a:extLst>
                <a:ext uri="{FF2B5EF4-FFF2-40B4-BE49-F238E27FC236}">
                  <a16:creationId xmlns:a16="http://schemas.microsoft.com/office/drawing/2014/main" id="{1E142AA0-C2D7-4D5B-A8F7-59802AF812B4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4DB1D3EF-F211-418F-B475-133BCBCC0F4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D156F20D-09C9-4A12-B713-6306D68F4D7E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1048" name="Oval 1047">
              <a:extLst>
                <a:ext uri="{FF2B5EF4-FFF2-40B4-BE49-F238E27FC236}">
                  <a16:creationId xmlns:a16="http://schemas.microsoft.com/office/drawing/2014/main" id="{465AD05E-DA78-4335-9CB8-CFC7B78E8242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AE8A45BC-BD2A-4561-913F-6F778912131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1FC4D4F9-CD4D-4F90-ADE2-7897C239B4DE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8CA24EFA-2133-479A-ABBA-BE87AB0325CF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419C1139-EB91-4B86-80E0-FBED7EA8B66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3" name="Group 1052">
            <a:extLst>
              <a:ext uri="{FF2B5EF4-FFF2-40B4-BE49-F238E27FC236}">
                <a16:creationId xmlns:a16="http://schemas.microsoft.com/office/drawing/2014/main" id="{6698A112-AF59-4E07-9624-6BB953985468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1054" name="Oval 1053">
              <a:extLst>
                <a:ext uri="{FF2B5EF4-FFF2-40B4-BE49-F238E27FC236}">
                  <a16:creationId xmlns:a16="http://schemas.microsoft.com/office/drawing/2014/main" id="{E5F01BD6-0FF7-4293-A8AC-248A260C9FE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4CC1E5F7-38E4-4FAC-B0B1-6E0F1AEA19F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6" name="Group 1055">
            <a:extLst>
              <a:ext uri="{FF2B5EF4-FFF2-40B4-BE49-F238E27FC236}">
                <a16:creationId xmlns:a16="http://schemas.microsoft.com/office/drawing/2014/main" id="{F27DE990-E48F-4C2F-9C15-7FC101A075CB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1057" name="Oval 1056">
              <a:extLst>
                <a:ext uri="{FF2B5EF4-FFF2-40B4-BE49-F238E27FC236}">
                  <a16:creationId xmlns:a16="http://schemas.microsoft.com/office/drawing/2014/main" id="{2722DCB3-87A4-4C8B-B183-A8BF0CC5C47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034F0FDA-6301-4429-8426-3809AFC8FF85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9" name="Group 1058">
            <a:extLst>
              <a:ext uri="{FF2B5EF4-FFF2-40B4-BE49-F238E27FC236}">
                <a16:creationId xmlns:a16="http://schemas.microsoft.com/office/drawing/2014/main" id="{7C1CD558-EB49-46A0-B5C3-05684E2FDD94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1060" name="Oval 1059">
              <a:extLst>
                <a:ext uri="{FF2B5EF4-FFF2-40B4-BE49-F238E27FC236}">
                  <a16:creationId xmlns:a16="http://schemas.microsoft.com/office/drawing/2014/main" id="{A4C6A64E-6148-4A7E-9251-F26E74A6244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C4FFBBF2-5A48-4BCD-96D5-E289B6E47D4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62" name="Group 1061">
            <a:extLst>
              <a:ext uri="{FF2B5EF4-FFF2-40B4-BE49-F238E27FC236}">
                <a16:creationId xmlns:a16="http://schemas.microsoft.com/office/drawing/2014/main" id="{5C8C0A15-818C-4296-8605-9FEFBFBDDD37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1063" name="Oval 1062">
              <a:extLst>
                <a:ext uri="{FF2B5EF4-FFF2-40B4-BE49-F238E27FC236}">
                  <a16:creationId xmlns:a16="http://schemas.microsoft.com/office/drawing/2014/main" id="{48E219E6-4E32-400F-BB46-4C57FF2FC68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8DC13729-A2E6-42DD-84D3-ACF78CCFE652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2AA22B76-8105-4D1C-BD37-0CF6D7D8F6A5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1066" name="Oval 1065">
              <a:extLst>
                <a:ext uri="{FF2B5EF4-FFF2-40B4-BE49-F238E27FC236}">
                  <a16:creationId xmlns:a16="http://schemas.microsoft.com/office/drawing/2014/main" id="{208E3E43-71A2-412A-8E8F-0FF6962D9465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7" name="TextBox 1066">
              <a:extLst>
                <a:ext uri="{FF2B5EF4-FFF2-40B4-BE49-F238E27FC236}">
                  <a16:creationId xmlns:a16="http://schemas.microsoft.com/office/drawing/2014/main" id="{99A77122-C92F-48BD-843E-AD2FE0F7030E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98DD933B-7499-4F60-B271-5790461AD251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1069" name="Oval 1068">
              <a:extLst>
                <a:ext uri="{FF2B5EF4-FFF2-40B4-BE49-F238E27FC236}">
                  <a16:creationId xmlns:a16="http://schemas.microsoft.com/office/drawing/2014/main" id="{5060B29F-957C-43E5-AE2B-4C75C2EEB5AF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C1292023-E7CF-44F9-BEA3-8C04317E2ADC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1" name="Group 1070">
            <a:extLst>
              <a:ext uri="{FF2B5EF4-FFF2-40B4-BE49-F238E27FC236}">
                <a16:creationId xmlns:a16="http://schemas.microsoft.com/office/drawing/2014/main" id="{2416312D-4D09-48B4-A9D1-8DDD1AAAA3FA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FA0D773-2DC3-4C7E-A4F8-82503A49469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3D1110A6-BAEF-4A3F-96B2-D21F5965F4C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4" name="Group 1073">
            <a:extLst>
              <a:ext uri="{FF2B5EF4-FFF2-40B4-BE49-F238E27FC236}">
                <a16:creationId xmlns:a16="http://schemas.microsoft.com/office/drawing/2014/main" id="{552ADA21-C73A-47FA-875F-41BBCE9E30F8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1075" name="Oval 1074">
              <a:extLst>
                <a:ext uri="{FF2B5EF4-FFF2-40B4-BE49-F238E27FC236}">
                  <a16:creationId xmlns:a16="http://schemas.microsoft.com/office/drawing/2014/main" id="{85C7FF3A-9BC7-4718-BF1B-F2FE0EB7A57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7872DAB8-FE55-412E-B210-927BEBDEA8E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253598A4-247E-4213-B96A-98C8A145F709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1078" name="Oval 1077">
              <a:extLst>
                <a:ext uri="{FF2B5EF4-FFF2-40B4-BE49-F238E27FC236}">
                  <a16:creationId xmlns:a16="http://schemas.microsoft.com/office/drawing/2014/main" id="{74F90387-35B3-41EF-A853-9D3843874AE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FF9B6CCA-E396-4C27-9275-E4E62E48152D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325D771A-DEBD-457F-9A9E-5BF1C27411BA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1081" name="Oval 1080">
              <a:extLst>
                <a:ext uri="{FF2B5EF4-FFF2-40B4-BE49-F238E27FC236}">
                  <a16:creationId xmlns:a16="http://schemas.microsoft.com/office/drawing/2014/main" id="{545A9991-8BD4-4105-949B-CE787D044CA6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6E0A6FA6-24BC-48E7-AC67-4F1621F113C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23CDECC4-19D9-45CF-AD18-83729617B1F9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1084" name="Oval 1083">
              <a:extLst>
                <a:ext uri="{FF2B5EF4-FFF2-40B4-BE49-F238E27FC236}">
                  <a16:creationId xmlns:a16="http://schemas.microsoft.com/office/drawing/2014/main" id="{8D86031F-1EC0-4919-8D3B-BCF11FBDEFF9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08BB9755-FE11-4156-91C4-073955E54BA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86" name="Group 1085">
            <a:extLst>
              <a:ext uri="{FF2B5EF4-FFF2-40B4-BE49-F238E27FC236}">
                <a16:creationId xmlns:a16="http://schemas.microsoft.com/office/drawing/2014/main" id="{63DD0DBE-6262-49D8-85CA-3F95235BB217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1087" name="Oval 1086">
              <a:extLst>
                <a:ext uri="{FF2B5EF4-FFF2-40B4-BE49-F238E27FC236}">
                  <a16:creationId xmlns:a16="http://schemas.microsoft.com/office/drawing/2014/main" id="{E18535ED-2757-4CAF-B075-C154AC61532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98D0AA85-1F7D-4C09-BCB3-9446A3A3546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48207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0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0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0.07291 1.85185E-6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10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10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80" dur="2000" spd="-100000" fill="hold"/>
                                        <p:tgtEl>
                                          <p:spTgt spid="10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82" dur="2000" spd="-100000" fill="hold"/>
                                        <p:tgtEl>
                                          <p:spTgt spid="10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84" dur="2000" spd="-100000" fill="hold"/>
                                        <p:tgtEl>
                                          <p:spTgt spid="1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86" dur="2000" spd="-100000" fill="hold"/>
                                        <p:tgtEl>
                                          <p:spTgt spid="10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88" dur="2000" spd="-100000" fill="hold"/>
                                        <p:tgtEl>
                                          <p:spTgt spid="10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90" dur="2000" spd="-100000" fill="hold"/>
                                        <p:tgtEl>
                                          <p:spTgt spid="10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92" dur="2000" spd="-100000" fill="hold"/>
                                        <p:tgtEl>
                                          <p:spTgt spid="10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94" dur="2000" spd="-100000" fill="hold"/>
                                        <p:tgtEl>
                                          <p:spTgt spid="10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96" dur="2000" spd="-100000" fill="hold"/>
                                        <p:tgtEl>
                                          <p:spTgt spid="10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506, 505, 504,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501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499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498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497</a:t>
            </a:r>
          </a:p>
        </p:txBody>
      </p: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F414D914-1800-44DD-B01A-F06C1DF28818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734" name="Oval 733">
              <a:extLst>
                <a:ext uri="{FF2B5EF4-FFF2-40B4-BE49-F238E27FC236}">
                  <a16:creationId xmlns:a16="http://schemas.microsoft.com/office/drawing/2014/main" id="{83942D4A-247E-4AEC-B72A-BA639CEAC7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D6F96264-525E-4F52-A0EA-EDB4614044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AE6BD3A3-C1AE-4BE6-B0CD-BF03A5757674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06DE807D-497B-434B-A909-1DBF434B81E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32F35964-1653-424A-ABCA-02058E2082F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9" name="Group 738">
            <a:extLst>
              <a:ext uri="{FF2B5EF4-FFF2-40B4-BE49-F238E27FC236}">
                <a16:creationId xmlns:a16="http://schemas.microsoft.com/office/drawing/2014/main" id="{4B6F2BCA-D414-427B-91DF-5E361A15CEB6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740" name="Oval 739">
              <a:extLst>
                <a:ext uri="{FF2B5EF4-FFF2-40B4-BE49-F238E27FC236}">
                  <a16:creationId xmlns:a16="http://schemas.microsoft.com/office/drawing/2014/main" id="{11FDDD80-08FF-4543-BB5D-0A49862B191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2C979FF6-B55A-4991-AD96-A5EB9A666D2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42" name="Group 741">
            <a:extLst>
              <a:ext uri="{FF2B5EF4-FFF2-40B4-BE49-F238E27FC236}">
                <a16:creationId xmlns:a16="http://schemas.microsoft.com/office/drawing/2014/main" id="{162B5370-A9A8-426B-AE9A-37A38E3F59EF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743" name="Oval 742">
              <a:extLst>
                <a:ext uri="{FF2B5EF4-FFF2-40B4-BE49-F238E27FC236}">
                  <a16:creationId xmlns:a16="http://schemas.microsoft.com/office/drawing/2014/main" id="{BD36CB52-2BC1-4A85-BF44-C972FE76DF2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B3A242FF-ABF6-4FA7-9DD3-EB87825C754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A0F89958-E662-4F2B-A0CE-9EB7027AB039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BAF90EB4-5360-48FC-9C3E-A395C3163DA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FD191062-FD2E-4432-BDCE-9453B3E6E8C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112C2B3A-02E5-473B-8707-4CBABF6FEE48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6FF458BC-910F-497D-B1E4-20752D2AF73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74348885-BD4B-48BC-9BE7-823F9B5EF0C5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EFC0894A-1CE8-4D95-AD84-DD3CB0A99B91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752" name="Oval 751">
              <a:extLst>
                <a:ext uri="{FF2B5EF4-FFF2-40B4-BE49-F238E27FC236}">
                  <a16:creationId xmlns:a16="http://schemas.microsoft.com/office/drawing/2014/main" id="{2493DAE5-3ECF-4900-87C2-C69CB882A67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23035A1B-40D0-43F4-AE6D-F12941F85F9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4" name="Group 753">
            <a:extLst>
              <a:ext uri="{FF2B5EF4-FFF2-40B4-BE49-F238E27FC236}">
                <a16:creationId xmlns:a16="http://schemas.microsoft.com/office/drawing/2014/main" id="{39BD7398-E3BD-4E5E-8D42-0E56180B068F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4918D1C9-D6E9-4ABE-99CE-6EDB7512CB1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C9824B77-ECFA-4D76-8C23-4FDCB532076D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D6D7D33D-B3DF-4579-86A3-C024CDC96F08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E747697C-9FD4-410E-84DE-A0C6F0B6269F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C624A5F6-B453-4813-8DD1-B0434DD3B497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0" name="Group 759">
            <a:extLst>
              <a:ext uri="{FF2B5EF4-FFF2-40B4-BE49-F238E27FC236}">
                <a16:creationId xmlns:a16="http://schemas.microsoft.com/office/drawing/2014/main" id="{6AB0B889-A642-4049-AC9D-3E46DAF323AD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DE5BDAC5-46FD-46D7-8814-989A6325454A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64CB8998-9135-42B7-A711-934C329C0A2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63" name="Group 762">
            <a:extLst>
              <a:ext uri="{FF2B5EF4-FFF2-40B4-BE49-F238E27FC236}">
                <a16:creationId xmlns:a16="http://schemas.microsoft.com/office/drawing/2014/main" id="{663C1E81-BA98-4960-8131-9F5816A99DCA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E8E986EE-C083-43BF-8FA0-525FC8BD9BC2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F6BE0736-0BD7-4A5C-B029-AAC5AFC7A9D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72" name="Group 771">
            <a:extLst>
              <a:ext uri="{FF2B5EF4-FFF2-40B4-BE49-F238E27FC236}">
                <a16:creationId xmlns:a16="http://schemas.microsoft.com/office/drawing/2014/main" id="{017E6F3D-2746-4FBD-AEC4-FCA3BE18E364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773" name="Oval 772">
              <a:extLst>
                <a:ext uri="{FF2B5EF4-FFF2-40B4-BE49-F238E27FC236}">
                  <a16:creationId xmlns:a16="http://schemas.microsoft.com/office/drawing/2014/main" id="{1D54CE27-B1FA-4E0F-B31D-648B830AC2A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937872A6-D4D2-4297-988E-201D090F05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75" name="Group 774">
            <a:extLst>
              <a:ext uri="{FF2B5EF4-FFF2-40B4-BE49-F238E27FC236}">
                <a16:creationId xmlns:a16="http://schemas.microsoft.com/office/drawing/2014/main" id="{E736500F-01E7-49E5-BA17-38A7FB8F574E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776" name="Oval 775">
              <a:extLst>
                <a:ext uri="{FF2B5EF4-FFF2-40B4-BE49-F238E27FC236}">
                  <a16:creationId xmlns:a16="http://schemas.microsoft.com/office/drawing/2014/main" id="{53B28F34-B970-4729-9FBB-C75E6A13C89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1178949D-EB2C-44CD-9F36-CA00025906F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id="{6DD36883-DF70-49A7-BF42-D11E32AE18DF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779" name="Oval 778">
              <a:extLst>
                <a:ext uri="{FF2B5EF4-FFF2-40B4-BE49-F238E27FC236}">
                  <a16:creationId xmlns:a16="http://schemas.microsoft.com/office/drawing/2014/main" id="{CF90AA84-1544-4D3B-9A26-88E97B6BF6E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B28E77F1-91F3-4C19-8A16-EC3A787E226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1" name="Group 780">
            <a:extLst>
              <a:ext uri="{FF2B5EF4-FFF2-40B4-BE49-F238E27FC236}">
                <a16:creationId xmlns:a16="http://schemas.microsoft.com/office/drawing/2014/main" id="{F7E87BF5-A9E4-454D-8189-D6A356679877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782" name="Oval 781">
              <a:extLst>
                <a:ext uri="{FF2B5EF4-FFF2-40B4-BE49-F238E27FC236}">
                  <a16:creationId xmlns:a16="http://schemas.microsoft.com/office/drawing/2014/main" id="{CCD3F295-E72F-4053-A571-E19213FB236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31FD2273-F67D-467F-BCEB-D9B230405E9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C539CD57-3542-4A37-B61B-52B4B471A48A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785" name="Oval 784">
              <a:extLst>
                <a:ext uri="{FF2B5EF4-FFF2-40B4-BE49-F238E27FC236}">
                  <a16:creationId xmlns:a16="http://schemas.microsoft.com/office/drawing/2014/main" id="{ED942A6D-27A8-430C-A17B-982B9DAF9B9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E4B41A69-0C3F-41F1-ABDC-BE7DC91893C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D0096DB0-F781-4FD4-A62C-B4A3092B0CC8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B2069C9D-24C0-439E-8FE7-8A38F1D10D8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21D3F7E3-9245-47F7-B195-7322C1E55EF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0" name="Group 789">
            <a:extLst>
              <a:ext uri="{FF2B5EF4-FFF2-40B4-BE49-F238E27FC236}">
                <a16:creationId xmlns:a16="http://schemas.microsoft.com/office/drawing/2014/main" id="{E95EEDD6-4220-4143-A30B-F93232D7C273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791" name="Oval 790">
              <a:extLst>
                <a:ext uri="{FF2B5EF4-FFF2-40B4-BE49-F238E27FC236}">
                  <a16:creationId xmlns:a16="http://schemas.microsoft.com/office/drawing/2014/main" id="{17E0414B-37D5-4F5C-8089-056BDC37B6C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2" name="TextBox 791">
              <a:extLst>
                <a:ext uri="{FF2B5EF4-FFF2-40B4-BE49-F238E27FC236}">
                  <a16:creationId xmlns:a16="http://schemas.microsoft.com/office/drawing/2014/main" id="{6C5ECABA-FEBD-4B6E-8ECC-EEFCF9B4921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C7982178-4897-4FE4-BDB5-EECAB449A4C0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318D0367-0233-4D6D-BA46-EA7C410F992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7982941F-5FF3-467A-852A-00DCFB247B2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96" name="Group 795">
            <a:extLst>
              <a:ext uri="{FF2B5EF4-FFF2-40B4-BE49-F238E27FC236}">
                <a16:creationId xmlns:a16="http://schemas.microsoft.com/office/drawing/2014/main" id="{14C270BE-3146-452C-A502-08D8A2AD8382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797" name="Oval 796">
              <a:extLst>
                <a:ext uri="{FF2B5EF4-FFF2-40B4-BE49-F238E27FC236}">
                  <a16:creationId xmlns:a16="http://schemas.microsoft.com/office/drawing/2014/main" id="{FB50144E-847E-4E49-806C-B08E12709D6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C518A1C5-4863-42D3-A942-981DE77EB6A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99" name="Group 798">
            <a:extLst>
              <a:ext uri="{FF2B5EF4-FFF2-40B4-BE49-F238E27FC236}">
                <a16:creationId xmlns:a16="http://schemas.microsoft.com/office/drawing/2014/main" id="{9FA1CE72-3C97-42FA-BBAE-C633BE77EF56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902610F1-84C2-4D0E-90F9-4560C7959CA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2C100162-4C6D-4E6D-BF50-80006BD60F9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02" name="Group 801">
            <a:extLst>
              <a:ext uri="{FF2B5EF4-FFF2-40B4-BE49-F238E27FC236}">
                <a16:creationId xmlns:a16="http://schemas.microsoft.com/office/drawing/2014/main" id="{DD19F164-5B3C-478A-B2E2-5B511D3E8CAB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803" name="Oval 802">
              <a:extLst>
                <a:ext uri="{FF2B5EF4-FFF2-40B4-BE49-F238E27FC236}">
                  <a16:creationId xmlns:a16="http://schemas.microsoft.com/office/drawing/2014/main" id="{F66E38CF-F4C5-4026-95CB-DF638646D6A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B09884EA-FB23-4495-8CF8-7C7B3F31E04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DDFDE352-CCF0-4EAC-9A12-B67CBA0C1ECE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806" name="Oval 805">
              <a:extLst>
                <a:ext uri="{FF2B5EF4-FFF2-40B4-BE49-F238E27FC236}">
                  <a16:creationId xmlns:a16="http://schemas.microsoft.com/office/drawing/2014/main" id="{909BE532-5F62-4E2B-9604-28ED21B9DA1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A2817CDA-F916-4CC6-8167-A0544578BF8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12937520-9E35-41D9-9289-52B73E6FC9E8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B558C35A-8E57-4644-828C-789F68096B0F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BE01F9A9-0B15-4FF5-9794-A5D7E715193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1" name="Group 810">
            <a:extLst>
              <a:ext uri="{FF2B5EF4-FFF2-40B4-BE49-F238E27FC236}">
                <a16:creationId xmlns:a16="http://schemas.microsoft.com/office/drawing/2014/main" id="{03AEDD92-A127-4AEC-8DF2-EF4900629644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812" name="Oval 811">
              <a:extLst>
                <a:ext uri="{FF2B5EF4-FFF2-40B4-BE49-F238E27FC236}">
                  <a16:creationId xmlns:a16="http://schemas.microsoft.com/office/drawing/2014/main" id="{CD36711F-220F-4A28-8A88-6F53840A796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7D93E184-B13C-4B15-8DF2-8F4150917DD6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4" name="Group 813">
            <a:extLst>
              <a:ext uri="{FF2B5EF4-FFF2-40B4-BE49-F238E27FC236}">
                <a16:creationId xmlns:a16="http://schemas.microsoft.com/office/drawing/2014/main" id="{6E97B8DD-2F41-4807-8C02-A7CAE79F0C6F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815" name="Oval 814">
              <a:extLst>
                <a:ext uri="{FF2B5EF4-FFF2-40B4-BE49-F238E27FC236}">
                  <a16:creationId xmlns:a16="http://schemas.microsoft.com/office/drawing/2014/main" id="{42B95798-BD80-41DC-85F3-84EE257EAE6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0CBBC06F-51AA-41C5-AC0A-CF7AADFD20E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EE860BBB-E1B8-4B03-922E-1F38C50D992B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1CA9D51C-40F8-489E-9C9D-EC6DCE1B639A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A8A6C29E-9B3C-4A01-AA6A-BCA8B8147BCB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25917E84-2F31-482F-8E55-9F6EA1382F5B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D6B09200-9177-4608-8D1D-770135F13CB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341400AD-6D7F-45D3-8AE2-DC5B72EF499D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3AE9C76C-D88A-49C6-A99C-B7AC78B41E6A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E4B94900-2368-4F7B-ACF0-9B6BE885B6E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F5400AA8-C631-4E36-B63A-F530AB4FD05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8414FC26-BF2F-45C8-B01A-529E57307C99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827" name="Oval 826">
              <a:extLst>
                <a:ext uri="{FF2B5EF4-FFF2-40B4-BE49-F238E27FC236}">
                  <a16:creationId xmlns:a16="http://schemas.microsoft.com/office/drawing/2014/main" id="{84B9B1BD-06CA-417C-91CD-B0515CF3361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77078C0A-53B9-41A0-81F7-5655FC33B9BE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67A69457-C092-4FD0-AD89-4ECDA1B09D20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830" name="Oval 829">
              <a:extLst>
                <a:ext uri="{FF2B5EF4-FFF2-40B4-BE49-F238E27FC236}">
                  <a16:creationId xmlns:a16="http://schemas.microsoft.com/office/drawing/2014/main" id="{A8EB9E6E-0835-42AD-A84F-BC923570055B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E7FDC22A-D685-4AB5-B761-53092D39E69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C24209CA-653E-45C0-B6C3-8037210C6AE6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E6474113-ABAC-42F5-A0F0-52D17F98F1B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5D462421-7283-4A54-908F-62B8AC9E062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35" name="Group 834">
            <a:extLst>
              <a:ext uri="{FF2B5EF4-FFF2-40B4-BE49-F238E27FC236}">
                <a16:creationId xmlns:a16="http://schemas.microsoft.com/office/drawing/2014/main" id="{F3D89C5D-0C50-465C-B5E3-994A4A8333D5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836" name="Oval 835">
              <a:extLst>
                <a:ext uri="{FF2B5EF4-FFF2-40B4-BE49-F238E27FC236}">
                  <a16:creationId xmlns:a16="http://schemas.microsoft.com/office/drawing/2014/main" id="{48931493-0B4B-4312-80AD-1A2AB5EDD49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206138E2-1AE5-422B-A413-649C78CB36A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38154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7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7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7305 -0.25926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7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-129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80" dur="2000" spd="-10000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82" dur="2000" spd="-100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84" dur="2000" spd="-10000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86" dur="2000" spd="-100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88" dur="2000" spd="-1000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90" dur="2000" spd="-10000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92" dur="2000" spd="-10000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94" dur="2000" spd="-1000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96" dur="2000" spd="-10000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0.07383 -0.5868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293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000"/>
                            </p:stCondLst>
                            <p:childTnLst>
                              <p:par>
                                <p:cTn id="10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8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8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144" dur="2000" spd="-100000" fill="hold"/>
                                        <p:tgtEl>
                                          <p:spTgt spid="8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146" dur="2000" spd="-100000" fill="hold"/>
                                        <p:tgtEl>
                                          <p:spTgt spid="8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148" dur="2000" spd="-100000" fill="hold"/>
                                        <p:tgtEl>
                                          <p:spTgt spid="8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150" dur="2000" spd="-100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152" dur="2000" spd="-100000" fill="hold"/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1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154" dur="2000" spd="-100000" fill="hold"/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156" dur="2000" spd="-100000" fill="hold"/>
                                        <p:tgtEl>
                                          <p:spTgt spid="8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158" dur="2000" spd="-100000" fill="hold"/>
                                        <p:tgtEl>
                                          <p:spTgt spid="8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1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160" dur="2000" spd="-100000" fill="hold"/>
                                        <p:tgtEl>
                                          <p:spTgt spid="8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8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104, 103, 102,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101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47736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784508" y="60465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99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967385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98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165502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97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365794" y="60014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96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7121" y="595720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95</a:t>
            </a: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2A912E50-D8EC-4273-A351-E7C76E3A3847}"/>
              </a:ext>
            </a:extLst>
          </p:cNvPr>
          <p:cNvGrpSpPr/>
          <p:nvPr/>
        </p:nvGrpSpPr>
        <p:grpSpPr>
          <a:xfrm>
            <a:off x="427567" y="2117882"/>
            <a:ext cx="11303246" cy="820709"/>
            <a:chOff x="602299" y="3381318"/>
            <a:chExt cx="4752378" cy="820709"/>
          </a:xfrm>
        </p:grpSpPr>
        <p:sp>
          <p:nvSpPr>
            <p:cNvPr id="330" name="Rectangle: Rounded Corners 329">
              <a:extLst>
                <a:ext uri="{FF2B5EF4-FFF2-40B4-BE49-F238E27FC236}">
                  <a16:creationId xmlns:a16="http://schemas.microsoft.com/office/drawing/2014/main" id="{B1A710B6-1455-45FD-9134-564938650215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1" name="TextBox 330">
              <a:extLst>
                <a:ext uri="{FF2B5EF4-FFF2-40B4-BE49-F238E27FC236}">
                  <a16:creationId xmlns:a16="http://schemas.microsoft.com/office/drawing/2014/main" id="{BAB65B39-5D07-4D96-B0F9-985446424F20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472, 471, 470,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32" name="Rectangle 331">
            <a:extLst>
              <a:ext uri="{FF2B5EF4-FFF2-40B4-BE49-F238E27FC236}">
                <a16:creationId xmlns:a16="http://schemas.microsoft.com/office/drawing/2014/main" id="{0B501B37-D085-4D26-B910-AEDAA8D04D6E}"/>
              </a:ext>
            </a:extLst>
          </p:cNvPr>
          <p:cNvSpPr/>
          <p:nvPr/>
        </p:nvSpPr>
        <p:spPr>
          <a:xfrm>
            <a:off x="3261506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DAF4BEB5-CB3A-4C41-A9B2-55F522BBE5F7}"/>
              </a:ext>
            </a:extLst>
          </p:cNvPr>
          <p:cNvSpPr txBox="1"/>
          <p:nvPr/>
        </p:nvSpPr>
        <p:spPr>
          <a:xfrm>
            <a:off x="3257763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469</a:t>
            </a:r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15E98115-3FCC-4009-8127-481AAF50F392}"/>
              </a:ext>
            </a:extLst>
          </p:cNvPr>
          <p:cNvSpPr/>
          <p:nvPr/>
        </p:nvSpPr>
        <p:spPr>
          <a:xfrm>
            <a:off x="4459623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286B0582-ED9E-4821-83B9-D69D97E9D182}"/>
              </a:ext>
            </a:extLst>
          </p:cNvPr>
          <p:cNvSpPr txBox="1"/>
          <p:nvPr/>
        </p:nvSpPr>
        <p:spPr>
          <a:xfrm>
            <a:off x="4455880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468</a:t>
            </a:r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E16DC8AB-812E-4B48-8432-67ED3A77C178}"/>
              </a:ext>
            </a:extLst>
          </p:cNvPr>
          <p:cNvSpPr/>
          <p:nvPr/>
        </p:nvSpPr>
        <p:spPr>
          <a:xfrm>
            <a:off x="5659915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30ED88A2-815A-4AFB-9A10-8CE874BDF1E6}"/>
              </a:ext>
            </a:extLst>
          </p:cNvPr>
          <p:cNvSpPr txBox="1"/>
          <p:nvPr/>
        </p:nvSpPr>
        <p:spPr>
          <a:xfrm>
            <a:off x="5656172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467</a:t>
            </a:r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03087264-8FD8-4CCA-BE5E-7C1B6979A408}"/>
              </a:ext>
            </a:extLst>
          </p:cNvPr>
          <p:cNvSpPr/>
          <p:nvPr/>
        </p:nvSpPr>
        <p:spPr>
          <a:xfrm>
            <a:off x="6842792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5EA6D89D-A7D9-4C8F-88CD-4ABC152BC72C}"/>
              </a:ext>
            </a:extLst>
          </p:cNvPr>
          <p:cNvSpPr txBox="1"/>
          <p:nvPr/>
        </p:nvSpPr>
        <p:spPr>
          <a:xfrm>
            <a:off x="6839049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466</a:t>
            </a:r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E3871774-6F32-48A0-AD24-F5F3A8777C9B}"/>
              </a:ext>
            </a:extLst>
          </p:cNvPr>
          <p:cNvSpPr/>
          <p:nvPr/>
        </p:nvSpPr>
        <p:spPr>
          <a:xfrm>
            <a:off x="8040909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3AE42DA5-705A-48C2-BFCC-6E8DB47AF58E}"/>
              </a:ext>
            </a:extLst>
          </p:cNvPr>
          <p:cNvSpPr txBox="1"/>
          <p:nvPr/>
        </p:nvSpPr>
        <p:spPr>
          <a:xfrm>
            <a:off x="8037166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465</a:t>
            </a:r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FF439248-0D11-451B-8047-1A4737AF12BD}"/>
              </a:ext>
            </a:extLst>
          </p:cNvPr>
          <p:cNvSpPr/>
          <p:nvPr/>
        </p:nvSpPr>
        <p:spPr>
          <a:xfrm>
            <a:off x="9241201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2DE273A4-6D9E-4934-8E68-1B58149C377B}"/>
              </a:ext>
            </a:extLst>
          </p:cNvPr>
          <p:cNvSpPr txBox="1"/>
          <p:nvPr/>
        </p:nvSpPr>
        <p:spPr>
          <a:xfrm>
            <a:off x="9237458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464</a:t>
            </a:r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962EC20C-0DF9-45C5-8AE3-C7160900075B}"/>
              </a:ext>
            </a:extLst>
          </p:cNvPr>
          <p:cNvSpPr/>
          <p:nvPr/>
        </p:nvSpPr>
        <p:spPr>
          <a:xfrm>
            <a:off x="10422528" y="22392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B6AD5386-8373-4BEF-93BE-61FF66CFF1B1}"/>
              </a:ext>
            </a:extLst>
          </p:cNvPr>
          <p:cNvSpPr txBox="1"/>
          <p:nvPr/>
        </p:nvSpPr>
        <p:spPr>
          <a:xfrm>
            <a:off x="10418785" y="22303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463</a:t>
            </a:r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9E2F4FE3-F273-4272-AC7B-C54A525F1441}"/>
              </a:ext>
            </a:extLst>
          </p:cNvPr>
          <p:cNvGrpSpPr/>
          <p:nvPr/>
        </p:nvGrpSpPr>
        <p:grpSpPr>
          <a:xfrm>
            <a:off x="427567" y="3752414"/>
            <a:ext cx="11303246" cy="820709"/>
            <a:chOff x="602299" y="3381318"/>
            <a:chExt cx="4752378" cy="820709"/>
          </a:xfrm>
        </p:grpSpPr>
        <p:sp>
          <p:nvSpPr>
            <p:cNvPr id="347" name="Rectangle: Rounded Corners 346">
              <a:extLst>
                <a:ext uri="{FF2B5EF4-FFF2-40B4-BE49-F238E27FC236}">
                  <a16:creationId xmlns:a16="http://schemas.microsoft.com/office/drawing/2014/main" id="{C640E66E-56AA-418C-8A05-46C75FDA3BD7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F0B3BC01-6AC6-49EC-96DC-9FF0FAB3DE82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216, 215, 214,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49" name="Rectangle 348">
            <a:extLst>
              <a:ext uri="{FF2B5EF4-FFF2-40B4-BE49-F238E27FC236}">
                <a16:creationId xmlns:a16="http://schemas.microsoft.com/office/drawing/2014/main" id="{17E739F9-1B69-4FBA-948D-95B787A97681}"/>
              </a:ext>
            </a:extLst>
          </p:cNvPr>
          <p:cNvSpPr/>
          <p:nvPr/>
        </p:nvSpPr>
        <p:spPr>
          <a:xfrm>
            <a:off x="3261506" y="38827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30D20A6C-FEC5-47DC-BC6F-448C17FD730D}"/>
              </a:ext>
            </a:extLst>
          </p:cNvPr>
          <p:cNvSpPr txBox="1"/>
          <p:nvPr/>
        </p:nvSpPr>
        <p:spPr>
          <a:xfrm>
            <a:off x="3257763" y="38737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213</a:t>
            </a:r>
          </a:p>
        </p:txBody>
      </p:sp>
      <p:sp>
        <p:nvSpPr>
          <p:cNvPr id="351" name="Rectangle 350">
            <a:extLst>
              <a:ext uri="{FF2B5EF4-FFF2-40B4-BE49-F238E27FC236}">
                <a16:creationId xmlns:a16="http://schemas.microsoft.com/office/drawing/2014/main" id="{AEB0994D-F9DD-4185-A453-79D467E19C52}"/>
              </a:ext>
            </a:extLst>
          </p:cNvPr>
          <p:cNvSpPr/>
          <p:nvPr/>
        </p:nvSpPr>
        <p:spPr>
          <a:xfrm>
            <a:off x="4459623" y="38827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3A313BD8-CAE1-4B57-AB7D-66D5679E654A}"/>
              </a:ext>
            </a:extLst>
          </p:cNvPr>
          <p:cNvSpPr txBox="1"/>
          <p:nvPr/>
        </p:nvSpPr>
        <p:spPr>
          <a:xfrm>
            <a:off x="4455880" y="38737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212</a:t>
            </a:r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A570E7A9-842D-4E81-BAA2-FE5124305546}"/>
              </a:ext>
            </a:extLst>
          </p:cNvPr>
          <p:cNvSpPr/>
          <p:nvPr/>
        </p:nvSpPr>
        <p:spPr>
          <a:xfrm>
            <a:off x="5659915" y="38827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AA2F93B7-DCB0-4747-971C-A90DB37A05B2}"/>
              </a:ext>
            </a:extLst>
          </p:cNvPr>
          <p:cNvSpPr txBox="1"/>
          <p:nvPr/>
        </p:nvSpPr>
        <p:spPr>
          <a:xfrm>
            <a:off x="5656172" y="38737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211</a:t>
            </a:r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B25EBC17-A354-4207-9279-23BBCACBB225}"/>
              </a:ext>
            </a:extLst>
          </p:cNvPr>
          <p:cNvSpPr/>
          <p:nvPr/>
        </p:nvSpPr>
        <p:spPr>
          <a:xfrm>
            <a:off x="6842792" y="387821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1B00F307-2BA0-474E-8896-4ADA5EE2332B}"/>
              </a:ext>
            </a:extLst>
          </p:cNvPr>
          <p:cNvSpPr txBox="1"/>
          <p:nvPr/>
        </p:nvSpPr>
        <p:spPr>
          <a:xfrm>
            <a:off x="6839049" y="386927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210</a:t>
            </a:r>
          </a:p>
        </p:txBody>
      </p:sp>
      <p:sp>
        <p:nvSpPr>
          <p:cNvPr id="357" name="Rectangle 356">
            <a:extLst>
              <a:ext uri="{FF2B5EF4-FFF2-40B4-BE49-F238E27FC236}">
                <a16:creationId xmlns:a16="http://schemas.microsoft.com/office/drawing/2014/main" id="{91D1F67D-63D3-4282-8A5C-CD94A35793F4}"/>
              </a:ext>
            </a:extLst>
          </p:cNvPr>
          <p:cNvSpPr/>
          <p:nvPr/>
        </p:nvSpPr>
        <p:spPr>
          <a:xfrm>
            <a:off x="8040909" y="387821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68AE9863-2F93-4224-B9E9-FD44AEEF2CC5}"/>
              </a:ext>
            </a:extLst>
          </p:cNvPr>
          <p:cNvSpPr txBox="1"/>
          <p:nvPr/>
        </p:nvSpPr>
        <p:spPr>
          <a:xfrm>
            <a:off x="8037166" y="386927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209</a:t>
            </a:r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12754571-782A-4C62-9EFB-9D4FEA9F7B55}"/>
              </a:ext>
            </a:extLst>
          </p:cNvPr>
          <p:cNvSpPr/>
          <p:nvPr/>
        </p:nvSpPr>
        <p:spPr>
          <a:xfrm>
            <a:off x="9241201" y="387821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F10F255E-00D1-4172-83FF-4E97ABC1ECF8}"/>
              </a:ext>
            </a:extLst>
          </p:cNvPr>
          <p:cNvSpPr txBox="1"/>
          <p:nvPr/>
        </p:nvSpPr>
        <p:spPr>
          <a:xfrm>
            <a:off x="9237458" y="386927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208</a:t>
            </a:r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82980C04-9009-47D6-9DB1-EEDAF3B7A257}"/>
              </a:ext>
            </a:extLst>
          </p:cNvPr>
          <p:cNvSpPr/>
          <p:nvPr/>
        </p:nvSpPr>
        <p:spPr>
          <a:xfrm>
            <a:off x="10422528" y="387379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05186CD6-4F31-40C7-A006-EBD3399B465B}"/>
              </a:ext>
            </a:extLst>
          </p:cNvPr>
          <p:cNvSpPr txBox="1"/>
          <p:nvPr/>
        </p:nvSpPr>
        <p:spPr>
          <a:xfrm>
            <a:off x="10418785" y="386485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207</a:t>
            </a:r>
          </a:p>
        </p:txBody>
      </p: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ABC356D-0963-43CA-830A-A198B947870C}"/>
              </a:ext>
            </a:extLst>
          </p:cNvPr>
          <p:cNvGrpSpPr/>
          <p:nvPr/>
        </p:nvGrpSpPr>
        <p:grpSpPr>
          <a:xfrm>
            <a:off x="427567" y="5394572"/>
            <a:ext cx="11303246" cy="820709"/>
            <a:chOff x="602299" y="3381318"/>
            <a:chExt cx="4752378" cy="820709"/>
          </a:xfrm>
        </p:grpSpPr>
        <p:sp>
          <p:nvSpPr>
            <p:cNvPr id="364" name="Rectangle: Rounded Corners 363">
              <a:extLst>
                <a:ext uri="{FF2B5EF4-FFF2-40B4-BE49-F238E27FC236}">
                  <a16:creationId xmlns:a16="http://schemas.microsoft.com/office/drawing/2014/main" id="{C61B31BC-1A73-491E-B046-676417266001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7FBDE439-A91D-44FB-80E3-B92414578DFA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407, 406, 405,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366" name="Rectangle 365">
            <a:extLst>
              <a:ext uri="{FF2B5EF4-FFF2-40B4-BE49-F238E27FC236}">
                <a16:creationId xmlns:a16="http://schemas.microsoft.com/office/drawing/2014/main" id="{FE0E58D0-C682-46E9-90E2-7FD8EF5F10D9}"/>
              </a:ext>
            </a:extLst>
          </p:cNvPr>
          <p:cNvSpPr/>
          <p:nvPr/>
        </p:nvSpPr>
        <p:spPr>
          <a:xfrm>
            <a:off x="3261506" y="552488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83125EF-D809-4521-98AB-B4333BD32FD9}"/>
              </a:ext>
            </a:extLst>
          </p:cNvPr>
          <p:cNvSpPr txBox="1"/>
          <p:nvPr/>
        </p:nvSpPr>
        <p:spPr>
          <a:xfrm>
            <a:off x="3257763" y="551594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404</a:t>
            </a:r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BE4D7190-C592-4404-86F3-FDF926E695EB}"/>
              </a:ext>
            </a:extLst>
          </p:cNvPr>
          <p:cNvSpPr/>
          <p:nvPr/>
        </p:nvSpPr>
        <p:spPr>
          <a:xfrm>
            <a:off x="4459623" y="552488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3684712C-EF10-4404-A77B-B242D0E44037}"/>
              </a:ext>
            </a:extLst>
          </p:cNvPr>
          <p:cNvSpPr txBox="1"/>
          <p:nvPr/>
        </p:nvSpPr>
        <p:spPr>
          <a:xfrm>
            <a:off x="4455880" y="551594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403</a:t>
            </a:r>
          </a:p>
        </p:txBody>
      </p:sp>
      <p:sp>
        <p:nvSpPr>
          <p:cNvPr id="370" name="Rectangle 369">
            <a:extLst>
              <a:ext uri="{FF2B5EF4-FFF2-40B4-BE49-F238E27FC236}">
                <a16:creationId xmlns:a16="http://schemas.microsoft.com/office/drawing/2014/main" id="{FB592285-18F6-4B5F-AED9-403061E38EF5}"/>
              </a:ext>
            </a:extLst>
          </p:cNvPr>
          <p:cNvSpPr/>
          <p:nvPr/>
        </p:nvSpPr>
        <p:spPr>
          <a:xfrm>
            <a:off x="5659915" y="552488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D9939AB5-B895-49A3-B666-917D08568CBA}"/>
              </a:ext>
            </a:extLst>
          </p:cNvPr>
          <p:cNvSpPr txBox="1"/>
          <p:nvPr/>
        </p:nvSpPr>
        <p:spPr>
          <a:xfrm>
            <a:off x="5656172" y="551594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402</a:t>
            </a:r>
          </a:p>
        </p:txBody>
      </p:sp>
      <p:sp>
        <p:nvSpPr>
          <p:cNvPr id="372" name="Rectangle 371">
            <a:extLst>
              <a:ext uri="{FF2B5EF4-FFF2-40B4-BE49-F238E27FC236}">
                <a16:creationId xmlns:a16="http://schemas.microsoft.com/office/drawing/2014/main" id="{DECE9168-AA01-48A2-96BF-D381020E3AF1}"/>
              </a:ext>
            </a:extLst>
          </p:cNvPr>
          <p:cNvSpPr/>
          <p:nvPr/>
        </p:nvSpPr>
        <p:spPr>
          <a:xfrm>
            <a:off x="6842792" y="552037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49077794-4663-4EA3-BD59-5A3E46A81629}"/>
              </a:ext>
            </a:extLst>
          </p:cNvPr>
          <p:cNvSpPr txBox="1"/>
          <p:nvPr/>
        </p:nvSpPr>
        <p:spPr>
          <a:xfrm>
            <a:off x="6839049" y="551143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401</a:t>
            </a:r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54DD5A92-C2E7-44BA-A42F-0ACA1A16D399}"/>
              </a:ext>
            </a:extLst>
          </p:cNvPr>
          <p:cNvSpPr/>
          <p:nvPr/>
        </p:nvSpPr>
        <p:spPr>
          <a:xfrm>
            <a:off x="8040909" y="552037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AD3CBDC8-3BB7-4CA4-9A88-3086496AC68C}"/>
              </a:ext>
            </a:extLst>
          </p:cNvPr>
          <p:cNvSpPr txBox="1"/>
          <p:nvPr/>
        </p:nvSpPr>
        <p:spPr>
          <a:xfrm>
            <a:off x="8037166" y="551143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7D625F3F-0730-47DE-8069-70E74E19E413}"/>
              </a:ext>
            </a:extLst>
          </p:cNvPr>
          <p:cNvSpPr/>
          <p:nvPr/>
        </p:nvSpPr>
        <p:spPr>
          <a:xfrm>
            <a:off x="9241201" y="552037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B4D005A4-A84E-433A-A7D5-97F5ADCC9603}"/>
              </a:ext>
            </a:extLst>
          </p:cNvPr>
          <p:cNvSpPr txBox="1"/>
          <p:nvPr/>
        </p:nvSpPr>
        <p:spPr>
          <a:xfrm>
            <a:off x="9237458" y="551143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399</a:t>
            </a:r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46661B34-0418-426B-8442-6D59F83EC4C6}"/>
              </a:ext>
            </a:extLst>
          </p:cNvPr>
          <p:cNvSpPr/>
          <p:nvPr/>
        </p:nvSpPr>
        <p:spPr>
          <a:xfrm>
            <a:off x="10422528" y="55159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DF34CF6E-82F6-4199-B858-ACFCB22FEB1D}"/>
              </a:ext>
            </a:extLst>
          </p:cNvPr>
          <p:cNvSpPr txBox="1"/>
          <p:nvPr/>
        </p:nvSpPr>
        <p:spPr>
          <a:xfrm>
            <a:off x="10418785" y="550701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398</a:t>
            </a:r>
          </a:p>
        </p:txBody>
      </p:sp>
    </p:spTree>
    <p:extLst>
      <p:ext uri="{BB962C8B-B14F-4D97-AF65-F5344CB8AC3E}">
        <p14:creationId xmlns:p14="http://schemas.microsoft.com/office/powerpoint/2010/main" val="1702724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333" grpId="0"/>
      <p:bldP spid="335" grpId="0"/>
      <p:bldP spid="337" grpId="0"/>
      <p:bldP spid="339" grpId="0"/>
      <p:bldP spid="341" grpId="0"/>
      <p:bldP spid="343" grpId="0"/>
      <p:bldP spid="345" grpId="0"/>
      <p:bldP spid="350" grpId="0"/>
      <p:bldP spid="352" grpId="0"/>
      <p:bldP spid="354" grpId="0"/>
      <p:bldP spid="356" grpId="0"/>
      <p:bldP spid="358" grpId="0"/>
      <p:bldP spid="360" grpId="0"/>
      <p:bldP spid="362" grpId="0"/>
      <p:bldP spid="367" grpId="0"/>
      <p:bldP spid="369" grpId="0"/>
      <p:bldP spid="371" grpId="0"/>
      <p:bldP spid="373" grpId="0"/>
      <p:bldP spid="375" grpId="0"/>
      <p:bldP spid="377" grpId="0"/>
      <p:bldP spid="379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4BC472-AC2E-4CD9-95B1-03F60370A1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 Subtract a single-digit number from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7157E25-5A5E-4C10-8A52-A5335F911C3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8315204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284 – 5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279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6662F27-1722-4158-885D-D9B2F1467752}"/>
              </a:ext>
            </a:extLst>
          </p:cNvPr>
          <p:cNvGrpSpPr/>
          <p:nvPr/>
        </p:nvGrpSpPr>
        <p:grpSpPr>
          <a:xfrm>
            <a:off x="6274430" y="308050"/>
            <a:ext cx="3205276" cy="817087"/>
            <a:chOff x="255525" y="372323"/>
            <a:chExt cx="2758874" cy="1134018"/>
          </a:xfrm>
        </p:grpSpPr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677CABF3-22D4-41D8-873C-17E1B04CBF6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41C2E87-9C29-474A-B7E8-05527F01EA20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392 – 6 =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1414CD7-E422-4570-8804-61490B62E265}"/>
              </a:ext>
            </a:extLst>
          </p:cNvPr>
          <p:cNvSpPr/>
          <p:nvPr/>
        </p:nvSpPr>
        <p:spPr>
          <a:xfrm>
            <a:off x="8238074" y="4339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47F00C1-FC47-40DA-97DB-097FEADD740C}"/>
              </a:ext>
            </a:extLst>
          </p:cNvPr>
          <p:cNvSpPr txBox="1"/>
          <p:nvPr/>
        </p:nvSpPr>
        <p:spPr>
          <a:xfrm>
            <a:off x="8234331" y="4250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386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CDE2A4E-28F9-4BAE-BC81-7D3778E84F7C}"/>
              </a:ext>
            </a:extLst>
          </p:cNvPr>
          <p:cNvGrpSpPr/>
          <p:nvPr/>
        </p:nvGrpSpPr>
        <p:grpSpPr>
          <a:xfrm>
            <a:off x="692492" y="2565028"/>
            <a:ext cx="3205276" cy="817087"/>
            <a:chOff x="255525" y="372323"/>
            <a:chExt cx="2758874" cy="1134018"/>
          </a:xfrm>
        </p:grpSpPr>
        <p:sp>
          <p:nvSpPr>
            <p:cNvPr id="172" name="Rectangle: Rounded Corners 171">
              <a:extLst>
                <a:ext uri="{FF2B5EF4-FFF2-40B4-BE49-F238E27FC236}">
                  <a16:creationId xmlns:a16="http://schemas.microsoft.com/office/drawing/2014/main" id="{DE3FF377-77ED-4ECF-B49A-A395ED2C17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1F6AF0B-3231-471E-82C3-107FAA4261F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204 – 8 = </a:t>
              </a:r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EBB69AC3-6848-4F6E-8169-4094DEDFE85B}"/>
              </a:ext>
            </a:extLst>
          </p:cNvPr>
          <p:cNvSpPr/>
          <p:nvPr/>
        </p:nvSpPr>
        <p:spPr>
          <a:xfrm>
            <a:off x="2656136" y="269092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B896264-63DA-4818-930F-5CB816A334B0}"/>
              </a:ext>
            </a:extLst>
          </p:cNvPr>
          <p:cNvSpPr txBox="1"/>
          <p:nvPr/>
        </p:nvSpPr>
        <p:spPr>
          <a:xfrm>
            <a:off x="2652393" y="268198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196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5297F490-60A0-4863-8303-000096AE77AC}"/>
              </a:ext>
            </a:extLst>
          </p:cNvPr>
          <p:cNvGrpSpPr/>
          <p:nvPr/>
        </p:nvGrpSpPr>
        <p:grpSpPr>
          <a:xfrm>
            <a:off x="6274430" y="2558069"/>
            <a:ext cx="3205276" cy="817087"/>
            <a:chOff x="255525" y="372323"/>
            <a:chExt cx="2758874" cy="1134018"/>
          </a:xfrm>
        </p:grpSpPr>
        <p:sp>
          <p:nvSpPr>
            <p:cNvPr id="177" name="Rectangle: Rounded Corners 176">
              <a:extLst>
                <a:ext uri="{FF2B5EF4-FFF2-40B4-BE49-F238E27FC236}">
                  <a16:creationId xmlns:a16="http://schemas.microsoft.com/office/drawing/2014/main" id="{4765846A-60B6-49FD-9F57-1D17EAE932B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A89E790-1952-4CFB-BD83-700F8A6AE8DF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403 – 7 = </a:t>
              </a:r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BE76216D-3F7C-4AD7-9054-6E8B66F730A6}"/>
              </a:ext>
            </a:extLst>
          </p:cNvPr>
          <p:cNvSpPr/>
          <p:nvPr/>
        </p:nvSpPr>
        <p:spPr>
          <a:xfrm>
            <a:off x="8238074" y="268396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EC43FDE-75E2-427A-9414-677188B26B4A}"/>
              </a:ext>
            </a:extLst>
          </p:cNvPr>
          <p:cNvSpPr txBox="1"/>
          <p:nvPr/>
        </p:nvSpPr>
        <p:spPr>
          <a:xfrm>
            <a:off x="8234331" y="26750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396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6E7DC850-5AC5-4551-AEDC-71426EFD7528}"/>
              </a:ext>
            </a:extLst>
          </p:cNvPr>
          <p:cNvGrpSpPr/>
          <p:nvPr/>
        </p:nvGrpSpPr>
        <p:grpSpPr>
          <a:xfrm>
            <a:off x="2858626" y="1837533"/>
            <a:ext cx="574196" cy="492950"/>
            <a:chOff x="3753893" y="928777"/>
            <a:chExt cx="574196" cy="492950"/>
          </a:xfrm>
        </p:grpSpPr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8DD147C2-5D3A-4D6F-8E6F-A0EC91C9555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0214BEB3-BD94-4421-BEC3-1092C3B97FFF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284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A5229BA-A1E5-48A7-8861-11EA42368294}"/>
              </a:ext>
            </a:extLst>
          </p:cNvPr>
          <p:cNvGrpSpPr/>
          <p:nvPr/>
        </p:nvGrpSpPr>
        <p:grpSpPr>
          <a:xfrm>
            <a:off x="1963036" y="1833229"/>
            <a:ext cx="574196" cy="494964"/>
            <a:chOff x="6879170" y="926763"/>
            <a:chExt cx="574196" cy="494964"/>
          </a:xfrm>
        </p:grpSpPr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D0890EDE-BD97-414C-A85A-72426D321BE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C6FC58B-841A-4F43-8CC2-346307869D9E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63E56392-4072-467D-9365-1AA059EEFE5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07DF874C-FF6E-4676-BE88-9515D8107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2" name="Group 91">
            <a:extLst>
              <a:ext uri="{FF2B5EF4-FFF2-40B4-BE49-F238E27FC236}">
                <a16:creationId xmlns:a16="http://schemas.microsoft.com/office/drawing/2014/main" id="{436D1EC2-614E-4EED-95F6-0636B34259DA}"/>
              </a:ext>
            </a:extLst>
          </p:cNvPr>
          <p:cNvGrpSpPr/>
          <p:nvPr/>
        </p:nvGrpSpPr>
        <p:grpSpPr>
          <a:xfrm flipH="1">
            <a:off x="2250794" y="1359251"/>
            <a:ext cx="904715" cy="479154"/>
            <a:chOff x="7395283" y="5821043"/>
            <a:chExt cx="205894" cy="512761"/>
          </a:xfrm>
        </p:grpSpPr>
        <p:sp>
          <p:nvSpPr>
            <p:cNvPr id="163" name="Freeform 11">
              <a:extLst>
                <a:ext uri="{FF2B5EF4-FFF2-40B4-BE49-F238E27FC236}">
                  <a16:creationId xmlns:a16="http://schemas.microsoft.com/office/drawing/2014/main" id="{4D74A646-6367-46A2-BF39-9FC760A8E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DEF66751-60B3-4625-9557-B40055169F2C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80332EAA-7990-41BB-87E3-9E0304EAA8B7}"/>
              </a:ext>
            </a:extLst>
          </p:cNvPr>
          <p:cNvCxnSpPr>
            <a:cxnSpLocks/>
          </p:cNvCxnSpPr>
          <p:nvPr/>
        </p:nvCxnSpPr>
        <p:spPr>
          <a:xfrm>
            <a:off x="1017599" y="182335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0" name="Group 91">
            <a:extLst>
              <a:ext uri="{FF2B5EF4-FFF2-40B4-BE49-F238E27FC236}">
                <a16:creationId xmlns:a16="http://schemas.microsoft.com/office/drawing/2014/main" id="{0788F2BC-E7C8-4683-8E6A-0B2D05C737D2}"/>
              </a:ext>
            </a:extLst>
          </p:cNvPr>
          <p:cNvGrpSpPr/>
          <p:nvPr/>
        </p:nvGrpSpPr>
        <p:grpSpPr>
          <a:xfrm flipH="1">
            <a:off x="1348175" y="1355691"/>
            <a:ext cx="880880" cy="479154"/>
            <a:chOff x="7395283" y="5821043"/>
            <a:chExt cx="205894" cy="512761"/>
          </a:xfrm>
        </p:grpSpPr>
        <p:sp>
          <p:nvSpPr>
            <p:cNvPr id="223" name="Freeform 11">
              <a:extLst>
                <a:ext uri="{FF2B5EF4-FFF2-40B4-BE49-F238E27FC236}">
                  <a16:creationId xmlns:a16="http://schemas.microsoft.com/office/drawing/2014/main" id="{57F78541-89C8-4AF9-8391-99C8BF91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9BF76891-731D-431E-A32B-F56E114160EE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-1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077EF2ED-21F2-4FCE-94D7-17AAE50751B3}"/>
              </a:ext>
            </a:extLst>
          </p:cNvPr>
          <p:cNvGrpSpPr/>
          <p:nvPr/>
        </p:nvGrpSpPr>
        <p:grpSpPr>
          <a:xfrm>
            <a:off x="1065474" y="1830413"/>
            <a:ext cx="574196" cy="494964"/>
            <a:chOff x="6879170" y="926763"/>
            <a:chExt cx="574196" cy="494964"/>
          </a:xfrm>
        </p:grpSpPr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9C792511-9E44-4052-8BE9-DA4F0EBD6BD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7EC8DC12-EE81-451F-B6A8-522C942D692D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014E773E-1016-4087-A0F3-668EB1856117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279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9890F22C-1D04-436D-9311-8540219933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Oval 168">
            <a:extLst>
              <a:ext uri="{FF2B5EF4-FFF2-40B4-BE49-F238E27FC236}">
                <a16:creationId xmlns:a16="http://schemas.microsoft.com/office/drawing/2014/main" id="{25246DFA-9800-4B3B-ACB8-6B755F45EE65}"/>
              </a:ext>
            </a:extLst>
          </p:cNvPr>
          <p:cNvSpPr/>
          <p:nvPr/>
        </p:nvSpPr>
        <p:spPr>
          <a:xfrm>
            <a:off x="3079793" y="165990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0088F20A-1BD4-4BB0-B317-E1D641C50EEB}"/>
              </a:ext>
            </a:extLst>
          </p:cNvPr>
          <p:cNvGrpSpPr/>
          <p:nvPr/>
        </p:nvGrpSpPr>
        <p:grpSpPr>
          <a:xfrm>
            <a:off x="8662812" y="1849875"/>
            <a:ext cx="574196" cy="492950"/>
            <a:chOff x="3753893" y="928777"/>
            <a:chExt cx="574196" cy="492950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76EB732F-A8DF-4CB1-B533-1E6C3D0E5E0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C1D0C3C-B57F-40CC-96D5-38262B947BB3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392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262607C9-CAEF-49BB-AC8B-36F68069CC48}"/>
              </a:ext>
            </a:extLst>
          </p:cNvPr>
          <p:cNvGrpSpPr/>
          <p:nvPr/>
        </p:nvGrpSpPr>
        <p:grpSpPr>
          <a:xfrm>
            <a:off x="7767222" y="1845571"/>
            <a:ext cx="574196" cy="494964"/>
            <a:chOff x="6879170" y="926763"/>
            <a:chExt cx="574196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A63E9A60-3C07-4C23-BBFC-D5E61F27F4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736FD05D-A3EE-4C66-BD39-4D9532B34039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89459863-2FCF-4490-BD89-BEC3CA49063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390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06D129B4-E2C7-41F9-AA6D-230B9551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8" name="Group 91">
            <a:extLst>
              <a:ext uri="{FF2B5EF4-FFF2-40B4-BE49-F238E27FC236}">
                <a16:creationId xmlns:a16="http://schemas.microsoft.com/office/drawing/2014/main" id="{01CB4AC9-03F9-48C9-8507-EBABFDA1FB36}"/>
              </a:ext>
            </a:extLst>
          </p:cNvPr>
          <p:cNvGrpSpPr/>
          <p:nvPr/>
        </p:nvGrpSpPr>
        <p:grpSpPr>
          <a:xfrm flipH="1">
            <a:off x="8054980" y="1371593"/>
            <a:ext cx="904715" cy="479154"/>
            <a:chOff x="7395283" y="5821043"/>
            <a:chExt cx="205894" cy="512761"/>
          </a:xfrm>
        </p:grpSpPr>
        <p:sp>
          <p:nvSpPr>
            <p:cNvPr id="239" name="Freeform 11">
              <a:extLst>
                <a:ext uri="{FF2B5EF4-FFF2-40B4-BE49-F238E27FC236}">
                  <a16:creationId xmlns:a16="http://schemas.microsoft.com/office/drawing/2014/main" id="{9C7A9888-D47E-49B0-BB96-AD163705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187FDF66-C8F4-4BB6-AA88-E47D278C3EDB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9B2D70F-8656-4C25-991A-BE1A3E7D0293}"/>
              </a:ext>
            </a:extLst>
          </p:cNvPr>
          <p:cNvCxnSpPr>
            <a:cxnSpLocks/>
          </p:cNvCxnSpPr>
          <p:nvPr/>
        </p:nvCxnSpPr>
        <p:spPr>
          <a:xfrm>
            <a:off x="6821785" y="1835694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2" name="Group 91">
            <a:extLst>
              <a:ext uri="{FF2B5EF4-FFF2-40B4-BE49-F238E27FC236}">
                <a16:creationId xmlns:a16="http://schemas.microsoft.com/office/drawing/2014/main" id="{75F5482F-26B0-4E0B-A3E3-88FCB50115FA}"/>
              </a:ext>
            </a:extLst>
          </p:cNvPr>
          <p:cNvGrpSpPr/>
          <p:nvPr/>
        </p:nvGrpSpPr>
        <p:grpSpPr>
          <a:xfrm flipH="1">
            <a:off x="7152361" y="1368033"/>
            <a:ext cx="880880" cy="479154"/>
            <a:chOff x="7395283" y="5821043"/>
            <a:chExt cx="205894" cy="512761"/>
          </a:xfrm>
        </p:grpSpPr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D5C0624B-6210-43A7-81D0-06977DE89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11C26CDD-8C89-4774-907F-174E9F22BDFB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5F88EEFA-EFF8-4B03-B93D-AA6A775E1960}"/>
              </a:ext>
            </a:extLst>
          </p:cNvPr>
          <p:cNvGrpSpPr/>
          <p:nvPr/>
        </p:nvGrpSpPr>
        <p:grpSpPr>
          <a:xfrm>
            <a:off x="6869660" y="1842755"/>
            <a:ext cx="574196" cy="494964"/>
            <a:chOff x="6879170" y="926763"/>
            <a:chExt cx="574196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8DDA219B-1EB7-4F73-868B-D117D01BF5E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EDD2382-2023-4CB3-84CA-E73F55A02B43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BE8B352F-2D68-4CFB-BAED-DA11C902295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386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26FFBB2C-D0EA-4EF6-8746-44F0C6CF0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Oval 249">
            <a:extLst>
              <a:ext uri="{FF2B5EF4-FFF2-40B4-BE49-F238E27FC236}">
                <a16:creationId xmlns:a16="http://schemas.microsoft.com/office/drawing/2014/main" id="{3C0E8FED-C0B3-45CE-A292-CF222BD81D68}"/>
              </a:ext>
            </a:extLst>
          </p:cNvPr>
          <p:cNvSpPr/>
          <p:nvPr/>
        </p:nvSpPr>
        <p:spPr>
          <a:xfrm>
            <a:off x="8883979" y="16722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766B7060-4889-46A6-98BE-6A400FDAE575}"/>
              </a:ext>
            </a:extLst>
          </p:cNvPr>
          <p:cNvGrpSpPr/>
          <p:nvPr/>
        </p:nvGrpSpPr>
        <p:grpSpPr>
          <a:xfrm>
            <a:off x="2858626" y="4069533"/>
            <a:ext cx="574196" cy="492950"/>
            <a:chOff x="3753893" y="928777"/>
            <a:chExt cx="574196" cy="492950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8439A59F-3240-468E-BD52-5A3E3331E24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C6912B3-BA86-4BBB-A118-92516313141B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204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30FA759-180F-4E7C-A2B9-B635E1871681}"/>
              </a:ext>
            </a:extLst>
          </p:cNvPr>
          <p:cNvGrpSpPr/>
          <p:nvPr/>
        </p:nvGrpSpPr>
        <p:grpSpPr>
          <a:xfrm>
            <a:off x="1963036" y="4065229"/>
            <a:ext cx="574196" cy="494964"/>
            <a:chOff x="6879170" y="926763"/>
            <a:chExt cx="574196" cy="494964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85B9C0EC-4BA8-4875-974E-AEB2AD8BECE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0B372D01-5BC9-435E-BE02-204A8B3739D1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3E07CE67-FB59-41D3-8794-0533CA307055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200</a:t>
                </a:r>
              </a:p>
            </p:txBody>
          </p: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DF1CA9DF-7D48-4866-9BAD-BF25A2CDB5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9" name="Group 91">
            <a:extLst>
              <a:ext uri="{FF2B5EF4-FFF2-40B4-BE49-F238E27FC236}">
                <a16:creationId xmlns:a16="http://schemas.microsoft.com/office/drawing/2014/main" id="{9086040E-791B-406B-9C35-12F4D96B0C1F}"/>
              </a:ext>
            </a:extLst>
          </p:cNvPr>
          <p:cNvGrpSpPr/>
          <p:nvPr/>
        </p:nvGrpSpPr>
        <p:grpSpPr>
          <a:xfrm flipH="1">
            <a:off x="2250794" y="3591251"/>
            <a:ext cx="904715" cy="479154"/>
            <a:chOff x="7395283" y="5821043"/>
            <a:chExt cx="205894" cy="512761"/>
          </a:xfrm>
        </p:grpSpPr>
        <p:sp>
          <p:nvSpPr>
            <p:cNvPr id="260" name="Freeform 11">
              <a:extLst>
                <a:ext uri="{FF2B5EF4-FFF2-40B4-BE49-F238E27FC236}">
                  <a16:creationId xmlns:a16="http://schemas.microsoft.com/office/drawing/2014/main" id="{20CDD5C0-2795-4BB1-8237-ABCD6B51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8743226C-8E01-42C1-86EF-1C997ED0B58A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4D322688-A854-42FA-804A-8AB0FA6C0689}"/>
              </a:ext>
            </a:extLst>
          </p:cNvPr>
          <p:cNvCxnSpPr>
            <a:cxnSpLocks/>
          </p:cNvCxnSpPr>
          <p:nvPr/>
        </p:nvCxnSpPr>
        <p:spPr>
          <a:xfrm>
            <a:off x="1017599" y="405535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3" name="Group 91">
            <a:extLst>
              <a:ext uri="{FF2B5EF4-FFF2-40B4-BE49-F238E27FC236}">
                <a16:creationId xmlns:a16="http://schemas.microsoft.com/office/drawing/2014/main" id="{3BD52AB2-9571-4A65-918A-A80DB88A15DE}"/>
              </a:ext>
            </a:extLst>
          </p:cNvPr>
          <p:cNvGrpSpPr/>
          <p:nvPr/>
        </p:nvGrpSpPr>
        <p:grpSpPr>
          <a:xfrm flipH="1">
            <a:off x="1348175" y="3587691"/>
            <a:ext cx="880880" cy="479154"/>
            <a:chOff x="7395283" y="5821043"/>
            <a:chExt cx="205894" cy="512761"/>
          </a:xfrm>
        </p:grpSpPr>
        <p:sp>
          <p:nvSpPr>
            <p:cNvPr id="264" name="Freeform 11">
              <a:extLst>
                <a:ext uri="{FF2B5EF4-FFF2-40B4-BE49-F238E27FC236}">
                  <a16:creationId xmlns:a16="http://schemas.microsoft.com/office/drawing/2014/main" id="{5CBD5D61-11D4-4607-AE36-ACFD0C5C9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D66A6617-2FA4-482F-BA95-55FC052347B1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4B927C1-A4A4-473B-A58A-62F2C210CCE3}"/>
              </a:ext>
            </a:extLst>
          </p:cNvPr>
          <p:cNvGrpSpPr/>
          <p:nvPr/>
        </p:nvGrpSpPr>
        <p:grpSpPr>
          <a:xfrm>
            <a:off x="1065474" y="4062413"/>
            <a:ext cx="574196" cy="494964"/>
            <a:chOff x="6879170" y="926763"/>
            <a:chExt cx="574196" cy="494964"/>
          </a:xfrm>
        </p:grpSpPr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36C2C8B4-E5D6-455D-9696-070FF8043C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B98C323C-DEC1-4345-9A63-E6A4AE5DA7A0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1317D9B7-3841-4956-B25A-C64050FCE34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196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F7844B3A-A392-4F12-B8F7-CBE2B9A105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Oval 270">
            <a:extLst>
              <a:ext uri="{FF2B5EF4-FFF2-40B4-BE49-F238E27FC236}">
                <a16:creationId xmlns:a16="http://schemas.microsoft.com/office/drawing/2014/main" id="{7DFC87C2-0C76-4E0B-8974-13818E3267C4}"/>
              </a:ext>
            </a:extLst>
          </p:cNvPr>
          <p:cNvSpPr/>
          <p:nvPr/>
        </p:nvSpPr>
        <p:spPr>
          <a:xfrm>
            <a:off x="3079793" y="389190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5D56D4E0-CECF-4443-8D84-DA1A684CC255}"/>
              </a:ext>
            </a:extLst>
          </p:cNvPr>
          <p:cNvGrpSpPr/>
          <p:nvPr/>
        </p:nvGrpSpPr>
        <p:grpSpPr>
          <a:xfrm>
            <a:off x="8662812" y="4076609"/>
            <a:ext cx="574196" cy="492950"/>
            <a:chOff x="3753893" y="928777"/>
            <a:chExt cx="574196" cy="492950"/>
          </a:xfrm>
        </p:grpSpPr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4C4C282D-C25A-4463-B78A-B3550086323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302E227D-C85E-4705-93CA-4E1AC117DAD3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403</a:t>
              </a: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77E71FE-429C-452A-BB4E-BAEB22335CA7}"/>
              </a:ext>
            </a:extLst>
          </p:cNvPr>
          <p:cNvGrpSpPr/>
          <p:nvPr/>
        </p:nvGrpSpPr>
        <p:grpSpPr>
          <a:xfrm>
            <a:off x="7767222" y="4072305"/>
            <a:ext cx="574196" cy="494964"/>
            <a:chOff x="6879170" y="926763"/>
            <a:chExt cx="574196" cy="494964"/>
          </a:xfrm>
        </p:grpSpPr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242F6D78-2974-457D-9025-3FCB8586C1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E6C18607-EA46-4210-8A36-0B1F594451FE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3FC3E8D1-B23E-481A-8EB1-2FF8548048E7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F73544C1-B26C-4619-B02E-1272EF2700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80" name="Group 91">
            <a:extLst>
              <a:ext uri="{FF2B5EF4-FFF2-40B4-BE49-F238E27FC236}">
                <a16:creationId xmlns:a16="http://schemas.microsoft.com/office/drawing/2014/main" id="{AD4FF4A6-F453-4DCD-9CF4-41B8DCD644E8}"/>
              </a:ext>
            </a:extLst>
          </p:cNvPr>
          <p:cNvGrpSpPr/>
          <p:nvPr/>
        </p:nvGrpSpPr>
        <p:grpSpPr>
          <a:xfrm flipH="1">
            <a:off x="8054980" y="3598327"/>
            <a:ext cx="904715" cy="479154"/>
            <a:chOff x="7395283" y="5821043"/>
            <a:chExt cx="205894" cy="512761"/>
          </a:xfrm>
        </p:grpSpPr>
        <p:sp>
          <p:nvSpPr>
            <p:cNvPr id="281" name="Freeform 11">
              <a:extLst>
                <a:ext uri="{FF2B5EF4-FFF2-40B4-BE49-F238E27FC236}">
                  <a16:creationId xmlns:a16="http://schemas.microsoft.com/office/drawing/2014/main" id="{93A300E9-3C61-4F63-929E-893EDC93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D7849568-EABB-4995-9A9E-B6299CF019F6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cxnSp>
        <p:nvCxnSpPr>
          <p:cNvPr id="283" name="Straight Connector 282">
            <a:extLst>
              <a:ext uri="{FF2B5EF4-FFF2-40B4-BE49-F238E27FC236}">
                <a16:creationId xmlns:a16="http://schemas.microsoft.com/office/drawing/2014/main" id="{F719C57D-6379-471C-AAE8-88F20DC21B6C}"/>
              </a:ext>
            </a:extLst>
          </p:cNvPr>
          <p:cNvCxnSpPr>
            <a:cxnSpLocks/>
          </p:cNvCxnSpPr>
          <p:nvPr/>
        </p:nvCxnSpPr>
        <p:spPr>
          <a:xfrm>
            <a:off x="6821785" y="4062428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4" name="Group 91">
            <a:extLst>
              <a:ext uri="{FF2B5EF4-FFF2-40B4-BE49-F238E27FC236}">
                <a16:creationId xmlns:a16="http://schemas.microsoft.com/office/drawing/2014/main" id="{F7F5E72C-0B25-46F6-89E9-59352B7C944E}"/>
              </a:ext>
            </a:extLst>
          </p:cNvPr>
          <p:cNvGrpSpPr/>
          <p:nvPr/>
        </p:nvGrpSpPr>
        <p:grpSpPr>
          <a:xfrm flipH="1">
            <a:off x="7152361" y="3594767"/>
            <a:ext cx="880880" cy="479154"/>
            <a:chOff x="7395283" y="5821043"/>
            <a:chExt cx="205894" cy="512761"/>
          </a:xfrm>
        </p:grpSpPr>
        <p:sp>
          <p:nvSpPr>
            <p:cNvPr id="285" name="Freeform 11">
              <a:extLst>
                <a:ext uri="{FF2B5EF4-FFF2-40B4-BE49-F238E27FC236}">
                  <a16:creationId xmlns:a16="http://schemas.microsoft.com/office/drawing/2014/main" id="{EEA19AC4-E160-44AF-B3D4-DC2AE8D9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6A69110F-EEC0-4C2F-9D6D-5FB2E24DA639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539859BE-5CD6-4070-A18B-A635FDF70699}"/>
              </a:ext>
            </a:extLst>
          </p:cNvPr>
          <p:cNvGrpSpPr/>
          <p:nvPr/>
        </p:nvGrpSpPr>
        <p:grpSpPr>
          <a:xfrm>
            <a:off x="6869660" y="4069489"/>
            <a:ext cx="574196" cy="494964"/>
            <a:chOff x="6879170" y="926763"/>
            <a:chExt cx="574196" cy="494964"/>
          </a:xfrm>
        </p:grpSpPr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6D380A9A-685B-40CA-BA28-F77F7DD8B5C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8D70C53E-FBEE-474A-9F83-C707406AEC95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90" name="TextBox 289">
                <a:extLst>
                  <a:ext uri="{FF2B5EF4-FFF2-40B4-BE49-F238E27FC236}">
                    <a16:creationId xmlns:a16="http://schemas.microsoft.com/office/drawing/2014/main" id="{BE11ABA0-B8F4-4EB4-BCD9-DA3F7AA65C6D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396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E0338FD7-4BF6-43BE-8CA9-6E668EFF2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2" name="Oval 291">
            <a:extLst>
              <a:ext uri="{FF2B5EF4-FFF2-40B4-BE49-F238E27FC236}">
                <a16:creationId xmlns:a16="http://schemas.microsoft.com/office/drawing/2014/main" id="{E81E5F7E-AB38-4E7F-8B79-A7974E9A4122}"/>
              </a:ext>
            </a:extLst>
          </p:cNvPr>
          <p:cNvSpPr/>
          <p:nvPr/>
        </p:nvSpPr>
        <p:spPr>
          <a:xfrm>
            <a:off x="8883979" y="389898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02772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01992 -0.03796 C -0.02395 -0.04629 -0.03007 -0.05069 -0.03685 -0.05069 C -0.04427 -0.05069 -0.05013 -0.04629 -0.05416 -0.03796 L -0.07382 -3.33333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3.33333E-6 L -0.09349 -0.03773 C -0.09739 -0.04606 -0.10377 -0.05023 -0.10989 -0.05023 C -0.11731 -0.05023 -0.12291 -0.04606 -0.12695 -0.03773 L -0.14609 -3.33333E-6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6 L -0.01993 -0.03796 C -0.02395 -0.04629 -0.03008 -0.05069 -0.03684 -0.05069 C -0.04427 -0.05069 -0.05013 -0.04629 -0.05416 -0.03796 L -0.07382 -3.7037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3.7037E-6 L -0.09348 -0.03773 C -0.09739 -0.04606 -0.10378 -0.05023 -0.1099 -0.05023 C -0.11732 -0.05023 -0.12292 -0.04606 -0.12696 -0.03773 L -0.1461 -3.7037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7037E-6 L -0.01992 -0.03797 C -0.02395 -0.0463 -0.03007 -0.0507 -0.03685 -0.0507 C -0.04427 -0.0507 -0.05013 -0.0463 -0.05416 -0.03797 L -0.07382 3.703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3.7037E-6 L -0.09349 -0.03774 C -0.09739 -0.04607 -0.10377 -0.05024 -0.10989 -0.05024 C -0.11731 -0.05024 -0.12291 -0.04607 -0.12695 -0.03774 L -0.14609 3.7037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22222E-6 L -0.01993 -0.03796 C -0.02395 -0.04629 -0.03008 -0.05069 -0.03684 -0.05069 C -0.04427 -0.05069 -0.05013 -0.04629 -0.05416 -0.03796 L -0.07382 -2.22222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2.22222E-6 L -0.09348 -0.03773 C -0.09739 -0.04606 -0.10378 -0.05023 -0.1099 -0.05023 C -0.11732 -0.05023 -0.12292 -0.04606 -0.12696 -0.03773 L -0.1461 -2.22222E-6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108" grpId="0"/>
      <p:bldP spid="175" grpId="0"/>
      <p:bldP spid="180" grpId="0"/>
      <p:bldP spid="169" grpId="0" animBg="1"/>
      <p:bldP spid="169" grpId="1" animBg="1"/>
      <p:bldP spid="169" grpId="2" animBg="1"/>
      <p:bldP spid="250" grpId="0" animBg="1"/>
      <p:bldP spid="250" grpId="1" animBg="1"/>
      <p:bldP spid="250" grpId="2" animBg="1"/>
      <p:bldP spid="271" grpId="0" animBg="1"/>
      <p:bldP spid="271" grpId="1" animBg="1"/>
      <p:bldP spid="271" grpId="2" animBg="1"/>
      <p:bldP spid="292" grpId="0" animBg="1"/>
      <p:bldP spid="292" grpId="1" animBg="1"/>
      <p:bldP spid="292" grpId="2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284 – 5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279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69922401-5402-4BB6-BBD8-A70180BE2E96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49" name="Group 56">
              <a:extLst>
                <a:ext uri="{FF2B5EF4-FFF2-40B4-BE49-F238E27FC236}">
                  <a16:creationId xmlns:a16="http://schemas.microsoft.com/office/drawing/2014/main" id="{905300F5-C6D2-4426-BE94-A3E830AF805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49" name="Picture 14">
                <a:extLst>
                  <a:ext uri="{FF2B5EF4-FFF2-40B4-BE49-F238E27FC236}">
                    <a16:creationId xmlns:a16="http://schemas.microsoft.com/office/drawing/2014/main" id="{6DA533DC-39A7-41A0-9883-499624745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5">
                <a:extLst>
                  <a:ext uri="{FF2B5EF4-FFF2-40B4-BE49-F238E27FC236}">
                    <a16:creationId xmlns:a16="http://schemas.microsoft.com/office/drawing/2014/main" id="{B06631A3-DBAF-4ABB-B543-2778A08E1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6">
                <a:extLst>
                  <a:ext uri="{FF2B5EF4-FFF2-40B4-BE49-F238E27FC236}">
                    <a16:creationId xmlns:a16="http://schemas.microsoft.com/office/drawing/2014/main" id="{09B10D21-816F-46CC-ACBD-DCA872E8B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7">
                <a:extLst>
                  <a:ext uri="{FF2B5EF4-FFF2-40B4-BE49-F238E27FC236}">
                    <a16:creationId xmlns:a16="http://schemas.microsoft.com/office/drawing/2014/main" id="{2CB361BB-CEB0-4A17-B198-4241B24DE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8">
                <a:extLst>
                  <a:ext uri="{FF2B5EF4-FFF2-40B4-BE49-F238E27FC236}">
                    <a16:creationId xmlns:a16="http://schemas.microsoft.com/office/drawing/2014/main" id="{6FD12D00-E7B0-4E95-B0CF-4294D5690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9">
                <a:extLst>
                  <a:ext uri="{FF2B5EF4-FFF2-40B4-BE49-F238E27FC236}">
                    <a16:creationId xmlns:a16="http://schemas.microsoft.com/office/drawing/2014/main" id="{4B011A08-E978-4510-95C8-1D0F41F90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0">
                <a:extLst>
                  <a:ext uri="{FF2B5EF4-FFF2-40B4-BE49-F238E27FC236}">
                    <a16:creationId xmlns:a16="http://schemas.microsoft.com/office/drawing/2014/main" id="{50042F4C-788F-46E7-B155-BE953144F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1">
                <a:extLst>
                  <a:ext uri="{FF2B5EF4-FFF2-40B4-BE49-F238E27FC236}">
                    <a16:creationId xmlns:a16="http://schemas.microsoft.com/office/drawing/2014/main" id="{808997FB-E982-43E5-8DB3-AE02D4416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2">
                <a:extLst>
                  <a:ext uri="{FF2B5EF4-FFF2-40B4-BE49-F238E27FC236}">
                    <a16:creationId xmlns:a16="http://schemas.microsoft.com/office/drawing/2014/main" id="{63F662B9-2D21-491A-8E57-6A65DFBAF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3">
                <a:extLst>
                  <a:ext uri="{FF2B5EF4-FFF2-40B4-BE49-F238E27FC236}">
                    <a16:creationId xmlns:a16="http://schemas.microsoft.com/office/drawing/2014/main" id="{30F784EE-EE74-4BE8-B358-D9AA2990C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0" name="Group 56">
              <a:extLst>
                <a:ext uri="{FF2B5EF4-FFF2-40B4-BE49-F238E27FC236}">
                  <a16:creationId xmlns:a16="http://schemas.microsoft.com/office/drawing/2014/main" id="{BB870330-9738-4133-9093-40F8726F29D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39" name="Picture 14">
                <a:extLst>
                  <a:ext uri="{FF2B5EF4-FFF2-40B4-BE49-F238E27FC236}">
                    <a16:creationId xmlns:a16="http://schemas.microsoft.com/office/drawing/2014/main" id="{417E2275-DDB3-4610-9350-41D2A328E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5">
                <a:extLst>
                  <a:ext uri="{FF2B5EF4-FFF2-40B4-BE49-F238E27FC236}">
                    <a16:creationId xmlns:a16="http://schemas.microsoft.com/office/drawing/2014/main" id="{44DDE95D-EC56-4417-82A1-826000FC1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6">
                <a:extLst>
                  <a:ext uri="{FF2B5EF4-FFF2-40B4-BE49-F238E27FC236}">
                    <a16:creationId xmlns:a16="http://schemas.microsoft.com/office/drawing/2014/main" id="{DD5235F4-B311-4B4C-A3CE-1CD70F84E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7">
                <a:extLst>
                  <a:ext uri="{FF2B5EF4-FFF2-40B4-BE49-F238E27FC236}">
                    <a16:creationId xmlns:a16="http://schemas.microsoft.com/office/drawing/2014/main" id="{1116B969-27A6-409F-9B0B-860A0B88E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8">
                <a:extLst>
                  <a:ext uri="{FF2B5EF4-FFF2-40B4-BE49-F238E27FC236}">
                    <a16:creationId xmlns:a16="http://schemas.microsoft.com/office/drawing/2014/main" id="{99032E54-667A-473F-A616-5C715224E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9">
                <a:extLst>
                  <a:ext uri="{FF2B5EF4-FFF2-40B4-BE49-F238E27FC236}">
                    <a16:creationId xmlns:a16="http://schemas.microsoft.com/office/drawing/2014/main" id="{3F7630E1-DB17-4EC2-A5FE-7AD27667F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0">
                <a:extLst>
                  <a:ext uri="{FF2B5EF4-FFF2-40B4-BE49-F238E27FC236}">
                    <a16:creationId xmlns:a16="http://schemas.microsoft.com/office/drawing/2014/main" id="{C445A22A-AA56-49A6-8DC4-AED7AE3E8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1">
                <a:extLst>
                  <a:ext uri="{FF2B5EF4-FFF2-40B4-BE49-F238E27FC236}">
                    <a16:creationId xmlns:a16="http://schemas.microsoft.com/office/drawing/2014/main" id="{4514BA2F-3394-47EC-A9CB-FC138F3DB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2">
                <a:extLst>
                  <a:ext uri="{FF2B5EF4-FFF2-40B4-BE49-F238E27FC236}">
                    <a16:creationId xmlns:a16="http://schemas.microsoft.com/office/drawing/2014/main" id="{B3836AC0-AAD9-4EB9-A25D-2C192CCD6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3">
                <a:extLst>
                  <a:ext uri="{FF2B5EF4-FFF2-40B4-BE49-F238E27FC236}">
                    <a16:creationId xmlns:a16="http://schemas.microsoft.com/office/drawing/2014/main" id="{EB981FA1-CD1E-40BE-B0D5-B88316AAC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1" name="Group 56">
              <a:extLst>
                <a:ext uri="{FF2B5EF4-FFF2-40B4-BE49-F238E27FC236}">
                  <a16:creationId xmlns:a16="http://schemas.microsoft.com/office/drawing/2014/main" id="{17E5C71C-AB03-438C-BE64-ED2BE886D64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29" name="Picture 14">
                <a:extLst>
                  <a:ext uri="{FF2B5EF4-FFF2-40B4-BE49-F238E27FC236}">
                    <a16:creationId xmlns:a16="http://schemas.microsoft.com/office/drawing/2014/main" id="{B644DF28-06ED-4ECE-8345-5CFD58C2C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5">
                <a:extLst>
                  <a:ext uri="{FF2B5EF4-FFF2-40B4-BE49-F238E27FC236}">
                    <a16:creationId xmlns:a16="http://schemas.microsoft.com/office/drawing/2014/main" id="{9178D4BC-11AC-451F-8713-E6AE9B69F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6">
                <a:extLst>
                  <a:ext uri="{FF2B5EF4-FFF2-40B4-BE49-F238E27FC236}">
                    <a16:creationId xmlns:a16="http://schemas.microsoft.com/office/drawing/2014/main" id="{59FC16AA-24E5-4AE7-A746-B561FDE2D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7">
                <a:extLst>
                  <a:ext uri="{FF2B5EF4-FFF2-40B4-BE49-F238E27FC236}">
                    <a16:creationId xmlns:a16="http://schemas.microsoft.com/office/drawing/2014/main" id="{477A4E19-F72D-46D3-B1A0-6470D0ED1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8">
                <a:extLst>
                  <a:ext uri="{FF2B5EF4-FFF2-40B4-BE49-F238E27FC236}">
                    <a16:creationId xmlns:a16="http://schemas.microsoft.com/office/drawing/2014/main" id="{93542A52-5945-4D39-A41F-D51D37160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9">
                <a:extLst>
                  <a:ext uri="{FF2B5EF4-FFF2-40B4-BE49-F238E27FC236}">
                    <a16:creationId xmlns:a16="http://schemas.microsoft.com/office/drawing/2014/main" id="{CF0B4BDF-3014-4C80-8FB3-7087F57D5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0">
                <a:extLst>
                  <a:ext uri="{FF2B5EF4-FFF2-40B4-BE49-F238E27FC236}">
                    <a16:creationId xmlns:a16="http://schemas.microsoft.com/office/drawing/2014/main" id="{8A43D5A6-59B9-472D-87EC-E49CFC4C78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1">
                <a:extLst>
                  <a:ext uri="{FF2B5EF4-FFF2-40B4-BE49-F238E27FC236}">
                    <a16:creationId xmlns:a16="http://schemas.microsoft.com/office/drawing/2014/main" id="{68AB24F8-E791-47F0-B1B5-29CCEA50A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2">
                <a:extLst>
                  <a:ext uri="{FF2B5EF4-FFF2-40B4-BE49-F238E27FC236}">
                    <a16:creationId xmlns:a16="http://schemas.microsoft.com/office/drawing/2014/main" id="{302DC356-8A08-4C63-9E8D-E04ADA2B6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3">
                <a:extLst>
                  <a:ext uri="{FF2B5EF4-FFF2-40B4-BE49-F238E27FC236}">
                    <a16:creationId xmlns:a16="http://schemas.microsoft.com/office/drawing/2014/main" id="{C9049C82-0501-42FB-B702-FEE405E57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2" name="Group 56">
              <a:extLst>
                <a:ext uri="{FF2B5EF4-FFF2-40B4-BE49-F238E27FC236}">
                  <a16:creationId xmlns:a16="http://schemas.microsoft.com/office/drawing/2014/main" id="{2B1FFA6B-6B9F-4C5B-966D-2D8F43847F4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19" name="Picture 14">
                <a:extLst>
                  <a:ext uri="{FF2B5EF4-FFF2-40B4-BE49-F238E27FC236}">
                    <a16:creationId xmlns:a16="http://schemas.microsoft.com/office/drawing/2014/main" id="{52CF15C2-12EC-4B70-8A1A-3895560C4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5">
                <a:extLst>
                  <a:ext uri="{FF2B5EF4-FFF2-40B4-BE49-F238E27FC236}">
                    <a16:creationId xmlns:a16="http://schemas.microsoft.com/office/drawing/2014/main" id="{3C19ABAF-E46B-419F-BA96-924F8FB8D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6">
                <a:extLst>
                  <a:ext uri="{FF2B5EF4-FFF2-40B4-BE49-F238E27FC236}">
                    <a16:creationId xmlns:a16="http://schemas.microsoft.com/office/drawing/2014/main" id="{071C0DBA-0E00-4AF4-B069-E6D3EF3C5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7">
                <a:extLst>
                  <a:ext uri="{FF2B5EF4-FFF2-40B4-BE49-F238E27FC236}">
                    <a16:creationId xmlns:a16="http://schemas.microsoft.com/office/drawing/2014/main" id="{B9753C0D-E1D0-48F6-A3BC-A83220493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8">
                <a:extLst>
                  <a:ext uri="{FF2B5EF4-FFF2-40B4-BE49-F238E27FC236}">
                    <a16:creationId xmlns:a16="http://schemas.microsoft.com/office/drawing/2014/main" id="{12A41492-7FEE-431F-8443-840B085F5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9">
                <a:extLst>
                  <a:ext uri="{FF2B5EF4-FFF2-40B4-BE49-F238E27FC236}">
                    <a16:creationId xmlns:a16="http://schemas.microsoft.com/office/drawing/2014/main" id="{909B08D6-4C5F-4D70-BCD8-DED8C1AF4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0">
                <a:extLst>
                  <a:ext uri="{FF2B5EF4-FFF2-40B4-BE49-F238E27FC236}">
                    <a16:creationId xmlns:a16="http://schemas.microsoft.com/office/drawing/2014/main" id="{13411AC6-DF45-4DA1-A868-1EDADB5A4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1">
                <a:extLst>
                  <a:ext uri="{FF2B5EF4-FFF2-40B4-BE49-F238E27FC236}">
                    <a16:creationId xmlns:a16="http://schemas.microsoft.com/office/drawing/2014/main" id="{AD7A0375-06BB-4573-847E-1D29A2C2E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2">
                <a:extLst>
                  <a:ext uri="{FF2B5EF4-FFF2-40B4-BE49-F238E27FC236}">
                    <a16:creationId xmlns:a16="http://schemas.microsoft.com/office/drawing/2014/main" id="{BA995F5F-6555-40EE-9DDD-19B9D5382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23">
                <a:extLst>
                  <a:ext uri="{FF2B5EF4-FFF2-40B4-BE49-F238E27FC236}">
                    <a16:creationId xmlns:a16="http://schemas.microsoft.com/office/drawing/2014/main" id="{F7411FF4-64F1-477A-AE1F-4C2FC2A50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3" name="Group 56">
              <a:extLst>
                <a:ext uri="{FF2B5EF4-FFF2-40B4-BE49-F238E27FC236}">
                  <a16:creationId xmlns:a16="http://schemas.microsoft.com/office/drawing/2014/main" id="{3B72558A-079E-46A6-BAC0-AF56164CDA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09" name="Picture 14">
                <a:extLst>
                  <a:ext uri="{FF2B5EF4-FFF2-40B4-BE49-F238E27FC236}">
                    <a16:creationId xmlns:a16="http://schemas.microsoft.com/office/drawing/2014/main" id="{9FD13DB7-605C-4045-B731-A23762013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5">
                <a:extLst>
                  <a:ext uri="{FF2B5EF4-FFF2-40B4-BE49-F238E27FC236}">
                    <a16:creationId xmlns:a16="http://schemas.microsoft.com/office/drawing/2014/main" id="{822E65F3-2992-4204-93A7-AEBD14760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6">
                <a:extLst>
                  <a:ext uri="{FF2B5EF4-FFF2-40B4-BE49-F238E27FC236}">
                    <a16:creationId xmlns:a16="http://schemas.microsoft.com/office/drawing/2014/main" id="{5A8BB0B0-843B-49F8-B70B-CFC9606CF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7">
                <a:extLst>
                  <a:ext uri="{FF2B5EF4-FFF2-40B4-BE49-F238E27FC236}">
                    <a16:creationId xmlns:a16="http://schemas.microsoft.com/office/drawing/2014/main" id="{AC6D064B-99D3-41C0-B6CD-FF999D6C3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8">
                <a:extLst>
                  <a:ext uri="{FF2B5EF4-FFF2-40B4-BE49-F238E27FC236}">
                    <a16:creationId xmlns:a16="http://schemas.microsoft.com/office/drawing/2014/main" id="{1F835E16-E29D-4183-BD13-B9882324D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9">
                <a:extLst>
                  <a:ext uri="{FF2B5EF4-FFF2-40B4-BE49-F238E27FC236}">
                    <a16:creationId xmlns:a16="http://schemas.microsoft.com/office/drawing/2014/main" id="{EBF212D0-8679-4224-AACA-7B9C28DB7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0">
                <a:extLst>
                  <a:ext uri="{FF2B5EF4-FFF2-40B4-BE49-F238E27FC236}">
                    <a16:creationId xmlns:a16="http://schemas.microsoft.com/office/drawing/2014/main" id="{AB9156CA-9BF8-4D00-BC46-B1F6A4775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1">
                <a:extLst>
                  <a:ext uri="{FF2B5EF4-FFF2-40B4-BE49-F238E27FC236}">
                    <a16:creationId xmlns:a16="http://schemas.microsoft.com/office/drawing/2014/main" id="{B8C77918-A3EE-4C2C-9EE7-4312BE214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2">
                <a:extLst>
                  <a:ext uri="{FF2B5EF4-FFF2-40B4-BE49-F238E27FC236}">
                    <a16:creationId xmlns:a16="http://schemas.microsoft.com/office/drawing/2014/main" id="{67435796-4FC7-40C9-AC4D-872321C1F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3">
                <a:extLst>
                  <a:ext uri="{FF2B5EF4-FFF2-40B4-BE49-F238E27FC236}">
                    <a16:creationId xmlns:a16="http://schemas.microsoft.com/office/drawing/2014/main" id="{A5B7EE6F-2EBF-466A-B1CF-75702DFB4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4" name="Group 56">
              <a:extLst>
                <a:ext uri="{FF2B5EF4-FFF2-40B4-BE49-F238E27FC236}">
                  <a16:creationId xmlns:a16="http://schemas.microsoft.com/office/drawing/2014/main" id="{E27FB3E6-C709-4DBF-93BE-BA431A932C8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99" name="Picture 14">
                <a:extLst>
                  <a:ext uri="{FF2B5EF4-FFF2-40B4-BE49-F238E27FC236}">
                    <a16:creationId xmlns:a16="http://schemas.microsoft.com/office/drawing/2014/main" id="{AF3DEF51-DD13-459B-ADC3-CFB26D412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5">
                <a:extLst>
                  <a:ext uri="{FF2B5EF4-FFF2-40B4-BE49-F238E27FC236}">
                    <a16:creationId xmlns:a16="http://schemas.microsoft.com/office/drawing/2014/main" id="{31ED0A11-5C4D-4DDA-BAB7-C04E6E94B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6">
                <a:extLst>
                  <a:ext uri="{FF2B5EF4-FFF2-40B4-BE49-F238E27FC236}">
                    <a16:creationId xmlns:a16="http://schemas.microsoft.com/office/drawing/2014/main" id="{AC11FCAD-BA6F-409A-812F-492D91DBC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7">
                <a:extLst>
                  <a:ext uri="{FF2B5EF4-FFF2-40B4-BE49-F238E27FC236}">
                    <a16:creationId xmlns:a16="http://schemas.microsoft.com/office/drawing/2014/main" id="{1223AB3C-C05A-455F-B619-D2CD9AB00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8">
                <a:extLst>
                  <a:ext uri="{FF2B5EF4-FFF2-40B4-BE49-F238E27FC236}">
                    <a16:creationId xmlns:a16="http://schemas.microsoft.com/office/drawing/2014/main" id="{8D29F5C9-8B93-45DB-9707-303901ED4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9">
                <a:extLst>
                  <a:ext uri="{FF2B5EF4-FFF2-40B4-BE49-F238E27FC236}">
                    <a16:creationId xmlns:a16="http://schemas.microsoft.com/office/drawing/2014/main" id="{670260C3-494B-438B-8DEC-D36DB704F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0">
                <a:extLst>
                  <a:ext uri="{FF2B5EF4-FFF2-40B4-BE49-F238E27FC236}">
                    <a16:creationId xmlns:a16="http://schemas.microsoft.com/office/drawing/2014/main" id="{B3704522-F8B5-456E-8A28-7A41E07D3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1">
                <a:extLst>
                  <a:ext uri="{FF2B5EF4-FFF2-40B4-BE49-F238E27FC236}">
                    <a16:creationId xmlns:a16="http://schemas.microsoft.com/office/drawing/2014/main" id="{ACF8930B-9FF2-4E19-998F-2B785C34F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2">
                <a:extLst>
                  <a:ext uri="{FF2B5EF4-FFF2-40B4-BE49-F238E27FC236}">
                    <a16:creationId xmlns:a16="http://schemas.microsoft.com/office/drawing/2014/main" id="{15D63C79-52CD-4484-AB5F-6F82B22ED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3">
                <a:extLst>
                  <a:ext uri="{FF2B5EF4-FFF2-40B4-BE49-F238E27FC236}">
                    <a16:creationId xmlns:a16="http://schemas.microsoft.com/office/drawing/2014/main" id="{327F7061-B67B-4FAA-99E7-BD169510F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5" name="Group 56">
              <a:extLst>
                <a:ext uri="{FF2B5EF4-FFF2-40B4-BE49-F238E27FC236}">
                  <a16:creationId xmlns:a16="http://schemas.microsoft.com/office/drawing/2014/main" id="{4D1FDC54-3574-4FC8-AAFC-6920B0524D2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05DC8E1F-99B0-4AE8-8776-79014B930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BB8AC443-9FDE-4D1A-88E0-232788417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9C0568E7-5C69-4A00-8960-B558A5485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B4EB8B5F-BA31-4140-A8A0-8DFE8ACF7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076F8D97-FE94-48CC-AE71-499D5FF40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D7D1A97C-8200-451E-B79E-9DEB8E50B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5034B075-4D74-4963-A40E-0CF0DB3CEF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54EC2656-EB95-46DF-8B3F-2B29A7F95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74FFCD00-EA42-49E9-B27C-EB1AA68AE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888E16C8-E8E3-4FD4-B689-356F82A2E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E39CFD15-BF58-4D07-A5A8-D4A3A601FC0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FD908008-9159-4427-B34B-48D61E642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A6024469-6897-41FE-A814-FF8095B3D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213A3B93-28C2-4DEB-8539-2469B2ABE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BEAD7E43-40FF-44FF-91EE-2EA265E01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45223930-2A8A-47DB-A433-F66582A9B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1FD98756-1222-498A-BDD2-5E85F34F7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A1582931-EADF-4335-AE5C-E2DEC3DC8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0337AE6E-7AC9-4310-AA8C-554C3C4B1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CA7FC45C-29B5-482A-9ECF-2A05AE106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A6E13A17-5C03-4B7F-AAA6-DAA922553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0AEFA131-79C8-41FE-BD2C-F31E5186608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DB48CE86-2587-48B2-94A8-65D35BA1A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102FC751-2531-4860-8C0C-AFD0C7A1A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6F36B011-5AB9-4F1D-A2B5-CBA66F469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0B012793-F6F2-45F3-BFA5-BFC04BDEC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337D72A6-5854-49D3-9384-C2A11D403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F305B61C-FDA2-4D81-BC8A-D090A1EC6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8A196AA3-E7FD-4E0E-A915-34F114F90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54187CA7-D559-4006-BD8D-09E8DB931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FE619A1F-A435-4C62-8DDF-6F3867679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53FD36AC-44B5-4BBE-9F30-0CB436A2C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D9DDFF87-6B19-4966-B459-34572E5F212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A2429B51-C8B5-4165-A6ED-90BFC3AD0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1D682BCA-8D72-4A5B-A6F1-2AEBE5A3B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158A8673-77B8-4614-A0F5-C6CB9E8C8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E073ACA9-FC60-4EA2-A575-5070E922C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EA784A11-DF35-472F-8F57-C4E2A6D1C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50C16528-FFAB-4247-950B-5033581E1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4E1ED72A-AC78-490D-80C4-8052A02B8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32130240-11C2-412B-AF3B-B06D22C49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F81804BE-9BED-45C4-A8B5-1FC215297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4A71AEC7-37D1-47B1-BCEA-FD1079645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A26F907D-2E3F-44D1-B268-F2474F6B828A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860" name="Group 56">
              <a:extLst>
                <a:ext uri="{FF2B5EF4-FFF2-40B4-BE49-F238E27FC236}">
                  <a16:creationId xmlns:a16="http://schemas.microsoft.com/office/drawing/2014/main" id="{7D706141-63B0-42E5-B84D-E8300032DE2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0" name="Picture 14">
                <a:extLst>
                  <a:ext uri="{FF2B5EF4-FFF2-40B4-BE49-F238E27FC236}">
                    <a16:creationId xmlns:a16="http://schemas.microsoft.com/office/drawing/2014/main" id="{16CEB1B3-BEF1-4764-B1A5-59952A169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5">
                <a:extLst>
                  <a:ext uri="{FF2B5EF4-FFF2-40B4-BE49-F238E27FC236}">
                    <a16:creationId xmlns:a16="http://schemas.microsoft.com/office/drawing/2014/main" id="{6585ECCA-DC1F-4329-813B-0D3286668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6">
                <a:extLst>
                  <a:ext uri="{FF2B5EF4-FFF2-40B4-BE49-F238E27FC236}">
                    <a16:creationId xmlns:a16="http://schemas.microsoft.com/office/drawing/2014/main" id="{64F9303B-BB93-43AC-9754-16CE60588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7">
                <a:extLst>
                  <a:ext uri="{FF2B5EF4-FFF2-40B4-BE49-F238E27FC236}">
                    <a16:creationId xmlns:a16="http://schemas.microsoft.com/office/drawing/2014/main" id="{9B425E2C-4486-4F54-A4CA-A2D59631D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8">
                <a:extLst>
                  <a:ext uri="{FF2B5EF4-FFF2-40B4-BE49-F238E27FC236}">
                    <a16:creationId xmlns:a16="http://schemas.microsoft.com/office/drawing/2014/main" id="{41FA2A14-D35D-4860-8071-9DC91D9D8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9">
                <a:extLst>
                  <a:ext uri="{FF2B5EF4-FFF2-40B4-BE49-F238E27FC236}">
                    <a16:creationId xmlns:a16="http://schemas.microsoft.com/office/drawing/2014/main" id="{4E3EA649-C3B3-45F8-AF54-AB14EB56F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0">
                <a:extLst>
                  <a:ext uri="{FF2B5EF4-FFF2-40B4-BE49-F238E27FC236}">
                    <a16:creationId xmlns:a16="http://schemas.microsoft.com/office/drawing/2014/main" id="{A2841A91-2DEF-4F54-8322-19D7B0A5B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1">
                <a:extLst>
                  <a:ext uri="{FF2B5EF4-FFF2-40B4-BE49-F238E27FC236}">
                    <a16:creationId xmlns:a16="http://schemas.microsoft.com/office/drawing/2014/main" id="{E7FFE429-D60C-464E-A907-5BEC49E2E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2">
                <a:extLst>
                  <a:ext uri="{FF2B5EF4-FFF2-40B4-BE49-F238E27FC236}">
                    <a16:creationId xmlns:a16="http://schemas.microsoft.com/office/drawing/2014/main" id="{C5664E95-1A0F-4E79-99ED-F37B484F1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3">
                <a:extLst>
                  <a:ext uri="{FF2B5EF4-FFF2-40B4-BE49-F238E27FC236}">
                    <a16:creationId xmlns:a16="http://schemas.microsoft.com/office/drawing/2014/main" id="{ECC00FD2-027B-40F1-B9BF-FB424079E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1" name="Group 56">
              <a:extLst>
                <a:ext uri="{FF2B5EF4-FFF2-40B4-BE49-F238E27FC236}">
                  <a16:creationId xmlns:a16="http://schemas.microsoft.com/office/drawing/2014/main" id="{1E335453-19BD-430A-BB37-0C4FE5E5128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0" name="Picture 14">
                <a:extLst>
                  <a:ext uri="{FF2B5EF4-FFF2-40B4-BE49-F238E27FC236}">
                    <a16:creationId xmlns:a16="http://schemas.microsoft.com/office/drawing/2014/main" id="{1D4412C4-8CBC-4157-8851-01362AE24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5">
                <a:extLst>
                  <a:ext uri="{FF2B5EF4-FFF2-40B4-BE49-F238E27FC236}">
                    <a16:creationId xmlns:a16="http://schemas.microsoft.com/office/drawing/2014/main" id="{846D1FD9-4D63-492B-8600-7CC24B881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6">
                <a:extLst>
                  <a:ext uri="{FF2B5EF4-FFF2-40B4-BE49-F238E27FC236}">
                    <a16:creationId xmlns:a16="http://schemas.microsoft.com/office/drawing/2014/main" id="{9025E72A-8FEC-4543-B9D5-27110F727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7">
                <a:extLst>
                  <a:ext uri="{FF2B5EF4-FFF2-40B4-BE49-F238E27FC236}">
                    <a16:creationId xmlns:a16="http://schemas.microsoft.com/office/drawing/2014/main" id="{FF857441-3BEE-42EA-8BCE-C9B3BB50D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8">
                <a:extLst>
                  <a:ext uri="{FF2B5EF4-FFF2-40B4-BE49-F238E27FC236}">
                    <a16:creationId xmlns:a16="http://schemas.microsoft.com/office/drawing/2014/main" id="{8DF9AE48-0F36-44FA-8178-37FA339F7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9">
                <a:extLst>
                  <a:ext uri="{FF2B5EF4-FFF2-40B4-BE49-F238E27FC236}">
                    <a16:creationId xmlns:a16="http://schemas.microsoft.com/office/drawing/2014/main" id="{75CE190C-3ABF-4668-B35B-13703EC4A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0">
                <a:extLst>
                  <a:ext uri="{FF2B5EF4-FFF2-40B4-BE49-F238E27FC236}">
                    <a16:creationId xmlns:a16="http://schemas.microsoft.com/office/drawing/2014/main" id="{5D9BC207-07A4-423B-8985-0823C36F9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1">
                <a:extLst>
                  <a:ext uri="{FF2B5EF4-FFF2-40B4-BE49-F238E27FC236}">
                    <a16:creationId xmlns:a16="http://schemas.microsoft.com/office/drawing/2014/main" id="{70D2C203-8A58-464C-BD3C-666E4BCB0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2">
                <a:extLst>
                  <a:ext uri="{FF2B5EF4-FFF2-40B4-BE49-F238E27FC236}">
                    <a16:creationId xmlns:a16="http://schemas.microsoft.com/office/drawing/2014/main" id="{3487888D-7F34-46D8-9828-16BABF577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3">
                <a:extLst>
                  <a:ext uri="{FF2B5EF4-FFF2-40B4-BE49-F238E27FC236}">
                    <a16:creationId xmlns:a16="http://schemas.microsoft.com/office/drawing/2014/main" id="{BDD23F46-A0B9-49F3-9B2F-79E15CE84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2" name="Group 56">
              <a:extLst>
                <a:ext uri="{FF2B5EF4-FFF2-40B4-BE49-F238E27FC236}">
                  <a16:creationId xmlns:a16="http://schemas.microsoft.com/office/drawing/2014/main" id="{47DF1567-54BE-4505-AC21-B9F5D286884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0" name="Picture 14">
                <a:extLst>
                  <a:ext uri="{FF2B5EF4-FFF2-40B4-BE49-F238E27FC236}">
                    <a16:creationId xmlns:a16="http://schemas.microsoft.com/office/drawing/2014/main" id="{C289F9A7-FD6A-4322-9151-380230561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5">
                <a:extLst>
                  <a:ext uri="{FF2B5EF4-FFF2-40B4-BE49-F238E27FC236}">
                    <a16:creationId xmlns:a16="http://schemas.microsoft.com/office/drawing/2014/main" id="{C59ACD51-D322-499F-AD1F-D6005F4B4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6">
                <a:extLst>
                  <a:ext uri="{FF2B5EF4-FFF2-40B4-BE49-F238E27FC236}">
                    <a16:creationId xmlns:a16="http://schemas.microsoft.com/office/drawing/2014/main" id="{B7DE9067-E257-43ED-A8E6-88BACE578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7">
                <a:extLst>
                  <a:ext uri="{FF2B5EF4-FFF2-40B4-BE49-F238E27FC236}">
                    <a16:creationId xmlns:a16="http://schemas.microsoft.com/office/drawing/2014/main" id="{9741E1FB-0BEF-482A-BE28-7C247B4D5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8">
                <a:extLst>
                  <a:ext uri="{FF2B5EF4-FFF2-40B4-BE49-F238E27FC236}">
                    <a16:creationId xmlns:a16="http://schemas.microsoft.com/office/drawing/2014/main" id="{216B9A06-0373-4311-8984-BF4945E9A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9">
                <a:extLst>
                  <a:ext uri="{FF2B5EF4-FFF2-40B4-BE49-F238E27FC236}">
                    <a16:creationId xmlns:a16="http://schemas.microsoft.com/office/drawing/2014/main" id="{02DB7925-3A01-47BC-88F1-FEB9019F7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0">
                <a:extLst>
                  <a:ext uri="{FF2B5EF4-FFF2-40B4-BE49-F238E27FC236}">
                    <a16:creationId xmlns:a16="http://schemas.microsoft.com/office/drawing/2014/main" id="{0F58099E-DB00-4E73-BD98-9860D5637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1">
                <a:extLst>
                  <a:ext uri="{FF2B5EF4-FFF2-40B4-BE49-F238E27FC236}">
                    <a16:creationId xmlns:a16="http://schemas.microsoft.com/office/drawing/2014/main" id="{1B33E965-8EA9-4948-8DEE-2CF49D7A4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2">
                <a:extLst>
                  <a:ext uri="{FF2B5EF4-FFF2-40B4-BE49-F238E27FC236}">
                    <a16:creationId xmlns:a16="http://schemas.microsoft.com/office/drawing/2014/main" id="{5897CB9E-8BC6-45DE-9406-2AAABFB72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3">
                <a:extLst>
                  <a:ext uri="{FF2B5EF4-FFF2-40B4-BE49-F238E27FC236}">
                    <a16:creationId xmlns:a16="http://schemas.microsoft.com/office/drawing/2014/main" id="{1F5145C4-40C1-442C-A7EA-947D5C2FE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3" name="Group 56">
              <a:extLst>
                <a:ext uri="{FF2B5EF4-FFF2-40B4-BE49-F238E27FC236}">
                  <a16:creationId xmlns:a16="http://schemas.microsoft.com/office/drawing/2014/main" id="{67F8617D-6F6C-4D92-955B-488757C3503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0" name="Picture 14">
                <a:extLst>
                  <a:ext uri="{FF2B5EF4-FFF2-40B4-BE49-F238E27FC236}">
                    <a16:creationId xmlns:a16="http://schemas.microsoft.com/office/drawing/2014/main" id="{1663F63D-AE63-4E3A-A268-6CEB559C8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5">
                <a:extLst>
                  <a:ext uri="{FF2B5EF4-FFF2-40B4-BE49-F238E27FC236}">
                    <a16:creationId xmlns:a16="http://schemas.microsoft.com/office/drawing/2014/main" id="{669FFA69-75C9-412B-A2EA-6A3E2968F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6">
                <a:extLst>
                  <a:ext uri="{FF2B5EF4-FFF2-40B4-BE49-F238E27FC236}">
                    <a16:creationId xmlns:a16="http://schemas.microsoft.com/office/drawing/2014/main" id="{7DB85B47-26B4-4A14-B651-0774DA8E8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7">
                <a:extLst>
                  <a:ext uri="{FF2B5EF4-FFF2-40B4-BE49-F238E27FC236}">
                    <a16:creationId xmlns:a16="http://schemas.microsoft.com/office/drawing/2014/main" id="{F45415A0-8E70-4298-8ABB-58E1C310C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8">
                <a:extLst>
                  <a:ext uri="{FF2B5EF4-FFF2-40B4-BE49-F238E27FC236}">
                    <a16:creationId xmlns:a16="http://schemas.microsoft.com/office/drawing/2014/main" id="{171BFC68-B1B9-498E-9536-8F09E665C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9">
                <a:extLst>
                  <a:ext uri="{FF2B5EF4-FFF2-40B4-BE49-F238E27FC236}">
                    <a16:creationId xmlns:a16="http://schemas.microsoft.com/office/drawing/2014/main" id="{970B9ABF-8D8C-4221-A9D2-8B8B9B121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0">
                <a:extLst>
                  <a:ext uri="{FF2B5EF4-FFF2-40B4-BE49-F238E27FC236}">
                    <a16:creationId xmlns:a16="http://schemas.microsoft.com/office/drawing/2014/main" id="{3F6201FE-765A-4202-9086-1DC7C2704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1">
                <a:extLst>
                  <a:ext uri="{FF2B5EF4-FFF2-40B4-BE49-F238E27FC236}">
                    <a16:creationId xmlns:a16="http://schemas.microsoft.com/office/drawing/2014/main" id="{3871FA29-7CEE-43F9-83EA-A5F1363C1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2">
                <a:extLst>
                  <a:ext uri="{FF2B5EF4-FFF2-40B4-BE49-F238E27FC236}">
                    <a16:creationId xmlns:a16="http://schemas.microsoft.com/office/drawing/2014/main" id="{F4EA9EEC-227B-4941-8A15-47894A8DC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3">
                <a:extLst>
                  <a:ext uri="{FF2B5EF4-FFF2-40B4-BE49-F238E27FC236}">
                    <a16:creationId xmlns:a16="http://schemas.microsoft.com/office/drawing/2014/main" id="{C6828D42-C7B3-41B3-A48B-206AD213C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4" name="Group 56">
              <a:extLst>
                <a:ext uri="{FF2B5EF4-FFF2-40B4-BE49-F238E27FC236}">
                  <a16:creationId xmlns:a16="http://schemas.microsoft.com/office/drawing/2014/main" id="{6DC068EE-3D18-4819-9AFE-4F0AAC33C64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0" name="Picture 14">
                <a:extLst>
                  <a:ext uri="{FF2B5EF4-FFF2-40B4-BE49-F238E27FC236}">
                    <a16:creationId xmlns:a16="http://schemas.microsoft.com/office/drawing/2014/main" id="{2202753D-56E3-4234-B063-81997EEF9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5">
                <a:extLst>
                  <a:ext uri="{FF2B5EF4-FFF2-40B4-BE49-F238E27FC236}">
                    <a16:creationId xmlns:a16="http://schemas.microsoft.com/office/drawing/2014/main" id="{671BDAED-FA0F-4900-BBD5-C2161D291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6">
                <a:extLst>
                  <a:ext uri="{FF2B5EF4-FFF2-40B4-BE49-F238E27FC236}">
                    <a16:creationId xmlns:a16="http://schemas.microsoft.com/office/drawing/2014/main" id="{037091F9-1335-4419-A782-C16F69281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7">
                <a:extLst>
                  <a:ext uri="{FF2B5EF4-FFF2-40B4-BE49-F238E27FC236}">
                    <a16:creationId xmlns:a16="http://schemas.microsoft.com/office/drawing/2014/main" id="{142562B6-4805-49C3-9739-BFDD9E9BA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8">
                <a:extLst>
                  <a:ext uri="{FF2B5EF4-FFF2-40B4-BE49-F238E27FC236}">
                    <a16:creationId xmlns:a16="http://schemas.microsoft.com/office/drawing/2014/main" id="{816FC1FF-73EA-434F-AC9A-969DA9E4E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9">
                <a:extLst>
                  <a:ext uri="{FF2B5EF4-FFF2-40B4-BE49-F238E27FC236}">
                    <a16:creationId xmlns:a16="http://schemas.microsoft.com/office/drawing/2014/main" id="{F53C67F0-9824-4D09-A61A-0A3E4986F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0">
                <a:extLst>
                  <a:ext uri="{FF2B5EF4-FFF2-40B4-BE49-F238E27FC236}">
                    <a16:creationId xmlns:a16="http://schemas.microsoft.com/office/drawing/2014/main" id="{161156B5-76DE-49CE-B133-4D78550AC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1">
                <a:extLst>
                  <a:ext uri="{FF2B5EF4-FFF2-40B4-BE49-F238E27FC236}">
                    <a16:creationId xmlns:a16="http://schemas.microsoft.com/office/drawing/2014/main" id="{A76BBD81-AF70-4DA2-9A62-849395719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2">
                <a:extLst>
                  <a:ext uri="{FF2B5EF4-FFF2-40B4-BE49-F238E27FC236}">
                    <a16:creationId xmlns:a16="http://schemas.microsoft.com/office/drawing/2014/main" id="{F6409511-C7A2-46A3-87BE-5DEF13C8D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3">
                <a:extLst>
                  <a:ext uri="{FF2B5EF4-FFF2-40B4-BE49-F238E27FC236}">
                    <a16:creationId xmlns:a16="http://schemas.microsoft.com/office/drawing/2014/main" id="{5E06E971-3629-4045-9D2F-C38CE5525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5" name="Group 56">
              <a:extLst>
                <a:ext uri="{FF2B5EF4-FFF2-40B4-BE49-F238E27FC236}">
                  <a16:creationId xmlns:a16="http://schemas.microsoft.com/office/drawing/2014/main" id="{8C4479ED-683E-43F8-9B02-E7AAE02251D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38D260B6-C8F4-4064-BB79-0A5962F2B4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1F2D84D8-25CC-483B-8084-B084F2BB7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FA9D3F90-7128-4BFC-A88B-61F8F8DB8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FFFB0A52-1514-4AD9-BA70-FCB3E7093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C1066846-2ACA-430A-A045-B2B792A75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4E156BEE-ADC9-4ED3-9EBA-B25E6F498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F91D8198-EFE4-4044-9387-A5C9FE304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44B790B1-5296-48EA-885C-2F399B33F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0500AACF-61FC-473E-A9F9-5B4812520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F840FFB7-9DA3-4A11-86EB-55A010235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6" name="Group 56">
              <a:extLst>
                <a:ext uri="{FF2B5EF4-FFF2-40B4-BE49-F238E27FC236}">
                  <a16:creationId xmlns:a16="http://schemas.microsoft.com/office/drawing/2014/main" id="{434407F5-D9F7-49C2-BF1F-6B9128871B1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60D36B09-5992-4A7F-8DF5-5573A9EAE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C1506506-1B8A-489C-BAA7-638DF73A7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120D0B5C-5AA4-478E-95FA-BFF7F2161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088E3918-376E-420D-9470-26D8268CE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1CA9C91F-30F6-4F8F-9716-90958CBD9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B986FE45-1C79-4E32-ABE7-44093E4FA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DACBD2B5-B3E8-43FB-B003-8FB974650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5193F7D3-E36F-4BD1-B6C9-62528555C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4EDC17E2-8738-4150-80DC-F92920042D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C84132E4-0347-492B-AAD7-4F0D4AD36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9B5EA5B4-64FC-47CC-93E5-6948A36DA5B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3E814D8A-96F1-4A97-8F28-953BBDCA4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18E88E78-9AC2-404D-B36D-1C38A59C3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C4BBEE9F-1CCB-49A1-9D4A-33B16D7D4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E4B136EB-8514-49BE-A484-45F825FDE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6FA5E582-682A-4147-A354-2FD88A85B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0A630D34-6540-4D51-A0DE-08DE879AC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BB01B53F-B0BC-4049-B704-367C11116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8BC48406-9220-4E6F-9B15-DF9D41227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A098B832-BB29-404F-8D85-B9D284296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816146CC-EACB-4A2B-A84A-2F151B2FF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EF514CA3-268D-48BE-A375-E5C8612F8EB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0" name="Picture 14">
                <a:extLst>
                  <a:ext uri="{FF2B5EF4-FFF2-40B4-BE49-F238E27FC236}">
                    <a16:creationId xmlns:a16="http://schemas.microsoft.com/office/drawing/2014/main" id="{C26F8537-5E92-44A3-953C-8BF455316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5">
                <a:extLst>
                  <a:ext uri="{FF2B5EF4-FFF2-40B4-BE49-F238E27FC236}">
                    <a16:creationId xmlns:a16="http://schemas.microsoft.com/office/drawing/2014/main" id="{44778992-821A-46D5-9A7B-CAF90917C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6">
                <a:extLst>
                  <a:ext uri="{FF2B5EF4-FFF2-40B4-BE49-F238E27FC236}">
                    <a16:creationId xmlns:a16="http://schemas.microsoft.com/office/drawing/2014/main" id="{89A506CC-F81B-42AD-A446-617B8840E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7">
                <a:extLst>
                  <a:ext uri="{FF2B5EF4-FFF2-40B4-BE49-F238E27FC236}">
                    <a16:creationId xmlns:a16="http://schemas.microsoft.com/office/drawing/2014/main" id="{8DFE3D6B-262D-4231-B63A-E8A7673DD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8">
                <a:extLst>
                  <a:ext uri="{FF2B5EF4-FFF2-40B4-BE49-F238E27FC236}">
                    <a16:creationId xmlns:a16="http://schemas.microsoft.com/office/drawing/2014/main" id="{D9B9B222-FB9D-425F-BD40-3462D693A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9">
                <a:extLst>
                  <a:ext uri="{FF2B5EF4-FFF2-40B4-BE49-F238E27FC236}">
                    <a16:creationId xmlns:a16="http://schemas.microsoft.com/office/drawing/2014/main" id="{004B1FEF-F3DB-4D3F-93AF-1D0B08856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0">
                <a:extLst>
                  <a:ext uri="{FF2B5EF4-FFF2-40B4-BE49-F238E27FC236}">
                    <a16:creationId xmlns:a16="http://schemas.microsoft.com/office/drawing/2014/main" id="{B3055B1F-BCA9-4D5E-9233-F44FB0D0C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1">
                <a:extLst>
                  <a:ext uri="{FF2B5EF4-FFF2-40B4-BE49-F238E27FC236}">
                    <a16:creationId xmlns:a16="http://schemas.microsoft.com/office/drawing/2014/main" id="{73A46179-8713-4754-BCDD-FA0F68AEF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2">
                <a:extLst>
                  <a:ext uri="{FF2B5EF4-FFF2-40B4-BE49-F238E27FC236}">
                    <a16:creationId xmlns:a16="http://schemas.microsoft.com/office/drawing/2014/main" id="{BC9857A7-1630-4273-BF41-1C4C1A53F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3">
                <a:extLst>
                  <a:ext uri="{FF2B5EF4-FFF2-40B4-BE49-F238E27FC236}">
                    <a16:creationId xmlns:a16="http://schemas.microsoft.com/office/drawing/2014/main" id="{08B3BAA4-4A29-4EC9-AEFE-DA28129DE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22A714AD-52FA-401F-A045-6C7E796EA9A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0" name="Picture 14">
                <a:extLst>
                  <a:ext uri="{FF2B5EF4-FFF2-40B4-BE49-F238E27FC236}">
                    <a16:creationId xmlns:a16="http://schemas.microsoft.com/office/drawing/2014/main" id="{A3E117AA-585E-4FDE-BF84-16960B7CF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5">
                <a:extLst>
                  <a:ext uri="{FF2B5EF4-FFF2-40B4-BE49-F238E27FC236}">
                    <a16:creationId xmlns:a16="http://schemas.microsoft.com/office/drawing/2014/main" id="{2D5B2436-59EE-40C0-935F-5D3357BE3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6">
                <a:extLst>
                  <a:ext uri="{FF2B5EF4-FFF2-40B4-BE49-F238E27FC236}">
                    <a16:creationId xmlns:a16="http://schemas.microsoft.com/office/drawing/2014/main" id="{7FAD160B-887D-40D3-9EE0-B2F235288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7">
                <a:extLst>
                  <a:ext uri="{FF2B5EF4-FFF2-40B4-BE49-F238E27FC236}">
                    <a16:creationId xmlns:a16="http://schemas.microsoft.com/office/drawing/2014/main" id="{0CABCE27-3972-4E3D-ACBD-A1D34DE20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8">
                <a:extLst>
                  <a:ext uri="{FF2B5EF4-FFF2-40B4-BE49-F238E27FC236}">
                    <a16:creationId xmlns:a16="http://schemas.microsoft.com/office/drawing/2014/main" id="{BD93A894-35E0-47B5-9D65-358DAD99B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9">
                <a:extLst>
                  <a:ext uri="{FF2B5EF4-FFF2-40B4-BE49-F238E27FC236}">
                    <a16:creationId xmlns:a16="http://schemas.microsoft.com/office/drawing/2014/main" id="{DFE3BD0A-C461-4EAE-A4B7-11BE01505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0">
                <a:extLst>
                  <a:ext uri="{FF2B5EF4-FFF2-40B4-BE49-F238E27FC236}">
                    <a16:creationId xmlns:a16="http://schemas.microsoft.com/office/drawing/2014/main" id="{B05BA452-946C-4CCF-B3EA-546127A6A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1">
                <a:extLst>
                  <a:ext uri="{FF2B5EF4-FFF2-40B4-BE49-F238E27FC236}">
                    <a16:creationId xmlns:a16="http://schemas.microsoft.com/office/drawing/2014/main" id="{F3D9EFEA-8DD0-40B8-945A-8EF743177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2">
                <a:extLst>
                  <a:ext uri="{FF2B5EF4-FFF2-40B4-BE49-F238E27FC236}">
                    <a16:creationId xmlns:a16="http://schemas.microsoft.com/office/drawing/2014/main" id="{BBDBC043-44B4-439C-8F6C-8A7C0108E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3">
                <a:extLst>
                  <a:ext uri="{FF2B5EF4-FFF2-40B4-BE49-F238E27FC236}">
                    <a16:creationId xmlns:a16="http://schemas.microsoft.com/office/drawing/2014/main" id="{681ED14E-BC75-4AD3-8168-46675F428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70" name="Group 56">
            <a:extLst>
              <a:ext uri="{FF2B5EF4-FFF2-40B4-BE49-F238E27FC236}">
                <a16:creationId xmlns:a16="http://schemas.microsoft.com/office/drawing/2014/main" id="{495EC95C-588F-4BF0-90A4-927CED943BFF}"/>
              </a:ext>
            </a:extLst>
          </p:cNvPr>
          <p:cNvGrpSpPr/>
          <p:nvPr/>
        </p:nvGrpSpPr>
        <p:grpSpPr>
          <a:xfrm>
            <a:off x="2385226" y="1535825"/>
            <a:ext cx="1539560" cy="171967"/>
            <a:chOff x="7746380" y="2949426"/>
            <a:chExt cx="2188691" cy="244475"/>
          </a:xfrm>
        </p:grpSpPr>
        <p:pic>
          <p:nvPicPr>
            <p:cNvPr id="971" name="Picture 14">
              <a:extLst>
                <a:ext uri="{FF2B5EF4-FFF2-40B4-BE49-F238E27FC236}">
                  <a16:creationId xmlns:a16="http://schemas.microsoft.com/office/drawing/2014/main" id="{CA958520-92A3-4A13-A474-5A892D6F3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2" name="Picture 15">
              <a:extLst>
                <a:ext uri="{FF2B5EF4-FFF2-40B4-BE49-F238E27FC236}">
                  <a16:creationId xmlns:a16="http://schemas.microsoft.com/office/drawing/2014/main" id="{D1B3FE25-7FD8-4438-82EA-5447CF24AE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3" name="Picture 16">
              <a:extLst>
                <a:ext uri="{FF2B5EF4-FFF2-40B4-BE49-F238E27FC236}">
                  <a16:creationId xmlns:a16="http://schemas.microsoft.com/office/drawing/2014/main" id="{352A67DC-1C1C-488D-9AC4-AE4198D8C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4" name="Picture 17">
              <a:extLst>
                <a:ext uri="{FF2B5EF4-FFF2-40B4-BE49-F238E27FC236}">
                  <a16:creationId xmlns:a16="http://schemas.microsoft.com/office/drawing/2014/main" id="{5E6A4E67-DA0A-421A-B247-5C4C250CF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5" name="Picture 18">
              <a:extLst>
                <a:ext uri="{FF2B5EF4-FFF2-40B4-BE49-F238E27FC236}">
                  <a16:creationId xmlns:a16="http://schemas.microsoft.com/office/drawing/2014/main" id="{C39A69BE-73A6-479B-9CC9-6ADC6DC6A9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6" name="Picture 19">
              <a:extLst>
                <a:ext uri="{FF2B5EF4-FFF2-40B4-BE49-F238E27FC236}">
                  <a16:creationId xmlns:a16="http://schemas.microsoft.com/office/drawing/2014/main" id="{8C0CB967-AD3C-4E76-87C9-772197FB05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7" name="Picture 20">
              <a:extLst>
                <a:ext uri="{FF2B5EF4-FFF2-40B4-BE49-F238E27FC236}">
                  <a16:creationId xmlns:a16="http://schemas.microsoft.com/office/drawing/2014/main" id="{0F001914-CA6B-42FA-9426-6828EC5EC4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8" name="Picture 21">
              <a:extLst>
                <a:ext uri="{FF2B5EF4-FFF2-40B4-BE49-F238E27FC236}">
                  <a16:creationId xmlns:a16="http://schemas.microsoft.com/office/drawing/2014/main" id="{AAB10E4E-49F2-45B2-B019-831328B903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9" name="Picture 22">
              <a:extLst>
                <a:ext uri="{FF2B5EF4-FFF2-40B4-BE49-F238E27FC236}">
                  <a16:creationId xmlns:a16="http://schemas.microsoft.com/office/drawing/2014/main" id="{BF0378DE-4CC0-4BDF-A78D-C7FD1E349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0" name="Picture 23">
              <a:extLst>
                <a:ext uri="{FF2B5EF4-FFF2-40B4-BE49-F238E27FC236}">
                  <a16:creationId xmlns:a16="http://schemas.microsoft.com/office/drawing/2014/main" id="{AECE9650-9D92-4678-B826-9059C83875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81" name="Picture 980">
            <a:extLst>
              <a:ext uri="{FF2B5EF4-FFF2-40B4-BE49-F238E27FC236}">
                <a16:creationId xmlns:a16="http://schemas.microsoft.com/office/drawing/2014/main" id="{3B39F8D1-1F3B-4D4E-BCD8-F46169CAD5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0431" y="5067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2" name="Picture 981">
            <a:extLst>
              <a:ext uri="{FF2B5EF4-FFF2-40B4-BE49-F238E27FC236}">
                <a16:creationId xmlns:a16="http://schemas.microsoft.com/office/drawing/2014/main" id="{F49DDB35-11E7-4CB6-A61C-9049F469E2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26830" y="5067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3" name="Picture 982">
            <a:extLst>
              <a:ext uri="{FF2B5EF4-FFF2-40B4-BE49-F238E27FC236}">
                <a16:creationId xmlns:a16="http://schemas.microsoft.com/office/drawing/2014/main" id="{C9EB1AAC-E2B5-47F6-AF08-5269E5DFC4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3229" y="50676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4" name="Picture 983">
            <a:extLst>
              <a:ext uri="{FF2B5EF4-FFF2-40B4-BE49-F238E27FC236}">
                <a16:creationId xmlns:a16="http://schemas.microsoft.com/office/drawing/2014/main" id="{55C30B0C-4843-4ECB-AA33-0D233BFDFE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18403" y="5070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985" name="Group 56">
            <a:extLst>
              <a:ext uri="{FF2B5EF4-FFF2-40B4-BE49-F238E27FC236}">
                <a16:creationId xmlns:a16="http://schemas.microsoft.com/office/drawing/2014/main" id="{2BC24B1A-CB1C-4D16-A841-7C775C2E4934}"/>
              </a:ext>
            </a:extLst>
          </p:cNvPr>
          <p:cNvGrpSpPr/>
          <p:nvPr/>
        </p:nvGrpSpPr>
        <p:grpSpPr>
          <a:xfrm>
            <a:off x="2385226" y="1976687"/>
            <a:ext cx="1539560" cy="171967"/>
            <a:chOff x="7746380" y="2949426"/>
            <a:chExt cx="2188691" cy="244475"/>
          </a:xfrm>
        </p:grpSpPr>
        <p:pic>
          <p:nvPicPr>
            <p:cNvPr id="986" name="Picture 14">
              <a:extLst>
                <a:ext uri="{FF2B5EF4-FFF2-40B4-BE49-F238E27FC236}">
                  <a16:creationId xmlns:a16="http://schemas.microsoft.com/office/drawing/2014/main" id="{FE416CD3-6F7C-4EDB-AD9A-DBB4BB727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" name="Picture 15">
              <a:extLst>
                <a:ext uri="{FF2B5EF4-FFF2-40B4-BE49-F238E27FC236}">
                  <a16:creationId xmlns:a16="http://schemas.microsoft.com/office/drawing/2014/main" id="{551A7506-863D-46F6-8A38-B38AECBE3D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16">
              <a:extLst>
                <a:ext uri="{FF2B5EF4-FFF2-40B4-BE49-F238E27FC236}">
                  <a16:creationId xmlns:a16="http://schemas.microsoft.com/office/drawing/2014/main" id="{881594C2-DB7F-40C7-B851-80DCD20F6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" name="Picture 17">
              <a:extLst>
                <a:ext uri="{FF2B5EF4-FFF2-40B4-BE49-F238E27FC236}">
                  <a16:creationId xmlns:a16="http://schemas.microsoft.com/office/drawing/2014/main" id="{19F0DF53-A3BB-460A-8B5B-26FE12C860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" name="Picture 18">
              <a:extLst>
                <a:ext uri="{FF2B5EF4-FFF2-40B4-BE49-F238E27FC236}">
                  <a16:creationId xmlns:a16="http://schemas.microsoft.com/office/drawing/2014/main" id="{0FACBDE5-0CFA-433C-A2DD-E651DCD16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" name="Picture 19">
              <a:extLst>
                <a:ext uri="{FF2B5EF4-FFF2-40B4-BE49-F238E27FC236}">
                  <a16:creationId xmlns:a16="http://schemas.microsoft.com/office/drawing/2014/main" id="{C7405139-5A0B-44E6-9619-D3AF86B78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20">
              <a:extLst>
                <a:ext uri="{FF2B5EF4-FFF2-40B4-BE49-F238E27FC236}">
                  <a16:creationId xmlns:a16="http://schemas.microsoft.com/office/drawing/2014/main" id="{3C18C64D-7CF2-4CB7-B0BB-B6A78F997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21">
              <a:extLst>
                <a:ext uri="{FF2B5EF4-FFF2-40B4-BE49-F238E27FC236}">
                  <a16:creationId xmlns:a16="http://schemas.microsoft.com/office/drawing/2014/main" id="{0DEF627E-B311-4138-8ED2-B129C1124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22">
              <a:extLst>
                <a:ext uri="{FF2B5EF4-FFF2-40B4-BE49-F238E27FC236}">
                  <a16:creationId xmlns:a16="http://schemas.microsoft.com/office/drawing/2014/main" id="{23C0745A-3EE3-4C94-B945-8AB30ACB0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23">
              <a:extLst>
                <a:ext uri="{FF2B5EF4-FFF2-40B4-BE49-F238E27FC236}">
                  <a16:creationId xmlns:a16="http://schemas.microsoft.com/office/drawing/2014/main" id="{1B1FEB66-ACE1-4D13-9EF6-C266D1B65F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6" name="Group 56">
            <a:extLst>
              <a:ext uri="{FF2B5EF4-FFF2-40B4-BE49-F238E27FC236}">
                <a16:creationId xmlns:a16="http://schemas.microsoft.com/office/drawing/2014/main" id="{7AEA199A-6767-4C89-97F0-97ABF49C56FB}"/>
              </a:ext>
            </a:extLst>
          </p:cNvPr>
          <p:cNvGrpSpPr/>
          <p:nvPr/>
        </p:nvGrpSpPr>
        <p:grpSpPr>
          <a:xfrm>
            <a:off x="2383228" y="2435685"/>
            <a:ext cx="1539560" cy="171967"/>
            <a:chOff x="7746380" y="2949426"/>
            <a:chExt cx="2188691" cy="244475"/>
          </a:xfrm>
        </p:grpSpPr>
        <p:pic>
          <p:nvPicPr>
            <p:cNvPr id="997" name="Picture 14">
              <a:extLst>
                <a:ext uri="{FF2B5EF4-FFF2-40B4-BE49-F238E27FC236}">
                  <a16:creationId xmlns:a16="http://schemas.microsoft.com/office/drawing/2014/main" id="{B96A452E-558B-4F42-8EFF-4DC5ACABBD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15">
              <a:extLst>
                <a:ext uri="{FF2B5EF4-FFF2-40B4-BE49-F238E27FC236}">
                  <a16:creationId xmlns:a16="http://schemas.microsoft.com/office/drawing/2014/main" id="{A2E07DCD-83C0-4581-A8CC-F38AAFBA61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16">
              <a:extLst>
                <a:ext uri="{FF2B5EF4-FFF2-40B4-BE49-F238E27FC236}">
                  <a16:creationId xmlns:a16="http://schemas.microsoft.com/office/drawing/2014/main" id="{B28FA24C-5DD1-4C4B-8752-9DC8040B47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17">
              <a:extLst>
                <a:ext uri="{FF2B5EF4-FFF2-40B4-BE49-F238E27FC236}">
                  <a16:creationId xmlns:a16="http://schemas.microsoft.com/office/drawing/2014/main" id="{54F2E7B9-CD71-47CF-A3E2-769C458C6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18">
              <a:extLst>
                <a:ext uri="{FF2B5EF4-FFF2-40B4-BE49-F238E27FC236}">
                  <a16:creationId xmlns:a16="http://schemas.microsoft.com/office/drawing/2014/main" id="{CA59698E-458E-47AA-A879-AAB2009DA1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19">
              <a:extLst>
                <a:ext uri="{FF2B5EF4-FFF2-40B4-BE49-F238E27FC236}">
                  <a16:creationId xmlns:a16="http://schemas.microsoft.com/office/drawing/2014/main" id="{255920A3-0D16-4D1C-88E9-833CFAD074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3" name="Picture 20">
              <a:extLst>
                <a:ext uri="{FF2B5EF4-FFF2-40B4-BE49-F238E27FC236}">
                  <a16:creationId xmlns:a16="http://schemas.microsoft.com/office/drawing/2014/main" id="{32AD41B5-2E02-4398-BD79-2EFA48E81B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21">
              <a:extLst>
                <a:ext uri="{FF2B5EF4-FFF2-40B4-BE49-F238E27FC236}">
                  <a16:creationId xmlns:a16="http://schemas.microsoft.com/office/drawing/2014/main" id="{3D36595B-84A5-401D-BB4A-9AC3F109D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22">
              <a:extLst>
                <a:ext uri="{FF2B5EF4-FFF2-40B4-BE49-F238E27FC236}">
                  <a16:creationId xmlns:a16="http://schemas.microsoft.com/office/drawing/2014/main" id="{FCBF705A-8941-4FBF-BA82-DF44FF0358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23">
              <a:extLst>
                <a:ext uri="{FF2B5EF4-FFF2-40B4-BE49-F238E27FC236}">
                  <a16:creationId xmlns:a16="http://schemas.microsoft.com/office/drawing/2014/main" id="{3F14DDEB-231A-497B-A057-C91AD7423C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7" name="Group 56">
            <a:extLst>
              <a:ext uri="{FF2B5EF4-FFF2-40B4-BE49-F238E27FC236}">
                <a16:creationId xmlns:a16="http://schemas.microsoft.com/office/drawing/2014/main" id="{1AA00966-5828-4861-BDC8-F78DE6AD858A}"/>
              </a:ext>
            </a:extLst>
          </p:cNvPr>
          <p:cNvGrpSpPr/>
          <p:nvPr/>
        </p:nvGrpSpPr>
        <p:grpSpPr>
          <a:xfrm>
            <a:off x="2383228" y="2876547"/>
            <a:ext cx="1539560" cy="171967"/>
            <a:chOff x="7746380" y="2949426"/>
            <a:chExt cx="2188691" cy="244475"/>
          </a:xfrm>
        </p:grpSpPr>
        <p:pic>
          <p:nvPicPr>
            <p:cNvPr id="1008" name="Picture 14">
              <a:extLst>
                <a:ext uri="{FF2B5EF4-FFF2-40B4-BE49-F238E27FC236}">
                  <a16:creationId xmlns:a16="http://schemas.microsoft.com/office/drawing/2014/main" id="{DF86F87A-3F22-46FB-A0C3-F0A63FFE7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15">
              <a:extLst>
                <a:ext uri="{FF2B5EF4-FFF2-40B4-BE49-F238E27FC236}">
                  <a16:creationId xmlns:a16="http://schemas.microsoft.com/office/drawing/2014/main" id="{449CD3EB-F8AB-477D-BAD9-3EEBACA2B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16">
              <a:extLst>
                <a:ext uri="{FF2B5EF4-FFF2-40B4-BE49-F238E27FC236}">
                  <a16:creationId xmlns:a16="http://schemas.microsoft.com/office/drawing/2014/main" id="{D28DC625-8B0C-40E7-AC0C-D6836F2339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17">
              <a:extLst>
                <a:ext uri="{FF2B5EF4-FFF2-40B4-BE49-F238E27FC236}">
                  <a16:creationId xmlns:a16="http://schemas.microsoft.com/office/drawing/2014/main" id="{75DF9F97-580D-4362-8AF9-1E20443E1F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18">
              <a:extLst>
                <a:ext uri="{FF2B5EF4-FFF2-40B4-BE49-F238E27FC236}">
                  <a16:creationId xmlns:a16="http://schemas.microsoft.com/office/drawing/2014/main" id="{0C004981-F9E4-445A-8554-293193A89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19">
              <a:extLst>
                <a:ext uri="{FF2B5EF4-FFF2-40B4-BE49-F238E27FC236}">
                  <a16:creationId xmlns:a16="http://schemas.microsoft.com/office/drawing/2014/main" id="{05F56C2B-1032-47D8-819A-4418E9CA76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4" name="Picture 20">
              <a:extLst>
                <a:ext uri="{FF2B5EF4-FFF2-40B4-BE49-F238E27FC236}">
                  <a16:creationId xmlns:a16="http://schemas.microsoft.com/office/drawing/2014/main" id="{81DBCDB7-5277-4341-A13A-AA007D390E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5" name="Picture 21">
              <a:extLst>
                <a:ext uri="{FF2B5EF4-FFF2-40B4-BE49-F238E27FC236}">
                  <a16:creationId xmlns:a16="http://schemas.microsoft.com/office/drawing/2014/main" id="{94701D31-62C3-488D-8F91-2843D7F20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22">
              <a:extLst>
                <a:ext uri="{FF2B5EF4-FFF2-40B4-BE49-F238E27FC236}">
                  <a16:creationId xmlns:a16="http://schemas.microsoft.com/office/drawing/2014/main" id="{3A11C546-7A52-4DDB-803C-BCEB4ECA91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23">
              <a:extLst>
                <a:ext uri="{FF2B5EF4-FFF2-40B4-BE49-F238E27FC236}">
                  <a16:creationId xmlns:a16="http://schemas.microsoft.com/office/drawing/2014/main" id="{016F84DD-CACE-4071-B261-26E0A2B12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8" name="Group 56">
            <a:extLst>
              <a:ext uri="{FF2B5EF4-FFF2-40B4-BE49-F238E27FC236}">
                <a16:creationId xmlns:a16="http://schemas.microsoft.com/office/drawing/2014/main" id="{4DC111A0-9FE6-4CE8-B448-89C8C7C184F5}"/>
              </a:ext>
            </a:extLst>
          </p:cNvPr>
          <p:cNvGrpSpPr/>
          <p:nvPr/>
        </p:nvGrpSpPr>
        <p:grpSpPr>
          <a:xfrm>
            <a:off x="2382241" y="3342817"/>
            <a:ext cx="1539560" cy="171967"/>
            <a:chOff x="7746380" y="2949426"/>
            <a:chExt cx="2188691" cy="244475"/>
          </a:xfrm>
        </p:grpSpPr>
        <p:pic>
          <p:nvPicPr>
            <p:cNvPr id="1019" name="Picture 14">
              <a:extLst>
                <a:ext uri="{FF2B5EF4-FFF2-40B4-BE49-F238E27FC236}">
                  <a16:creationId xmlns:a16="http://schemas.microsoft.com/office/drawing/2014/main" id="{3AC8BA68-2899-4C33-B231-E4C13E38D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15">
              <a:extLst>
                <a:ext uri="{FF2B5EF4-FFF2-40B4-BE49-F238E27FC236}">
                  <a16:creationId xmlns:a16="http://schemas.microsoft.com/office/drawing/2014/main" id="{360CB9AD-FF03-410B-BA2B-F5CFF84D04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16">
              <a:extLst>
                <a:ext uri="{FF2B5EF4-FFF2-40B4-BE49-F238E27FC236}">
                  <a16:creationId xmlns:a16="http://schemas.microsoft.com/office/drawing/2014/main" id="{E25F70D6-C26B-4534-A561-A4EC1F0F3A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17">
              <a:extLst>
                <a:ext uri="{FF2B5EF4-FFF2-40B4-BE49-F238E27FC236}">
                  <a16:creationId xmlns:a16="http://schemas.microsoft.com/office/drawing/2014/main" id="{FC271037-E447-4CE1-9B0C-A3C19BCD9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18">
              <a:extLst>
                <a:ext uri="{FF2B5EF4-FFF2-40B4-BE49-F238E27FC236}">
                  <a16:creationId xmlns:a16="http://schemas.microsoft.com/office/drawing/2014/main" id="{68B71224-94A6-4785-B2DD-6FE56F7F5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19">
              <a:extLst>
                <a:ext uri="{FF2B5EF4-FFF2-40B4-BE49-F238E27FC236}">
                  <a16:creationId xmlns:a16="http://schemas.microsoft.com/office/drawing/2014/main" id="{7BCE08E3-7162-4447-8C73-86B9B824F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20">
              <a:extLst>
                <a:ext uri="{FF2B5EF4-FFF2-40B4-BE49-F238E27FC236}">
                  <a16:creationId xmlns:a16="http://schemas.microsoft.com/office/drawing/2014/main" id="{8BAB7CD8-08DA-4911-89D8-B197C9E2DF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21">
              <a:extLst>
                <a:ext uri="{FF2B5EF4-FFF2-40B4-BE49-F238E27FC236}">
                  <a16:creationId xmlns:a16="http://schemas.microsoft.com/office/drawing/2014/main" id="{5261ECF9-958E-4DAB-93F8-01CC9E2F2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22">
              <a:extLst>
                <a:ext uri="{FF2B5EF4-FFF2-40B4-BE49-F238E27FC236}">
                  <a16:creationId xmlns:a16="http://schemas.microsoft.com/office/drawing/2014/main" id="{837E00B3-E240-4657-AD04-B2D222BE1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23">
              <a:extLst>
                <a:ext uri="{FF2B5EF4-FFF2-40B4-BE49-F238E27FC236}">
                  <a16:creationId xmlns:a16="http://schemas.microsoft.com/office/drawing/2014/main" id="{BE6991BF-A05E-454B-9C39-63D4AD491A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9" name="Group 56">
            <a:extLst>
              <a:ext uri="{FF2B5EF4-FFF2-40B4-BE49-F238E27FC236}">
                <a16:creationId xmlns:a16="http://schemas.microsoft.com/office/drawing/2014/main" id="{79051106-8F66-499E-974D-96F18E58B35E}"/>
              </a:ext>
            </a:extLst>
          </p:cNvPr>
          <p:cNvGrpSpPr/>
          <p:nvPr/>
        </p:nvGrpSpPr>
        <p:grpSpPr>
          <a:xfrm>
            <a:off x="2382241" y="3783679"/>
            <a:ext cx="1539560" cy="171967"/>
            <a:chOff x="7746380" y="2949426"/>
            <a:chExt cx="2188691" cy="244475"/>
          </a:xfrm>
        </p:grpSpPr>
        <p:pic>
          <p:nvPicPr>
            <p:cNvPr id="1030" name="Picture 14">
              <a:extLst>
                <a:ext uri="{FF2B5EF4-FFF2-40B4-BE49-F238E27FC236}">
                  <a16:creationId xmlns:a16="http://schemas.microsoft.com/office/drawing/2014/main" id="{C846C15B-B41A-406C-B8CA-4171FAEE38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5">
              <a:extLst>
                <a:ext uri="{FF2B5EF4-FFF2-40B4-BE49-F238E27FC236}">
                  <a16:creationId xmlns:a16="http://schemas.microsoft.com/office/drawing/2014/main" id="{6883646A-8594-4082-8CD6-C36D5922B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6">
              <a:extLst>
                <a:ext uri="{FF2B5EF4-FFF2-40B4-BE49-F238E27FC236}">
                  <a16:creationId xmlns:a16="http://schemas.microsoft.com/office/drawing/2014/main" id="{E53A97B2-3FCC-45DD-8846-1270968949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17">
              <a:extLst>
                <a:ext uri="{FF2B5EF4-FFF2-40B4-BE49-F238E27FC236}">
                  <a16:creationId xmlns:a16="http://schemas.microsoft.com/office/drawing/2014/main" id="{6CD3273B-3426-4A4F-9963-80B81617A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18">
              <a:extLst>
                <a:ext uri="{FF2B5EF4-FFF2-40B4-BE49-F238E27FC236}">
                  <a16:creationId xmlns:a16="http://schemas.microsoft.com/office/drawing/2014/main" id="{B5C7DC4B-B2B6-49CF-96A0-EE2DAE782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19">
              <a:extLst>
                <a:ext uri="{FF2B5EF4-FFF2-40B4-BE49-F238E27FC236}">
                  <a16:creationId xmlns:a16="http://schemas.microsoft.com/office/drawing/2014/main" id="{AFCA36BA-949E-4996-B962-66D996DC8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20">
              <a:extLst>
                <a:ext uri="{FF2B5EF4-FFF2-40B4-BE49-F238E27FC236}">
                  <a16:creationId xmlns:a16="http://schemas.microsoft.com/office/drawing/2014/main" id="{B7F4C738-EC3C-436F-B505-B7099E6FB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21">
              <a:extLst>
                <a:ext uri="{FF2B5EF4-FFF2-40B4-BE49-F238E27FC236}">
                  <a16:creationId xmlns:a16="http://schemas.microsoft.com/office/drawing/2014/main" id="{9AF85F0F-6925-4227-92A2-14A8A755D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22">
              <a:extLst>
                <a:ext uri="{FF2B5EF4-FFF2-40B4-BE49-F238E27FC236}">
                  <a16:creationId xmlns:a16="http://schemas.microsoft.com/office/drawing/2014/main" id="{B1E82516-8BE4-4717-9C94-7BEB6F47D9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23">
              <a:extLst>
                <a:ext uri="{FF2B5EF4-FFF2-40B4-BE49-F238E27FC236}">
                  <a16:creationId xmlns:a16="http://schemas.microsoft.com/office/drawing/2014/main" id="{034A08CE-5B55-4EA8-8817-3E20F5D6B4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0" name="Group 56">
            <a:extLst>
              <a:ext uri="{FF2B5EF4-FFF2-40B4-BE49-F238E27FC236}">
                <a16:creationId xmlns:a16="http://schemas.microsoft.com/office/drawing/2014/main" id="{F22D1205-767F-4EBB-842D-EF0C14705BD2}"/>
              </a:ext>
            </a:extLst>
          </p:cNvPr>
          <p:cNvGrpSpPr/>
          <p:nvPr/>
        </p:nvGrpSpPr>
        <p:grpSpPr>
          <a:xfrm>
            <a:off x="2380243" y="4242677"/>
            <a:ext cx="1539560" cy="171967"/>
            <a:chOff x="7746380" y="2949426"/>
            <a:chExt cx="2188691" cy="244475"/>
          </a:xfrm>
        </p:grpSpPr>
        <p:pic>
          <p:nvPicPr>
            <p:cNvPr id="1041" name="Picture 14">
              <a:extLst>
                <a:ext uri="{FF2B5EF4-FFF2-40B4-BE49-F238E27FC236}">
                  <a16:creationId xmlns:a16="http://schemas.microsoft.com/office/drawing/2014/main" id="{45BCCAA3-8220-4618-8ECB-7A6AF34C34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5">
              <a:extLst>
                <a:ext uri="{FF2B5EF4-FFF2-40B4-BE49-F238E27FC236}">
                  <a16:creationId xmlns:a16="http://schemas.microsoft.com/office/drawing/2014/main" id="{5AD904A8-D0FA-448C-BF16-6297BDE8AB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16">
              <a:extLst>
                <a:ext uri="{FF2B5EF4-FFF2-40B4-BE49-F238E27FC236}">
                  <a16:creationId xmlns:a16="http://schemas.microsoft.com/office/drawing/2014/main" id="{94FB6199-02DD-4707-8822-EA35664CC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17">
              <a:extLst>
                <a:ext uri="{FF2B5EF4-FFF2-40B4-BE49-F238E27FC236}">
                  <a16:creationId xmlns:a16="http://schemas.microsoft.com/office/drawing/2014/main" id="{29C02B8B-03FD-44DB-A6FD-36D653662E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18">
              <a:extLst>
                <a:ext uri="{FF2B5EF4-FFF2-40B4-BE49-F238E27FC236}">
                  <a16:creationId xmlns:a16="http://schemas.microsoft.com/office/drawing/2014/main" id="{B3C646DB-AE8F-4D91-9625-1D0F469B1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19">
              <a:extLst>
                <a:ext uri="{FF2B5EF4-FFF2-40B4-BE49-F238E27FC236}">
                  <a16:creationId xmlns:a16="http://schemas.microsoft.com/office/drawing/2014/main" id="{9C8E6ECA-B2A1-4696-8211-B0CA16D4F4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20">
              <a:extLst>
                <a:ext uri="{FF2B5EF4-FFF2-40B4-BE49-F238E27FC236}">
                  <a16:creationId xmlns:a16="http://schemas.microsoft.com/office/drawing/2014/main" id="{F64A0A45-19AB-40D1-808B-EEF71BC1EF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21">
              <a:extLst>
                <a:ext uri="{FF2B5EF4-FFF2-40B4-BE49-F238E27FC236}">
                  <a16:creationId xmlns:a16="http://schemas.microsoft.com/office/drawing/2014/main" id="{2B8740BE-79FC-492D-B5C3-86AF135971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22">
              <a:extLst>
                <a:ext uri="{FF2B5EF4-FFF2-40B4-BE49-F238E27FC236}">
                  <a16:creationId xmlns:a16="http://schemas.microsoft.com/office/drawing/2014/main" id="{CDA8AE6D-3CEF-4AC9-B4C9-25A09D00A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23">
              <a:extLst>
                <a:ext uri="{FF2B5EF4-FFF2-40B4-BE49-F238E27FC236}">
                  <a16:creationId xmlns:a16="http://schemas.microsoft.com/office/drawing/2014/main" id="{D154B451-03AA-47A4-A33A-483D79DDA5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051" name="Picture 18">
            <a:extLst>
              <a:ext uri="{FF2B5EF4-FFF2-40B4-BE49-F238E27FC236}">
                <a16:creationId xmlns:a16="http://schemas.microsoft.com/office/drawing/2014/main" id="{CC100A44-F58D-48D2-9679-6F133C98A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990540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2" name="Picture 19">
            <a:extLst>
              <a:ext uri="{FF2B5EF4-FFF2-40B4-BE49-F238E27FC236}">
                <a16:creationId xmlns:a16="http://schemas.microsoft.com/office/drawing/2014/main" id="{BA7E7C8E-7926-4B58-A2BB-865F86661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142495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3" name="Picture 20">
            <a:extLst>
              <a:ext uri="{FF2B5EF4-FFF2-40B4-BE49-F238E27FC236}">
                <a16:creationId xmlns:a16="http://schemas.microsoft.com/office/drawing/2014/main" id="{31BB6181-B5E5-4286-8B6F-8100222110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94449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4" name="Picture 21">
            <a:extLst>
              <a:ext uri="{FF2B5EF4-FFF2-40B4-BE49-F238E27FC236}">
                <a16:creationId xmlns:a16="http://schemas.microsoft.com/office/drawing/2014/main" id="{2A2848F8-1086-4B5A-B307-C703F8DFD5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446404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5" name="Picture 22">
            <a:extLst>
              <a:ext uri="{FF2B5EF4-FFF2-40B4-BE49-F238E27FC236}">
                <a16:creationId xmlns:a16="http://schemas.microsoft.com/office/drawing/2014/main" id="{43CB06DD-05AB-4391-898B-EEEDBC3986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598359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6" name="Picture 23">
            <a:extLst>
              <a:ext uri="{FF2B5EF4-FFF2-40B4-BE49-F238E27FC236}">
                <a16:creationId xmlns:a16="http://schemas.microsoft.com/office/drawing/2014/main" id="{5B03A4B6-C463-4639-A2A0-99CAE6F8F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50313" y="465598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7" name="Picture 1056">
            <a:extLst>
              <a:ext uri="{FF2B5EF4-FFF2-40B4-BE49-F238E27FC236}">
                <a16:creationId xmlns:a16="http://schemas.microsoft.com/office/drawing/2014/main" id="{DF342BED-E5DC-4130-BAC0-CC9FFFFE10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5598" y="46559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8" name="Picture 1057">
            <a:extLst>
              <a:ext uri="{FF2B5EF4-FFF2-40B4-BE49-F238E27FC236}">
                <a16:creationId xmlns:a16="http://schemas.microsoft.com/office/drawing/2014/main" id="{803BFAF5-CED3-411D-8F23-47B880D6E5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81537" y="46559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9" name="Picture 1058">
            <a:extLst>
              <a:ext uri="{FF2B5EF4-FFF2-40B4-BE49-F238E27FC236}">
                <a16:creationId xmlns:a16="http://schemas.microsoft.com/office/drawing/2014/main" id="{FBF8B160-37E5-4F9E-AAE2-E3F51CAD47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30319" y="46558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0" name="Picture 1059">
            <a:extLst>
              <a:ext uri="{FF2B5EF4-FFF2-40B4-BE49-F238E27FC236}">
                <a16:creationId xmlns:a16="http://schemas.microsoft.com/office/drawing/2014/main" id="{0AFB68E3-415D-43F0-A588-70E2C505C7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86180" y="46561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1" name="Picture 1060">
            <a:extLst>
              <a:ext uri="{FF2B5EF4-FFF2-40B4-BE49-F238E27FC236}">
                <a16:creationId xmlns:a16="http://schemas.microsoft.com/office/drawing/2014/main" id="{4B3D4312-6636-45D1-8C9A-5EBE36D81E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5024" y="46561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2" name="Picture 1061">
            <a:extLst>
              <a:ext uri="{FF2B5EF4-FFF2-40B4-BE49-F238E27FC236}">
                <a16:creationId xmlns:a16="http://schemas.microsoft.com/office/drawing/2014/main" id="{F117B89D-16DB-4ED6-99C1-87F2815CA9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8624" y="465617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3" name="Picture 16">
            <a:extLst>
              <a:ext uri="{FF2B5EF4-FFF2-40B4-BE49-F238E27FC236}">
                <a16:creationId xmlns:a16="http://schemas.microsoft.com/office/drawing/2014/main" id="{8B0199FD-28CF-49D0-ABD1-AC639D7B51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686630" y="465621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4" name="Picture 17">
            <a:extLst>
              <a:ext uri="{FF2B5EF4-FFF2-40B4-BE49-F238E27FC236}">
                <a16:creationId xmlns:a16="http://schemas.microsoft.com/office/drawing/2014/main" id="{30640712-11A1-4433-8373-61E8D6BAB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38585" y="465621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5" name="Picture 21">
            <a:extLst>
              <a:ext uri="{FF2B5EF4-FFF2-40B4-BE49-F238E27FC236}">
                <a16:creationId xmlns:a16="http://schemas.microsoft.com/office/drawing/2014/main" id="{79300498-BD88-4591-B99F-1286C4E323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696000" y="465538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6" name="Picture 21">
            <a:extLst>
              <a:ext uri="{FF2B5EF4-FFF2-40B4-BE49-F238E27FC236}">
                <a16:creationId xmlns:a16="http://schemas.microsoft.com/office/drawing/2014/main" id="{C04352C1-C334-4389-9615-1BAACD6403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31787" y="46572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7" name="Picture 14">
            <a:extLst>
              <a:ext uri="{FF2B5EF4-FFF2-40B4-BE49-F238E27FC236}">
                <a16:creationId xmlns:a16="http://schemas.microsoft.com/office/drawing/2014/main" id="{60EC1F05-3903-462E-B52D-FBAB3D1D39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382241" y="4655662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8" name="Picture 15">
            <a:extLst>
              <a:ext uri="{FF2B5EF4-FFF2-40B4-BE49-F238E27FC236}">
                <a16:creationId xmlns:a16="http://schemas.microsoft.com/office/drawing/2014/main" id="{D254B1DC-7FFF-4AF7-BAD1-4C05D8A91F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34196" y="4655662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9" name="Picture 21">
            <a:extLst>
              <a:ext uri="{FF2B5EF4-FFF2-40B4-BE49-F238E27FC236}">
                <a16:creationId xmlns:a16="http://schemas.microsoft.com/office/drawing/2014/main" id="{B3383C83-8FA5-495B-9579-EF6A85CF9A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796956" y="465538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0" name="Picture 1069">
            <a:extLst>
              <a:ext uri="{FF2B5EF4-FFF2-40B4-BE49-F238E27FC236}">
                <a16:creationId xmlns:a16="http://schemas.microsoft.com/office/drawing/2014/main" id="{EA89A9F5-4F4F-4489-9A90-B775B1D6A3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380431" y="5067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1" name="Picture 1070">
            <a:extLst>
              <a:ext uri="{FF2B5EF4-FFF2-40B4-BE49-F238E27FC236}">
                <a16:creationId xmlns:a16="http://schemas.microsoft.com/office/drawing/2014/main" id="{5201B8D6-6F13-4421-BAC8-228CFA755F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826830" y="506704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2" name="Picture 1071">
            <a:extLst>
              <a:ext uri="{FF2B5EF4-FFF2-40B4-BE49-F238E27FC236}">
                <a16:creationId xmlns:a16="http://schemas.microsoft.com/office/drawing/2014/main" id="{F1CB3DD4-4C24-4B61-8F41-F53AF2B3F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3273229" y="50676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3" name="Picture 1072">
            <a:extLst>
              <a:ext uri="{FF2B5EF4-FFF2-40B4-BE49-F238E27FC236}">
                <a16:creationId xmlns:a16="http://schemas.microsoft.com/office/drawing/2014/main" id="{7BADD490-363F-4500-8D58-089DFB4C14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3718403" y="5070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4" name="Picture 1073">
            <a:extLst>
              <a:ext uri="{FF2B5EF4-FFF2-40B4-BE49-F238E27FC236}">
                <a16:creationId xmlns:a16="http://schemas.microsoft.com/office/drawing/2014/main" id="{66DDB535-3BAE-4324-8984-613532BD54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386180" y="465547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633432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4.81481E-6 L 0.21615 4.81481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0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0.1918 4.81481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0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0.16784 4.81481E-6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0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0.14232 4.81481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10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0.11823 4.81481E-6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0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0.09388 4.81481E-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1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0.07045 4.81481E-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0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0.0444 4.81481E-6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10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0.0211 4.81481E-6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10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0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0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0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0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0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392 – 6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386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4B3074A-D737-4030-8628-6ABDA205B9A5}"/>
              </a:ext>
            </a:extLst>
          </p:cNvPr>
          <p:cNvGrpSpPr/>
          <p:nvPr/>
        </p:nvGrpSpPr>
        <p:grpSpPr>
          <a:xfrm>
            <a:off x="582787" y="1525472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3C906912-B77B-470B-B19C-AD3B0672EAF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87" name="Picture 14">
                <a:extLst>
                  <a:ext uri="{FF2B5EF4-FFF2-40B4-BE49-F238E27FC236}">
                    <a16:creationId xmlns:a16="http://schemas.microsoft.com/office/drawing/2014/main" id="{1535A545-05D8-432F-BF15-3BC77029B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5">
                <a:extLst>
                  <a:ext uri="{FF2B5EF4-FFF2-40B4-BE49-F238E27FC236}">
                    <a16:creationId xmlns:a16="http://schemas.microsoft.com/office/drawing/2014/main" id="{12AB6A9B-2C9D-4510-8CBB-22FCDB686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6">
                <a:extLst>
                  <a:ext uri="{FF2B5EF4-FFF2-40B4-BE49-F238E27FC236}">
                    <a16:creationId xmlns:a16="http://schemas.microsoft.com/office/drawing/2014/main" id="{47B84B5C-A64F-4250-B61B-8D5B3D2FE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7">
                <a:extLst>
                  <a:ext uri="{FF2B5EF4-FFF2-40B4-BE49-F238E27FC236}">
                    <a16:creationId xmlns:a16="http://schemas.microsoft.com/office/drawing/2014/main" id="{1A8AD9E8-ED41-460E-B686-2FDA02DDD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8">
                <a:extLst>
                  <a:ext uri="{FF2B5EF4-FFF2-40B4-BE49-F238E27FC236}">
                    <a16:creationId xmlns:a16="http://schemas.microsoft.com/office/drawing/2014/main" id="{73FC4E35-55CD-4504-8CCA-335A4C0430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9">
                <a:extLst>
                  <a:ext uri="{FF2B5EF4-FFF2-40B4-BE49-F238E27FC236}">
                    <a16:creationId xmlns:a16="http://schemas.microsoft.com/office/drawing/2014/main" id="{440DED1E-5A16-4007-A463-C775369E1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0">
                <a:extLst>
                  <a:ext uri="{FF2B5EF4-FFF2-40B4-BE49-F238E27FC236}">
                    <a16:creationId xmlns:a16="http://schemas.microsoft.com/office/drawing/2014/main" id="{C152ACC6-9936-4B6C-96B2-51EC2E3E1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1">
                <a:extLst>
                  <a:ext uri="{FF2B5EF4-FFF2-40B4-BE49-F238E27FC236}">
                    <a16:creationId xmlns:a16="http://schemas.microsoft.com/office/drawing/2014/main" id="{B13FBC7C-2819-4147-AE05-B6326FED4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2">
                <a:extLst>
                  <a:ext uri="{FF2B5EF4-FFF2-40B4-BE49-F238E27FC236}">
                    <a16:creationId xmlns:a16="http://schemas.microsoft.com/office/drawing/2014/main" id="{0191F178-F6BE-40D3-840B-4FB9D2271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3">
                <a:extLst>
                  <a:ext uri="{FF2B5EF4-FFF2-40B4-BE49-F238E27FC236}">
                    <a16:creationId xmlns:a16="http://schemas.microsoft.com/office/drawing/2014/main" id="{E66F039E-6BE8-4548-B85F-B3408F7E0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7152CE01-2A0C-4D2C-9F1F-224A6DE9059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7" name="Picture 14">
                <a:extLst>
                  <a:ext uri="{FF2B5EF4-FFF2-40B4-BE49-F238E27FC236}">
                    <a16:creationId xmlns:a16="http://schemas.microsoft.com/office/drawing/2014/main" id="{E95236EA-63E8-417F-831D-AB29FDBF9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5">
                <a:extLst>
                  <a:ext uri="{FF2B5EF4-FFF2-40B4-BE49-F238E27FC236}">
                    <a16:creationId xmlns:a16="http://schemas.microsoft.com/office/drawing/2014/main" id="{F1031FED-6BDF-4D8E-A702-7DC4CD67D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6">
                <a:extLst>
                  <a:ext uri="{FF2B5EF4-FFF2-40B4-BE49-F238E27FC236}">
                    <a16:creationId xmlns:a16="http://schemas.microsoft.com/office/drawing/2014/main" id="{0D0A3C6A-3395-4B6E-80B5-9EF4CEFBA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7">
                <a:extLst>
                  <a:ext uri="{FF2B5EF4-FFF2-40B4-BE49-F238E27FC236}">
                    <a16:creationId xmlns:a16="http://schemas.microsoft.com/office/drawing/2014/main" id="{618BFCCE-972F-485F-9B24-FD57B8A88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8">
                <a:extLst>
                  <a:ext uri="{FF2B5EF4-FFF2-40B4-BE49-F238E27FC236}">
                    <a16:creationId xmlns:a16="http://schemas.microsoft.com/office/drawing/2014/main" id="{5EB41E1E-B451-4F05-9B0C-E71843440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9">
                <a:extLst>
                  <a:ext uri="{FF2B5EF4-FFF2-40B4-BE49-F238E27FC236}">
                    <a16:creationId xmlns:a16="http://schemas.microsoft.com/office/drawing/2014/main" id="{9245210B-8EC0-45BE-8936-50E8D0130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0">
                <a:extLst>
                  <a:ext uri="{FF2B5EF4-FFF2-40B4-BE49-F238E27FC236}">
                    <a16:creationId xmlns:a16="http://schemas.microsoft.com/office/drawing/2014/main" id="{15AE1868-9A0D-4E20-8448-3FF83228F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1">
                <a:extLst>
                  <a:ext uri="{FF2B5EF4-FFF2-40B4-BE49-F238E27FC236}">
                    <a16:creationId xmlns:a16="http://schemas.microsoft.com/office/drawing/2014/main" id="{40B1DB4E-5DD1-45F9-AF8F-6D6236740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2">
                <a:extLst>
                  <a:ext uri="{FF2B5EF4-FFF2-40B4-BE49-F238E27FC236}">
                    <a16:creationId xmlns:a16="http://schemas.microsoft.com/office/drawing/2014/main" id="{B4FA7766-62AE-4ED8-B728-7B6249456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3">
                <a:extLst>
                  <a:ext uri="{FF2B5EF4-FFF2-40B4-BE49-F238E27FC236}">
                    <a16:creationId xmlns:a16="http://schemas.microsoft.com/office/drawing/2014/main" id="{A7BD5C76-125F-4129-B94B-FA5FA3FC2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984CAE22-4873-4C65-8CF6-A77EC01704C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7" name="Picture 14">
                <a:extLst>
                  <a:ext uri="{FF2B5EF4-FFF2-40B4-BE49-F238E27FC236}">
                    <a16:creationId xmlns:a16="http://schemas.microsoft.com/office/drawing/2014/main" id="{A60A7235-9688-4384-AADC-6D5C87892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5">
                <a:extLst>
                  <a:ext uri="{FF2B5EF4-FFF2-40B4-BE49-F238E27FC236}">
                    <a16:creationId xmlns:a16="http://schemas.microsoft.com/office/drawing/2014/main" id="{DA7C1FD7-E102-476D-ADB5-4C65C405C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6">
                <a:extLst>
                  <a:ext uri="{FF2B5EF4-FFF2-40B4-BE49-F238E27FC236}">
                    <a16:creationId xmlns:a16="http://schemas.microsoft.com/office/drawing/2014/main" id="{5B43F1B2-1E86-417C-B60F-1673EC44B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7">
                <a:extLst>
                  <a:ext uri="{FF2B5EF4-FFF2-40B4-BE49-F238E27FC236}">
                    <a16:creationId xmlns:a16="http://schemas.microsoft.com/office/drawing/2014/main" id="{8D37D0F1-1306-4A8A-A9A7-63B6E6E80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8">
                <a:extLst>
                  <a:ext uri="{FF2B5EF4-FFF2-40B4-BE49-F238E27FC236}">
                    <a16:creationId xmlns:a16="http://schemas.microsoft.com/office/drawing/2014/main" id="{9F61B4FF-B217-4DCA-BC0D-DF1ABCE22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9">
                <a:extLst>
                  <a:ext uri="{FF2B5EF4-FFF2-40B4-BE49-F238E27FC236}">
                    <a16:creationId xmlns:a16="http://schemas.microsoft.com/office/drawing/2014/main" id="{C5CF43DA-4ACD-4FAA-BF37-FDF32CA83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0">
                <a:extLst>
                  <a:ext uri="{FF2B5EF4-FFF2-40B4-BE49-F238E27FC236}">
                    <a16:creationId xmlns:a16="http://schemas.microsoft.com/office/drawing/2014/main" id="{D063004B-CDFA-42CC-9FAE-167CD8CE9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1">
                <a:extLst>
                  <a:ext uri="{FF2B5EF4-FFF2-40B4-BE49-F238E27FC236}">
                    <a16:creationId xmlns:a16="http://schemas.microsoft.com/office/drawing/2014/main" id="{BCAD04E3-2BA8-423D-95B6-8640D9677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2">
                <a:extLst>
                  <a:ext uri="{FF2B5EF4-FFF2-40B4-BE49-F238E27FC236}">
                    <a16:creationId xmlns:a16="http://schemas.microsoft.com/office/drawing/2014/main" id="{1ACD36CB-E169-4051-9EA8-70737D475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3">
                <a:extLst>
                  <a:ext uri="{FF2B5EF4-FFF2-40B4-BE49-F238E27FC236}">
                    <a16:creationId xmlns:a16="http://schemas.microsoft.com/office/drawing/2014/main" id="{8D6D5253-03B6-4944-ABC2-7BA3B4545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76932CDF-F4C8-4F33-BFC8-7CABEDA7F0A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7" name="Picture 14">
                <a:extLst>
                  <a:ext uri="{FF2B5EF4-FFF2-40B4-BE49-F238E27FC236}">
                    <a16:creationId xmlns:a16="http://schemas.microsoft.com/office/drawing/2014/main" id="{8310FCD7-3F47-4F38-BB8A-E07CB4742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5">
                <a:extLst>
                  <a:ext uri="{FF2B5EF4-FFF2-40B4-BE49-F238E27FC236}">
                    <a16:creationId xmlns:a16="http://schemas.microsoft.com/office/drawing/2014/main" id="{7DE5C3CC-28F5-4EFF-AE20-A5DE8FBD2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6">
                <a:extLst>
                  <a:ext uri="{FF2B5EF4-FFF2-40B4-BE49-F238E27FC236}">
                    <a16:creationId xmlns:a16="http://schemas.microsoft.com/office/drawing/2014/main" id="{019C28EC-9C99-4B50-970A-90F0423F8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7">
                <a:extLst>
                  <a:ext uri="{FF2B5EF4-FFF2-40B4-BE49-F238E27FC236}">
                    <a16:creationId xmlns:a16="http://schemas.microsoft.com/office/drawing/2014/main" id="{6D024906-2CAA-41AA-97B2-EE4543A2F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8">
                <a:extLst>
                  <a:ext uri="{FF2B5EF4-FFF2-40B4-BE49-F238E27FC236}">
                    <a16:creationId xmlns:a16="http://schemas.microsoft.com/office/drawing/2014/main" id="{DBF97EA9-2600-4C9D-8D43-5BBC4FE9C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9">
                <a:extLst>
                  <a:ext uri="{FF2B5EF4-FFF2-40B4-BE49-F238E27FC236}">
                    <a16:creationId xmlns:a16="http://schemas.microsoft.com/office/drawing/2014/main" id="{82E5F979-E5A1-4736-966B-B5A093B7E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0">
                <a:extLst>
                  <a:ext uri="{FF2B5EF4-FFF2-40B4-BE49-F238E27FC236}">
                    <a16:creationId xmlns:a16="http://schemas.microsoft.com/office/drawing/2014/main" id="{E740C77B-5137-40B2-894A-2A04095E6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1">
                <a:extLst>
                  <a:ext uri="{FF2B5EF4-FFF2-40B4-BE49-F238E27FC236}">
                    <a16:creationId xmlns:a16="http://schemas.microsoft.com/office/drawing/2014/main" id="{166C08EC-20D1-4BD9-B483-76663F14B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2">
                <a:extLst>
                  <a:ext uri="{FF2B5EF4-FFF2-40B4-BE49-F238E27FC236}">
                    <a16:creationId xmlns:a16="http://schemas.microsoft.com/office/drawing/2014/main" id="{03768384-99F0-4AC2-BFCC-14AB1385B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3">
                <a:extLst>
                  <a:ext uri="{FF2B5EF4-FFF2-40B4-BE49-F238E27FC236}">
                    <a16:creationId xmlns:a16="http://schemas.microsoft.com/office/drawing/2014/main" id="{33DCE827-45A7-4FDD-9924-6751DE5AB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ED98FAF6-0353-4CDF-9533-FDDBF7FDEA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47" name="Picture 14">
                <a:extLst>
                  <a:ext uri="{FF2B5EF4-FFF2-40B4-BE49-F238E27FC236}">
                    <a16:creationId xmlns:a16="http://schemas.microsoft.com/office/drawing/2014/main" id="{45959CD5-47E0-4EBF-A60D-A32CC1FE2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5">
                <a:extLst>
                  <a:ext uri="{FF2B5EF4-FFF2-40B4-BE49-F238E27FC236}">
                    <a16:creationId xmlns:a16="http://schemas.microsoft.com/office/drawing/2014/main" id="{238F4C10-502D-4B02-951A-6018E04ED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6">
                <a:extLst>
                  <a:ext uri="{FF2B5EF4-FFF2-40B4-BE49-F238E27FC236}">
                    <a16:creationId xmlns:a16="http://schemas.microsoft.com/office/drawing/2014/main" id="{DB9C0EBE-4C5C-461B-9081-57806757E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7">
                <a:extLst>
                  <a:ext uri="{FF2B5EF4-FFF2-40B4-BE49-F238E27FC236}">
                    <a16:creationId xmlns:a16="http://schemas.microsoft.com/office/drawing/2014/main" id="{828AAE52-650A-451E-B53E-54B12B522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8">
                <a:extLst>
                  <a:ext uri="{FF2B5EF4-FFF2-40B4-BE49-F238E27FC236}">
                    <a16:creationId xmlns:a16="http://schemas.microsoft.com/office/drawing/2014/main" id="{EECA4E1E-58F4-43AE-8E31-06A0DC1D2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9">
                <a:extLst>
                  <a:ext uri="{FF2B5EF4-FFF2-40B4-BE49-F238E27FC236}">
                    <a16:creationId xmlns:a16="http://schemas.microsoft.com/office/drawing/2014/main" id="{F8C1B74C-F9A9-4190-B829-99D9B50E5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0">
                <a:extLst>
                  <a:ext uri="{FF2B5EF4-FFF2-40B4-BE49-F238E27FC236}">
                    <a16:creationId xmlns:a16="http://schemas.microsoft.com/office/drawing/2014/main" id="{60BD0C1B-690F-4002-B905-E8C5FAFD0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1">
                <a:extLst>
                  <a:ext uri="{FF2B5EF4-FFF2-40B4-BE49-F238E27FC236}">
                    <a16:creationId xmlns:a16="http://schemas.microsoft.com/office/drawing/2014/main" id="{D70B9B8B-6082-4320-8FBA-D0B2400FA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2">
                <a:extLst>
                  <a:ext uri="{FF2B5EF4-FFF2-40B4-BE49-F238E27FC236}">
                    <a16:creationId xmlns:a16="http://schemas.microsoft.com/office/drawing/2014/main" id="{B9BC5DCE-E0B2-4A46-B721-4DCF7F14E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3">
                <a:extLst>
                  <a:ext uri="{FF2B5EF4-FFF2-40B4-BE49-F238E27FC236}">
                    <a16:creationId xmlns:a16="http://schemas.microsoft.com/office/drawing/2014/main" id="{8248BFC5-8C99-4DD8-BFAF-3D6C3877E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B08BEB1C-28D3-4AAE-9A9F-348D652112D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7" name="Picture 14">
                <a:extLst>
                  <a:ext uri="{FF2B5EF4-FFF2-40B4-BE49-F238E27FC236}">
                    <a16:creationId xmlns:a16="http://schemas.microsoft.com/office/drawing/2014/main" id="{58EF0C27-2894-4304-88AC-A96AA191F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5">
                <a:extLst>
                  <a:ext uri="{FF2B5EF4-FFF2-40B4-BE49-F238E27FC236}">
                    <a16:creationId xmlns:a16="http://schemas.microsoft.com/office/drawing/2014/main" id="{E134C78E-1ABD-4D68-BBA1-56CCB53D6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6">
                <a:extLst>
                  <a:ext uri="{FF2B5EF4-FFF2-40B4-BE49-F238E27FC236}">
                    <a16:creationId xmlns:a16="http://schemas.microsoft.com/office/drawing/2014/main" id="{11F7A9E7-6C26-4B27-9504-D5DAF5998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7">
                <a:extLst>
                  <a:ext uri="{FF2B5EF4-FFF2-40B4-BE49-F238E27FC236}">
                    <a16:creationId xmlns:a16="http://schemas.microsoft.com/office/drawing/2014/main" id="{1EF90111-DC9F-40D6-A8E7-5C6B6F60D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8">
                <a:extLst>
                  <a:ext uri="{FF2B5EF4-FFF2-40B4-BE49-F238E27FC236}">
                    <a16:creationId xmlns:a16="http://schemas.microsoft.com/office/drawing/2014/main" id="{020F4BEB-0D99-42CB-9509-894F080F9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9">
                <a:extLst>
                  <a:ext uri="{FF2B5EF4-FFF2-40B4-BE49-F238E27FC236}">
                    <a16:creationId xmlns:a16="http://schemas.microsoft.com/office/drawing/2014/main" id="{F777226D-6EC4-4FC3-97C9-5C3413468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20">
                <a:extLst>
                  <a:ext uri="{FF2B5EF4-FFF2-40B4-BE49-F238E27FC236}">
                    <a16:creationId xmlns:a16="http://schemas.microsoft.com/office/drawing/2014/main" id="{A3889F2F-464D-44B3-B7EB-D42AC2B8D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1">
                <a:extLst>
                  <a:ext uri="{FF2B5EF4-FFF2-40B4-BE49-F238E27FC236}">
                    <a16:creationId xmlns:a16="http://schemas.microsoft.com/office/drawing/2014/main" id="{08BC21BA-0F85-4123-ADC3-712E05CF3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2">
                <a:extLst>
                  <a:ext uri="{FF2B5EF4-FFF2-40B4-BE49-F238E27FC236}">
                    <a16:creationId xmlns:a16="http://schemas.microsoft.com/office/drawing/2014/main" id="{AA89CE3C-B9FA-4205-9126-E8B324895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3">
                <a:extLst>
                  <a:ext uri="{FF2B5EF4-FFF2-40B4-BE49-F238E27FC236}">
                    <a16:creationId xmlns:a16="http://schemas.microsoft.com/office/drawing/2014/main" id="{02E28DC0-9C44-4079-B283-70AA7F0F4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EE4A62C-41DA-4D59-98CE-874DF41DF70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7" name="Picture 14">
                <a:extLst>
                  <a:ext uri="{FF2B5EF4-FFF2-40B4-BE49-F238E27FC236}">
                    <a16:creationId xmlns:a16="http://schemas.microsoft.com/office/drawing/2014/main" id="{CE2505D9-F972-4913-8281-719659B5C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5">
                <a:extLst>
                  <a:ext uri="{FF2B5EF4-FFF2-40B4-BE49-F238E27FC236}">
                    <a16:creationId xmlns:a16="http://schemas.microsoft.com/office/drawing/2014/main" id="{BFAF8FCC-B5EF-4A07-83A0-8AA662834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6">
                <a:extLst>
                  <a:ext uri="{FF2B5EF4-FFF2-40B4-BE49-F238E27FC236}">
                    <a16:creationId xmlns:a16="http://schemas.microsoft.com/office/drawing/2014/main" id="{8E6E52AB-7C6F-4FB1-A55D-37871637A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7">
                <a:extLst>
                  <a:ext uri="{FF2B5EF4-FFF2-40B4-BE49-F238E27FC236}">
                    <a16:creationId xmlns:a16="http://schemas.microsoft.com/office/drawing/2014/main" id="{DC130D60-1A97-46C0-9849-A24449472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8">
                <a:extLst>
                  <a:ext uri="{FF2B5EF4-FFF2-40B4-BE49-F238E27FC236}">
                    <a16:creationId xmlns:a16="http://schemas.microsoft.com/office/drawing/2014/main" id="{ED906C24-09BD-4D4E-A669-22DD0D84B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9">
                <a:extLst>
                  <a:ext uri="{FF2B5EF4-FFF2-40B4-BE49-F238E27FC236}">
                    <a16:creationId xmlns:a16="http://schemas.microsoft.com/office/drawing/2014/main" id="{6B8E2B9A-9F41-4CE1-88BA-ACDAE9767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20">
                <a:extLst>
                  <a:ext uri="{FF2B5EF4-FFF2-40B4-BE49-F238E27FC236}">
                    <a16:creationId xmlns:a16="http://schemas.microsoft.com/office/drawing/2014/main" id="{AD036F2E-FB0A-4A89-9901-BBDE9172A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1">
                <a:extLst>
                  <a:ext uri="{FF2B5EF4-FFF2-40B4-BE49-F238E27FC236}">
                    <a16:creationId xmlns:a16="http://schemas.microsoft.com/office/drawing/2014/main" id="{5148212E-84C8-4D55-B70E-82333FF86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2">
                <a:extLst>
                  <a:ext uri="{FF2B5EF4-FFF2-40B4-BE49-F238E27FC236}">
                    <a16:creationId xmlns:a16="http://schemas.microsoft.com/office/drawing/2014/main" id="{AC08D6DF-7D9B-4FAE-AD99-E4700CDDE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3">
                <a:extLst>
                  <a:ext uri="{FF2B5EF4-FFF2-40B4-BE49-F238E27FC236}">
                    <a16:creationId xmlns:a16="http://schemas.microsoft.com/office/drawing/2014/main" id="{12520FE3-C7AD-4FBC-A190-A0260C169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DB1A2489-DE5C-4F1C-9AE5-9445EFB31F5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7" name="Picture 14">
                <a:extLst>
                  <a:ext uri="{FF2B5EF4-FFF2-40B4-BE49-F238E27FC236}">
                    <a16:creationId xmlns:a16="http://schemas.microsoft.com/office/drawing/2014/main" id="{A4D93C8E-4A6A-4013-BD89-BCF9542C5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5">
                <a:extLst>
                  <a:ext uri="{FF2B5EF4-FFF2-40B4-BE49-F238E27FC236}">
                    <a16:creationId xmlns:a16="http://schemas.microsoft.com/office/drawing/2014/main" id="{8CB3DCFD-528A-4BAC-844D-0F52F2D93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6">
                <a:extLst>
                  <a:ext uri="{FF2B5EF4-FFF2-40B4-BE49-F238E27FC236}">
                    <a16:creationId xmlns:a16="http://schemas.microsoft.com/office/drawing/2014/main" id="{9208AB27-5F31-4177-B245-54C296F73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7">
                <a:extLst>
                  <a:ext uri="{FF2B5EF4-FFF2-40B4-BE49-F238E27FC236}">
                    <a16:creationId xmlns:a16="http://schemas.microsoft.com/office/drawing/2014/main" id="{B4120FB8-FBA8-4A4C-8533-7495DCD6F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8">
                <a:extLst>
                  <a:ext uri="{FF2B5EF4-FFF2-40B4-BE49-F238E27FC236}">
                    <a16:creationId xmlns:a16="http://schemas.microsoft.com/office/drawing/2014/main" id="{5BF087D9-21F8-4954-BEF8-DE5CD5793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9">
                <a:extLst>
                  <a:ext uri="{FF2B5EF4-FFF2-40B4-BE49-F238E27FC236}">
                    <a16:creationId xmlns:a16="http://schemas.microsoft.com/office/drawing/2014/main" id="{12419808-C880-4BF8-9E19-2E3C359F7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20">
                <a:extLst>
                  <a:ext uri="{FF2B5EF4-FFF2-40B4-BE49-F238E27FC236}">
                    <a16:creationId xmlns:a16="http://schemas.microsoft.com/office/drawing/2014/main" id="{83910B80-576A-4A69-B157-12346E298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21">
                <a:extLst>
                  <a:ext uri="{FF2B5EF4-FFF2-40B4-BE49-F238E27FC236}">
                    <a16:creationId xmlns:a16="http://schemas.microsoft.com/office/drawing/2014/main" id="{062F5BD3-D97B-4B9D-9ED9-FAAD487F1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2">
                <a:extLst>
                  <a:ext uri="{FF2B5EF4-FFF2-40B4-BE49-F238E27FC236}">
                    <a16:creationId xmlns:a16="http://schemas.microsoft.com/office/drawing/2014/main" id="{A8D0908B-03F3-46D3-BDFC-E86F5CA88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3">
                <a:extLst>
                  <a:ext uri="{FF2B5EF4-FFF2-40B4-BE49-F238E27FC236}">
                    <a16:creationId xmlns:a16="http://schemas.microsoft.com/office/drawing/2014/main" id="{B4AFE159-605A-4509-961E-FA6DEDC25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44D762D0-6AD8-4E89-A53B-B427F17F50B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9B17EEC5-96BD-4F69-A536-488259AFA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1F8C6439-5A91-4D51-9E02-5A1F82AE3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D223F112-981A-4028-B207-1770042F2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5095892D-FE8D-48B7-B6CD-186EA3A62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8">
                <a:extLst>
                  <a:ext uri="{FF2B5EF4-FFF2-40B4-BE49-F238E27FC236}">
                    <a16:creationId xmlns:a16="http://schemas.microsoft.com/office/drawing/2014/main" id="{65063652-2DBA-4014-8134-01AA90641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9">
                <a:extLst>
                  <a:ext uri="{FF2B5EF4-FFF2-40B4-BE49-F238E27FC236}">
                    <a16:creationId xmlns:a16="http://schemas.microsoft.com/office/drawing/2014/main" id="{AB338D58-E057-4838-A9EF-25027252E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0">
                <a:extLst>
                  <a:ext uri="{FF2B5EF4-FFF2-40B4-BE49-F238E27FC236}">
                    <a16:creationId xmlns:a16="http://schemas.microsoft.com/office/drawing/2014/main" id="{634E5A1C-9092-4D00-A952-BC3A651E6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21">
                <a:extLst>
                  <a:ext uri="{FF2B5EF4-FFF2-40B4-BE49-F238E27FC236}">
                    <a16:creationId xmlns:a16="http://schemas.microsoft.com/office/drawing/2014/main" id="{4DDA71DD-455F-47CC-86CC-DBA78FAE8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2">
                <a:extLst>
                  <a:ext uri="{FF2B5EF4-FFF2-40B4-BE49-F238E27FC236}">
                    <a16:creationId xmlns:a16="http://schemas.microsoft.com/office/drawing/2014/main" id="{52F76B4E-737A-40FA-9505-DD6204A89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3">
                <a:extLst>
                  <a:ext uri="{FF2B5EF4-FFF2-40B4-BE49-F238E27FC236}">
                    <a16:creationId xmlns:a16="http://schemas.microsoft.com/office/drawing/2014/main" id="{7AE6478F-E165-4BD3-A7EF-EBB6CDE07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590EAD8E-C029-4DFC-8474-86679CA5BDB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F7F87A87-3BEB-4C62-A334-568A1C0E6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DABC83DC-9B3F-47B5-B8FE-5846E6ABF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0419E8B9-5AA8-4CFC-9AB7-B49C2974F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14A04C69-6402-4807-B887-15171F703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99F3E0A3-1F89-4F7F-B8B5-E58245F23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259FA33C-628B-48FB-83C3-CD4C19441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20">
                <a:extLst>
                  <a:ext uri="{FF2B5EF4-FFF2-40B4-BE49-F238E27FC236}">
                    <a16:creationId xmlns:a16="http://schemas.microsoft.com/office/drawing/2014/main" id="{E2109AD0-8977-4CFF-9086-2A741A127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DED57BFE-ED8D-49FA-8CDD-EA2FCBA3D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AD58D1C1-A0B2-418B-B3A1-F0241D579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6C663770-4EEA-4C89-9948-1294DDD11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97" name="Group 56">
            <a:extLst>
              <a:ext uri="{FF2B5EF4-FFF2-40B4-BE49-F238E27FC236}">
                <a16:creationId xmlns:a16="http://schemas.microsoft.com/office/drawing/2014/main" id="{E311423C-A761-479F-A6AD-1FF35055B293}"/>
              </a:ext>
            </a:extLst>
          </p:cNvPr>
          <p:cNvGrpSpPr/>
          <p:nvPr/>
        </p:nvGrpSpPr>
        <p:grpSpPr>
          <a:xfrm>
            <a:off x="5966077" y="1527056"/>
            <a:ext cx="1539560" cy="171967"/>
            <a:chOff x="7746380" y="2949426"/>
            <a:chExt cx="2188691" cy="244475"/>
          </a:xfrm>
        </p:grpSpPr>
        <p:pic>
          <p:nvPicPr>
            <p:cNvPr id="198" name="Picture 14">
              <a:extLst>
                <a:ext uri="{FF2B5EF4-FFF2-40B4-BE49-F238E27FC236}">
                  <a16:creationId xmlns:a16="http://schemas.microsoft.com/office/drawing/2014/main" id="{5EE1FEA5-F091-410F-9AD2-82AA0437E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15">
              <a:extLst>
                <a:ext uri="{FF2B5EF4-FFF2-40B4-BE49-F238E27FC236}">
                  <a16:creationId xmlns:a16="http://schemas.microsoft.com/office/drawing/2014/main" id="{680D8B04-2845-415A-8A6D-360734F5E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" name="Picture 16">
              <a:extLst>
                <a:ext uri="{FF2B5EF4-FFF2-40B4-BE49-F238E27FC236}">
                  <a16:creationId xmlns:a16="http://schemas.microsoft.com/office/drawing/2014/main" id="{135C12A3-5BB1-47EE-9D95-570CB0D23D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" name="Picture 17">
              <a:extLst>
                <a:ext uri="{FF2B5EF4-FFF2-40B4-BE49-F238E27FC236}">
                  <a16:creationId xmlns:a16="http://schemas.microsoft.com/office/drawing/2014/main" id="{8A025C27-FC5B-4D20-862C-A19E48E0D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8">
              <a:extLst>
                <a:ext uri="{FF2B5EF4-FFF2-40B4-BE49-F238E27FC236}">
                  <a16:creationId xmlns:a16="http://schemas.microsoft.com/office/drawing/2014/main" id="{7E150993-C59B-4F3C-AF29-131FF28D40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9">
              <a:extLst>
                <a:ext uri="{FF2B5EF4-FFF2-40B4-BE49-F238E27FC236}">
                  <a16:creationId xmlns:a16="http://schemas.microsoft.com/office/drawing/2014/main" id="{E11DBA83-5A91-4B79-8E20-30F9B417D3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20">
              <a:extLst>
                <a:ext uri="{FF2B5EF4-FFF2-40B4-BE49-F238E27FC236}">
                  <a16:creationId xmlns:a16="http://schemas.microsoft.com/office/drawing/2014/main" id="{A7A632EF-D181-42BD-8D00-ECEDE8293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21">
              <a:extLst>
                <a:ext uri="{FF2B5EF4-FFF2-40B4-BE49-F238E27FC236}">
                  <a16:creationId xmlns:a16="http://schemas.microsoft.com/office/drawing/2014/main" id="{111EAB5E-E9B1-4B1E-8150-8EE0F10F93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22">
              <a:extLst>
                <a:ext uri="{FF2B5EF4-FFF2-40B4-BE49-F238E27FC236}">
                  <a16:creationId xmlns:a16="http://schemas.microsoft.com/office/drawing/2014/main" id="{7652D441-512D-4ECE-80DE-2170782641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3">
              <a:extLst>
                <a:ext uri="{FF2B5EF4-FFF2-40B4-BE49-F238E27FC236}">
                  <a16:creationId xmlns:a16="http://schemas.microsoft.com/office/drawing/2014/main" id="{7C7FEDFD-3E62-491E-91EE-02C32D737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08" name="Picture 207">
            <a:extLst>
              <a:ext uri="{FF2B5EF4-FFF2-40B4-BE49-F238E27FC236}">
                <a16:creationId xmlns:a16="http://schemas.microsoft.com/office/drawing/2014/main" id="{ADC16ADF-B298-41C3-A573-51F08A190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6553" y="55432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9" name="Picture 208">
            <a:extLst>
              <a:ext uri="{FF2B5EF4-FFF2-40B4-BE49-F238E27FC236}">
                <a16:creationId xmlns:a16="http://schemas.microsoft.com/office/drawing/2014/main" id="{920FC3A0-DA3F-447D-ADC0-34F02C1A8D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2952" y="554322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10" name="Group 209">
            <a:extLst>
              <a:ext uri="{FF2B5EF4-FFF2-40B4-BE49-F238E27FC236}">
                <a16:creationId xmlns:a16="http://schemas.microsoft.com/office/drawing/2014/main" id="{C6501E09-100F-40D6-BA0C-C0BD30DFFCE2}"/>
              </a:ext>
            </a:extLst>
          </p:cNvPr>
          <p:cNvGrpSpPr/>
          <p:nvPr/>
        </p:nvGrpSpPr>
        <p:grpSpPr>
          <a:xfrm>
            <a:off x="2376009" y="1525472"/>
            <a:ext cx="1539560" cy="1515856"/>
            <a:chOff x="4975891" y="1527626"/>
            <a:chExt cx="1539560" cy="1515856"/>
          </a:xfrm>
        </p:grpSpPr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8837902F-2E82-4A34-BCA8-6C3CC0DF876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1" name="Picture 14">
                <a:extLst>
                  <a:ext uri="{FF2B5EF4-FFF2-40B4-BE49-F238E27FC236}">
                    <a16:creationId xmlns:a16="http://schemas.microsoft.com/office/drawing/2014/main" id="{A92BD568-CDE4-420A-A223-F9D5B2E5E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5">
                <a:extLst>
                  <a:ext uri="{FF2B5EF4-FFF2-40B4-BE49-F238E27FC236}">
                    <a16:creationId xmlns:a16="http://schemas.microsoft.com/office/drawing/2014/main" id="{FA0BA379-4542-41A2-B604-E6EE929BA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6">
                <a:extLst>
                  <a:ext uri="{FF2B5EF4-FFF2-40B4-BE49-F238E27FC236}">
                    <a16:creationId xmlns:a16="http://schemas.microsoft.com/office/drawing/2014/main" id="{A0E8AB0B-D37B-48E2-B31E-ED808AEFA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7">
                <a:extLst>
                  <a:ext uri="{FF2B5EF4-FFF2-40B4-BE49-F238E27FC236}">
                    <a16:creationId xmlns:a16="http://schemas.microsoft.com/office/drawing/2014/main" id="{9C038535-213D-4A5D-9B11-87535D54C7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8">
                <a:extLst>
                  <a:ext uri="{FF2B5EF4-FFF2-40B4-BE49-F238E27FC236}">
                    <a16:creationId xmlns:a16="http://schemas.microsoft.com/office/drawing/2014/main" id="{67341709-57E8-457A-A694-DCC38BBD8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9">
                <a:extLst>
                  <a:ext uri="{FF2B5EF4-FFF2-40B4-BE49-F238E27FC236}">
                    <a16:creationId xmlns:a16="http://schemas.microsoft.com/office/drawing/2014/main" id="{33714152-1C9F-4912-AB2E-2ECB2342E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0">
                <a:extLst>
                  <a:ext uri="{FF2B5EF4-FFF2-40B4-BE49-F238E27FC236}">
                    <a16:creationId xmlns:a16="http://schemas.microsoft.com/office/drawing/2014/main" id="{A8D9ACD4-FC07-4727-B1B4-C8BD7341C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1">
                <a:extLst>
                  <a:ext uri="{FF2B5EF4-FFF2-40B4-BE49-F238E27FC236}">
                    <a16:creationId xmlns:a16="http://schemas.microsoft.com/office/drawing/2014/main" id="{AADE2372-9A9E-409B-8307-174262388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2">
                <a:extLst>
                  <a:ext uri="{FF2B5EF4-FFF2-40B4-BE49-F238E27FC236}">
                    <a16:creationId xmlns:a16="http://schemas.microsoft.com/office/drawing/2014/main" id="{028FD674-E612-4872-B505-6D1D98459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3">
                <a:extLst>
                  <a:ext uri="{FF2B5EF4-FFF2-40B4-BE49-F238E27FC236}">
                    <a16:creationId xmlns:a16="http://schemas.microsoft.com/office/drawing/2014/main" id="{A35D9F4B-900B-4CB9-83A4-7932209E4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4E1FECEC-3A1B-417D-973D-BC4E203961F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D2F51B61-EF08-41E9-86CB-B4F202E70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443B7B67-3DB3-4658-9BB1-7D1D33AD6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269AEE59-C9EA-4197-9816-89231B20A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E619022C-8CAB-4F64-A2E1-6EF072814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A34B2952-AA60-43E8-B711-345EBA9B9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5B10AB34-7EA7-4F3E-ABC0-A45E41220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6A431FF1-6A6F-42D9-8284-5A231766B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889607C0-8FDA-495C-A20A-1DC4EDD70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61CEB4DC-C8FA-4C5C-8888-177B3C759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656BB96E-5014-46DD-AE6D-21F056F14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5AF9D51B-7556-4FA3-A295-4BFC803C352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E517C05E-6DF9-4BB3-B810-F2D6C88B8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8428A082-3F77-4CBD-934C-204E17B78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DFB0C2D5-0019-4633-BC1D-BCDEEBC43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406EE8C2-F297-4171-AC26-D87CAD16A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338220CE-26B2-4196-ADC4-38DEE7211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65A1451B-204B-40A2-BC65-3CE7813D6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308730BB-229F-43C2-A70F-4F9901D26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8FAC469F-7431-4B6B-B5C6-CF7785879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88439976-921A-488E-B6B7-F98A45A6D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18F6851E-1AC3-4DE0-9FDB-A591BB671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023729A1-0A80-4062-9942-63B11CB9605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72DE46C-F482-4977-8EFD-CBEBC5FDA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62581854-F1FB-451C-AFF9-AEC5672E2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F2CC066F-BC27-45F5-A59E-26EBD5CF6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1E664020-19A2-4824-8234-C4886D9E9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5F1B8673-5F24-426B-8F90-77AC38164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FE9BDA14-569C-4B46-BB58-21F2A780A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7A5DA9D1-BAD5-4360-8809-3F06C8B07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5FD6542C-D202-425C-AACC-A8459D4AD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BC5A2668-F531-464E-A9DA-BECDCDE19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9E8ADC8-BCF1-467F-8C32-DF179AAB9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78F24C95-75DA-46F5-9A35-0030A09AEBA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F3D420D0-198C-4CD9-9779-102BF969A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BA490AFB-46BE-44EA-9FD8-D31D17A5F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57C6C9A5-E6B8-4542-8E8A-955369074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15C67E82-E20E-4939-B195-1FC9C9C92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CBCF91E1-1530-4298-9615-7EA330C28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A63E3B8F-8AF4-4DA8-B7F5-D1D0B5C4C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1447AC0C-8662-4AF5-9354-7EE12F22E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E49EAE45-6EC9-47EF-9A77-20159118A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408FBB4D-6C3F-42C0-95FB-4561B0651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CA287D07-3F0C-4E3D-93D4-D55C5EF81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F4C8CE29-9E01-4BEE-808F-50F791E92DE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E5F8DBE3-1137-4A54-B34D-826C24B9F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B17F3C3C-FED0-4CBD-97EE-6C0F0551A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BD2B0FFD-A6CE-4E7D-AB1A-31813C252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E5AC698D-152E-44E0-A629-23CE98729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5F1D707A-B309-48F8-A91C-328CB6D78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8B469092-6032-46A4-8A29-22AD17661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43891E3F-31DE-4CCA-B91A-BF1EA6E84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ADD00338-59AA-499A-B945-2496E6D6E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963A1902-F80B-454C-8184-90AE4CC80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7DA2635C-818F-431A-B684-47CE119A7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14F9F74D-290A-4571-B8F5-63C84B753FF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8477379A-DD91-46C2-B79E-877CB9C4F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2968C350-EA46-47E6-9AFB-33B2E7846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EE7E805F-EA2C-4187-98BE-293233F9D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5D74D77F-F693-4CF9-8141-DE34D5239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D5AE0664-1308-4613-80DE-9DBF3E420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42969FC5-EC39-4280-8B78-DE4395D6F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FE0B2899-6266-4181-B72B-6692430BA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B4099E55-A50D-4C87-96C2-5BC145EF6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D5F8F900-75FB-487E-BFE5-8A9AC8FF0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905246B3-8232-4DDE-8426-CF67FE32A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40D9B9A1-F4D5-4AD4-A795-8327DD97175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8A37DF94-147E-4655-B67A-E3AA33ED2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FB1019EE-EE5A-4399-A819-22EA690EB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7CB51B0E-77AB-4387-9EBA-F4FFFEC62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2474ED42-2319-47AD-8FEF-56C276FED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1EF1307B-44F4-4019-BE7E-7CF24A9F4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5194592A-EB45-4DC4-B003-053F83664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67B2B3C7-6398-4749-8517-5FF6497AE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309C61A0-A9FA-45FD-A66E-696A46E5A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021B39FE-137E-4807-B2BA-6FD7C7327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EF43280E-58B5-4F72-9533-73BEF02B4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E019EC39-62E6-4C00-B4CE-5C4F2FB4EB8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94D22874-C2A1-4843-A7F7-935E6F81A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FFA1DD43-FE4B-446A-A420-1A0675B04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80511378-8BF6-439E-BB87-A94A64785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CDA04E9F-8CEC-4079-868E-5D19A6AFC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97C5447A-F770-4D40-A7B7-BB8B9904D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C1006F73-D255-4E81-8E23-D6C76E8F6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A9BB4748-A6FC-4498-B164-033DEB1B9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AB64CFED-46F9-4535-8D90-133AA4090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1FB46DD4-FBBA-4F84-ACF6-782EE82FF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7334DC66-7202-4FC8-8724-9EC953EDD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0" name="Group 56">
              <a:extLst>
                <a:ext uri="{FF2B5EF4-FFF2-40B4-BE49-F238E27FC236}">
                  <a16:creationId xmlns:a16="http://schemas.microsoft.com/office/drawing/2014/main" id="{1246425D-4597-4C40-A325-359F4EF6C28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F21C1556-2311-4224-940D-A16303FA7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E2268B80-9414-421D-9A93-B9D480DDB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3F9A78BF-BFB5-4DBB-9A2F-8F7461B35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7BBC92A7-FE9D-47B2-A6BD-75555343B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70956201-E699-4530-AF2C-9A590EABF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1B1AF656-92CC-4AF4-9DD4-D7C6B1EF1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D710B32A-9378-422B-8A90-BA1D46FAC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5B6EBF0B-D2BA-4053-839C-42CE556A2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93A421A3-2DA2-459A-B2C1-E9CE4A85B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90431C49-87D5-4FF8-912B-6CE392BDF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FBA303B5-DA0F-4041-90A3-616B38235C38}"/>
              </a:ext>
            </a:extLst>
          </p:cNvPr>
          <p:cNvGrpSpPr/>
          <p:nvPr/>
        </p:nvGrpSpPr>
        <p:grpSpPr>
          <a:xfrm>
            <a:off x="4162892" y="1529633"/>
            <a:ext cx="1539560" cy="1515856"/>
            <a:chOff x="4975891" y="1527626"/>
            <a:chExt cx="1539560" cy="1515856"/>
          </a:xfrm>
        </p:grpSpPr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CFE49254-DD2F-4D33-AF6A-30E3190F42D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2" name="Picture 14">
                <a:extLst>
                  <a:ext uri="{FF2B5EF4-FFF2-40B4-BE49-F238E27FC236}">
                    <a16:creationId xmlns:a16="http://schemas.microsoft.com/office/drawing/2014/main" id="{E0400BC9-0130-4A77-BA8F-F670F05C8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5">
                <a:extLst>
                  <a:ext uri="{FF2B5EF4-FFF2-40B4-BE49-F238E27FC236}">
                    <a16:creationId xmlns:a16="http://schemas.microsoft.com/office/drawing/2014/main" id="{9AACC939-5735-418F-8F8E-D82597749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6">
                <a:extLst>
                  <a:ext uri="{FF2B5EF4-FFF2-40B4-BE49-F238E27FC236}">
                    <a16:creationId xmlns:a16="http://schemas.microsoft.com/office/drawing/2014/main" id="{9646568A-6F90-4B03-A208-54C17DC5A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7">
                <a:extLst>
                  <a:ext uri="{FF2B5EF4-FFF2-40B4-BE49-F238E27FC236}">
                    <a16:creationId xmlns:a16="http://schemas.microsoft.com/office/drawing/2014/main" id="{71C32F70-6EFC-4D2C-9C89-0C216AFDB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8">
                <a:extLst>
                  <a:ext uri="{FF2B5EF4-FFF2-40B4-BE49-F238E27FC236}">
                    <a16:creationId xmlns:a16="http://schemas.microsoft.com/office/drawing/2014/main" id="{2B30B8C4-6F10-45DA-AC29-D95836C75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9">
                <a:extLst>
                  <a:ext uri="{FF2B5EF4-FFF2-40B4-BE49-F238E27FC236}">
                    <a16:creationId xmlns:a16="http://schemas.microsoft.com/office/drawing/2014/main" id="{229D20AF-56E9-452E-9F25-2934AB970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0">
                <a:extLst>
                  <a:ext uri="{FF2B5EF4-FFF2-40B4-BE49-F238E27FC236}">
                    <a16:creationId xmlns:a16="http://schemas.microsoft.com/office/drawing/2014/main" id="{BAB1C0B6-E3EB-447B-B395-AB57B753A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1">
                <a:extLst>
                  <a:ext uri="{FF2B5EF4-FFF2-40B4-BE49-F238E27FC236}">
                    <a16:creationId xmlns:a16="http://schemas.microsoft.com/office/drawing/2014/main" id="{F868A6F2-225A-4813-AB21-E1169F727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2">
                <a:extLst>
                  <a:ext uri="{FF2B5EF4-FFF2-40B4-BE49-F238E27FC236}">
                    <a16:creationId xmlns:a16="http://schemas.microsoft.com/office/drawing/2014/main" id="{C8AC7DA2-12F9-4CC8-A68C-9A2F70844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3">
                <a:extLst>
                  <a:ext uri="{FF2B5EF4-FFF2-40B4-BE49-F238E27FC236}">
                    <a16:creationId xmlns:a16="http://schemas.microsoft.com/office/drawing/2014/main" id="{E828A53F-08BB-4D97-B7F4-6DE24C436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D8650DB6-D1E8-43FA-9F49-6F9F3591D3B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B8DF7DF4-2FB0-4B4E-A62B-E68D7517D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E9EDD55A-129C-4849-86CB-4DA3E23C2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CEEFECF7-DDF9-4FD9-A982-186991F8B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3AAB8FFF-522D-45E6-868D-A8CCD4C8A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9518869E-BBBC-4306-98A2-56595810C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4B54ABDE-5A72-431C-A20B-113F5B3D5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06810E2A-F9A0-4CFA-A6D3-E5B444B3F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8E33CFB2-62BA-46DD-B162-1B7CEF6BC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2DEF8265-36B6-4B26-A6EE-5AF33BF44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4528D55E-94D7-4EE1-A2CB-165F668A0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DFCA03E0-5CC1-4458-BBD2-9ECF4D5E462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692DAA30-B595-48DF-847D-1CA5E89A4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41252CE3-5BFA-4DBB-8E28-4082E8F81B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9FE4848C-AA89-473D-BCD1-124249821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B796360A-B8A9-411A-8FB8-49CB6BE59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ED8C55ED-9344-41A5-B042-467DCAC8A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93970572-3178-4D29-859B-983E70362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01AC3DBF-3539-4042-8D52-972B79783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08FA4B0B-AA50-4895-9058-9AFE43C75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093A407B-4CBD-44A9-8F52-B039F21B5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41050187-BD1B-4C2A-86AE-D597BCCB9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6D25496A-9412-4B11-B3EF-A81AA9DEBFA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C15F4D62-EA7D-4A5E-B570-BECD86032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F7BCFA9F-9A7A-49BD-9D6A-7159B9383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201F6557-6A20-4581-B1D0-E3B8CBF69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F0270175-B86A-4F96-80F7-A30A98351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B25FE562-88EC-4003-A116-89E275360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81A048B8-8C72-441C-9EBB-00BFB98AD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9E10D86B-5CE2-4D4E-A379-017BA9EAE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55570894-7C17-4529-BC81-A240F93CE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10C4F42F-D4C2-4050-8BC2-BC70BC68B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1C28E0A7-CC62-4347-B241-6A7AA85EC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9F7356D3-941B-4F0F-A63A-4EF9358388D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F1C9D6E1-833F-49C3-9A75-D1F00CEDC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AB4E848B-5105-4ABF-A2C9-24979021A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15B1701B-F611-4657-845C-DB16C31A1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CB41BAD7-092C-4135-A58A-C1E1DB389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CD6EB52E-CA34-4CC8-9496-CD2801B7A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FC08F353-8CFD-4B49-A783-5566CF5CA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17CA01F5-B931-44D3-9211-3EFA759EF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7558751F-F3E8-4024-919E-60334B799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EA640CDF-494C-4C8A-95C2-CF1F1EB92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C4F30A75-C347-45B0-83A8-055C1BBF8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C025B02D-AB30-494F-9027-ACDCFBFEA8E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E6E236DE-9DAF-4A54-A8F4-AA6C6A269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4DCB8FF8-621C-4A48-9C13-E2F6F30F3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7D9C8A49-CF03-4ACB-9F2E-132FC69F3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413E692E-64F8-457D-AFF2-C5ED9BA89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8BB81EAC-E583-4C68-9DB3-045CD4B4F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49C5010D-DA6C-4F8E-B82C-BB57A6A36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165C5371-44C6-42CF-B930-2188EAC55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B306B8EB-22DF-4ABD-BB61-3FC6B9642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6E32C11D-A954-4FB5-AAD8-B33FCE507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C1DE26D7-084C-4882-83AF-7FE2CE7EF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E6088170-19DF-4F40-A926-900E8C88EB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C7BA05BE-40A2-4659-9653-A0BA9E238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8AD07D63-E145-4778-82CD-5528ECB6A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409BDFAE-F967-4C75-A437-2E586E44E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30EA0E30-7CAD-46ED-97E3-93100D0BC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2664271D-AA9C-4847-B907-2C19FB245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56EE9757-26D6-4D5B-A363-1A89F1763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A7BD790A-DEA2-4287-BD1C-CF0414613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5F516B9F-97E7-415B-B534-852A408BB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4D77C958-08DA-4116-A23F-A104BC740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FB8A1904-409E-4008-8137-C160B3AA5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79B1F112-C550-4610-A7B0-8AC73BA1ED0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00F99B1F-35A3-43AE-B3DA-811694FF9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86E45867-0277-4EAE-A4D0-9D7DAB409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A4B37384-37D6-4756-B7BC-61CC88E80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5D9197BD-2286-4026-AA67-86E176035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5FCCA9C6-0A1F-480F-B7E8-60798321F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46602A73-57C3-4C67-A249-7FF73D7CF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6AB805B1-03C4-41FF-A690-4A090EFCB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E58156F9-7BC4-4C79-AB3C-55F4DD8F0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43F532AB-3CFA-435F-8F27-FF7908C5D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55C29C9B-F84B-4CDD-AB82-C52970BC8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7EAC23AB-E92A-42D2-B8EB-3FC8D7B307E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CE5CAD21-BF5E-4452-99A5-5A32CDE70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D69F3765-EA86-40D5-8327-808FEE16E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50C948DA-7119-4BC5-9A5A-3A92E8850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F060B337-A628-4EFF-A83F-1EAB1C930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E920A5C6-B9EA-4211-B045-82F175C6A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F7CD54F4-7B9E-4208-A2DE-050C7D0FA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9E5B134D-2926-4FF0-8CB8-62108E13E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7B474E57-7B5D-4FCC-840F-6049A1AD3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4713E0A3-463E-493C-9E08-E08225ED1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EE864542-E0A4-4EC7-AB17-390771675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1" name="Group 56">
              <a:extLst>
                <a:ext uri="{FF2B5EF4-FFF2-40B4-BE49-F238E27FC236}">
                  <a16:creationId xmlns:a16="http://schemas.microsoft.com/office/drawing/2014/main" id="{24C57D8C-A7F5-495B-8661-E5003099E86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9E4226C0-61C8-46A1-8310-261865830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23828074-C702-4DF9-85FF-95C3E64E4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C32D8C2F-F5DD-46E2-AA1A-13CF908D2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BFBD9946-556E-4441-A464-2222AED4C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59838D45-8721-4A06-BC3A-A570E119B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CE4B1D05-BFFD-4096-BDC5-B2D40E7B6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A2774ADB-891B-4FB5-833E-4507C28E5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3F15B536-FB7D-4234-AD63-C5330B616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AC85B787-BBBD-481D-A4E4-63718B4D2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B50287BD-B5A4-4C2D-9D27-A6CEAB9BF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2" name="Group 56">
            <a:extLst>
              <a:ext uri="{FF2B5EF4-FFF2-40B4-BE49-F238E27FC236}">
                <a16:creationId xmlns:a16="http://schemas.microsoft.com/office/drawing/2014/main" id="{7E514E7F-621A-436B-999C-02660D271606}"/>
              </a:ext>
            </a:extLst>
          </p:cNvPr>
          <p:cNvGrpSpPr/>
          <p:nvPr/>
        </p:nvGrpSpPr>
        <p:grpSpPr>
          <a:xfrm>
            <a:off x="5966077" y="1967918"/>
            <a:ext cx="1539560" cy="171967"/>
            <a:chOff x="7746380" y="2949426"/>
            <a:chExt cx="2188691" cy="244475"/>
          </a:xfrm>
        </p:grpSpPr>
        <p:pic>
          <p:nvPicPr>
            <p:cNvPr id="433" name="Picture 14">
              <a:extLst>
                <a:ext uri="{FF2B5EF4-FFF2-40B4-BE49-F238E27FC236}">
                  <a16:creationId xmlns:a16="http://schemas.microsoft.com/office/drawing/2014/main" id="{9485DF69-7AA6-4075-924B-F73440B2AE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5">
              <a:extLst>
                <a:ext uri="{FF2B5EF4-FFF2-40B4-BE49-F238E27FC236}">
                  <a16:creationId xmlns:a16="http://schemas.microsoft.com/office/drawing/2014/main" id="{92268509-F359-40EE-ABA7-CF9A7F868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6">
              <a:extLst>
                <a:ext uri="{FF2B5EF4-FFF2-40B4-BE49-F238E27FC236}">
                  <a16:creationId xmlns:a16="http://schemas.microsoft.com/office/drawing/2014/main" id="{4B960E1F-239A-4D7A-A771-F005822973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7">
              <a:extLst>
                <a:ext uri="{FF2B5EF4-FFF2-40B4-BE49-F238E27FC236}">
                  <a16:creationId xmlns:a16="http://schemas.microsoft.com/office/drawing/2014/main" id="{56E73551-43E5-4EC0-9620-1D50F1ABE7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8">
              <a:extLst>
                <a:ext uri="{FF2B5EF4-FFF2-40B4-BE49-F238E27FC236}">
                  <a16:creationId xmlns:a16="http://schemas.microsoft.com/office/drawing/2014/main" id="{22BCD78D-CCE4-420F-9780-8A05ECD32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9">
              <a:extLst>
                <a:ext uri="{FF2B5EF4-FFF2-40B4-BE49-F238E27FC236}">
                  <a16:creationId xmlns:a16="http://schemas.microsoft.com/office/drawing/2014/main" id="{4F7BBC9E-FF08-4E9E-A9DB-5CB5BC7B1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0">
              <a:extLst>
                <a:ext uri="{FF2B5EF4-FFF2-40B4-BE49-F238E27FC236}">
                  <a16:creationId xmlns:a16="http://schemas.microsoft.com/office/drawing/2014/main" id="{BFE7617E-CA56-4015-B62E-C87BBC8723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1">
              <a:extLst>
                <a:ext uri="{FF2B5EF4-FFF2-40B4-BE49-F238E27FC236}">
                  <a16:creationId xmlns:a16="http://schemas.microsoft.com/office/drawing/2014/main" id="{B95EEE87-49F5-4307-A66B-D9AF38C58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2">
              <a:extLst>
                <a:ext uri="{FF2B5EF4-FFF2-40B4-BE49-F238E27FC236}">
                  <a16:creationId xmlns:a16="http://schemas.microsoft.com/office/drawing/2014/main" id="{75E4B1D6-C410-4E79-8D30-7052C3972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3">
              <a:extLst>
                <a:ext uri="{FF2B5EF4-FFF2-40B4-BE49-F238E27FC236}">
                  <a16:creationId xmlns:a16="http://schemas.microsoft.com/office/drawing/2014/main" id="{D0383D58-AAFC-4404-BC74-8E3BC5023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3" name="Group 56">
            <a:extLst>
              <a:ext uri="{FF2B5EF4-FFF2-40B4-BE49-F238E27FC236}">
                <a16:creationId xmlns:a16="http://schemas.microsoft.com/office/drawing/2014/main" id="{65804DF8-6D7C-44F6-BD60-5DA100E35AF8}"/>
              </a:ext>
            </a:extLst>
          </p:cNvPr>
          <p:cNvGrpSpPr/>
          <p:nvPr/>
        </p:nvGrpSpPr>
        <p:grpSpPr>
          <a:xfrm>
            <a:off x="5964079" y="2426916"/>
            <a:ext cx="1539560" cy="171967"/>
            <a:chOff x="7746380" y="2949426"/>
            <a:chExt cx="2188691" cy="244475"/>
          </a:xfrm>
        </p:grpSpPr>
        <p:pic>
          <p:nvPicPr>
            <p:cNvPr id="444" name="Picture 14">
              <a:extLst>
                <a:ext uri="{FF2B5EF4-FFF2-40B4-BE49-F238E27FC236}">
                  <a16:creationId xmlns:a16="http://schemas.microsoft.com/office/drawing/2014/main" id="{9880A860-AAB2-49A0-8FD8-0D94FADBA3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5">
              <a:extLst>
                <a:ext uri="{FF2B5EF4-FFF2-40B4-BE49-F238E27FC236}">
                  <a16:creationId xmlns:a16="http://schemas.microsoft.com/office/drawing/2014/main" id="{0D141F6C-0EE6-4DB4-AE7E-E245AA5E5C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6">
              <a:extLst>
                <a:ext uri="{FF2B5EF4-FFF2-40B4-BE49-F238E27FC236}">
                  <a16:creationId xmlns:a16="http://schemas.microsoft.com/office/drawing/2014/main" id="{FB404BEB-C3F6-43ED-B9FD-D71273169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7">
              <a:extLst>
                <a:ext uri="{FF2B5EF4-FFF2-40B4-BE49-F238E27FC236}">
                  <a16:creationId xmlns:a16="http://schemas.microsoft.com/office/drawing/2014/main" id="{3A5854D5-A418-4527-99DA-3467DD672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8">
              <a:extLst>
                <a:ext uri="{FF2B5EF4-FFF2-40B4-BE49-F238E27FC236}">
                  <a16:creationId xmlns:a16="http://schemas.microsoft.com/office/drawing/2014/main" id="{29BF6BDC-B386-49E2-AFDA-2DEDE6DC70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9">
              <a:extLst>
                <a:ext uri="{FF2B5EF4-FFF2-40B4-BE49-F238E27FC236}">
                  <a16:creationId xmlns:a16="http://schemas.microsoft.com/office/drawing/2014/main" id="{598F36D3-81D3-4112-BDE7-4CFFEC3C6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0">
              <a:extLst>
                <a:ext uri="{FF2B5EF4-FFF2-40B4-BE49-F238E27FC236}">
                  <a16:creationId xmlns:a16="http://schemas.microsoft.com/office/drawing/2014/main" id="{42D4329E-F579-4920-BE20-C97297616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1">
              <a:extLst>
                <a:ext uri="{FF2B5EF4-FFF2-40B4-BE49-F238E27FC236}">
                  <a16:creationId xmlns:a16="http://schemas.microsoft.com/office/drawing/2014/main" id="{BE8A9E8E-6460-4266-A6A4-E59DB2667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2">
              <a:extLst>
                <a:ext uri="{FF2B5EF4-FFF2-40B4-BE49-F238E27FC236}">
                  <a16:creationId xmlns:a16="http://schemas.microsoft.com/office/drawing/2014/main" id="{962C8F1D-76AB-4EFC-B8EA-8BD580F8FC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3">
              <a:extLst>
                <a:ext uri="{FF2B5EF4-FFF2-40B4-BE49-F238E27FC236}">
                  <a16:creationId xmlns:a16="http://schemas.microsoft.com/office/drawing/2014/main" id="{0C1E8400-5E90-4323-8C44-30A8B181B0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4" name="Group 56">
            <a:extLst>
              <a:ext uri="{FF2B5EF4-FFF2-40B4-BE49-F238E27FC236}">
                <a16:creationId xmlns:a16="http://schemas.microsoft.com/office/drawing/2014/main" id="{0F5988D9-CDF5-4BC3-AC33-149484E17F17}"/>
              </a:ext>
            </a:extLst>
          </p:cNvPr>
          <p:cNvGrpSpPr/>
          <p:nvPr/>
        </p:nvGrpSpPr>
        <p:grpSpPr>
          <a:xfrm>
            <a:off x="5964079" y="2867778"/>
            <a:ext cx="1539560" cy="171967"/>
            <a:chOff x="7746380" y="2949426"/>
            <a:chExt cx="2188691" cy="244475"/>
          </a:xfrm>
        </p:grpSpPr>
        <p:pic>
          <p:nvPicPr>
            <p:cNvPr id="455" name="Picture 14">
              <a:extLst>
                <a:ext uri="{FF2B5EF4-FFF2-40B4-BE49-F238E27FC236}">
                  <a16:creationId xmlns:a16="http://schemas.microsoft.com/office/drawing/2014/main" id="{9D52DE7F-5AB1-462C-B472-739E8C4B87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5">
              <a:extLst>
                <a:ext uri="{FF2B5EF4-FFF2-40B4-BE49-F238E27FC236}">
                  <a16:creationId xmlns:a16="http://schemas.microsoft.com/office/drawing/2014/main" id="{8665F6B9-474E-4891-B1E8-EAEFF8A541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6">
              <a:extLst>
                <a:ext uri="{FF2B5EF4-FFF2-40B4-BE49-F238E27FC236}">
                  <a16:creationId xmlns:a16="http://schemas.microsoft.com/office/drawing/2014/main" id="{728DA0CD-3719-44A7-BB2C-7035BC0800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7">
              <a:extLst>
                <a:ext uri="{FF2B5EF4-FFF2-40B4-BE49-F238E27FC236}">
                  <a16:creationId xmlns:a16="http://schemas.microsoft.com/office/drawing/2014/main" id="{699ED920-DF5D-4370-9D98-884C869E9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8">
              <a:extLst>
                <a:ext uri="{FF2B5EF4-FFF2-40B4-BE49-F238E27FC236}">
                  <a16:creationId xmlns:a16="http://schemas.microsoft.com/office/drawing/2014/main" id="{06205914-4093-45F2-8246-090E3158C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9">
              <a:extLst>
                <a:ext uri="{FF2B5EF4-FFF2-40B4-BE49-F238E27FC236}">
                  <a16:creationId xmlns:a16="http://schemas.microsoft.com/office/drawing/2014/main" id="{270E282F-F330-4AB9-8E7C-6406BB96A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0">
              <a:extLst>
                <a:ext uri="{FF2B5EF4-FFF2-40B4-BE49-F238E27FC236}">
                  <a16:creationId xmlns:a16="http://schemas.microsoft.com/office/drawing/2014/main" id="{28E39D58-D83C-4840-9B4D-ABEED047DF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1">
              <a:extLst>
                <a:ext uri="{FF2B5EF4-FFF2-40B4-BE49-F238E27FC236}">
                  <a16:creationId xmlns:a16="http://schemas.microsoft.com/office/drawing/2014/main" id="{1C988FC5-1D91-4BE8-934D-9A58DE6716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2">
              <a:extLst>
                <a:ext uri="{FF2B5EF4-FFF2-40B4-BE49-F238E27FC236}">
                  <a16:creationId xmlns:a16="http://schemas.microsoft.com/office/drawing/2014/main" id="{952A2A5E-D3A6-4C32-A76E-6D4C58DB5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3">
              <a:extLst>
                <a:ext uri="{FF2B5EF4-FFF2-40B4-BE49-F238E27FC236}">
                  <a16:creationId xmlns:a16="http://schemas.microsoft.com/office/drawing/2014/main" id="{1D7FEF89-AC86-4CD6-8BD4-6DFA718233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5" name="Group 56">
            <a:extLst>
              <a:ext uri="{FF2B5EF4-FFF2-40B4-BE49-F238E27FC236}">
                <a16:creationId xmlns:a16="http://schemas.microsoft.com/office/drawing/2014/main" id="{562E5E6D-4943-47FF-AC03-765057BDE5AD}"/>
              </a:ext>
            </a:extLst>
          </p:cNvPr>
          <p:cNvGrpSpPr/>
          <p:nvPr/>
        </p:nvGrpSpPr>
        <p:grpSpPr>
          <a:xfrm>
            <a:off x="5963092" y="3334048"/>
            <a:ext cx="1539560" cy="171967"/>
            <a:chOff x="7746380" y="2949426"/>
            <a:chExt cx="2188691" cy="244475"/>
          </a:xfrm>
        </p:grpSpPr>
        <p:pic>
          <p:nvPicPr>
            <p:cNvPr id="466" name="Picture 14">
              <a:extLst>
                <a:ext uri="{FF2B5EF4-FFF2-40B4-BE49-F238E27FC236}">
                  <a16:creationId xmlns:a16="http://schemas.microsoft.com/office/drawing/2014/main" id="{0E7260F1-5C0B-4BDA-BD1F-67169755CB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5">
              <a:extLst>
                <a:ext uri="{FF2B5EF4-FFF2-40B4-BE49-F238E27FC236}">
                  <a16:creationId xmlns:a16="http://schemas.microsoft.com/office/drawing/2014/main" id="{46BC660B-84C7-4DFF-830A-3097431B3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6">
              <a:extLst>
                <a:ext uri="{FF2B5EF4-FFF2-40B4-BE49-F238E27FC236}">
                  <a16:creationId xmlns:a16="http://schemas.microsoft.com/office/drawing/2014/main" id="{A20AA640-1C23-4F72-9D71-35469A6D03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7">
              <a:extLst>
                <a:ext uri="{FF2B5EF4-FFF2-40B4-BE49-F238E27FC236}">
                  <a16:creationId xmlns:a16="http://schemas.microsoft.com/office/drawing/2014/main" id="{2C5BF39F-0C2B-4E1C-A117-18AA2181E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8">
              <a:extLst>
                <a:ext uri="{FF2B5EF4-FFF2-40B4-BE49-F238E27FC236}">
                  <a16:creationId xmlns:a16="http://schemas.microsoft.com/office/drawing/2014/main" id="{E3F4F5ED-5DAF-4061-819C-08CFC5D260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9">
              <a:extLst>
                <a:ext uri="{FF2B5EF4-FFF2-40B4-BE49-F238E27FC236}">
                  <a16:creationId xmlns:a16="http://schemas.microsoft.com/office/drawing/2014/main" id="{93D79986-ED32-4AFA-9202-A655421610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0">
              <a:extLst>
                <a:ext uri="{FF2B5EF4-FFF2-40B4-BE49-F238E27FC236}">
                  <a16:creationId xmlns:a16="http://schemas.microsoft.com/office/drawing/2014/main" id="{5EB4991C-C825-47F4-8F90-AE28ACE558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1">
              <a:extLst>
                <a:ext uri="{FF2B5EF4-FFF2-40B4-BE49-F238E27FC236}">
                  <a16:creationId xmlns:a16="http://schemas.microsoft.com/office/drawing/2014/main" id="{69AAAF0C-30AF-461F-BE2C-95D1FBD74D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2">
              <a:extLst>
                <a:ext uri="{FF2B5EF4-FFF2-40B4-BE49-F238E27FC236}">
                  <a16:creationId xmlns:a16="http://schemas.microsoft.com/office/drawing/2014/main" id="{7CFE32DC-A887-4DC5-A2B7-0102C27B2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3">
              <a:extLst>
                <a:ext uri="{FF2B5EF4-FFF2-40B4-BE49-F238E27FC236}">
                  <a16:creationId xmlns:a16="http://schemas.microsoft.com/office/drawing/2014/main" id="{AB952146-5A62-4BA3-808E-CB5DF6F36D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6" name="Group 56">
            <a:extLst>
              <a:ext uri="{FF2B5EF4-FFF2-40B4-BE49-F238E27FC236}">
                <a16:creationId xmlns:a16="http://schemas.microsoft.com/office/drawing/2014/main" id="{BE2E5EFE-5FC7-400D-A875-8BC18958B770}"/>
              </a:ext>
            </a:extLst>
          </p:cNvPr>
          <p:cNvGrpSpPr/>
          <p:nvPr/>
        </p:nvGrpSpPr>
        <p:grpSpPr>
          <a:xfrm>
            <a:off x="5963092" y="3774910"/>
            <a:ext cx="1539560" cy="171967"/>
            <a:chOff x="7746380" y="2949426"/>
            <a:chExt cx="2188691" cy="244475"/>
          </a:xfrm>
        </p:grpSpPr>
        <p:pic>
          <p:nvPicPr>
            <p:cNvPr id="477" name="Picture 14">
              <a:extLst>
                <a:ext uri="{FF2B5EF4-FFF2-40B4-BE49-F238E27FC236}">
                  <a16:creationId xmlns:a16="http://schemas.microsoft.com/office/drawing/2014/main" id="{70ABC049-FC8B-4032-B818-F884F19EEA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5">
              <a:extLst>
                <a:ext uri="{FF2B5EF4-FFF2-40B4-BE49-F238E27FC236}">
                  <a16:creationId xmlns:a16="http://schemas.microsoft.com/office/drawing/2014/main" id="{FAA1F2B2-4C91-4D27-9009-6D3FE2E28F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6">
              <a:extLst>
                <a:ext uri="{FF2B5EF4-FFF2-40B4-BE49-F238E27FC236}">
                  <a16:creationId xmlns:a16="http://schemas.microsoft.com/office/drawing/2014/main" id="{4DFC0CF4-FC4F-4795-9197-0FB25F0182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7">
              <a:extLst>
                <a:ext uri="{FF2B5EF4-FFF2-40B4-BE49-F238E27FC236}">
                  <a16:creationId xmlns:a16="http://schemas.microsoft.com/office/drawing/2014/main" id="{7D443BD3-6EB9-45E7-A2C7-649B6663D5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8">
              <a:extLst>
                <a:ext uri="{FF2B5EF4-FFF2-40B4-BE49-F238E27FC236}">
                  <a16:creationId xmlns:a16="http://schemas.microsoft.com/office/drawing/2014/main" id="{868E5AE6-73DE-473C-90CF-CB03374F5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9">
              <a:extLst>
                <a:ext uri="{FF2B5EF4-FFF2-40B4-BE49-F238E27FC236}">
                  <a16:creationId xmlns:a16="http://schemas.microsoft.com/office/drawing/2014/main" id="{60FAD720-2E9C-42BA-A771-41DBBC5344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20">
              <a:extLst>
                <a:ext uri="{FF2B5EF4-FFF2-40B4-BE49-F238E27FC236}">
                  <a16:creationId xmlns:a16="http://schemas.microsoft.com/office/drawing/2014/main" id="{CBAC233D-164D-49C2-B139-001C9A788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1">
              <a:extLst>
                <a:ext uri="{FF2B5EF4-FFF2-40B4-BE49-F238E27FC236}">
                  <a16:creationId xmlns:a16="http://schemas.microsoft.com/office/drawing/2014/main" id="{8349C411-ABCA-4959-92C0-FBCB31276C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2">
              <a:extLst>
                <a:ext uri="{FF2B5EF4-FFF2-40B4-BE49-F238E27FC236}">
                  <a16:creationId xmlns:a16="http://schemas.microsoft.com/office/drawing/2014/main" id="{739CF951-F6BF-44C4-8856-DA96139E7B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3">
              <a:extLst>
                <a:ext uri="{FF2B5EF4-FFF2-40B4-BE49-F238E27FC236}">
                  <a16:creationId xmlns:a16="http://schemas.microsoft.com/office/drawing/2014/main" id="{6F6D9425-F3FC-43DD-ACEC-96E75BC1F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7" name="Group 56">
            <a:extLst>
              <a:ext uri="{FF2B5EF4-FFF2-40B4-BE49-F238E27FC236}">
                <a16:creationId xmlns:a16="http://schemas.microsoft.com/office/drawing/2014/main" id="{DC1BED4F-1C85-4F70-B89C-0C105F8B97BC}"/>
              </a:ext>
            </a:extLst>
          </p:cNvPr>
          <p:cNvGrpSpPr/>
          <p:nvPr/>
        </p:nvGrpSpPr>
        <p:grpSpPr>
          <a:xfrm>
            <a:off x="5961094" y="4233908"/>
            <a:ext cx="1539560" cy="171967"/>
            <a:chOff x="7746380" y="2949426"/>
            <a:chExt cx="2188691" cy="244475"/>
          </a:xfrm>
        </p:grpSpPr>
        <p:pic>
          <p:nvPicPr>
            <p:cNvPr id="488" name="Picture 14">
              <a:extLst>
                <a:ext uri="{FF2B5EF4-FFF2-40B4-BE49-F238E27FC236}">
                  <a16:creationId xmlns:a16="http://schemas.microsoft.com/office/drawing/2014/main" id="{DF5EC58B-6845-441C-80E3-2B0AB15A5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5">
              <a:extLst>
                <a:ext uri="{FF2B5EF4-FFF2-40B4-BE49-F238E27FC236}">
                  <a16:creationId xmlns:a16="http://schemas.microsoft.com/office/drawing/2014/main" id="{3949B3BD-558A-4AE6-886E-1B4B3E26A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6">
              <a:extLst>
                <a:ext uri="{FF2B5EF4-FFF2-40B4-BE49-F238E27FC236}">
                  <a16:creationId xmlns:a16="http://schemas.microsoft.com/office/drawing/2014/main" id="{FCE93001-7C55-4AB5-B05F-0B8623AC6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7">
              <a:extLst>
                <a:ext uri="{FF2B5EF4-FFF2-40B4-BE49-F238E27FC236}">
                  <a16:creationId xmlns:a16="http://schemas.microsoft.com/office/drawing/2014/main" id="{11F4943B-0B96-49A2-B7B9-B91BE1553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8">
              <a:extLst>
                <a:ext uri="{FF2B5EF4-FFF2-40B4-BE49-F238E27FC236}">
                  <a16:creationId xmlns:a16="http://schemas.microsoft.com/office/drawing/2014/main" id="{9BE47824-F353-4C32-9C27-2A12AA33A3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9">
              <a:extLst>
                <a:ext uri="{FF2B5EF4-FFF2-40B4-BE49-F238E27FC236}">
                  <a16:creationId xmlns:a16="http://schemas.microsoft.com/office/drawing/2014/main" id="{19B5CD74-0CBC-4FD1-AA3E-B3E07A6AE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20">
              <a:extLst>
                <a:ext uri="{FF2B5EF4-FFF2-40B4-BE49-F238E27FC236}">
                  <a16:creationId xmlns:a16="http://schemas.microsoft.com/office/drawing/2014/main" id="{01D5D88D-090B-49F7-BC9B-F50219E0BE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1">
              <a:extLst>
                <a:ext uri="{FF2B5EF4-FFF2-40B4-BE49-F238E27FC236}">
                  <a16:creationId xmlns:a16="http://schemas.microsoft.com/office/drawing/2014/main" id="{68312306-E210-4256-A96D-1F4442FC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2">
              <a:extLst>
                <a:ext uri="{FF2B5EF4-FFF2-40B4-BE49-F238E27FC236}">
                  <a16:creationId xmlns:a16="http://schemas.microsoft.com/office/drawing/2014/main" id="{AD80E4AC-F920-467B-92FA-362402624E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3">
              <a:extLst>
                <a:ext uri="{FF2B5EF4-FFF2-40B4-BE49-F238E27FC236}">
                  <a16:creationId xmlns:a16="http://schemas.microsoft.com/office/drawing/2014/main" id="{3E6C5208-F256-4301-B7F1-0639CBDD83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8" name="Group 56">
            <a:extLst>
              <a:ext uri="{FF2B5EF4-FFF2-40B4-BE49-F238E27FC236}">
                <a16:creationId xmlns:a16="http://schemas.microsoft.com/office/drawing/2014/main" id="{73B50429-398B-4B2B-9AB0-39143E218EB1}"/>
              </a:ext>
            </a:extLst>
          </p:cNvPr>
          <p:cNvGrpSpPr/>
          <p:nvPr/>
        </p:nvGrpSpPr>
        <p:grpSpPr>
          <a:xfrm>
            <a:off x="5961094" y="4674770"/>
            <a:ext cx="1539560" cy="171967"/>
            <a:chOff x="7746380" y="2949426"/>
            <a:chExt cx="2188691" cy="244475"/>
          </a:xfrm>
        </p:grpSpPr>
        <p:pic>
          <p:nvPicPr>
            <p:cNvPr id="499" name="Picture 14">
              <a:extLst>
                <a:ext uri="{FF2B5EF4-FFF2-40B4-BE49-F238E27FC236}">
                  <a16:creationId xmlns:a16="http://schemas.microsoft.com/office/drawing/2014/main" id="{9DB04CD8-AEB4-4F2C-82F5-0D10826C2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5">
              <a:extLst>
                <a:ext uri="{FF2B5EF4-FFF2-40B4-BE49-F238E27FC236}">
                  <a16:creationId xmlns:a16="http://schemas.microsoft.com/office/drawing/2014/main" id="{35F2E846-D3C5-4D38-9A84-D5BF886073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6">
              <a:extLst>
                <a:ext uri="{FF2B5EF4-FFF2-40B4-BE49-F238E27FC236}">
                  <a16:creationId xmlns:a16="http://schemas.microsoft.com/office/drawing/2014/main" id="{29FD5442-4742-4C22-A111-8CA9A41A0E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7">
              <a:extLst>
                <a:ext uri="{FF2B5EF4-FFF2-40B4-BE49-F238E27FC236}">
                  <a16:creationId xmlns:a16="http://schemas.microsoft.com/office/drawing/2014/main" id="{F84CE07C-ED73-425B-94CF-6957140C5A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8">
              <a:extLst>
                <a:ext uri="{FF2B5EF4-FFF2-40B4-BE49-F238E27FC236}">
                  <a16:creationId xmlns:a16="http://schemas.microsoft.com/office/drawing/2014/main" id="{393B06B4-182A-4AC7-9841-D5217EE6B6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9">
              <a:extLst>
                <a:ext uri="{FF2B5EF4-FFF2-40B4-BE49-F238E27FC236}">
                  <a16:creationId xmlns:a16="http://schemas.microsoft.com/office/drawing/2014/main" id="{E751B7D4-9091-4DD7-A355-725422A5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20">
              <a:extLst>
                <a:ext uri="{FF2B5EF4-FFF2-40B4-BE49-F238E27FC236}">
                  <a16:creationId xmlns:a16="http://schemas.microsoft.com/office/drawing/2014/main" id="{6629A3FA-E5FD-445F-B8BD-61D4A097B8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1">
              <a:extLst>
                <a:ext uri="{FF2B5EF4-FFF2-40B4-BE49-F238E27FC236}">
                  <a16:creationId xmlns:a16="http://schemas.microsoft.com/office/drawing/2014/main" id="{2746237E-F63E-468D-B617-D173166EA8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2">
              <a:extLst>
                <a:ext uri="{FF2B5EF4-FFF2-40B4-BE49-F238E27FC236}">
                  <a16:creationId xmlns:a16="http://schemas.microsoft.com/office/drawing/2014/main" id="{603FC4A3-C80C-44E2-8C52-6964861C33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3">
              <a:extLst>
                <a:ext uri="{FF2B5EF4-FFF2-40B4-BE49-F238E27FC236}">
                  <a16:creationId xmlns:a16="http://schemas.microsoft.com/office/drawing/2014/main" id="{F3C72FE1-A489-4ABE-9931-A929A4948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20" name="Picture 519">
            <a:extLst>
              <a:ext uri="{FF2B5EF4-FFF2-40B4-BE49-F238E27FC236}">
                <a16:creationId xmlns:a16="http://schemas.microsoft.com/office/drawing/2014/main" id="{F8A7F464-87A1-405E-9D62-4B1EEBB1A4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966553" y="554441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1" name="Picture 520">
            <a:extLst>
              <a:ext uri="{FF2B5EF4-FFF2-40B4-BE49-F238E27FC236}">
                <a16:creationId xmlns:a16="http://schemas.microsoft.com/office/drawing/2014/main" id="{0F6C3BDB-508F-4D6D-A1AC-2BD39F19A1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412952" y="554441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2" name="Picture 18">
            <a:extLst>
              <a:ext uri="{FF2B5EF4-FFF2-40B4-BE49-F238E27FC236}">
                <a16:creationId xmlns:a16="http://schemas.microsoft.com/office/drawing/2014/main" id="{AAF647FC-A8F7-4804-9B5E-2A653BE0F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9393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3" name="Picture 19">
            <a:extLst>
              <a:ext uri="{FF2B5EF4-FFF2-40B4-BE49-F238E27FC236}">
                <a16:creationId xmlns:a16="http://schemas.microsoft.com/office/drawing/2014/main" id="{71B426D9-39AD-4E37-9BF7-7712AEE55E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21348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4" name="Picture 20">
            <a:extLst>
              <a:ext uri="{FF2B5EF4-FFF2-40B4-BE49-F238E27FC236}">
                <a16:creationId xmlns:a16="http://schemas.microsoft.com/office/drawing/2014/main" id="{2CCE9BBA-F1AD-4A05-A43B-DB6978357F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73302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5" name="Picture 21">
            <a:extLst>
              <a:ext uri="{FF2B5EF4-FFF2-40B4-BE49-F238E27FC236}">
                <a16:creationId xmlns:a16="http://schemas.microsoft.com/office/drawing/2014/main" id="{DFC85A9F-65A3-4E6D-90B4-3CAC211C83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025257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6" name="Picture 22">
            <a:extLst>
              <a:ext uri="{FF2B5EF4-FFF2-40B4-BE49-F238E27FC236}">
                <a16:creationId xmlns:a16="http://schemas.microsoft.com/office/drawing/2014/main" id="{BBD62B58-2096-48AF-8F9B-D068D18743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77212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7" name="Picture 23">
            <a:extLst>
              <a:ext uri="{FF2B5EF4-FFF2-40B4-BE49-F238E27FC236}">
                <a16:creationId xmlns:a16="http://schemas.microsoft.com/office/drawing/2014/main" id="{64627AF7-3B8B-440E-93CC-D08164B5D5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29166" y="5107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8" name="Picture 527">
            <a:extLst>
              <a:ext uri="{FF2B5EF4-FFF2-40B4-BE49-F238E27FC236}">
                <a16:creationId xmlns:a16="http://schemas.microsoft.com/office/drawing/2014/main" id="{07063EB3-3E3A-42B5-AE70-3C1EFEBF6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4451" y="51075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9" name="Picture 528">
            <a:extLst>
              <a:ext uri="{FF2B5EF4-FFF2-40B4-BE49-F238E27FC236}">
                <a16:creationId xmlns:a16="http://schemas.microsoft.com/office/drawing/2014/main" id="{8E66D24E-3351-45BB-BFE9-CA0059E36A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0390" y="51075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0" name="Picture 529">
            <a:extLst>
              <a:ext uri="{FF2B5EF4-FFF2-40B4-BE49-F238E27FC236}">
                <a16:creationId xmlns:a16="http://schemas.microsoft.com/office/drawing/2014/main" id="{42577B00-EEAC-4236-B833-DF103C8776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09172" y="51073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1" name="Picture 530">
            <a:extLst>
              <a:ext uri="{FF2B5EF4-FFF2-40B4-BE49-F238E27FC236}">
                <a16:creationId xmlns:a16="http://schemas.microsoft.com/office/drawing/2014/main" id="{9D91EC6C-F29E-468D-BC39-356C29800C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65033" y="5107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2" name="Picture 531">
            <a:extLst>
              <a:ext uri="{FF2B5EF4-FFF2-40B4-BE49-F238E27FC236}">
                <a16:creationId xmlns:a16="http://schemas.microsoft.com/office/drawing/2014/main" id="{F1AF5783-F95F-4A91-962D-716D4DBA08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13877" y="5107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3" name="Picture 532">
            <a:extLst>
              <a:ext uri="{FF2B5EF4-FFF2-40B4-BE49-F238E27FC236}">
                <a16:creationId xmlns:a16="http://schemas.microsoft.com/office/drawing/2014/main" id="{86D6F968-22DA-4E71-9041-B815AC339E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67477" y="5107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4" name="Picture 16">
            <a:extLst>
              <a:ext uri="{FF2B5EF4-FFF2-40B4-BE49-F238E27FC236}">
                <a16:creationId xmlns:a16="http://schemas.microsoft.com/office/drawing/2014/main" id="{F7F1839D-0FE5-4D9F-9475-CA1A7379C7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265483" y="510773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5" name="Picture 17">
            <a:extLst>
              <a:ext uri="{FF2B5EF4-FFF2-40B4-BE49-F238E27FC236}">
                <a16:creationId xmlns:a16="http://schemas.microsoft.com/office/drawing/2014/main" id="{7CD4A21E-83E0-40A3-A86F-6ADC411C4C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17438" y="510773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6" name="Picture 21">
            <a:extLst>
              <a:ext uri="{FF2B5EF4-FFF2-40B4-BE49-F238E27FC236}">
                <a16:creationId xmlns:a16="http://schemas.microsoft.com/office/drawing/2014/main" id="{9A9A93AC-D7DD-48D1-BE39-D7FD2EF506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74853" y="51069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7" name="Picture 21">
            <a:extLst>
              <a:ext uri="{FF2B5EF4-FFF2-40B4-BE49-F238E27FC236}">
                <a16:creationId xmlns:a16="http://schemas.microsoft.com/office/drawing/2014/main" id="{A409E15B-7A10-49BB-BE69-5C7F8D3E3E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10640" y="510881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8" name="Picture 14">
            <a:extLst>
              <a:ext uri="{FF2B5EF4-FFF2-40B4-BE49-F238E27FC236}">
                <a16:creationId xmlns:a16="http://schemas.microsoft.com/office/drawing/2014/main" id="{9B785960-AC86-4E34-8566-029E2B62D9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1094" y="5107179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9" name="Picture 15">
            <a:extLst>
              <a:ext uri="{FF2B5EF4-FFF2-40B4-BE49-F238E27FC236}">
                <a16:creationId xmlns:a16="http://schemas.microsoft.com/office/drawing/2014/main" id="{22C73CD4-10FC-4B42-9B7F-0F9796F130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13049" y="5107179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0" name="Picture 21">
            <a:extLst>
              <a:ext uri="{FF2B5EF4-FFF2-40B4-BE49-F238E27FC236}">
                <a16:creationId xmlns:a16="http://schemas.microsoft.com/office/drawing/2014/main" id="{CEA20570-0A14-4891-995F-30272827B6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75809" y="51069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1" name="Picture 540">
            <a:extLst>
              <a:ext uri="{FF2B5EF4-FFF2-40B4-BE49-F238E27FC236}">
                <a16:creationId xmlns:a16="http://schemas.microsoft.com/office/drawing/2014/main" id="{0B642633-AF71-4326-AA90-2105A8D652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63185" y="51079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2" name="Picture 541">
            <a:extLst>
              <a:ext uri="{FF2B5EF4-FFF2-40B4-BE49-F238E27FC236}">
                <a16:creationId xmlns:a16="http://schemas.microsoft.com/office/drawing/2014/main" id="{F3D7BDCD-59D7-4FAC-AE76-4BAC8B100D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513877" y="51079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3" name="Picture 542">
            <a:extLst>
              <a:ext uri="{FF2B5EF4-FFF2-40B4-BE49-F238E27FC236}">
                <a16:creationId xmlns:a16="http://schemas.microsoft.com/office/drawing/2014/main" id="{C6D7FE09-9D59-45F5-BD04-085EAB51DE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067477" y="510792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4" name="Picture 543">
            <a:extLst>
              <a:ext uri="{FF2B5EF4-FFF2-40B4-BE49-F238E27FC236}">
                <a16:creationId xmlns:a16="http://schemas.microsoft.com/office/drawing/2014/main" id="{48F5C3B7-1EC3-420A-8A02-630222E78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606729" y="5107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943228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07407E-6 L 0.21615 -4.07407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5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07407E-6 L 0.1918 -4.07407E-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5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07407E-6 L 0.16784 -4.07407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07407E-6 L 0.14232 -4.07407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5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07407E-6 L 0.11823 -4.07407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07407E-6 L 0.09388 -4.07407E-6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07407E-6 L 0.07045 -4.07407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4.07407E-6 L 0.0444 -4.07407E-6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5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4.07407E-6 L 0.0211 -4.07407E-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5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204 – 8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196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BE8E277-41A2-4DE3-B5F5-EEB315D133FA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6E96ED13-172A-40DD-BD69-5E35A7028C7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87" name="Picture 14">
                <a:extLst>
                  <a:ext uri="{FF2B5EF4-FFF2-40B4-BE49-F238E27FC236}">
                    <a16:creationId xmlns:a16="http://schemas.microsoft.com/office/drawing/2014/main" id="{15BA6238-309C-469E-A092-B9603F001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5">
                <a:extLst>
                  <a:ext uri="{FF2B5EF4-FFF2-40B4-BE49-F238E27FC236}">
                    <a16:creationId xmlns:a16="http://schemas.microsoft.com/office/drawing/2014/main" id="{382975C0-9775-4F59-A84B-37855F694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6">
                <a:extLst>
                  <a:ext uri="{FF2B5EF4-FFF2-40B4-BE49-F238E27FC236}">
                    <a16:creationId xmlns:a16="http://schemas.microsoft.com/office/drawing/2014/main" id="{F014C110-9B81-4FF7-9405-9209021FB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7">
                <a:extLst>
                  <a:ext uri="{FF2B5EF4-FFF2-40B4-BE49-F238E27FC236}">
                    <a16:creationId xmlns:a16="http://schemas.microsoft.com/office/drawing/2014/main" id="{075BABD0-CA52-4F91-948A-7B0DFC6D4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8">
                <a:extLst>
                  <a:ext uri="{FF2B5EF4-FFF2-40B4-BE49-F238E27FC236}">
                    <a16:creationId xmlns:a16="http://schemas.microsoft.com/office/drawing/2014/main" id="{35BBEC53-C9D4-41C1-B62E-3D2947181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9">
                <a:extLst>
                  <a:ext uri="{FF2B5EF4-FFF2-40B4-BE49-F238E27FC236}">
                    <a16:creationId xmlns:a16="http://schemas.microsoft.com/office/drawing/2014/main" id="{5585301A-7F9F-4E1C-8DFD-DC3BCAEB4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0">
                <a:extLst>
                  <a:ext uri="{FF2B5EF4-FFF2-40B4-BE49-F238E27FC236}">
                    <a16:creationId xmlns:a16="http://schemas.microsoft.com/office/drawing/2014/main" id="{D9916E63-960E-42FD-9FB7-11B06E7A4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1">
                <a:extLst>
                  <a:ext uri="{FF2B5EF4-FFF2-40B4-BE49-F238E27FC236}">
                    <a16:creationId xmlns:a16="http://schemas.microsoft.com/office/drawing/2014/main" id="{0B32BE73-8442-44DB-9D51-AE619847D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2">
                <a:extLst>
                  <a:ext uri="{FF2B5EF4-FFF2-40B4-BE49-F238E27FC236}">
                    <a16:creationId xmlns:a16="http://schemas.microsoft.com/office/drawing/2014/main" id="{61A97250-A877-4F15-A996-289A0F5EC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3">
                <a:extLst>
                  <a:ext uri="{FF2B5EF4-FFF2-40B4-BE49-F238E27FC236}">
                    <a16:creationId xmlns:a16="http://schemas.microsoft.com/office/drawing/2014/main" id="{136EF574-211C-4735-A3AB-83D47048F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8F8B2CA4-AB40-4263-B07A-3939138DF0B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7" name="Picture 14">
                <a:extLst>
                  <a:ext uri="{FF2B5EF4-FFF2-40B4-BE49-F238E27FC236}">
                    <a16:creationId xmlns:a16="http://schemas.microsoft.com/office/drawing/2014/main" id="{98BD5EFD-E4EF-4EF4-97F7-5FC30EFE1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5">
                <a:extLst>
                  <a:ext uri="{FF2B5EF4-FFF2-40B4-BE49-F238E27FC236}">
                    <a16:creationId xmlns:a16="http://schemas.microsoft.com/office/drawing/2014/main" id="{235A5BA4-CCE8-4C0B-AF9C-ED07A6315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6">
                <a:extLst>
                  <a:ext uri="{FF2B5EF4-FFF2-40B4-BE49-F238E27FC236}">
                    <a16:creationId xmlns:a16="http://schemas.microsoft.com/office/drawing/2014/main" id="{ACA50B87-8E94-4FB6-9411-EE2D47D4F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7">
                <a:extLst>
                  <a:ext uri="{FF2B5EF4-FFF2-40B4-BE49-F238E27FC236}">
                    <a16:creationId xmlns:a16="http://schemas.microsoft.com/office/drawing/2014/main" id="{9746A7A8-75A7-4258-8FA3-3A99062AC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8">
                <a:extLst>
                  <a:ext uri="{FF2B5EF4-FFF2-40B4-BE49-F238E27FC236}">
                    <a16:creationId xmlns:a16="http://schemas.microsoft.com/office/drawing/2014/main" id="{2ADC2A99-D7F6-4789-9C84-45FE4DB2F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9">
                <a:extLst>
                  <a:ext uri="{FF2B5EF4-FFF2-40B4-BE49-F238E27FC236}">
                    <a16:creationId xmlns:a16="http://schemas.microsoft.com/office/drawing/2014/main" id="{FCBCEF97-FEEB-485C-A1D0-9A8F69D7F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0">
                <a:extLst>
                  <a:ext uri="{FF2B5EF4-FFF2-40B4-BE49-F238E27FC236}">
                    <a16:creationId xmlns:a16="http://schemas.microsoft.com/office/drawing/2014/main" id="{E2D7074F-C089-4A86-B5CA-65D759FFA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1">
                <a:extLst>
                  <a:ext uri="{FF2B5EF4-FFF2-40B4-BE49-F238E27FC236}">
                    <a16:creationId xmlns:a16="http://schemas.microsoft.com/office/drawing/2014/main" id="{1FC48733-F9D0-4862-8801-94B43AED2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2">
                <a:extLst>
                  <a:ext uri="{FF2B5EF4-FFF2-40B4-BE49-F238E27FC236}">
                    <a16:creationId xmlns:a16="http://schemas.microsoft.com/office/drawing/2014/main" id="{472E38C7-58F2-493A-B462-EB37557D5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3">
                <a:extLst>
                  <a:ext uri="{FF2B5EF4-FFF2-40B4-BE49-F238E27FC236}">
                    <a16:creationId xmlns:a16="http://schemas.microsoft.com/office/drawing/2014/main" id="{97DED804-A48E-43CA-84ED-FE8704C0C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3CBF42EB-AC06-4550-B6F0-D8F8EC51617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7" name="Picture 14">
                <a:extLst>
                  <a:ext uri="{FF2B5EF4-FFF2-40B4-BE49-F238E27FC236}">
                    <a16:creationId xmlns:a16="http://schemas.microsoft.com/office/drawing/2014/main" id="{63205412-40E1-4890-BEAB-A6CF14C9B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5">
                <a:extLst>
                  <a:ext uri="{FF2B5EF4-FFF2-40B4-BE49-F238E27FC236}">
                    <a16:creationId xmlns:a16="http://schemas.microsoft.com/office/drawing/2014/main" id="{4840E9D2-F664-45D5-9953-1FCD2A64F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6">
                <a:extLst>
                  <a:ext uri="{FF2B5EF4-FFF2-40B4-BE49-F238E27FC236}">
                    <a16:creationId xmlns:a16="http://schemas.microsoft.com/office/drawing/2014/main" id="{F6F6DD0C-33B2-4AD0-8FD4-7ECBC40ED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7">
                <a:extLst>
                  <a:ext uri="{FF2B5EF4-FFF2-40B4-BE49-F238E27FC236}">
                    <a16:creationId xmlns:a16="http://schemas.microsoft.com/office/drawing/2014/main" id="{4AB0AA53-AF60-411E-A14E-3A1065F94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8">
                <a:extLst>
                  <a:ext uri="{FF2B5EF4-FFF2-40B4-BE49-F238E27FC236}">
                    <a16:creationId xmlns:a16="http://schemas.microsoft.com/office/drawing/2014/main" id="{B189B2D7-4670-4F29-8C9E-3D9546AF7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9">
                <a:extLst>
                  <a:ext uri="{FF2B5EF4-FFF2-40B4-BE49-F238E27FC236}">
                    <a16:creationId xmlns:a16="http://schemas.microsoft.com/office/drawing/2014/main" id="{923D57AB-C7F4-4B51-9E2A-6C37F39A8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0">
                <a:extLst>
                  <a:ext uri="{FF2B5EF4-FFF2-40B4-BE49-F238E27FC236}">
                    <a16:creationId xmlns:a16="http://schemas.microsoft.com/office/drawing/2014/main" id="{48E03EEB-71C9-48BB-81B5-1C17FFABE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1">
                <a:extLst>
                  <a:ext uri="{FF2B5EF4-FFF2-40B4-BE49-F238E27FC236}">
                    <a16:creationId xmlns:a16="http://schemas.microsoft.com/office/drawing/2014/main" id="{6666F7B2-94E4-46DC-8708-9A794A0AF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2">
                <a:extLst>
                  <a:ext uri="{FF2B5EF4-FFF2-40B4-BE49-F238E27FC236}">
                    <a16:creationId xmlns:a16="http://schemas.microsoft.com/office/drawing/2014/main" id="{4B6687F9-B101-48FB-B822-0F5C75878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3">
                <a:extLst>
                  <a:ext uri="{FF2B5EF4-FFF2-40B4-BE49-F238E27FC236}">
                    <a16:creationId xmlns:a16="http://schemas.microsoft.com/office/drawing/2014/main" id="{0B912D6F-10A9-4A58-8050-EB1C402A6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2EE6B972-0941-4FDF-AAE8-1116CE8442A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7" name="Picture 14">
                <a:extLst>
                  <a:ext uri="{FF2B5EF4-FFF2-40B4-BE49-F238E27FC236}">
                    <a16:creationId xmlns:a16="http://schemas.microsoft.com/office/drawing/2014/main" id="{F4D8D6DB-3726-484C-A0D6-2509F39FC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5">
                <a:extLst>
                  <a:ext uri="{FF2B5EF4-FFF2-40B4-BE49-F238E27FC236}">
                    <a16:creationId xmlns:a16="http://schemas.microsoft.com/office/drawing/2014/main" id="{55CADE19-8896-4FB1-B5D9-E81889736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6">
                <a:extLst>
                  <a:ext uri="{FF2B5EF4-FFF2-40B4-BE49-F238E27FC236}">
                    <a16:creationId xmlns:a16="http://schemas.microsoft.com/office/drawing/2014/main" id="{A27DD4D7-744B-4FAE-AA58-3B7269A3B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7">
                <a:extLst>
                  <a:ext uri="{FF2B5EF4-FFF2-40B4-BE49-F238E27FC236}">
                    <a16:creationId xmlns:a16="http://schemas.microsoft.com/office/drawing/2014/main" id="{07887768-20F2-424A-BC4E-6DF3FBC36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8">
                <a:extLst>
                  <a:ext uri="{FF2B5EF4-FFF2-40B4-BE49-F238E27FC236}">
                    <a16:creationId xmlns:a16="http://schemas.microsoft.com/office/drawing/2014/main" id="{9013B36A-4F8E-4FB8-9AB8-537BB3EF9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9">
                <a:extLst>
                  <a:ext uri="{FF2B5EF4-FFF2-40B4-BE49-F238E27FC236}">
                    <a16:creationId xmlns:a16="http://schemas.microsoft.com/office/drawing/2014/main" id="{0CE5F9A3-23A2-43C3-BCC0-9BF7E8B59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0">
                <a:extLst>
                  <a:ext uri="{FF2B5EF4-FFF2-40B4-BE49-F238E27FC236}">
                    <a16:creationId xmlns:a16="http://schemas.microsoft.com/office/drawing/2014/main" id="{C26E0CD2-AF8A-4167-AC19-15523E2BB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1">
                <a:extLst>
                  <a:ext uri="{FF2B5EF4-FFF2-40B4-BE49-F238E27FC236}">
                    <a16:creationId xmlns:a16="http://schemas.microsoft.com/office/drawing/2014/main" id="{33C3D71C-C79D-4DD9-922A-4D17D4160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2">
                <a:extLst>
                  <a:ext uri="{FF2B5EF4-FFF2-40B4-BE49-F238E27FC236}">
                    <a16:creationId xmlns:a16="http://schemas.microsoft.com/office/drawing/2014/main" id="{8DCF9F7A-5FAE-4CDB-8AAB-59AC3541C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3">
                <a:extLst>
                  <a:ext uri="{FF2B5EF4-FFF2-40B4-BE49-F238E27FC236}">
                    <a16:creationId xmlns:a16="http://schemas.microsoft.com/office/drawing/2014/main" id="{15B240EF-D0D4-49C7-85CA-AE3721C59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B9D0F563-73AE-4AE9-ABA0-28946A5DDF0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47" name="Picture 14">
                <a:extLst>
                  <a:ext uri="{FF2B5EF4-FFF2-40B4-BE49-F238E27FC236}">
                    <a16:creationId xmlns:a16="http://schemas.microsoft.com/office/drawing/2014/main" id="{BF31E0F8-9B16-4299-8789-B7D6225FD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5">
                <a:extLst>
                  <a:ext uri="{FF2B5EF4-FFF2-40B4-BE49-F238E27FC236}">
                    <a16:creationId xmlns:a16="http://schemas.microsoft.com/office/drawing/2014/main" id="{A6772445-C69B-46F9-B920-FEA42F0A8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6">
                <a:extLst>
                  <a:ext uri="{FF2B5EF4-FFF2-40B4-BE49-F238E27FC236}">
                    <a16:creationId xmlns:a16="http://schemas.microsoft.com/office/drawing/2014/main" id="{F6126B6E-0184-4490-966E-F0D72F36B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7">
                <a:extLst>
                  <a:ext uri="{FF2B5EF4-FFF2-40B4-BE49-F238E27FC236}">
                    <a16:creationId xmlns:a16="http://schemas.microsoft.com/office/drawing/2014/main" id="{B12DDE9C-4E13-4172-9B77-37099D66D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8">
                <a:extLst>
                  <a:ext uri="{FF2B5EF4-FFF2-40B4-BE49-F238E27FC236}">
                    <a16:creationId xmlns:a16="http://schemas.microsoft.com/office/drawing/2014/main" id="{A13FA50D-3216-42B1-8C07-517A9DB67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9">
                <a:extLst>
                  <a:ext uri="{FF2B5EF4-FFF2-40B4-BE49-F238E27FC236}">
                    <a16:creationId xmlns:a16="http://schemas.microsoft.com/office/drawing/2014/main" id="{B68A2F96-7EB9-4218-964E-7492526D2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0">
                <a:extLst>
                  <a:ext uri="{FF2B5EF4-FFF2-40B4-BE49-F238E27FC236}">
                    <a16:creationId xmlns:a16="http://schemas.microsoft.com/office/drawing/2014/main" id="{E8393B3D-F3CA-4809-9FFD-85F4F7F01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1">
                <a:extLst>
                  <a:ext uri="{FF2B5EF4-FFF2-40B4-BE49-F238E27FC236}">
                    <a16:creationId xmlns:a16="http://schemas.microsoft.com/office/drawing/2014/main" id="{8A4DB9AE-B9A9-43DD-95C1-BA90A57DF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2">
                <a:extLst>
                  <a:ext uri="{FF2B5EF4-FFF2-40B4-BE49-F238E27FC236}">
                    <a16:creationId xmlns:a16="http://schemas.microsoft.com/office/drawing/2014/main" id="{CDFE29D4-515F-4B54-8554-E67EC4078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3">
                <a:extLst>
                  <a:ext uri="{FF2B5EF4-FFF2-40B4-BE49-F238E27FC236}">
                    <a16:creationId xmlns:a16="http://schemas.microsoft.com/office/drawing/2014/main" id="{FBE9A1AA-4BEE-446D-863F-581D99F1C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49DE2500-98FB-42C0-B2FC-D73E5259E7B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7" name="Picture 14">
                <a:extLst>
                  <a:ext uri="{FF2B5EF4-FFF2-40B4-BE49-F238E27FC236}">
                    <a16:creationId xmlns:a16="http://schemas.microsoft.com/office/drawing/2014/main" id="{212331ED-DD4D-4943-BDEC-27F3A4554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5">
                <a:extLst>
                  <a:ext uri="{FF2B5EF4-FFF2-40B4-BE49-F238E27FC236}">
                    <a16:creationId xmlns:a16="http://schemas.microsoft.com/office/drawing/2014/main" id="{C82DD0C3-7C1C-4F14-991C-55A527399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6">
                <a:extLst>
                  <a:ext uri="{FF2B5EF4-FFF2-40B4-BE49-F238E27FC236}">
                    <a16:creationId xmlns:a16="http://schemas.microsoft.com/office/drawing/2014/main" id="{8FA1C7FF-5D48-4767-B99F-CF8B6F100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7">
                <a:extLst>
                  <a:ext uri="{FF2B5EF4-FFF2-40B4-BE49-F238E27FC236}">
                    <a16:creationId xmlns:a16="http://schemas.microsoft.com/office/drawing/2014/main" id="{1839AEAB-0477-4202-8B8E-070483CE1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8">
                <a:extLst>
                  <a:ext uri="{FF2B5EF4-FFF2-40B4-BE49-F238E27FC236}">
                    <a16:creationId xmlns:a16="http://schemas.microsoft.com/office/drawing/2014/main" id="{A815FA51-4FE2-4894-8E23-AE00954C9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9">
                <a:extLst>
                  <a:ext uri="{FF2B5EF4-FFF2-40B4-BE49-F238E27FC236}">
                    <a16:creationId xmlns:a16="http://schemas.microsoft.com/office/drawing/2014/main" id="{393B8D5D-E46C-45ED-A400-4588B5FDD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20">
                <a:extLst>
                  <a:ext uri="{FF2B5EF4-FFF2-40B4-BE49-F238E27FC236}">
                    <a16:creationId xmlns:a16="http://schemas.microsoft.com/office/drawing/2014/main" id="{B55CC6C0-891D-4B65-8C58-EC1C7D1D9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1">
                <a:extLst>
                  <a:ext uri="{FF2B5EF4-FFF2-40B4-BE49-F238E27FC236}">
                    <a16:creationId xmlns:a16="http://schemas.microsoft.com/office/drawing/2014/main" id="{7445539B-C877-4873-9C6C-B26CBF8EA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2">
                <a:extLst>
                  <a:ext uri="{FF2B5EF4-FFF2-40B4-BE49-F238E27FC236}">
                    <a16:creationId xmlns:a16="http://schemas.microsoft.com/office/drawing/2014/main" id="{2E11BE7C-690E-40C9-8548-2D0CF1277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3">
                <a:extLst>
                  <a:ext uri="{FF2B5EF4-FFF2-40B4-BE49-F238E27FC236}">
                    <a16:creationId xmlns:a16="http://schemas.microsoft.com/office/drawing/2014/main" id="{1267B081-962D-489E-BA4B-773662E68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5B4FB810-AA71-440C-A074-45B3BBD8954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7" name="Picture 14">
                <a:extLst>
                  <a:ext uri="{FF2B5EF4-FFF2-40B4-BE49-F238E27FC236}">
                    <a16:creationId xmlns:a16="http://schemas.microsoft.com/office/drawing/2014/main" id="{6FFC05B1-377E-4FFE-8D46-8EFF99905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5">
                <a:extLst>
                  <a:ext uri="{FF2B5EF4-FFF2-40B4-BE49-F238E27FC236}">
                    <a16:creationId xmlns:a16="http://schemas.microsoft.com/office/drawing/2014/main" id="{EA592FC6-055A-4360-B873-D4CCF0BC3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6">
                <a:extLst>
                  <a:ext uri="{FF2B5EF4-FFF2-40B4-BE49-F238E27FC236}">
                    <a16:creationId xmlns:a16="http://schemas.microsoft.com/office/drawing/2014/main" id="{FF330002-16AF-44F1-BD8D-A76C00ABF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7">
                <a:extLst>
                  <a:ext uri="{FF2B5EF4-FFF2-40B4-BE49-F238E27FC236}">
                    <a16:creationId xmlns:a16="http://schemas.microsoft.com/office/drawing/2014/main" id="{13A8A187-12AB-454B-813E-31CB947FC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8">
                <a:extLst>
                  <a:ext uri="{FF2B5EF4-FFF2-40B4-BE49-F238E27FC236}">
                    <a16:creationId xmlns:a16="http://schemas.microsoft.com/office/drawing/2014/main" id="{E2CC2BF2-E7A6-4F36-AB66-75A5C6993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9">
                <a:extLst>
                  <a:ext uri="{FF2B5EF4-FFF2-40B4-BE49-F238E27FC236}">
                    <a16:creationId xmlns:a16="http://schemas.microsoft.com/office/drawing/2014/main" id="{A180044E-A722-4C93-BE28-ABFF091CC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20">
                <a:extLst>
                  <a:ext uri="{FF2B5EF4-FFF2-40B4-BE49-F238E27FC236}">
                    <a16:creationId xmlns:a16="http://schemas.microsoft.com/office/drawing/2014/main" id="{86F34F5D-C663-4255-995A-7D40FC10A6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1">
                <a:extLst>
                  <a:ext uri="{FF2B5EF4-FFF2-40B4-BE49-F238E27FC236}">
                    <a16:creationId xmlns:a16="http://schemas.microsoft.com/office/drawing/2014/main" id="{44793989-BC09-466C-AD57-239782BBF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2">
                <a:extLst>
                  <a:ext uri="{FF2B5EF4-FFF2-40B4-BE49-F238E27FC236}">
                    <a16:creationId xmlns:a16="http://schemas.microsoft.com/office/drawing/2014/main" id="{3EE28B52-0EE5-4EA8-8864-98727E404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3">
                <a:extLst>
                  <a:ext uri="{FF2B5EF4-FFF2-40B4-BE49-F238E27FC236}">
                    <a16:creationId xmlns:a16="http://schemas.microsoft.com/office/drawing/2014/main" id="{AC10B06F-31C7-4BAF-9F85-D03A85482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4A797201-BA7A-4461-B883-F1D16B38A4B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7" name="Picture 14">
                <a:extLst>
                  <a:ext uri="{FF2B5EF4-FFF2-40B4-BE49-F238E27FC236}">
                    <a16:creationId xmlns:a16="http://schemas.microsoft.com/office/drawing/2014/main" id="{1B14F889-118A-491F-A0C1-95F26646C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5">
                <a:extLst>
                  <a:ext uri="{FF2B5EF4-FFF2-40B4-BE49-F238E27FC236}">
                    <a16:creationId xmlns:a16="http://schemas.microsoft.com/office/drawing/2014/main" id="{206BF3A1-6EE1-478B-8598-56FDAF646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6">
                <a:extLst>
                  <a:ext uri="{FF2B5EF4-FFF2-40B4-BE49-F238E27FC236}">
                    <a16:creationId xmlns:a16="http://schemas.microsoft.com/office/drawing/2014/main" id="{96656FFF-1C16-408C-BAC3-0A0EF8CEF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7">
                <a:extLst>
                  <a:ext uri="{FF2B5EF4-FFF2-40B4-BE49-F238E27FC236}">
                    <a16:creationId xmlns:a16="http://schemas.microsoft.com/office/drawing/2014/main" id="{CD211189-DEE1-4423-8540-0A849CAFE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8">
                <a:extLst>
                  <a:ext uri="{FF2B5EF4-FFF2-40B4-BE49-F238E27FC236}">
                    <a16:creationId xmlns:a16="http://schemas.microsoft.com/office/drawing/2014/main" id="{354DFE39-267F-4412-B09E-FAB1659E9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9">
                <a:extLst>
                  <a:ext uri="{FF2B5EF4-FFF2-40B4-BE49-F238E27FC236}">
                    <a16:creationId xmlns:a16="http://schemas.microsoft.com/office/drawing/2014/main" id="{CE7CCCD8-9250-407A-ACDB-81D90378A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20">
                <a:extLst>
                  <a:ext uri="{FF2B5EF4-FFF2-40B4-BE49-F238E27FC236}">
                    <a16:creationId xmlns:a16="http://schemas.microsoft.com/office/drawing/2014/main" id="{B6F83222-7CED-4C48-BC00-D9F736C76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21">
                <a:extLst>
                  <a:ext uri="{FF2B5EF4-FFF2-40B4-BE49-F238E27FC236}">
                    <a16:creationId xmlns:a16="http://schemas.microsoft.com/office/drawing/2014/main" id="{9128B4BB-9C60-45D5-85DF-853990348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2">
                <a:extLst>
                  <a:ext uri="{FF2B5EF4-FFF2-40B4-BE49-F238E27FC236}">
                    <a16:creationId xmlns:a16="http://schemas.microsoft.com/office/drawing/2014/main" id="{3611E2A1-B3B7-44DE-912E-CEEEF5823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3">
                <a:extLst>
                  <a:ext uri="{FF2B5EF4-FFF2-40B4-BE49-F238E27FC236}">
                    <a16:creationId xmlns:a16="http://schemas.microsoft.com/office/drawing/2014/main" id="{D275B082-B32D-44F8-8192-6049701A7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1C6203EF-E407-4F0E-BD9F-05D67270AAA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8D1CA20B-A549-4D7F-BBA9-1A2ECDA5A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DFA6873F-48CE-4E6B-B6F0-47AFE377A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B47425B3-22A4-4050-86A4-D362CEF8F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F0A4E96D-9BAB-4427-9703-F6B9F8307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8">
                <a:extLst>
                  <a:ext uri="{FF2B5EF4-FFF2-40B4-BE49-F238E27FC236}">
                    <a16:creationId xmlns:a16="http://schemas.microsoft.com/office/drawing/2014/main" id="{2CCC5A32-556B-4946-943A-EAE839544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9">
                <a:extLst>
                  <a:ext uri="{FF2B5EF4-FFF2-40B4-BE49-F238E27FC236}">
                    <a16:creationId xmlns:a16="http://schemas.microsoft.com/office/drawing/2014/main" id="{482C203E-DE5E-4BEB-A0E0-8345A753D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0">
                <a:extLst>
                  <a:ext uri="{FF2B5EF4-FFF2-40B4-BE49-F238E27FC236}">
                    <a16:creationId xmlns:a16="http://schemas.microsoft.com/office/drawing/2014/main" id="{76B6671A-5482-4B96-B33D-557BEB764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21">
                <a:extLst>
                  <a:ext uri="{FF2B5EF4-FFF2-40B4-BE49-F238E27FC236}">
                    <a16:creationId xmlns:a16="http://schemas.microsoft.com/office/drawing/2014/main" id="{5D1C0A73-AB9D-4598-9489-9F478296F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2">
                <a:extLst>
                  <a:ext uri="{FF2B5EF4-FFF2-40B4-BE49-F238E27FC236}">
                    <a16:creationId xmlns:a16="http://schemas.microsoft.com/office/drawing/2014/main" id="{A1B953BB-9BF5-4CDB-9702-130B7803C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3">
                <a:extLst>
                  <a:ext uri="{FF2B5EF4-FFF2-40B4-BE49-F238E27FC236}">
                    <a16:creationId xmlns:a16="http://schemas.microsoft.com/office/drawing/2014/main" id="{F090F47E-B65A-49F5-B417-74ACA9D64A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32B7C172-7BEB-46D7-95F3-2CD682F3572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A6314693-EBC6-49C0-A73E-B51856CA1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364E547E-1CF0-4DED-AA5F-991EA45FD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F7A793A5-6E1A-426B-94B3-192B4147F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3FB7924A-7BD3-40DE-8CF9-5C8B132E1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2C009AA6-6462-4F2E-92AA-32FFACE30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D402DC55-8F9F-4BDB-AB1A-4F64CB5DB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20">
                <a:extLst>
                  <a:ext uri="{FF2B5EF4-FFF2-40B4-BE49-F238E27FC236}">
                    <a16:creationId xmlns:a16="http://schemas.microsoft.com/office/drawing/2014/main" id="{D1DC39C3-2E3F-4793-A8BF-75EE7E613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6ED23224-A5B3-44A7-83F7-33AB45DD2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81738C55-FF4A-446D-A9A7-825BDCA26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C0994ACF-1BD9-48E8-9B6E-188CC3638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406" name="Picture 405">
            <a:extLst>
              <a:ext uri="{FF2B5EF4-FFF2-40B4-BE49-F238E27FC236}">
                <a16:creationId xmlns:a16="http://schemas.microsoft.com/office/drawing/2014/main" id="{02E8BB2B-B280-4BEC-840D-749866C5B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7025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7" name="Picture 406">
            <a:extLst>
              <a:ext uri="{FF2B5EF4-FFF2-40B4-BE49-F238E27FC236}">
                <a16:creationId xmlns:a16="http://schemas.microsoft.com/office/drawing/2014/main" id="{35666AB5-508C-401B-B4DD-2C7B714CCF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3424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8" name="Picture 407">
            <a:extLst>
              <a:ext uri="{FF2B5EF4-FFF2-40B4-BE49-F238E27FC236}">
                <a16:creationId xmlns:a16="http://schemas.microsoft.com/office/drawing/2014/main" id="{2EA3765C-0B67-49B6-A3F7-08C52454AF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69823" y="32897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" name="Picture 408">
            <a:extLst>
              <a:ext uri="{FF2B5EF4-FFF2-40B4-BE49-F238E27FC236}">
                <a16:creationId xmlns:a16="http://schemas.microsoft.com/office/drawing/2014/main" id="{554AC66B-ED73-486E-A9A9-E1B136597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14997" y="32922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0" name="Picture 409">
            <a:extLst>
              <a:ext uri="{FF2B5EF4-FFF2-40B4-BE49-F238E27FC236}">
                <a16:creationId xmlns:a16="http://schemas.microsoft.com/office/drawing/2014/main" id="{751FE128-D9B3-48FC-B26C-903C8E9A24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7025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1" name="Picture 410">
            <a:extLst>
              <a:ext uri="{FF2B5EF4-FFF2-40B4-BE49-F238E27FC236}">
                <a16:creationId xmlns:a16="http://schemas.microsoft.com/office/drawing/2014/main" id="{322501DB-C54B-4DFE-99E3-A9F66BADC1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23424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2" name="Picture 411">
            <a:extLst>
              <a:ext uri="{FF2B5EF4-FFF2-40B4-BE49-F238E27FC236}">
                <a16:creationId xmlns:a16="http://schemas.microsoft.com/office/drawing/2014/main" id="{DC8103EF-0765-4EB2-8997-B97D18AA38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469823" y="32897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3" name="Picture 412">
            <a:extLst>
              <a:ext uri="{FF2B5EF4-FFF2-40B4-BE49-F238E27FC236}">
                <a16:creationId xmlns:a16="http://schemas.microsoft.com/office/drawing/2014/main" id="{DDB784AD-5744-45D3-82A8-B4CE401EA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914997" y="32922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7" name="Picture 18">
            <a:extLst>
              <a:ext uri="{FF2B5EF4-FFF2-40B4-BE49-F238E27FC236}">
                <a16:creationId xmlns:a16="http://schemas.microsoft.com/office/drawing/2014/main" id="{372144ED-0CB0-45EE-A5AD-881513D34D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36108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8" name="Picture 19">
            <a:extLst>
              <a:ext uri="{FF2B5EF4-FFF2-40B4-BE49-F238E27FC236}">
                <a16:creationId xmlns:a16="http://schemas.microsoft.com/office/drawing/2014/main" id="{239FD07E-784B-4EC8-A7C2-528401233D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188063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9" name="Picture 20">
            <a:extLst>
              <a:ext uri="{FF2B5EF4-FFF2-40B4-BE49-F238E27FC236}">
                <a16:creationId xmlns:a16="http://schemas.microsoft.com/office/drawing/2014/main" id="{D24C5EF6-FF9A-47FF-B702-69AB6F2B7F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340017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" name="Picture 21">
            <a:extLst>
              <a:ext uri="{FF2B5EF4-FFF2-40B4-BE49-F238E27FC236}">
                <a16:creationId xmlns:a16="http://schemas.microsoft.com/office/drawing/2014/main" id="{5AF36BB9-C1CB-4597-893E-1EDA435814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491972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1" name="Picture 22">
            <a:extLst>
              <a:ext uri="{FF2B5EF4-FFF2-40B4-BE49-F238E27FC236}">
                <a16:creationId xmlns:a16="http://schemas.microsoft.com/office/drawing/2014/main" id="{58FF8983-57C3-4993-BC32-EC94746D9A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643927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2" name="Picture 23">
            <a:extLst>
              <a:ext uri="{FF2B5EF4-FFF2-40B4-BE49-F238E27FC236}">
                <a16:creationId xmlns:a16="http://schemas.microsoft.com/office/drawing/2014/main" id="{D67C1EDE-EBF3-4863-ABAD-DD782C063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95881" y="55298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" name="Picture 442">
            <a:extLst>
              <a:ext uri="{FF2B5EF4-FFF2-40B4-BE49-F238E27FC236}">
                <a16:creationId xmlns:a16="http://schemas.microsoft.com/office/drawing/2014/main" id="{C9FCFE84-A0E8-4CD2-978A-FC38AC264E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81166" y="55298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" name="Picture 443">
            <a:extLst>
              <a:ext uri="{FF2B5EF4-FFF2-40B4-BE49-F238E27FC236}">
                <a16:creationId xmlns:a16="http://schemas.microsoft.com/office/drawing/2014/main" id="{E9D44B9C-FDAB-49B5-8DE7-A256FFF3A5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7105" y="552986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5" name="Picture 444">
            <a:extLst>
              <a:ext uri="{FF2B5EF4-FFF2-40B4-BE49-F238E27FC236}">
                <a16:creationId xmlns:a16="http://schemas.microsoft.com/office/drawing/2014/main" id="{86A76F4A-3FB8-43B1-A574-8C28E0B661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75887" y="55297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6" name="Picture 445">
            <a:extLst>
              <a:ext uri="{FF2B5EF4-FFF2-40B4-BE49-F238E27FC236}">
                <a16:creationId xmlns:a16="http://schemas.microsoft.com/office/drawing/2014/main" id="{F58CE9C4-563E-4E75-8822-8A3645DF5B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31748" y="55300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7" name="Picture 446">
            <a:extLst>
              <a:ext uri="{FF2B5EF4-FFF2-40B4-BE49-F238E27FC236}">
                <a16:creationId xmlns:a16="http://schemas.microsoft.com/office/drawing/2014/main" id="{50C04F34-70A5-4C4B-8137-1B43F4673D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80592" y="55300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8" name="Picture 447">
            <a:extLst>
              <a:ext uri="{FF2B5EF4-FFF2-40B4-BE49-F238E27FC236}">
                <a16:creationId xmlns:a16="http://schemas.microsoft.com/office/drawing/2014/main" id="{A7E1D652-F4CF-4A9F-8AEC-4CB6B10849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34192" y="553005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9" name="Picture 16">
            <a:extLst>
              <a:ext uri="{FF2B5EF4-FFF2-40B4-BE49-F238E27FC236}">
                <a16:creationId xmlns:a16="http://schemas.microsoft.com/office/drawing/2014/main" id="{668E9C64-5B79-45BB-88FA-EDAEAF534D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732198" y="55300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0" name="Picture 17">
            <a:extLst>
              <a:ext uri="{FF2B5EF4-FFF2-40B4-BE49-F238E27FC236}">
                <a16:creationId xmlns:a16="http://schemas.microsoft.com/office/drawing/2014/main" id="{102982E8-B144-4B5B-88CE-8DA3563772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84153" y="55300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1" name="Picture 21">
            <a:extLst>
              <a:ext uri="{FF2B5EF4-FFF2-40B4-BE49-F238E27FC236}">
                <a16:creationId xmlns:a16="http://schemas.microsoft.com/office/drawing/2014/main" id="{099E3FB3-3C29-413E-97A1-6C16C50E3F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741568" y="552926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2" name="Picture 21">
            <a:extLst>
              <a:ext uri="{FF2B5EF4-FFF2-40B4-BE49-F238E27FC236}">
                <a16:creationId xmlns:a16="http://schemas.microsoft.com/office/drawing/2014/main" id="{68E4D52D-C008-4EF3-B7DF-1834AAABC4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77355" y="553117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3" name="Picture 14">
            <a:extLst>
              <a:ext uri="{FF2B5EF4-FFF2-40B4-BE49-F238E27FC236}">
                <a16:creationId xmlns:a16="http://schemas.microsoft.com/office/drawing/2014/main" id="{FDD01C61-AF7A-439A-AB78-6768297373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427809" y="5529542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" name="Picture 15">
            <a:extLst>
              <a:ext uri="{FF2B5EF4-FFF2-40B4-BE49-F238E27FC236}">
                <a16:creationId xmlns:a16="http://schemas.microsoft.com/office/drawing/2014/main" id="{1CF6CD23-F1BB-42FD-9BE9-46D639131F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79764" y="5529542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5" name="Picture 21">
            <a:extLst>
              <a:ext uri="{FF2B5EF4-FFF2-40B4-BE49-F238E27FC236}">
                <a16:creationId xmlns:a16="http://schemas.microsoft.com/office/drawing/2014/main" id="{C96AD789-1B65-4A72-B752-3E9EFE16F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42524" y="552926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56" name="Group 56">
            <a:extLst>
              <a:ext uri="{FF2B5EF4-FFF2-40B4-BE49-F238E27FC236}">
                <a16:creationId xmlns:a16="http://schemas.microsoft.com/office/drawing/2014/main" id="{25DE387C-D51A-47A8-B3B2-669CC85DC2FF}"/>
              </a:ext>
            </a:extLst>
          </p:cNvPr>
          <p:cNvGrpSpPr/>
          <p:nvPr/>
        </p:nvGrpSpPr>
        <p:grpSpPr>
          <a:xfrm>
            <a:off x="2428899" y="1676947"/>
            <a:ext cx="1539560" cy="171967"/>
            <a:chOff x="7746380" y="2949426"/>
            <a:chExt cx="2188691" cy="244475"/>
          </a:xfrm>
        </p:grpSpPr>
        <p:pic>
          <p:nvPicPr>
            <p:cNvPr id="457" name="Picture 14">
              <a:extLst>
                <a:ext uri="{FF2B5EF4-FFF2-40B4-BE49-F238E27FC236}">
                  <a16:creationId xmlns:a16="http://schemas.microsoft.com/office/drawing/2014/main" id="{A7540D09-9882-45EC-AD15-55C6E295E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5">
              <a:extLst>
                <a:ext uri="{FF2B5EF4-FFF2-40B4-BE49-F238E27FC236}">
                  <a16:creationId xmlns:a16="http://schemas.microsoft.com/office/drawing/2014/main" id="{D96001F5-E41F-4996-AD9F-CA86818F1E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6">
              <a:extLst>
                <a:ext uri="{FF2B5EF4-FFF2-40B4-BE49-F238E27FC236}">
                  <a16:creationId xmlns:a16="http://schemas.microsoft.com/office/drawing/2014/main" id="{CB95BA09-7F47-44C9-89B3-CB8C0B12F5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7">
              <a:extLst>
                <a:ext uri="{FF2B5EF4-FFF2-40B4-BE49-F238E27FC236}">
                  <a16:creationId xmlns:a16="http://schemas.microsoft.com/office/drawing/2014/main" id="{BE82F2E4-49FA-4BEA-A3F7-2958F25D2A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8">
              <a:extLst>
                <a:ext uri="{FF2B5EF4-FFF2-40B4-BE49-F238E27FC236}">
                  <a16:creationId xmlns:a16="http://schemas.microsoft.com/office/drawing/2014/main" id="{6F11F146-B197-4003-B3D2-B64C4EDCC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19">
              <a:extLst>
                <a:ext uri="{FF2B5EF4-FFF2-40B4-BE49-F238E27FC236}">
                  <a16:creationId xmlns:a16="http://schemas.microsoft.com/office/drawing/2014/main" id="{D95EA05C-BA93-42C7-8E42-D178392F5A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0">
              <a:extLst>
                <a:ext uri="{FF2B5EF4-FFF2-40B4-BE49-F238E27FC236}">
                  <a16:creationId xmlns:a16="http://schemas.microsoft.com/office/drawing/2014/main" id="{024DCA80-18EF-4793-A494-D88B3E803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1">
              <a:extLst>
                <a:ext uri="{FF2B5EF4-FFF2-40B4-BE49-F238E27FC236}">
                  <a16:creationId xmlns:a16="http://schemas.microsoft.com/office/drawing/2014/main" id="{C876B4F6-F568-4728-8F68-4FE51F0439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22">
              <a:extLst>
                <a:ext uri="{FF2B5EF4-FFF2-40B4-BE49-F238E27FC236}">
                  <a16:creationId xmlns:a16="http://schemas.microsoft.com/office/drawing/2014/main" id="{4488CF82-1B89-4CB3-9805-361FF2DE77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23">
              <a:extLst>
                <a:ext uri="{FF2B5EF4-FFF2-40B4-BE49-F238E27FC236}">
                  <a16:creationId xmlns:a16="http://schemas.microsoft.com/office/drawing/2014/main" id="{C38D92D8-DA6C-4CE0-88BB-84E7A0398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7" name="Group 56">
            <a:extLst>
              <a:ext uri="{FF2B5EF4-FFF2-40B4-BE49-F238E27FC236}">
                <a16:creationId xmlns:a16="http://schemas.microsoft.com/office/drawing/2014/main" id="{A93E8792-014F-4466-BEC0-36F7F4C3A287}"/>
              </a:ext>
            </a:extLst>
          </p:cNvPr>
          <p:cNvGrpSpPr/>
          <p:nvPr/>
        </p:nvGrpSpPr>
        <p:grpSpPr>
          <a:xfrm>
            <a:off x="2425254" y="1826268"/>
            <a:ext cx="1539560" cy="171967"/>
            <a:chOff x="7746380" y="2949426"/>
            <a:chExt cx="2188691" cy="244475"/>
          </a:xfrm>
        </p:grpSpPr>
        <p:pic>
          <p:nvPicPr>
            <p:cNvPr id="468" name="Picture 14">
              <a:extLst>
                <a:ext uri="{FF2B5EF4-FFF2-40B4-BE49-F238E27FC236}">
                  <a16:creationId xmlns:a16="http://schemas.microsoft.com/office/drawing/2014/main" id="{2DB177BF-B403-4C12-B5D8-5FBE4AA946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5">
              <a:extLst>
                <a:ext uri="{FF2B5EF4-FFF2-40B4-BE49-F238E27FC236}">
                  <a16:creationId xmlns:a16="http://schemas.microsoft.com/office/drawing/2014/main" id="{797A0FFC-A99C-4640-8B61-808DB4164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6">
              <a:extLst>
                <a:ext uri="{FF2B5EF4-FFF2-40B4-BE49-F238E27FC236}">
                  <a16:creationId xmlns:a16="http://schemas.microsoft.com/office/drawing/2014/main" id="{69FBC55E-E03D-43AC-A096-A1FDF6153A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7">
              <a:extLst>
                <a:ext uri="{FF2B5EF4-FFF2-40B4-BE49-F238E27FC236}">
                  <a16:creationId xmlns:a16="http://schemas.microsoft.com/office/drawing/2014/main" id="{A1E98A2D-93EB-41CA-8B3F-46BBAF6A4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8">
              <a:extLst>
                <a:ext uri="{FF2B5EF4-FFF2-40B4-BE49-F238E27FC236}">
                  <a16:creationId xmlns:a16="http://schemas.microsoft.com/office/drawing/2014/main" id="{748E59E7-8A96-4BA7-8ECA-01B3CEE21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9">
              <a:extLst>
                <a:ext uri="{FF2B5EF4-FFF2-40B4-BE49-F238E27FC236}">
                  <a16:creationId xmlns:a16="http://schemas.microsoft.com/office/drawing/2014/main" id="{EE35C491-140C-4323-8045-5C7720CE8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0">
              <a:extLst>
                <a:ext uri="{FF2B5EF4-FFF2-40B4-BE49-F238E27FC236}">
                  <a16:creationId xmlns:a16="http://schemas.microsoft.com/office/drawing/2014/main" id="{B4F9925C-7C8E-429E-BF7D-48FD501B9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1">
              <a:extLst>
                <a:ext uri="{FF2B5EF4-FFF2-40B4-BE49-F238E27FC236}">
                  <a16:creationId xmlns:a16="http://schemas.microsoft.com/office/drawing/2014/main" id="{7A4D01D1-56A3-4B8B-BEC5-0C4DD37A6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22">
              <a:extLst>
                <a:ext uri="{FF2B5EF4-FFF2-40B4-BE49-F238E27FC236}">
                  <a16:creationId xmlns:a16="http://schemas.microsoft.com/office/drawing/2014/main" id="{AAC1B22E-8419-4FF9-9342-D276F1123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3">
              <a:extLst>
                <a:ext uri="{FF2B5EF4-FFF2-40B4-BE49-F238E27FC236}">
                  <a16:creationId xmlns:a16="http://schemas.microsoft.com/office/drawing/2014/main" id="{49A68F86-5BBB-4258-B5BB-15958AF1D0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8" name="Group 56">
            <a:extLst>
              <a:ext uri="{FF2B5EF4-FFF2-40B4-BE49-F238E27FC236}">
                <a16:creationId xmlns:a16="http://schemas.microsoft.com/office/drawing/2014/main" id="{E5C73469-507B-4DDE-8AEF-6E95CF71DF9B}"/>
              </a:ext>
            </a:extLst>
          </p:cNvPr>
          <p:cNvGrpSpPr/>
          <p:nvPr/>
        </p:nvGrpSpPr>
        <p:grpSpPr>
          <a:xfrm>
            <a:off x="2425254" y="1975589"/>
            <a:ext cx="1539560" cy="171967"/>
            <a:chOff x="7746380" y="2949426"/>
            <a:chExt cx="2188691" cy="244475"/>
          </a:xfrm>
        </p:grpSpPr>
        <p:pic>
          <p:nvPicPr>
            <p:cNvPr id="479" name="Picture 14">
              <a:extLst>
                <a:ext uri="{FF2B5EF4-FFF2-40B4-BE49-F238E27FC236}">
                  <a16:creationId xmlns:a16="http://schemas.microsoft.com/office/drawing/2014/main" id="{3A043E65-32B0-4C86-846F-EBA63EA20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5">
              <a:extLst>
                <a:ext uri="{FF2B5EF4-FFF2-40B4-BE49-F238E27FC236}">
                  <a16:creationId xmlns:a16="http://schemas.microsoft.com/office/drawing/2014/main" id="{7A1310B1-DF80-4A28-9469-BB363401F7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6">
              <a:extLst>
                <a:ext uri="{FF2B5EF4-FFF2-40B4-BE49-F238E27FC236}">
                  <a16:creationId xmlns:a16="http://schemas.microsoft.com/office/drawing/2014/main" id="{095599BC-D423-42F9-A2D3-D64E0CBAF3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7">
              <a:extLst>
                <a:ext uri="{FF2B5EF4-FFF2-40B4-BE49-F238E27FC236}">
                  <a16:creationId xmlns:a16="http://schemas.microsoft.com/office/drawing/2014/main" id="{F5BFE6A2-8C2B-40FE-98DD-4A708C732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8">
              <a:extLst>
                <a:ext uri="{FF2B5EF4-FFF2-40B4-BE49-F238E27FC236}">
                  <a16:creationId xmlns:a16="http://schemas.microsoft.com/office/drawing/2014/main" id="{A0AF8281-7681-45DD-A04A-AF647311FB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9">
              <a:extLst>
                <a:ext uri="{FF2B5EF4-FFF2-40B4-BE49-F238E27FC236}">
                  <a16:creationId xmlns:a16="http://schemas.microsoft.com/office/drawing/2014/main" id="{20BF54BC-7EDC-4A17-97AD-6CB4E80D71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0">
              <a:extLst>
                <a:ext uri="{FF2B5EF4-FFF2-40B4-BE49-F238E27FC236}">
                  <a16:creationId xmlns:a16="http://schemas.microsoft.com/office/drawing/2014/main" id="{F7DF3DC7-9EA5-42F9-A3AD-B9CB95F85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1">
              <a:extLst>
                <a:ext uri="{FF2B5EF4-FFF2-40B4-BE49-F238E27FC236}">
                  <a16:creationId xmlns:a16="http://schemas.microsoft.com/office/drawing/2014/main" id="{5F77C5A9-1129-447A-91A9-2235BF783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2">
              <a:extLst>
                <a:ext uri="{FF2B5EF4-FFF2-40B4-BE49-F238E27FC236}">
                  <a16:creationId xmlns:a16="http://schemas.microsoft.com/office/drawing/2014/main" id="{1BFED3E8-166B-4549-B587-C5F73146BD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23">
              <a:extLst>
                <a:ext uri="{FF2B5EF4-FFF2-40B4-BE49-F238E27FC236}">
                  <a16:creationId xmlns:a16="http://schemas.microsoft.com/office/drawing/2014/main" id="{6F3ACFD4-2E7E-45EF-8D6B-4365BAF958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9" name="Group 56">
            <a:extLst>
              <a:ext uri="{FF2B5EF4-FFF2-40B4-BE49-F238E27FC236}">
                <a16:creationId xmlns:a16="http://schemas.microsoft.com/office/drawing/2014/main" id="{2F69EF3F-7885-4B8A-B839-6358ACF41563}"/>
              </a:ext>
            </a:extLst>
          </p:cNvPr>
          <p:cNvGrpSpPr/>
          <p:nvPr/>
        </p:nvGrpSpPr>
        <p:grpSpPr>
          <a:xfrm>
            <a:off x="2425008" y="2124910"/>
            <a:ext cx="1539560" cy="171967"/>
            <a:chOff x="7746380" y="2949426"/>
            <a:chExt cx="2188691" cy="244475"/>
          </a:xfrm>
        </p:grpSpPr>
        <p:pic>
          <p:nvPicPr>
            <p:cNvPr id="490" name="Picture 14">
              <a:extLst>
                <a:ext uri="{FF2B5EF4-FFF2-40B4-BE49-F238E27FC236}">
                  <a16:creationId xmlns:a16="http://schemas.microsoft.com/office/drawing/2014/main" id="{F144F4D7-C4BA-4D67-AF1F-7BBC93BEAC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5">
              <a:extLst>
                <a:ext uri="{FF2B5EF4-FFF2-40B4-BE49-F238E27FC236}">
                  <a16:creationId xmlns:a16="http://schemas.microsoft.com/office/drawing/2014/main" id="{10C451E4-496A-49F5-AD3A-C4BD958BA4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6">
              <a:extLst>
                <a:ext uri="{FF2B5EF4-FFF2-40B4-BE49-F238E27FC236}">
                  <a16:creationId xmlns:a16="http://schemas.microsoft.com/office/drawing/2014/main" id="{B2CE4061-3625-4477-9DDA-32C6855BF4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7">
              <a:extLst>
                <a:ext uri="{FF2B5EF4-FFF2-40B4-BE49-F238E27FC236}">
                  <a16:creationId xmlns:a16="http://schemas.microsoft.com/office/drawing/2014/main" id="{C85AA2AC-9E52-46D2-AD02-CA5B2DCFA3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8">
              <a:extLst>
                <a:ext uri="{FF2B5EF4-FFF2-40B4-BE49-F238E27FC236}">
                  <a16:creationId xmlns:a16="http://schemas.microsoft.com/office/drawing/2014/main" id="{E3A4F7A6-F4C0-4C4D-8CD4-FA4930010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9">
              <a:extLst>
                <a:ext uri="{FF2B5EF4-FFF2-40B4-BE49-F238E27FC236}">
                  <a16:creationId xmlns:a16="http://schemas.microsoft.com/office/drawing/2014/main" id="{C4668C18-9807-4B8C-AFFE-1C0A0D5F5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0">
              <a:extLst>
                <a:ext uri="{FF2B5EF4-FFF2-40B4-BE49-F238E27FC236}">
                  <a16:creationId xmlns:a16="http://schemas.microsoft.com/office/drawing/2014/main" id="{0873C1E0-0436-454B-9491-360A4900B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1">
              <a:extLst>
                <a:ext uri="{FF2B5EF4-FFF2-40B4-BE49-F238E27FC236}">
                  <a16:creationId xmlns:a16="http://schemas.microsoft.com/office/drawing/2014/main" id="{3865C77F-128D-47D5-9C16-377EBA804B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22">
              <a:extLst>
                <a:ext uri="{FF2B5EF4-FFF2-40B4-BE49-F238E27FC236}">
                  <a16:creationId xmlns:a16="http://schemas.microsoft.com/office/drawing/2014/main" id="{48D1918B-886C-4CFF-9716-B12EEE8AB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3">
              <a:extLst>
                <a:ext uri="{FF2B5EF4-FFF2-40B4-BE49-F238E27FC236}">
                  <a16:creationId xmlns:a16="http://schemas.microsoft.com/office/drawing/2014/main" id="{1E21B17C-B66D-4503-AED0-588000DDED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0" name="Group 56">
            <a:extLst>
              <a:ext uri="{FF2B5EF4-FFF2-40B4-BE49-F238E27FC236}">
                <a16:creationId xmlns:a16="http://schemas.microsoft.com/office/drawing/2014/main" id="{EE5BFBA7-2849-4E3E-BCE4-7011FE7548E6}"/>
              </a:ext>
            </a:extLst>
          </p:cNvPr>
          <p:cNvGrpSpPr/>
          <p:nvPr/>
        </p:nvGrpSpPr>
        <p:grpSpPr>
          <a:xfrm>
            <a:off x="2425008" y="2274231"/>
            <a:ext cx="1539560" cy="171967"/>
            <a:chOff x="7746380" y="2949426"/>
            <a:chExt cx="2188691" cy="244475"/>
          </a:xfrm>
        </p:grpSpPr>
        <p:pic>
          <p:nvPicPr>
            <p:cNvPr id="501" name="Picture 14">
              <a:extLst>
                <a:ext uri="{FF2B5EF4-FFF2-40B4-BE49-F238E27FC236}">
                  <a16:creationId xmlns:a16="http://schemas.microsoft.com/office/drawing/2014/main" id="{A45E1514-0723-4170-AD96-BDB268D2B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5">
              <a:extLst>
                <a:ext uri="{FF2B5EF4-FFF2-40B4-BE49-F238E27FC236}">
                  <a16:creationId xmlns:a16="http://schemas.microsoft.com/office/drawing/2014/main" id="{047BAEE1-18C4-403D-A58A-6966284083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6">
              <a:extLst>
                <a:ext uri="{FF2B5EF4-FFF2-40B4-BE49-F238E27FC236}">
                  <a16:creationId xmlns:a16="http://schemas.microsoft.com/office/drawing/2014/main" id="{FDC75491-8317-42BE-9754-12BB5F3925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7">
              <a:extLst>
                <a:ext uri="{FF2B5EF4-FFF2-40B4-BE49-F238E27FC236}">
                  <a16:creationId xmlns:a16="http://schemas.microsoft.com/office/drawing/2014/main" id="{85DDAB3D-4EB0-42E8-A643-EA8F4EE376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8">
              <a:extLst>
                <a:ext uri="{FF2B5EF4-FFF2-40B4-BE49-F238E27FC236}">
                  <a16:creationId xmlns:a16="http://schemas.microsoft.com/office/drawing/2014/main" id="{AAB347BB-048F-4B63-9768-E3AD343765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9">
              <a:extLst>
                <a:ext uri="{FF2B5EF4-FFF2-40B4-BE49-F238E27FC236}">
                  <a16:creationId xmlns:a16="http://schemas.microsoft.com/office/drawing/2014/main" id="{C5730033-651E-4A4E-898D-D45EEC36A8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0">
              <a:extLst>
                <a:ext uri="{FF2B5EF4-FFF2-40B4-BE49-F238E27FC236}">
                  <a16:creationId xmlns:a16="http://schemas.microsoft.com/office/drawing/2014/main" id="{6AB6D7BB-2DD4-4735-A253-62990ABC5C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1">
              <a:extLst>
                <a:ext uri="{FF2B5EF4-FFF2-40B4-BE49-F238E27FC236}">
                  <a16:creationId xmlns:a16="http://schemas.microsoft.com/office/drawing/2014/main" id="{6A456AF3-6BB3-49F7-9900-AFF085AD2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2">
              <a:extLst>
                <a:ext uri="{FF2B5EF4-FFF2-40B4-BE49-F238E27FC236}">
                  <a16:creationId xmlns:a16="http://schemas.microsoft.com/office/drawing/2014/main" id="{62516DAA-8AC4-499E-8FF5-E15E34DD9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3">
              <a:extLst>
                <a:ext uri="{FF2B5EF4-FFF2-40B4-BE49-F238E27FC236}">
                  <a16:creationId xmlns:a16="http://schemas.microsoft.com/office/drawing/2014/main" id="{0DC1B25C-3209-41DE-AE2C-23DBF884A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1" name="Group 56">
            <a:extLst>
              <a:ext uri="{FF2B5EF4-FFF2-40B4-BE49-F238E27FC236}">
                <a16:creationId xmlns:a16="http://schemas.microsoft.com/office/drawing/2014/main" id="{344752AC-68E9-4F02-8F4F-9CDC453FA6A1}"/>
              </a:ext>
            </a:extLst>
          </p:cNvPr>
          <p:cNvGrpSpPr/>
          <p:nvPr/>
        </p:nvGrpSpPr>
        <p:grpSpPr>
          <a:xfrm>
            <a:off x="2425008" y="2423552"/>
            <a:ext cx="1539560" cy="171967"/>
            <a:chOff x="7746380" y="2949426"/>
            <a:chExt cx="2188691" cy="244475"/>
          </a:xfrm>
        </p:grpSpPr>
        <p:pic>
          <p:nvPicPr>
            <p:cNvPr id="512" name="Picture 14">
              <a:extLst>
                <a:ext uri="{FF2B5EF4-FFF2-40B4-BE49-F238E27FC236}">
                  <a16:creationId xmlns:a16="http://schemas.microsoft.com/office/drawing/2014/main" id="{F3B55185-3FF1-431E-8958-40D21F105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15">
              <a:extLst>
                <a:ext uri="{FF2B5EF4-FFF2-40B4-BE49-F238E27FC236}">
                  <a16:creationId xmlns:a16="http://schemas.microsoft.com/office/drawing/2014/main" id="{2176D5B1-60B9-4D4B-BA7A-3C4D44195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6">
              <a:extLst>
                <a:ext uri="{FF2B5EF4-FFF2-40B4-BE49-F238E27FC236}">
                  <a16:creationId xmlns:a16="http://schemas.microsoft.com/office/drawing/2014/main" id="{C5C1DB65-CB11-4FCB-923F-B03B636544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7">
              <a:extLst>
                <a:ext uri="{FF2B5EF4-FFF2-40B4-BE49-F238E27FC236}">
                  <a16:creationId xmlns:a16="http://schemas.microsoft.com/office/drawing/2014/main" id="{DC96925B-4E86-44AA-944D-A7BCBF66E6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8">
              <a:extLst>
                <a:ext uri="{FF2B5EF4-FFF2-40B4-BE49-F238E27FC236}">
                  <a16:creationId xmlns:a16="http://schemas.microsoft.com/office/drawing/2014/main" id="{39ED4C9B-5971-486C-B089-74FF779EC5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9">
              <a:extLst>
                <a:ext uri="{FF2B5EF4-FFF2-40B4-BE49-F238E27FC236}">
                  <a16:creationId xmlns:a16="http://schemas.microsoft.com/office/drawing/2014/main" id="{80D8D9FA-7927-4B62-9D63-9F0773A573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20">
              <a:extLst>
                <a:ext uri="{FF2B5EF4-FFF2-40B4-BE49-F238E27FC236}">
                  <a16:creationId xmlns:a16="http://schemas.microsoft.com/office/drawing/2014/main" id="{1EA4A036-6F22-4A08-8DE5-715285D1F5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1">
              <a:extLst>
                <a:ext uri="{FF2B5EF4-FFF2-40B4-BE49-F238E27FC236}">
                  <a16:creationId xmlns:a16="http://schemas.microsoft.com/office/drawing/2014/main" id="{46D36123-06B7-4CC8-8542-3CD4BFE3C6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22">
              <a:extLst>
                <a:ext uri="{FF2B5EF4-FFF2-40B4-BE49-F238E27FC236}">
                  <a16:creationId xmlns:a16="http://schemas.microsoft.com/office/drawing/2014/main" id="{D97CE588-E5E2-4FA2-8CC3-62DC0BA5F3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3">
              <a:extLst>
                <a:ext uri="{FF2B5EF4-FFF2-40B4-BE49-F238E27FC236}">
                  <a16:creationId xmlns:a16="http://schemas.microsoft.com/office/drawing/2014/main" id="{7BCAC07F-0613-436E-B107-64D947A2DE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2" name="Group 56">
            <a:extLst>
              <a:ext uri="{FF2B5EF4-FFF2-40B4-BE49-F238E27FC236}">
                <a16:creationId xmlns:a16="http://schemas.microsoft.com/office/drawing/2014/main" id="{9762431F-54B6-49D5-97E7-C517CD7B6D79}"/>
              </a:ext>
            </a:extLst>
          </p:cNvPr>
          <p:cNvGrpSpPr/>
          <p:nvPr/>
        </p:nvGrpSpPr>
        <p:grpSpPr>
          <a:xfrm>
            <a:off x="2425008" y="2572873"/>
            <a:ext cx="1539560" cy="171967"/>
            <a:chOff x="7746380" y="2949426"/>
            <a:chExt cx="2188691" cy="244475"/>
          </a:xfrm>
        </p:grpSpPr>
        <p:pic>
          <p:nvPicPr>
            <p:cNvPr id="523" name="Picture 14">
              <a:extLst>
                <a:ext uri="{FF2B5EF4-FFF2-40B4-BE49-F238E27FC236}">
                  <a16:creationId xmlns:a16="http://schemas.microsoft.com/office/drawing/2014/main" id="{9ADECB97-FA43-47DE-A501-270E74D90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15">
              <a:extLst>
                <a:ext uri="{FF2B5EF4-FFF2-40B4-BE49-F238E27FC236}">
                  <a16:creationId xmlns:a16="http://schemas.microsoft.com/office/drawing/2014/main" id="{0C7A1BC0-A890-4558-B77E-C70CB411B8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6">
              <a:extLst>
                <a:ext uri="{FF2B5EF4-FFF2-40B4-BE49-F238E27FC236}">
                  <a16:creationId xmlns:a16="http://schemas.microsoft.com/office/drawing/2014/main" id="{2843891D-2B49-444D-A1F7-015361E578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7">
              <a:extLst>
                <a:ext uri="{FF2B5EF4-FFF2-40B4-BE49-F238E27FC236}">
                  <a16:creationId xmlns:a16="http://schemas.microsoft.com/office/drawing/2014/main" id="{E3F83654-9518-410D-9C57-930AA3117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8">
              <a:extLst>
                <a:ext uri="{FF2B5EF4-FFF2-40B4-BE49-F238E27FC236}">
                  <a16:creationId xmlns:a16="http://schemas.microsoft.com/office/drawing/2014/main" id="{352936CD-2121-4B92-8BE6-D81193EA44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9">
              <a:extLst>
                <a:ext uri="{FF2B5EF4-FFF2-40B4-BE49-F238E27FC236}">
                  <a16:creationId xmlns:a16="http://schemas.microsoft.com/office/drawing/2014/main" id="{561A649A-DB64-4EE1-B1D9-2B901C7FB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20">
              <a:extLst>
                <a:ext uri="{FF2B5EF4-FFF2-40B4-BE49-F238E27FC236}">
                  <a16:creationId xmlns:a16="http://schemas.microsoft.com/office/drawing/2014/main" id="{0B7CAE36-D0A1-4F78-9165-64D9D52A1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1">
              <a:extLst>
                <a:ext uri="{FF2B5EF4-FFF2-40B4-BE49-F238E27FC236}">
                  <a16:creationId xmlns:a16="http://schemas.microsoft.com/office/drawing/2014/main" id="{C6CD93B7-4995-4B6A-B797-EB74CC16A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22">
              <a:extLst>
                <a:ext uri="{FF2B5EF4-FFF2-40B4-BE49-F238E27FC236}">
                  <a16:creationId xmlns:a16="http://schemas.microsoft.com/office/drawing/2014/main" id="{F56C8816-3548-40CB-9BC2-A42492B4A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3">
              <a:extLst>
                <a:ext uri="{FF2B5EF4-FFF2-40B4-BE49-F238E27FC236}">
                  <a16:creationId xmlns:a16="http://schemas.microsoft.com/office/drawing/2014/main" id="{5DF9371F-C4BB-4E28-9ABA-4181A7802E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3" name="Group 56">
            <a:extLst>
              <a:ext uri="{FF2B5EF4-FFF2-40B4-BE49-F238E27FC236}">
                <a16:creationId xmlns:a16="http://schemas.microsoft.com/office/drawing/2014/main" id="{6D35590A-C898-4AB7-A6E7-F2CFB2B76744}"/>
              </a:ext>
            </a:extLst>
          </p:cNvPr>
          <p:cNvGrpSpPr/>
          <p:nvPr/>
        </p:nvGrpSpPr>
        <p:grpSpPr>
          <a:xfrm>
            <a:off x="2425008" y="2722194"/>
            <a:ext cx="1539560" cy="171967"/>
            <a:chOff x="7746380" y="2949426"/>
            <a:chExt cx="2188691" cy="244475"/>
          </a:xfrm>
        </p:grpSpPr>
        <p:pic>
          <p:nvPicPr>
            <p:cNvPr id="534" name="Picture 14">
              <a:extLst>
                <a:ext uri="{FF2B5EF4-FFF2-40B4-BE49-F238E27FC236}">
                  <a16:creationId xmlns:a16="http://schemas.microsoft.com/office/drawing/2014/main" id="{29A70A88-EFF7-4559-B931-B78C4958D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5">
              <a:extLst>
                <a:ext uri="{FF2B5EF4-FFF2-40B4-BE49-F238E27FC236}">
                  <a16:creationId xmlns:a16="http://schemas.microsoft.com/office/drawing/2014/main" id="{A7C6DFDA-1F17-416E-99FF-2EE62EDC4F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6">
              <a:extLst>
                <a:ext uri="{FF2B5EF4-FFF2-40B4-BE49-F238E27FC236}">
                  <a16:creationId xmlns:a16="http://schemas.microsoft.com/office/drawing/2014/main" id="{78C20FA1-67BE-4ABF-99C9-8E7C2AC627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7">
              <a:extLst>
                <a:ext uri="{FF2B5EF4-FFF2-40B4-BE49-F238E27FC236}">
                  <a16:creationId xmlns:a16="http://schemas.microsoft.com/office/drawing/2014/main" id="{755D29FC-6A82-4F00-893C-6DF39A52F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8">
              <a:extLst>
                <a:ext uri="{FF2B5EF4-FFF2-40B4-BE49-F238E27FC236}">
                  <a16:creationId xmlns:a16="http://schemas.microsoft.com/office/drawing/2014/main" id="{A7D6FF0E-FA31-46E4-9B57-8F049E9E8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9">
              <a:extLst>
                <a:ext uri="{FF2B5EF4-FFF2-40B4-BE49-F238E27FC236}">
                  <a16:creationId xmlns:a16="http://schemas.microsoft.com/office/drawing/2014/main" id="{82A9C67B-0553-43BB-9D05-4E7137FEE1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0">
              <a:extLst>
                <a:ext uri="{FF2B5EF4-FFF2-40B4-BE49-F238E27FC236}">
                  <a16:creationId xmlns:a16="http://schemas.microsoft.com/office/drawing/2014/main" id="{6DAB9C3A-4C7E-4551-BADA-70D89E28B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1">
              <a:extLst>
                <a:ext uri="{FF2B5EF4-FFF2-40B4-BE49-F238E27FC236}">
                  <a16:creationId xmlns:a16="http://schemas.microsoft.com/office/drawing/2014/main" id="{4BED30C3-C3F9-43AE-B923-69FE65F84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22">
              <a:extLst>
                <a:ext uri="{FF2B5EF4-FFF2-40B4-BE49-F238E27FC236}">
                  <a16:creationId xmlns:a16="http://schemas.microsoft.com/office/drawing/2014/main" id="{C1A46AEF-5BEC-4F2B-8D4C-051B44127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3">
              <a:extLst>
                <a:ext uri="{FF2B5EF4-FFF2-40B4-BE49-F238E27FC236}">
                  <a16:creationId xmlns:a16="http://schemas.microsoft.com/office/drawing/2014/main" id="{4A93C61B-E25E-4E44-B3F6-4446AC3657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4" name="Group 56">
            <a:extLst>
              <a:ext uri="{FF2B5EF4-FFF2-40B4-BE49-F238E27FC236}">
                <a16:creationId xmlns:a16="http://schemas.microsoft.com/office/drawing/2014/main" id="{55E18179-3A8D-475A-9F08-F1A628F2EB4B}"/>
              </a:ext>
            </a:extLst>
          </p:cNvPr>
          <p:cNvGrpSpPr/>
          <p:nvPr/>
        </p:nvGrpSpPr>
        <p:grpSpPr>
          <a:xfrm>
            <a:off x="2425008" y="2871515"/>
            <a:ext cx="1539560" cy="171967"/>
            <a:chOff x="7746380" y="2949426"/>
            <a:chExt cx="2188691" cy="244475"/>
          </a:xfrm>
        </p:grpSpPr>
        <p:pic>
          <p:nvPicPr>
            <p:cNvPr id="545" name="Picture 14">
              <a:extLst>
                <a:ext uri="{FF2B5EF4-FFF2-40B4-BE49-F238E27FC236}">
                  <a16:creationId xmlns:a16="http://schemas.microsoft.com/office/drawing/2014/main" id="{E2FF393E-3B54-4D1F-A77E-922D973F35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5">
              <a:extLst>
                <a:ext uri="{FF2B5EF4-FFF2-40B4-BE49-F238E27FC236}">
                  <a16:creationId xmlns:a16="http://schemas.microsoft.com/office/drawing/2014/main" id="{5286FFE5-BDFC-4802-89C8-5B777AA2A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6">
              <a:extLst>
                <a:ext uri="{FF2B5EF4-FFF2-40B4-BE49-F238E27FC236}">
                  <a16:creationId xmlns:a16="http://schemas.microsoft.com/office/drawing/2014/main" id="{301DF174-9C93-475B-A0B9-5C47A07EB6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7">
              <a:extLst>
                <a:ext uri="{FF2B5EF4-FFF2-40B4-BE49-F238E27FC236}">
                  <a16:creationId xmlns:a16="http://schemas.microsoft.com/office/drawing/2014/main" id="{1BAA066C-71E2-4083-B3C6-0863ADD156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8">
              <a:extLst>
                <a:ext uri="{FF2B5EF4-FFF2-40B4-BE49-F238E27FC236}">
                  <a16:creationId xmlns:a16="http://schemas.microsoft.com/office/drawing/2014/main" id="{DE0AAD84-6ABF-40F3-9A39-151651FB5B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9">
              <a:extLst>
                <a:ext uri="{FF2B5EF4-FFF2-40B4-BE49-F238E27FC236}">
                  <a16:creationId xmlns:a16="http://schemas.microsoft.com/office/drawing/2014/main" id="{40EAE29F-CE51-4408-8C1E-ABE26D6DF2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0">
              <a:extLst>
                <a:ext uri="{FF2B5EF4-FFF2-40B4-BE49-F238E27FC236}">
                  <a16:creationId xmlns:a16="http://schemas.microsoft.com/office/drawing/2014/main" id="{17702467-9291-4E5E-827F-1F23E5FAC4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1">
              <a:extLst>
                <a:ext uri="{FF2B5EF4-FFF2-40B4-BE49-F238E27FC236}">
                  <a16:creationId xmlns:a16="http://schemas.microsoft.com/office/drawing/2014/main" id="{F29743E6-45B9-42BD-8D96-B6AB0314E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22">
              <a:extLst>
                <a:ext uri="{FF2B5EF4-FFF2-40B4-BE49-F238E27FC236}">
                  <a16:creationId xmlns:a16="http://schemas.microsoft.com/office/drawing/2014/main" id="{FA09DC00-8860-4CBE-ABE1-0A25A04DC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3">
              <a:extLst>
                <a:ext uri="{FF2B5EF4-FFF2-40B4-BE49-F238E27FC236}">
                  <a16:creationId xmlns:a16="http://schemas.microsoft.com/office/drawing/2014/main" id="{F455C903-9587-47E7-A007-F4F3C2F00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5" name="Group 56">
            <a:extLst>
              <a:ext uri="{FF2B5EF4-FFF2-40B4-BE49-F238E27FC236}">
                <a16:creationId xmlns:a16="http://schemas.microsoft.com/office/drawing/2014/main" id="{A0390B45-1886-406D-BAE3-F4E9FD7EADF2}"/>
              </a:ext>
            </a:extLst>
          </p:cNvPr>
          <p:cNvGrpSpPr/>
          <p:nvPr/>
        </p:nvGrpSpPr>
        <p:grpSpPr>
          <a:xfrm>
            <a:off x="2421526" y="5102969"/>
            <a:ext cx="1539560" cy="171967"/>
            <a:chOff x="7746380" y="2949426"/>
            <a:chExt cx="2188691" cy="244475"/>
          </a:xfrm>
        </p:grpSpPr>
        <p:pic>
          <p:nvPicPr>
            <p:cNvPr id="556" name="Picture 14">
              <a:extLst>
                <a:ext uri="{FF2B5EF4-FFF2-40B4-BE49-F238E27FC236}">
                  <a16:creationId xmlns:a16="http://schemas.microsoft.com/office/drawing/2014/main" id="{F7177BAB-39CA-48D2-93F8-3B6D08F1B7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5">
              <a:extLst>
                <a:ext uri="{FF2B5EF4-FFF2-40B4-BE49-F238E27FC236}">
                  <a16:creationId xmlns:a16="http://schemas.microsoft.com/office/drawing/2014/main" id="{97CCD8D8-FCC1-48E0-837B-6C45C214CB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6">
              <a:extLst>
                <a:ext uri="{FF2B5EF4-FFF2-40B4-BE49-F238E27FC236}">
                  <a16:creationId xmlns:a16="http://schemas.microsoft.com/office/drawing/2014/main" id="{51E6A45D-7074-4265-B87A-445E854BB9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7">
              <a:extLst>
                <a:ext uri="{FF2B5EF4-FFF2-40B4-BE49-F238E27FC236}">
                  <a16:creationId xmlns:a16="http://schemas.microsoft.com/office/drawing/2014/main" id="{149921A4-030D-4BB6-9737-043320029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8">
              <a:extLst>
                <a:ext uri="{FF2B5EF4-FFF2-40B4-BE49-F238E27FC236}">
                  <a16:creationId xmlns:a16="http://schemas.microsoft.com/office/drawing/2014/main" id="{F4D03C50-6D65-4EF9-943A-F1D00A593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19">
              <a:extLst>
                <a:ext uri="{FF2B5EF4-FFF2-40B4-BE49-F238E27FC236}">
                  <a16:creationId xmlns:a16="http://schemas.microsoft.com/office/drawing/2014/main" id="{A120AD0B-C6AD-4B3D-938A-A1847212B2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0">
              <a:extLst>
                <a:ext uri="{FF2B5EF4-FFF2-40B4-BE49-F238E27FC236}">
                  <a16:creationId xmlns:a16="http://schemas.microsoft.com/office/drawing/2014/main" id="{D44C52A7-6E37-456D-9C46-4324CA339A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1">
              <a:extLst>
                <a:ext uri="{FF2B5EF4-FFF2-40B4-BE49-F238E27FC236}">
                  <a16:creationId xmlns:a16="http://schemas.microsoft.com/office/drawing/2014/main" id="{4919E01D-4FF1-4F9A-A8CC-1DF656642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22">
              <a:extLst>
                <a:ext uri="{FF2B5EF4-FFF2-40B4-BE49-F238E27FC236}">
                  <a16:creationId xmlns:a16="http://schemas.microsoft.com/office/drawing/2014/main" id="{BF088B75-1412-47E0-B174-066EC8CC2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23">
              <a:extLst>
                <a:ext uri="{FF2B5EF4-FFF2-40B4-BE49-F238E27FC236}">
                  <a16:creationId xmlns:a16="http://schemas.microsoft.com/office/drawing/2014/main" id="{74704594-C9DA-4FCE-9840-7106E7BFE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6" name="Group 56">
            <a:extLst>
              <a:ext uri="{FF2B5EF4-FFF2-40B4-BE49-F238E27FC236}">
                <a16:creationId xmlns:a16="http://schemas.microsoft.com/office/drawing/2014/main" id="{ED392D8C-CEDB-4509-A471-5A53D340783F}"/>
              </a:ext>
            </a:extLst>
          </p:cNvPr>
          <p:cNvGrpSpPr/>
          <p:nvPr/>
        </p:nvGrpSpPr>
        <p:grpSpPr>
          <a:xfrm>
            <a:off x="2423341" y="4655047"/>
            <a:ext cx="1539560" cy="171967"/>
            <a:chOff x="7746380" y="2949426"/>
            <a:chExt cx="2188691" cy="244475"/>
          </a:xfrm>
        </p:grpSpPr>
        <p:pic>
          <p:nvPicPr>
            <p:cNvPr id="567" name="Picture 14">
              <a:extLst>
                <a:ext uri="{FF2B5EF4-FFF2-40B4-BE49-F238E27FC236}">
                  <a16:creationId xmlns:a16="http://schemas.microsoft.com/office/drawing/2014/main" id="{74016542-7971-4E0D-A94B-A046DE876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5">
              <a:extLst>
                <a:ext uri="{FF2B5EF4-FFF2-40B4-BE49-F238E27FC236}">
                  <a16:creationId xmlns:a16="http://schemas.microsoft.com/office/drawing/2014/main" id="{849C5137-C902-479C-9671-16675FF23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6">
              <a:extLst>
                <a:ext uri="{FF2B5EF4-FFF2-40B4-BE49-F238E27FC236}">
                  <a16:creationId xmlns:a16="http://schemas.microsoft.com/office/drawing/2014/main" id="{F1BC2CF3-05B3-47C7-B5FD-4A5402D41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7">
              <a:extLst>
                <a:ext uri="{FF2B5EF4-FFF2-40B4-BE49-F238E27FC236}">
                  <a16:creationId xmlns:a16="http://schemas.microsoft.com/office/drawing/2014/main" id="{36DBB8A1-B014-48EE-A571-65CE7908B8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18">
              <a:extLst>
                <a:ext uri="{FF2B5EF4-FFF2-40B4-BE49-F238E27FC236}">
                  <a16:creationId xmlns:a16="http://schemas.microsoft.com/office/drawing/2014/main" id="{8CD07F0D-D225-4DD4-BF67-FCB3A1DCB8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19">
              <a:extLst>
                <a:ext uri="{FF2B5EF4-FFF2-40B4-BE49-F238E27FC236}">
                  <a16:creationId xmlns:a16="http://schemas.microsoft.com/office/drawing/2014/main" id="{23221DBC-4C27-4156-B49E-1AE52A7EFB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0">
              <a:extLst>
                <a:ext uri="{FF2B5EF4-FFF2-40B4-BE49-F238E27FC236}">
                  <a16:creationId xmlns:a16="http://schemas.microsoft.com/office/drawing/2014/main" id="{10CC0DB1-8FE9-49AD-8592-69E301DF61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1">
              <a:extLst>
                <a:ext uri="{FF2B5EF4-FFF2-40B4-BE49-F238E27FC236}">
                  <a16:creationId xmlns:a16="http://schemas.microsoft.com/office/drawing/2014/main" id="{5D74E0F4-A5E6-4EEF-9EBF-8AB0177D2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22">
              <a:extLst>
                <a:ext uri="{FF2B5EF4-FFF2-40B4-BE49-F238E27FC236}">
                  <a16:creationId xmlns:a16="http://schemas.microsoft.com/office/drawing/2014/main" id="{3E829872-582A-4450-91ED-29F0D76B0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23">
              <a:extLst>
                <a:ext uri="{FF2B5EF4-FFF2-40B4-BE49-F238E27FC236}">
                  <a16:creationId xmlns:a16="http://schemas.microsoft.com/office/drawing/2014/main" id="{7AA7D31A-1897-4DD4-B8FF-2A9C34D21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7" name="Group 56">
            <a:extLst>
              <a:ext uri="{FF2B5EF4-FFF2-40B4-BE49-F238E27FC236}">
                <a16:creationId xmlns:a16="http://schemas.microsoft.com/office/drawing/2014/main" id="{3C3B32FD-3386-4C87-82AC-F02CE625EC4A}"/>
              </a:ext>
            </a:extLst>
          </p:cNvPr>
          <p:cNvGrpSpPr/>
          <p:nvPr/>
        </p:nvGrpSpPr>
        <p:grpSpPr>
          <a:xfrm>
            <a:off x="2421526" y="4193149"/>
            <a:ext cx="1539560" cy="171967"/>
            <a:chOff x="7746380" y="2949426"/>
            <a:chExt cx="2188691" cy="244475"/>
          </a:xfrm>
        </p:grpSpPr>
        <p:pic>
          <p:nvPicPr>
            <p:cNvPr id="578" name="Picture 14">
              <a:extLst>
                <a:ext uri="{FF2B5EF4-FFF2-40B4-BE49-F238E27FC236}">
                  <a16:creationId xmlns:a16="http://schemas.microsoft.com/office/drawing/2014/main" id="{BE825355-F01B-4747-8BDC-DF5EC584C4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5">
              <a:extLst>
                <a:ext uri="{FF2B5EF4-FFF2-40B4-BE49-F238E27FC236}">
                  <a16:creationId xmlns:a16="http://schemas.microsoft.com/office/drawing/2014/main" id="{48AA909F-B802-4DF2-9FAE-927B1F321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6">
              <a:extLst>
                <a:ext uri="{FF2B5EF4-FFF2-40B4-BE49-F238E27FC236}">
                  <a16:creationId xmlns:a16="http://schemas.microsoft.com/office/drawing/2014/main" id="{04452520-9634-45AC-AFD5-1C2128B545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7">
              <a:extLst>
                <a:ext uri="{FF2B5EF4-FFF2-40B4-BE49-F238E27FC236}">
                  <a16:creationId xmlns:a16="http://schemas.microsoft.com/office/drawing/2014/main" id="{C29FE463-B76C-4960-9EB2-227A0B17F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18">
              <a:extLst>
                <a:ext uri="{FF2B5EF4-FFF2-40B4-BE49-F238E27FC236}">
                  <a16:creationId xmlns:a16="http://schemas.microsoft.com/office/drawing/2014/main" id="{07494EB7-7B29-4745-8544-718894E8A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19">
              <a:extLst>
                <a:ext uri="{FF2B5EF4-FFF2-40B4-BE49-F238E27FC236}">
                  <a16:creationId xmlns:a16="http://schemas.microsoft.com/office/drawing/2014/main" id="{C0327A73-EFD5-4107-92CA-8C496850FA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0">
              <a:extLst>
                <a:ext uri="{FF2B5EF4-FFF2-40B4-BE49-F238E27FC236}">
                  <a16:creationId xmlns:a16="http://schemas.microsoft.com/office/drawing/2014/main" id="{4B63C090-3E82-4705-866D-AFFD749AB8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1">
              <a:extLst>
                <a:ext uri="{FF2B5EF4-FFF2-40B4-BE49-F238E27FC236}">
                  <a16:creationId xmlns:a16="http://schemas.microsoft.com/office/drawing/2014/main" id="{050A842B-6196-4EF7-BFDC-EB46977E1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22">
              <a:extLst>
                <a:ext uri="{FF2B5EF4-FFF2-40B4-BE49-F238E27FC236}">
                  <a16:creationId xmlns:a16="http://schemas.microsoft.com/office/drawing/2014/main" id="{87B14BB0-2F2B-48E2-B229-8B49FA5615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23">
              <a:extLst>
                <a:ext uri="{FF2B5EF4-FFF2-40B4-BE49-F238E27FC236}">
                  <a16:creationId xmlns:a16="http://schemas.microsoft.com/office/drawing/2014/main" id="{C813FD75-50B4-4768-8EB9-15DF84C4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8" name="Group 56">
            <a:extLst>
              <a:ext uri="{FF2B5EF4-FFF2-40B4-BE49-F238E27FC236}">
                <a16:creationId xmlns:a16="http://schemas.microsoft.com/office/drawing/2014/main" id="{8E7D66A8-DF94-4E16-BA32-7ABF5F043466}"/>
              </a:ext>
            </a:extLst>
          </p:cNvPr>
          <p:cNvGrpSpPr/>
          <p:nvPr/>
        </p:nvGrpSpPr>
        <p:grpSpPr>
          <a:xfrm>
            <a:off x="2421526" y="3767219"/>
            <a:ext cx="1539560" cy="171967"/>
            <a:chOff x="7746380" y="2949426"/>
            <a:chExt cx="2188691" cy="244475"/>
          </a:xfrm>
        </p:grpSpPr>
        <p:pic>
          <p:nvPicPr>
            <p:cNvPr id="589" name="Picture 14">
              <a:extLst>
                <a:ext uri="{FF2B5EF4-FFF2-40B4-BE49-F238E27FC236}">
                  <a16:creationId xmlns:a16="http://schemas.microsoft.com/office/drawing/2014/main" id="{3092EB51-C9D4-4F06-A40A-F5C99BD4A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5">
              <a:extLst>
                <a:ext uri="{FF2B5EF4-FFF2-40B4-BE49-F238E27FC236}">
                  <a16:creationId xmlns:a16="http://schemas.microsoft.com/office/drawing/2014/main" id="{2413677A-DAC5-4E93-99B7-1D8A42267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6">
              <a:extLst>
                <a:ext uri="{FF2B5EF4-FFF2-40B4-BE49-F238E27FC236}">
                  <a16:creationId xmlns:a16="http://schemas.microsoft.com/office/drawing/2014/main" id="{9FEFE52F-6A8A-47EF-B7FE-2BD742EDF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7">
              <a:extLst>
                <a:ext uri="{FF2B5EF4-FFF2-40B4-BE49-F238E27FC236}">
                  <a16:creationId xmlns:a16="http://schemas.microsoft.com/office/drawing/2014/main" id="{CC4F08F8-040E-4963-97E2-A934AD88B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18">
              <a:extLst>
                <a:ext uri="{FF2B5EF4-FFF2-40B4-BE49-F238E27FC236}">
                  <a16:creationId xmlns:a16="http://schemas.microsoft.com/office/drawing/2014/main" id="{364D6732-3CB8-4FB8-977F-9A7D699DC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19">
              <a:extLst>
                <a:ext uri="{FF2B5EF4-FFF2-40B4-BE49-F238E27FC236}">
                  <a16:creationId xmlns:a16="http://schemas.microsoft.com/office/drawing/2014/main" id="{032400B4-3315-4F5A-86A7-DD9D51133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0">
              <a:extLst>
                <a:ext uri="{FF2B5EF4-FFF2-40B4-BE49-F238E27FC236}">
                  <a16:creationId xmlns:a16="http://schemas.microsoft.com/office/drawing/2014/main" id="{09368641-773D-42A9-BBCB-1F034FA642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1">
              <a:extLst>
                <a:ext uri="{FF2B5EF4-FFF2-40B4-BE49-F238E27FC236}">
                  <a16:creationId xmlns:a16="http://schemas.microsoft.com/office/drawing/2014/main" id="{CB93367C-0942-432F-8C7F-38BE5B66E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22">
              <a:extLst>
                <a:ext uri="{FF2B5EF4-FFF2-40B4-BE49-F238E27FC236}">
                  <a16:creationId xmlns:a16="http://schemas.microsoft.com/office/drawing/2014/main" id="{27E5F853-E46F-499E-8A43-380B9DF428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23">
              <a:extLst>
                <a:ext uri="{FF2B5EF4-FFF2-40B4-BE49-F238E27FC236}">
                  <a16:creationId xmlns:a16="http://schemas.microsoft.com/office/drawing/2014/main" id="{CED17741-0AC9-4667-8D06-2912840380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9" name="Group 56">
            <a:extLst>
              <a:ext uri="{FF2B5EF4-FFF2-40B4-BE49-F238E27FC236}">
                <a16:creationId xmlns:a16="http://schemas.microsoft.com/office/drawing/2014/main" id="{6B886486-1CA5-46DA-967C-51AAA179DF37}"/>
              </a:ext>
            </a:extLst>
          </p:cNvPr>
          <p:cNvGrpSpPr/>
          <p:nvPr/>
        </p:nvGrpSpPr>
        <p:grpSpPr>
          <a:xfrm>
            <a:off x="2423161" y="3319990"/>
            <a:ext cx="1539560" cy="171967"/>
            <a:chOff x="7746380" y="2949426"/>
            <a:chExt cx="2188691" cy="244475"/>
          </a:xfrm>
        </p:grpSpPr>
        <p:pic>
          <p:nvPicPr>
            <p:cNvPr id="600" name="Picture 14">
              <a:extLst>
                <a:ext uri="{FF2B5EF4-FFF2-40B4-BE49-F238E27FC236}">
                  <a16:creationId xmlns:a16="http://schemas.microsoft.com/office/drawing/2014/main" id="{FCC89F95-6749-481B-AE22-149D971D81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15">
              <a:extLst>
                <a:ext uri="{FF2B5EF4-FFF2-40B4-BE49-F238E27FC236}">
                  <a16:creationId xmlns:a16="http://schemas.microsoft.com/office/drawing/2014/main" id="{2C14A466-BF35-48BA-88CB-CFC91D05B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16">
              <a:extLst>
                <a:ext uri="{FF2B5EF4-FFF2-40B4-BE49-F238E27FC236}">
                  <a16:creationId xmlns:a16="http://schemas.microsoft.com/office/drawing/2014/main" id="{0A54347C-CB4A-463F-944D-2E14D20289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17">
              <a:extLst>
                <a:ext uri="{FF2B5EF4-FFF2-40B4-BE49-F238E27FC236}">
                  <a16:creationId xmlns:a16="http://schemas.microsoft.com/office/drawing/2014/main" id="{2D39476C-131C-4E8B-A8F1-BE0BAD56E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18">
              <a:extLst>
                <a:ext uri="{FF2B5EF4-FFF2-40B4-BE49-F238E27FC236}">
                  <a16:creationId xmlns:a16="http://schemas.microsoft.com/office/drawing/2014/main" id="{7DD29633-FD75-44FB-8D5C-14D17B63A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19">
              <a:extLst>
                <a:ext uri="{FF2B5EF4-FFF2-40B4-BE49-F238E27FC236}">
                  <a16:creationId xmlns:a16="http://schemas.microsoft.com/office/drawing/2014/main" id="{40F7FDE1-79CF-4730-8879-D02E2F50B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20">
              <a:extLst>
                <a:ext uri="{FF2B5EF4-FFF2-40B4-BE49-F238E27FC236}">
                  <a16:creationId xmlns:a16="http://schemas.microsoft.com/office/drawing/2014/main" id="{62E5365D-7D74-4743-9A5C-BA513D128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21">
              <a:extLst>
                <a:ext uri="{FF2B5EF4-FFF2-40B4-BE49-F238E27FC236}">
                  <a16:creationId xmlns:a16="http://schemas.microsoft.com/office/drawing/2014/main" id="{336DB591-7177-46C5-83E4-144040DB9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22">
              <a:extLst>
                <a:ext uri="{FF2B5EF4-FFF2-40B4-BE49-F238E27FC236}">
                  <a16:creationId xmlns:a16="http://schemas.microsoft.com/office/drawing/2014/main" id="{03552E92-42AC-4B26-A346-1451ED5000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23">
              <a:extLst>
                <a:ext uri="{FF2B5EF4-FFF2-40B4-BE49-F238E27FC236}">
                  <a16:creationId xmlns:a16="http://schemas.microsoft.com/office/drawing/2014/main" id="{D35D2E5E-B6F8-457B-937B-D3D34BD22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0" name="Group 56">
            <a:extLst>
              <a:ext uri="{FF2B5EF4-FFF2-40B4-BE49-F238E27FC236}">
                <a16:creationId xmlns:a16="http://schemas.microsoft.com/office/drawing/2014/main" id="{8C90AFB0-D315-4702-AE49-2E3E54108929}"/>
              </a:ext>
            </a:extLst>
          </p:cNvPr>
          <p:cNvGrpSpPr/>
          <p:nvPr/>
        </p:nvGrpSpPr>
        <p:grpSpPr>
          <a:xfrm>
            <a:off x="2425254" y="2856389"/>
            <a:ext cx="1539560" cy="171967"/>
            <a:chOff x="7746380" y="2949426"/>
            <a:chExt cx="2188691" cy="244475"/>
          </a:xfrm>
        </p:grpSpPr>
        <p:pic>
          <p:nvPicPr>
            <p:cNvPr id="611" name="Picture 14">
              <a:extLst>
                <a:ext uri="{FF2B5EF4-FFF2-40B4-BE49-F238E27FC236}">
                  <a16:creationId xmlns:a16="http://schemas.microsoft.com/office/drawing/2014/main" id="{C3E6FA8A-F6F2-436B-909A-27B8106EDB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15">
              <a:extLst>
                <a:ext uri="{FF2B5EF4-FFF2-40B4-BE49-F238E27FC236}">
                  <a16:creationId xmlns:a16="http://schemas.microsoft.com/office/drawing/2014/main" id="{447A1F92-4BB0-41FE-8503-6A43FA710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16">
              <a:extLst>
                <a:ext uri="{FF2B5EF4-FFF2-40B4-BE49-F238E27FC236}">
                  <a16:creationId xmlns:a16="http://schemas.microsoft.com/office/drawing/2014/main" id="{33213191-16C5-4B51-89B7-CC099E45AB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4" name="Picture 17">
              <a:extLst>
                <a:ext uri="{FF2B5EF4-FFF2-40B4-BE49-F238E27FC236}">
                  <a16:creationId xmlns:a16="http://schemas.microsoft.com/office/drawing/2014/main" id="{66A45202-F4FB-436D-AF0E-B30903BFD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18">
              <a:extLst>
                <a:ext uri="{FF2B5EF4-FFF2-40B4-BE49-F238E27FC236}">
                  <a16:creationId xmlns:a16="http://schemas.microsoft.com/office/drawing/2014/main" id="{EBCDA165-C508-4231-ACBD-1AD6A36711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6" name="Picture 19">
              <a:extLst>
                <a:ext uri="{FF2B5EF4-FFF2-40B4-BE49-F238E27FC236}">
                  <a16:creationId xmlns:a16="http://schemas.microsoft.com/office/drawing/2014/main" id="{7A3A4EFA-27D8-454B-BA81-1018B3528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7" name="Picture 20">
              <a:extLst>
                <a:ext uri="{FF2B5EF4-FFF2-40B4-BE49-F238E27FC236}">
                  <a16:creationId xmlns:a16="http://schemas.microsoft.com/office/drawing/2014/main" id="{2D2DE007-D373-4534-9690-E8EA5E9E4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21">
              <a:extLst>
                <a:ext uri="{FF2B5EF4-FFF2-40B4-BE49-F238E27FC236}">
                  <a16:creationId xmlns:a16="http://schemas.microsoft.com/office/drawing/2014/main" id="{E1389D46-C5E0-440E-BBA1-103444B08B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22">
              <a:extLst>
                <a:ext uri="{FF2B5EF4-FFF2-40B4-BE49-F238E27FC236}">
                  <a16:creationId xmlns:a16="http://schemas.microsoft.com/office/drawing/2014/main" id="{2C988B78-DDE5-466C-8818-DA689A29D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23">
              <a:extLst>
                <a:ext uri="{FF2B5EF4-FFF2-40B4-BE49-F238E27FC236}">
                  <a16:creationId xmlns:a16="http://schemas.microsoft.com/office/drawing/2014/main" id="{9E732485-B625-4283-883E-64DDDF4E9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21" name="Group 56">
            <a:extLst>
              <a:ext uri="{FF2B5EF4-FFF2-40B4-BE49-F238E27FC236}">
                <a16:creationId xmlns:a16="http://schemas.microsoft.com/office/drawing/2014/main" id="{ED174244-D5BB-47A1-9AEC-0E3E363A2D6D}"/>
              </a:ext>
            </a:extLst>
          </p:cNvPr>
          <p:cNvGrpSpPr/>
          <p:nvPr/>
        </p:nvGrpSpPr>
        <p:grpSpPr>
          <a:xfrm>
            <a:off x="2425966" y="2425787"/>
            <a:ext cx="1539560" cy="171967"/>
            <a:chOff x="7746380" y="2949426"/>
            <a:chExt cx="2188691" cy="244475"/>
          </a:xfrm>
        </p:grpSpPr>
        <p:pic>
          <p:nvPicPr>
            <p:cNvPr id="622" name="Picture 14">
              <a:extLst>
                <a:ext uri="{FF2B5EF4-FFF2-40B4-BE49-F238E27FC236}">
                  <a16:creationId xmlns:a16="http://schemas.microsoft.com/office/drawing/2014/main" id="{049FCBB7-AEF8-4481-BDC3-FD0F11DAEF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15">
              <a:extLst>
                <a:ext uri="{FF2B5EF4-FFF2-40B4-BE49-F238E27FC236}">
                  <a16:creationId xmlns:a16="http://schemas.microsoft.com/office/drawing/2014/main" id="{91FA9B06-FC23-4571-AF8F-CFCB431545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16">
              <a:extLst>
                <a:ext uri="{FF2B5EF4-FFF2-40B4-BE49-F238E27FC236}">
                  <a16:creationId xmlns:a16="http://schemas.microsoft.com/office/drawing/2014/main" id="{6780235C-34BE-4CBF-87B9-6D5F253569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17">
              <a:extLst>
                <a:ext uri="{FF2B5EF4-FFF2-40B4-BE49-F238E27FC236}">
                  <a16:creationId xmlns:a16="http://schemas.microsoft.com/office/drawing/2014/main" id="{BF461244-20E3-4517-AFDE-69AA6C9774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18">
              <a:extLst>
                <a:ext uri="{FF2B5EF4-FFF2-40B4-BE49-F238E27FC236}">
                  <a16:creationId xmlns:a16="http://schemas.microsoft.com/office/drawing/2014/main" id="{9C84A52C-C24E-4BD0-B59B-C85E79F1C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7" name="Picture 19">
              <a:extLst>
                <a:ext uri="{FF2B5EF4-FFF2-40B4-BE49-F238E27FC236}">
                  <a16:creationId xmlns:a16="http://schemas.microsoft.com/office/drawing/2014/main" id="{63A7A602-9C39-4F96-981E-44F8CD22E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8" name="Picture 20">
              <a:extLst>
                <a:ext uri="{FF2B5EF4-FFF2-40B4-BE49-F238E27FC236}">
                  <a16:creationId xmlns:a16="http://schemas.microsoft.com/office/drawing/2014/main" id="{2DA886E5-5E1C-45FC-A718-E9D6F7483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21">
              <a:extLst>
                <a:ext uri="{FF2B5EF4-FFF2-40B4-BE49-F238E27FC236}">
                  <a16:creationId xmlns:a16="http://schemas.microsoft.com/office/drawing/2014/main" id="{1A3D2468-018A-473D-8829-667084F5CD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22">
              <a:extLst>
                <a:ext uri="{FF2B5EF4-FFF2-40B4-BE49-F238E27FC236}">
                  <a16:creationId xmlns:a16="http://schemas.microsoft.com/office/drawing/2014/main" id="{D14B5DFA-5F43-442B-8827-A329C2016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23">
              <a:extLst>
                <a:ext uri="{FF2B5EF4-FFF2-40B4-BE49-F238E27FC236}">
                  <a16:creationId xmlns:a16="http://schemas.microsoft.com/office/drawing/2014/main" id="{EA9D78FD-7221-4399-8329-AA480DA446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2" name="Group 56">
            <a:extLst>
              <a:ext uri="{FF2B5EF4-FFF2-40B4-BE49-F238E27FC236}">
                <a16:creationId xmlns:a16="http://schemas.microsoft.com/office/drawing/2014/main" id="{6CC365BF-F085-4CE9-9C59-8D01E0816FD8}"/>
              </a:ext>
            </a:extLst>
          </p:cNvPr>
          <p:cNvGrpSpPr/>
          <p:nvPr/>
        </p:nvGrpSpPr>
        <p:grpSpPr>
          <a:xfrm>
            <a:off x="2425239" y="1959989"/>
            <a:ext cx="1539560" cy="171967"/>
            <a:chOff x="7746380" y="2949426"/>
            <a:chExt cx="2188691" cy="244475"/>
          </a:xfrm>
        </p:grpSpPr>
        <p:pic>
          <p:nvPicPr>
            <p:cNvPr id="633" name="Picture 14">
              <a:extLst>
                <a:ext uri="{FF2B5EF4-FFF2-40B4-BE49-F238E27FC236}">
                  <a16:creationId xmlns:a16="http://schemas.microsoft.com/office/drawing/2014/main" id="{62ED386D-DF61-4BE4-9340-B2AF1FEDBD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15">
              <a:extLst>
                <a:ext uri="{FF2B5EF4-FFF2-40B4-BE49-F238E27FC236}">
                  <a16:creationId xmlns:a16="http://schemas.microsoft.com/office/drawing/2014/main" id="{2C1FD843-FDFA-4E50-8606-164FFF7ABD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16">
              <a:extLst>
                <a:ext uri="{FF2B5EF4-FFF2-40B4-BE49-F238E27FC236}">
                  <a16:creationId xmlns:a16="http://schemas.microsoft.com/office/drawing/2014/main" id="{E497719D-C9CE-4097-B598-FC38CE1A6F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17">
              <a:extLst>
                <a:ext uri="{FF2B5EF4-FFF2-40B4-BE49-F238E27FC236}">
                  <a16:creationId xmlns:a16="http://schemas.microsoft.com/office/drawing/2014/main" id="{12646871-5AFF-46F3-AE00-B829ABFBD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18">
              <a:extLst>
                <a:ext uri="{FF2B5EF4-FFF2-40B4-BE49-F238E27FC236}">
                  <a16:creationId xmlns:a16="http://schemas.microsoft.com/office/drawing/2014/main" id="{0BB5B415-92F0-4D16-B42B-6B91474D53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19">
              <a:extLst>
                <a:ext uri="{FF2B5EF4-FFF2-40B4-BE49-F238E27FC236}">
                  <a16:creationId xmlns:a16="http://schemas.microsoft.com/office/drawing/2014/main" id="{58C5D32A-6548-4271-8D33-A8221E788A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20">
              <a:extLst>
                <a:ext uri="{FF2B5EF4-FFF2-40B4-BE49-F238E27FC236}">
                  <a16:creationId xmlns:a16="http://schemas.microsoft.com/office/drawing/2014/main" id="{30E5577C-A327-43D4-8091-1F7EF7F245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0" name="Picture 21">
              <a:extLst>
                <a:ext uri="{FF2B5EF4-FFF2-40B4-BE49-F238E27FC236}">
                  <a16:creationId xmlns:a16="http://schemas.microsoft.com/office/drawing/2014/main" id="{A0E30D63-8378-49C8-B565-F61230684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1" name="Picture 22">
              <a:extLst>
                <a:ext uri="{FF2B5EF4-FFF2-40B4-BE49-F238E27FC236}">
                  <a16:creationId xmlns:a16="http://schemas.microsoft.com/office/drawing/2014/main" id="{C6774221-59C4-42F1-AA6A-CF59B85768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2" name="Picture 23">
              <a:extLst>
                <a:ext uri="{FF2B5EF4-FFF2-40B4-BE49-F238E27FC236}">
                  <a16:creationId xmlns:a16="http://schemas.microsoft.com/office/drawing/2014/main" id="{46C0FA0A-3E37-40EE-9DD4-AEA0645F57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43" name="Group 56">
            <a:extLst>
              <a:ext uri="{FF2B5EF4-FFF2-40B4-BE49-F238E27FC236}">
                <a16:creationId xmlns:a16="http://schemas.microsoft.com/office/drawing/2014/main" id="{33F6E641-BD88-49CC-9762-BCFA6C7FBAFD}"/>
              </a:ext>
            </a:extLst>
          </p:cNvPr>
          <p:cNvGrpSpPr/>
          <p:nvPr/>
        </p:nvGrpSpPr>
        <p:grpSpPr>
          <a:xfrm>
            <a:off x="2425008" y="1527626"/>
            <a:ext cx="1539560" cy="171967"/>
            <a:chOff x="7746380" y="2949426"/>
            <a:chExt cx="2188691" cy="244475"/>
          </a:xfrm>
        </p:grpSpPr>
        <p:pic>
          <p:nvPicPr>
            <p:cNvPr id="644" name="Picture 14">
              <a:extLst>
                <a:ext uri="{FF2B5EF4-FFF2-40B4-BE49-F238E27FC236}">
                  <a16:creationId xmlns:a16="http://schemas.microsoft.com/office/drawing/2014/main" id="{6DCFCD35-F51F-4EF4-A320-CE8D63DF9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5" name="Picture 15">
              <a:extLst>
                <a:ext uri="{FF2B5EF4-FFF2-40B4-BE49-F238E27FC236}">
                  <a16:creationId xmlns:a16="http://schemas.microsoft.com/office/drawing/2014/main" id="{5F092458-2D75-4380-A2A0-A8037D954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6" name="Picture 16">
              <a:extLst>
                <a:ext uri="{FF2B5EF4-FFF2-40B4-BE49-F238E27FC236}">
                  <a16:creationId xmlns:a16="http://schemas.microsoft.com/office/drawing/2014/main" id="{AC139037-DA55-450E-B8F1-9BCDD5A42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7" name="Picture 17">
              <a:extLst>
                <a:ext uri="{FF2B5EF4-FFF2-40B4-BE49-F238E27FC236}">
                  <a16:creationId xmlns:a16="http://schemas.microsoft.com/office/drawing/2014/main" id="{86BF4AE1-182B-4246-ABF2-0149EA591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8" name="Picture 18">
              <a:extLst>
                <a:ext uri="{FF2B5EF4-FFF2-40B4-BE49-F238E27FC236}">
                  <a16:creationId xmlns:a16="http://schemas.microsoft.com/office/drawing/2014/main" id="{FE369957-87E0-479F-A01C-F79636927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9" name="Picture 19">
              <a:extLst>
                <a:ext uri="{FF2B5EF4-FFF2-40B4-BE49-F238E27FC236}">
                  <a16:creationId xmlns:a16="http://schemas.microsoft.com/office/drawing/2014/main" id="{B199F67E-2171-46CF-9905-36BFBACAD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0" name="Picture 20">
              <a:extLst>
                <a:ext uri="{FF2B5EF4-FFF2-40B4-BE49-F238E27FC236}">
                  <a16:creationId xmlns:a16="http://schemas.microsoft.com/office/drawing/2014/main" id="{42B0D63A-9056-49D4-94E5-D6B4ECA1CB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1" name="Picture 21">
              <a:extLst>
                <a:ext uri="{FF2B5EF4-FFF2-40B4-BE49-F238E27FC236}">
                  <a16:creationId xmlns:a16="http://schemas.microsoft.com/office/drawing/2014/main" id="{FF7523C6-3B6D-4370-A2EA-B1AA764EF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2" name="Picture 22">
              <a:extLst>
                <a:ext uri="{FF2B5EF4-FFF2-40B4-BE49-F238E27FC236}">
                  <a16:creationId xmlns:a16="http://schemas.microsoft.com/office/drawing/2014/main" id="{0065A30C-EA74-425B-9FBE-C04FD40B39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23">
              <a:extLst>
                <a:ext uri="{FF2B5EF4-FFF2-40B4-BE49-F238E27FC236}">
                  <a16:creationId xmlns:a16="http://schemas.microsoft.com/office/drawing/2014/main" id="{7A62F2D1-8F52-4BD9-A48F-C05D7A5EE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654" name="Picture 653">
            <a:extLst>
              <a:ext uri="{FF2B5EF4-FFF2-40B4-BE49-F238E27FC236}">
                <a16:creationId xmlns:a16="http://schemas.microsoft.com/office/drawing/2014/main" id="{CE68AF5B-BBF1-4DDF-878B-F21F7F2F5F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075887" y="552850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5" name="Picture 654">
            <a:extLst>
              <a:ext uri="{FF2B5EF4-FFF2-40B4-BE49-F238E27FC236}">
                <a16:creationId xmlns:a16="http://schemas.microsoft.com/office/drawing/2014/main" id="{F5FE9FF6-6002-4CBD-B78E-3E1B4B3007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534186" y="553114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6" name="Picture 655">
            <a:extLst>
              <a:ext uri="{FF2B5EF4-FFF2-40B4-BE49-F238E27FC236}">
                <a16:creationId xmlns:a16="http://schemas.microsoft.com/office/drawing/2014/main" id="{FBF6FF3A-2EF0-4C8E-BB76-91FA4210C2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980586" y="553148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7" name="Picture 656">
            <a:extLst>
              <a:ext uri="{FF2B5EF4-FFF2-40B4-BE49-F238E27FC236}">
                <a16:creationId xmlns:a16="http://schemas.microsoft.com/office/drawing/2014/main" id="{F2D23F17-0369-44DE-95CC-A2EA492D6F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431748" y="5531149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5622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0 L 8.33333E-7 0.3881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5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7.40741E-7 L -0.00039 0.34607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5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1.48148E-6 L -0.00026 0.30324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5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L -0.00039 0.25834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96296E-6 L 8.33333E-7 0.21713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-0.00013 0.17408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2.96296E-6 L 6.25E-7 0.12871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3.7037E-6 L 6.25E-7 0.08681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4.44444E-6 L 2.08333E-7 0.04144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5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022E-16 L 0.21615 1.11022E-16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11022E-16 L 0.1918 1.11022E-16 " pathEditMode="relative" rAng="0" ptsTypes="AA">
                                      <p:cBhvr>
                                        <p:cTn id="124" dur="2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022E-16 L 0.16784 1.11022E-16 " pathEditMode="relative" rAng="0" ptsTypes="AA">
                                      <p:cBhvr>
                                        <p:cTn id="126" dur="2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022E-16 L 0.14232 1.11022E-16 " pathEditMode="relative" rAng="0" ptsTypes="AA">
                                      <p:cBhvr>
                                        <p:cTn id="128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022E-16 L 0.11823 1.11022E-16 " pathEditMode="relative" rAng="0" ptsTypes="AA">
                                      <p:cBhvr>
                                        <p:cTn id="130" dur="2000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11022E-16 L 0.09388 1.11022E-16 " pathEditMode="relative" rAng="0" ptsTypes="AA">
                                      <p:cBhvr>
                                        <p:cTn id="132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48148E-6 L 0.07044 -1.48148E-6 " pathEditMode="relative" rAng="0" ptsTypes="AA">
                                      <p:cBhvr>
                                        <p:cTn id="134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48148E-6 L 0.0444 -1.48148E-6 " pathEditMode="relative" rAng="0" ptsTypes="AA">
                                      <p:cBhvr>
                                        <p:cTn id="136" dur="2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11022E-16 L 0.02109 1.11022E-16 " pathEditMode="relative" rAng="0" ptsTypes="AA">
                                      <p:cBhvr>
                                        <p:cTn id="138" dur="2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000"/>
                            </p:stCondLst>
                            <p:childTnLst>
                              <p:par>
                                <p:cTn id="14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403 – 7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700444C-AB15-4806-A46C-DB75BD38828E}"/>
              </a:ext>
            </a:extLst>
          </p:cNvPr>
          <p:cNvGrpSpPr/>
          <p:nvPr/>
        </p:nvGrpSpPr>
        <p:grpSpPr>
          <a:xfrm>
            <a:off x="4091159" y="1523828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150AE7B0-3D6A-4B59-B12B-A39A10216EA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87" name="Picture 14">
                <a:extLst>
                  <a:ext uri="{FF2B5EF4-FFF2-40B4-BE49-F238E27FC236}">
                    <a16:creationId xmlns:a16="http://schemas.microsoft.com/office/drawing/2014/main" id="{A377ADF3-E4FB-4867-A0B3-04F847090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5">
                <a:extLst>
                  <a:ext uri="{FF2B5EF4-FFF2-40B4-BE49-F238E27FC236}">
                    <a16:creationId xmlns:a16="http://schemas.microsoft.com/office/drawing/2014/main" id="{ACEBD951-D517-4720-8697-49947E517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6">
                <a:extLst>
                  <a:ext uri="{FF2B5EF4-FFF2-40B4-BE49-F238E27FC236}">
                    <a16:creationId xmlns:a16="http://schemas.microsoft.com/office/drawing/2014/main" id="{816F4500-9BD9-47EF-9C02-A2C94A5D0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7">
                <a:extLst>
                  <a:ext uri="{FF2B5EF4-FFF2-40B4-BE49-F238E27FC236}">
                    <a16:creationId xmlns:a16="http://schemas.microsoft.com/office/drawing/2014/main" id="{0D9C4F49-4E76-4090-9153-FB93AE69D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8">
                <a:extLst>
                  <a:ext uri="{FF2B5EF4-FFF2-40B4-BE49-F238E27FC236}">
                    <a16:creationId xmlns:a16="http://schemas.microsoft.com/office/drawing/2014/main" id="{2CE34063-BC60-47DF-8938-225A2F12C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9">
                <a:extLst>
                  <a:ext uri="{FF2B5EF4-FFF2-40B4-BE49-F238E27FC236}">
                    <a16:creationId xmlns:a16="http://schemas.microsoft.com/office/drawing/2014/main" id="{CC218EC3-1900-49AE-9001-46EFA1C38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0">
                <a:extLst>
                  <a:ext uri="{FF2B5EF4-FFF2-40B4-BE49-F238E27FC236}">
                    <a16:creationId xmlns:a16="http://schemas.microsoft.com/office/drawing/2014/main" id="{89430A9D-1FC0-4804-8C11-034EF8265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1">
                <a:extLst>
                  <a:ext uri="{FF2B5EF4-FFF2-40B4-BE49-F238E27FC236}">
                    <a16:creationId xmlns:a16="http://schemas.microsoft.com/office/drawing/2014/main" id="{442CDBE3-3250-48D0-93CB-69EEF4B55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2">
                <a:extLst>
                  <a:ext uri="{FF2B5EF4-FFF2-40B4-BE49-F238E27FC236}">
                    <a16:creationId xmlns:a16="http://schemas.microsoft.com/office/drawing/2014/main" id="{6809DDF7-2CCB-4790-B162-2A6F62D4F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3">
                <a:extLst>
                  <a:ext uri="{FF2B5EF4-FFF2-40B4-BE49-F238E27FC236}">
                    <a16:creationId xmlns:a16="http://schemas.microsoft.com/office/drawing/2014/main" id="{B00D4D1C-9E56-48E6-9811-74D3330FF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BE37B4BC-1E02-4F9E-B73B-A7C084092D0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7" name="Picture 14">
                <a:extLst>
                  <a:ext uri="{FF2B5EF4-FFF2-40B4-BE49-F238E27FC236}">
                    <a16:creationId xmlns:a16="http://schemas.microsoft.com/office/drawing/2014/main" id="{90B18EDA-7B8E-4BA2-81C9-5CDAA9069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5">
                <a:extLst>
                  <a:ext uri="{FF2B5EF4-FFF2-40B4-BE49-F238E27FC236}">
                    <a16:creationId xmlns:a16="http://schemas.microsoft.com/office/drawing/2014/main" id="{C5036C66-CEBD-4178-A9F2-2A8DCFEAE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6">
                <a:extLst>
                  <a:ext uri="{FF2B5EF4-FFF2-40B4-BE49-F238E27FC236}">
                    <a16:creationId xmlns:a16="http://schemas.microsoft.com/office/drawing/2014/main" id="{0A061948-6E95-4C6A-9BE5-E61F0EE36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7">
                <a:extLst>
                  <a:ext uri="{FF2B5EF4-FFF2-40B4-BE49-F238E27FC236}">
                    <a16:creationId xmlns:a16="http://schemas.microsoft.com/office/drawing/2014/main" id="{55463680-3A51-48D9-BE3C-C621F0FDA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8">
                <a:extLst>
                  <a:ext uri="{FF2B5EF4-FFF2-40B4-BE49-F238E27FC236}">
                    <a16:creationId xmlns:a16="http://schemas.microsoft.com/office/drawing/2014/main" id="{3C55ACAC-9C0B-4881-BB67-8DAC1CD8B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9">
                <a:extLst>
                  <a:ext uri="{FF2B5EF4-FFF2-40B4-BE49-F238E27FC236}">
                    <a16:creationId xmlns:a16="http://schemas.microsoft.com/office/drawing/2014/main" id="{2F4C9280-C97D-4081-B546-6BA9100EF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0">
                <a:extLst>
                  <a:ext uri="{FF2B5EF4-FFF2-40B4-BE49-F238E27FC236}">
                    <a16:creationId xmlns:a16="http://schemas.microsoft.com/office/drawing/2014/main" id="{E8A57C68-81C4-48D1-8C1D-6883E1515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1">
                <a:extLst>
                  <a:ext uri="{FF2B5EF4-FFF2-40B4-BE49-F238E27FC236}">
                    <a16:creationId xmlns:a16="http://schemas.microsoft.com/office/drawing/2014/main" id="{8C5D04C9-124F-47D5-B3F7-70249F6DE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2">
                <a:extLst>
                  <a:ext uri="{FF2B5EF4-FFF2-40B4-BE49-F238E27FC236}">
                    <a16:creationId xmlns:a16="http://schemas.microsoft.com/office/drawing/2014/main" id="{E19DE190-9C15-43CD-8E63-05F45B69A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3">
                <a:extLst>
                  <a:ext uri="{FF2B5EF4-FFF2-40B4-BE49-F238E27FC236}">
                    <a16:creationId xmlns:a16="http://schemas.microsoft.com/office/drawing/2014/main" id="{31773335-7908-4A78-9FF0-9091FF24A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2B567E19-4E8E-47B8-A735-FEBF270AA2C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7" name="Picture 14">
                <a:extLst>
                  <a:ext uri="{FF2B5EF4-FFF2-40B4-BE49-F238E27FC236}">
                    <a16:creationId xmlns:a16="http://schemas.microsoft.com/office/drawing/2014/main" id="{ECA112A5-832D-4943-AE8B-76028305B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5">
                <a:extLst>
                  <a:ext uri="{FF2B5EF4-FFF2-40B4-BE49-F238E27FC236}">
                    <a16:creationId xmlns:a16="http://schemas.microsoft.com/office/drawing/2014/main" id="{AA84B6C7-BAEE-4458-9147-18A1E4737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6">
                <a:extLst>
                  <a:ext uri="{FF2B5EF4-FFF2-40B4-BE49-F238E27FC236}">
                    <a16:creationId xmlns:a16="http://schemas.microsoft.com/office/drawing/2014/main" id="{CE15C67B-EAAC-4503-A061-72BEFF0AE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7">
                <a:extLst>
                  <a:ext uri="{FF2B5EF4-FFF2-40B4-BE49-F238E27FC236}">
                    <a16:creationId xmlns:a16="http://schemas.microsoft.com/office/drawing/2014/main" id="{CD9E19FA-9E88-470D-94BB-9182BE3E5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8">
                <a:extLst>
                  <a:ext uri="{FF2B5EF4-FFF2-40B4-BE49-F238E27FC236}">
                    <a16:creationId xmlns:a16="http://schemas.microsoft.com/office/drawing/2014/main" id="{7C40FC42-BCCA-4CAE-8FAC-BBB1B0F05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9">
                <a:extLst>
                  <a:ext uri="{FF2B5EF4-FFF2-40B4-BE49-F238E27FC236}">
                    <a16:creationId xmlns:a16="http://schemas.microsoft.com/office/drawing/2014/main" id="{22E1313E-C01C-453D-ADC0-220B35EB8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0">
                <a:extLst>
                  <a:ext uri="{FF2B5EF4-FFF2-40B4-BE49-F238E27FC236}">
                    <a16:creationId xmlns:a16="http://schemas.microsoft.com/office/drawing/2014/main" id="{9D6785B1-467F-46FC-87B3-B1C44AE0A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1">
                <a:extLst>
                  <a:ext uri="{FF2B5EF4-FFF2-40B4-BE49-F238E27FC236}">
                    <a16:creationId xmlns:a16="http://schemas.microsoft.com/office/drawing/2014/main" id="{05E4569F-F28F-4A93-B705-06A08153B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2">
                <a:extLst>
                  <a:ext uri="{FF2B5EF4-FFF2-40B4-BE49-F238E27FC236}">
                    <a16:creationId xmlns:a16="http://schemas.microsoft.com/office/drawing/2014/main" id="{05FF1914-3262-42D8-B6DE-5E313B661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3">
                <a:extLst>
                  <a:ext uri="{FF2B5EF4-FFF2-40B4-BE49-F238E27FC236}">
                    <a16:creationId xmlns:a16="http://schemas.microsoft.com/office/drawing/2014/main" id="{7B769D16-0276-4D37-8C62-C0B3CA834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46F01D97-048C-4482-930F-EBCD5ACF9DC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7" name="Picture 14">
                <a:extLst>
                  <a:ext uri="{FF2B5EF4-FFF2-40B4-BE49-F238E27FC236}">
                    <a16:creationId xmlns:a16="http://schemas.microsoft.com/office/drawing/2014/main" id="{6A2978C5-9542-48DF-98CB-DDF59B5BB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5">
                <a:extLst>
                  <a:ext uri="{FF2B5EF4-FFF2-40B4-BE49-F238E27FC236}">
                    <a16:creationId xmlns:a16="http://schemas.microsoft.com/office/drawing/2014/main" id="{11BB6672-F6C3-4D08-8938-DDD8DB92F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6">
                <a:extLst>
                  <a:ext uri="{FF2B5EF4-FFF2-40B4-BE49-F238E27FC236}">
                    <a16:creationId xmlns:a16="http://schemas.microsoft.com/office/drawing/2014/main" id="{DA5BE249-CA2D-4D04-80D4-0CBCFCB23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7">
                <a:extLst>
                  <a:ext uri="{FF2B5EF4-FFF2-40B4-BE49-F238E27FC236}">
                    <a16:creationId xmlns:a16="http://schemas.microsoft.com/office/drawing/2014/main" id="{714FB40B-9C26-48CE-B243-7BB05AF78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8">
                <a:extLst>
                  <a:ext uri="{FF2B5EF4-FFF2-40B4-BE49-F238E27FC236}">
                    <a16:creationId xmlns:a16="http://schemas.microsoft.com/office/drawing/2014/main" id="{9A92A6DF-642A-4D9B-BBA0-9BF4DAC53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9">
                <a:extLst>
                  <a:ext uri="{FF2B5EF4-FFF2-40B4-BE49-F238E27FC236}">
                    <a16:creationId xmlns:a16="http://schemas.microsoft.com/office/drawing/2014/main" id="{FB39F28D-663E-4E95-A4C5-1B61DF830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0">
                <a:extLst>
                  <a:ext uri="{FF2B5EF4-FFF2-40B4-BE49-F238E27FC236}">
                    <a16:creationId xmlns:a16="http://schemas.microsoft.com/office/drawing/2014/main" id="{803CD9A0-01A4-453A-8567-61D18EB0A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1">
                <a:extLst>
                  <a:ext uri="{FF2B5EF4-FFF2-40B4-BE49-F238E27FC236}">
                    <a16:creationId xmlns:a16="http://schemas.microsoft.com/office/drawing/2014/main" id="{B4BFFBF7-370C-41D0-A39E-F114ED63F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2">
                <a:extLst>
                  <a:ext uri="{FF2B5EF4-FFF2-40B4-BE49-F238E27FC236}">
                    <a16:creationId xmlns:a16="http://schemas.microsoft.com/office/drawing/2014/main" id="{965BB0CB-3F2F-4EC7-BFFD-2A86337F7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3">
                <a:extLst>
                  <a:ext uri="{FF2B5EF4-FFF2-40B4-BE49-F238E27FC236}">
                    <a16:creationId xmlns:a16="http://schemas.microsoft.com/office/drawing/2014/main" id="{FD896B3D-23FA-453B-8AA2-4F88FD569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7DB8BB1C-9265-45BC-9425-861D6B07B80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47" name="Picture 14">
                <a:extLst>
                  <a:ext uri="{FF2B5EF4-FFF2-40B4-BE49-F238E27FC236}">
                    <a16:creationId xmlns:a16="http://schemas.microsoft.com/office/drawing/2014/main" id="{5FD7FB65-694C-4550-B574-79BEFCECE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5">
                <a:extLst>
                  <a:ext uri="{FF2B5EF4-FFF2-40B4-BE49-F238E27FC236}">
                    <a16:creationId xmlns:a16="http://schemas.microsoft.com/office/drawing/2014/main" id="{B94A70AE-ED78-4101-AD6C-98CBDE67E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6">
                <a:extLst>
                  <a:ext uri="{FF2B5EF4-FFF2-40B4-BE49-F238E27FC236}">
                    <a16:creationId xmlns:a16="http://schemas.microsoft.com/office/drawing/2014/main" id="{01B75961-E3FE-42EC-BE16-6BCE2FCE6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7">
                <a:extLst>
                  <a:ext uri="{FF2B5EF4-FFF2-40B4-BE49-F238E27FC236}">
                    <a16:creationId xmlns:a16="http://schemas.microsoft.com/office/drawing/2014/main" id="{BA0144AC-21C3-4BFB-816B-6C3C9686E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8">
                <a:extLst>
                  <a:ext uri="{FF2B5EF4-FFF2-40B4-BE49-F238E27FC236}">
                    <a16:creationId xmlns:a16="http://schemas.microsoft.com/office/drawing/2014/main" id="{95B85C21-F32D-44AB-ADD2-1D48FDCCE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9">
                <a:extLst>
                  <a:ext uri="{FF2B5EF4-FFF2-40B4-BE49-F238E27FC236}">
                    <a16:creationId xmlns:a16="http://schemas.microsoft.com/office/drawing/2014/main" id="{22DA1555-8F5B-4C6B-924E-F5C6FB8CC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0">
                <a:extLst>
                  <a:ext uri="{FF2B5EF4-FFF2-40B4-BE49-F238E27FC236}">
                    <a16:creationId xmlns:a16="http://schemas.microsoft.com/office/drawing/2014/main" id="{ADBC265E-2C3F-4C03-B27A-AB63EB49F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1">
                <a:extLst>
                  <a:ext uri="{FF2B5EF4-FFF2-40B4-BE49-F238E27FC236}">
                    <a16:creationId xmlns:a16="http://schemas.microsoft.com/office/drawing/2014/main" id="{596F8667-E68C-4024-85D0-92237521C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2">
                <a:extLst>
                  <a:ext uri="{FF2B5EF4-FFF2-40B4-BE49-F238E27FC236}">
                    <a16:creationId xmlns:a16="http://schemas.microsoft.com/office/drawing/2014/main" id="{EF19F9C9-01DB-4934-90CB-6C522E227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3">
                <a:extLst>
                  <a:ext uri="{FF2B5EF4-FFF2-40B4-BE49-F238E27FC236}">
                    <a16:creationId xmlns:a16="http://schemas.microsoft.com/office/drawing/2014/main" id="{EF61F88F-06D9-46C0-A47F-42078DDA2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83262F28-79D2-4A7A-86E6-561961916EE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7" name="Picture 14">
                <a:extLst>
                  <a:ext uri="{FF2B5EF4-FFF2-40B4-BE49-F238E27FC236}">
                    <a16:creationId xmlns:a16="http://schemas.microsoft.com/office/drawing/2014/main" id="{DB08FDEC-C327-4940-8A2F-655A4423B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5">
                <a:extLst>
                  <a:ext uri="{FF2B5EF4-FFF2-40B4-BE49-F238E27FC236}">
                    <a16:creationId xmlns:a16="http://schemas.microsoft.com/office/drawing/2014/main" id="{B978C997-393D-4E33-AE46-B2969EDC0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6">
                <a:extLst>
                  <a:ext uri="{FF2B5EF4-FFF2-40B4-BE49-F238E27FC236}">
                    <a16:creationId xmlns:a16="http://schemas.microsoft.com/office/drawing/2014/main" id="{DB12EEA4-94F3-4575-B3BB-258BD3F41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7">
                <a:extLst>
                  <a:ext uri="{FF2B5EF4-FFF2-40B4-BE49-F238E27FC236}">
                    <a16:creationId xmlns:a16="http://schemas.microsoft.com/office/drawing/2014/main" id="{10F93307-6A33-4107-818D-D09E11A04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8">
                <a:extLst>
                  <a:ext uri="{FF2B5EF4-FFF2-40B4-BE49-F238E27FC236}">
                    <a16:creationId xmlns:a16="http://schemas.microsoft.com/office/drawing/2014/main" id="{A09DE553-F1FF-4605-8AE6-D068C24EA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9">
                <a:extLst>
                  <a:ext uri="{FF2B5EF4-FFF2-40B4-BE49-F238E27FC236}">
                    <a16:creationId xmlns:a16="http://schemas.microsoft.com/office/drawing/2014/main" id="{847CCD55-F2DA-4ADD-AACD-62458E655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20">
                <a:extLst>
                  <a:ext uri="{FF2B5EF4-FFF2-40B4-BE49-F238E27FC236}">
                    <a16:creationId xmlns:a16="http://schemas.microsoft.com/office/drawing/2014/main" id="{969785A6-1A42-45EA-B979-A59F7687F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1">
                <a:extLst>
                  <a:ext uri="{FF2B5EF4-FFF2-40B4-BE49-F238E27FC236}">
                    <a16:creationId xmlns:a16="http://schemas.microsoft.com/office/drawing/2014/main" id="{036125FC-427C-4FCF-80AF-D74E2A889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2">
                <a:extLst>
                  <a:ext uri="{FF2B5EF4-FFF2-40B4-BE49-F238E27FC236}">
                    <a16:creationId xmlns:a16="http://schemas.microsoft.com/office/drawing/2014/main" id="{8726428F-BF4A-46DE-AF07-3711E1BDE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3">
                <a:extLst>
                  <a:ext uri="{FF2B5EF4-FFF2-40B4-BE49-F238E27FC236}">
                    <a16:creationId xmlns:a16="http://schemas.microsoft.com/office/drawing/2014/main" id="{312BE524-B041-4263-805E-1F6704E54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D570A19B-52BE-4B89-A3EA-D02CE6FF1B5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7" name="Picture 14">
                <a:extLst>
                  <a:ext uri="{FF2B5EF4-FFF2-40B4-BE49-F238E27FC236}">
                    <a16:creationId xmlns:a16="http://schemas.microsoft.com/office/drawing/2014/main" id="{265BAB16-231F-4ACD-B6D5-D188DC8E0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5">
                <a:extLst>
                  <a:ext uri="{FF2B5EF4-FFF2-40B4-BE49-F238E27FC236}">
                    <a16:creationId xmlns:a16="http://schemas.microsoft.com/office/drawing/2014/main" id="{311AEF9B-B5C9-418B-8967-EE4C07A2A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6">
                <a:extLst>
                  <a:ext uri="{FF2B5EF4-FFF2-40B4-BE49-F238E27FC236}">
                    <a16:creationId xmlns:a16="http://schemas.microsoft.com/office/drawing/2014/main" id="{21167357-8F84-49D1-955A-727A553C6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7">
                <a:extLst>
                  <a:ext uri="{FF2B5EF4-FFF2-40B4-BE49-F238E27FC236}">
                    <a16:creationId xmlns:a16="http://schemas.microsoft.com/office/drawing/2014/main" id="{C69E8CB3-5DCD-49B4-BC51-CF0283912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8">
                <a:extLst>
                  <a:ext uri="{FF2B5EF4-FFF2-40B4-BE49-F238E27FC236}">
                    <a16:creationId xmlns:a16="http://schemas.microsoft.com/office/drawing/2014/main" id="{79EC1386-CE9F-4244-9CFD-242230108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9">
                <a:extLst>
                  <a:ext uri="{FF2B5EF4-FFF2-40B4-BE49-F238E27FC236}">
                    <a16:creationId xmlns:a16="http://schemas.microsoft.com/office/drawing/2014/main" id="{BB832280-8132-4A71-92C0-CD70115AC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20">
                <a:extLst>
                  <a:ext uri="{FF2B5EF4-FFF2-40B4-BE49-F238E27FC236}">
                    <a16:creationId xmlns:a16="http://schemas.microsoft.com/office/drawing/2014/main" id="{DED766D4-09C2-477C-B509-BB1F58418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1">
                <a:extLst>
                  <a:ext uri="{FF2B5EF4-FFF2-40B4-BE49-F238E27FC236}">
                    <a16:creationId xmlns:a16="http://schemas.microsoft.com/office/drawing/2014/main" id="{B9EA3A43-F1AD-4106-B7D7-0F1C63888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2">
                <a:extLst>
                  <a:ext uri="{FF2B5EF4-FFF2-40B4-BE49-F238E27FC236}">
                    <a16:creationId xmlns:a16="http://schemas.microsoft.com/office/drawing/2014/main" id="{A23FD938-9179-46A7-92FF-D7A55A44D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3">
                <a:extLst>
                  <a:ext uri="{FF2B5EF4-FFF2-40B4-BE49-F238E27FC236}">
                    <a16:creationId xmlns:a16="http://schemas.microsoft.com/office/drawing/2014/main" id="{3488B1C0-B2EF-4F09-A6A8-254D9D242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B3DE6C94-CB38-46C7-9D7E-5E249F150C7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7" name="Picture 14">
                <a:extLst>
                  <a:ext uri="{FF2B5EF4-FFF2-40B4-BE49-F238E27FC236}">
                    <a16:creationId xmlns:a16="http://schemas.microsoft.com/office/drawing/2014/main" id="{0BC3F80A-84DF-4612-B545-054CBC806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15">
                <a:extLst>
                  <a:ext uri="{FF2B5EF4-FFF2-40B4-BE49-F238E27FC236}">
                    <a16:creationId xmlns:a16="http://schemas.microsoft.com/office/drawing/2014/main" id="{2B251A75-05BC-4E1D-85CA-D34D15C47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6">
                <a:extLst>
                  <a:ext uri="{FF2B5EF4-FFF2-40B4-BE49-F238E27FC236}">
                    <a16:creationId xmlns:a16="http://schemas.microsoft.com/office/drawing/2014/main" id="{8D519524-83EE-4D5E-AB5C-4BD49F042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7">
                <a:extLst>
                  <a:ext uri="{FF2B5EF4-FFF2-40B4-BE49-F238E27FC236}">
                    <a16:creationId xmlns:a16="http://schemas.microsoft.com/office/drawing/2014/main" id="{4FFA0C03-2F66-4F4D-8D3D-9179B5417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8">
                <a:extLst>
                  <a:ext uri="{FF2B5EF4-FFF2-40B4-BE49-F238E27FC236}">
                    <a16:creationId xmlns:a16="http://schemas.microsoft.com/office/drawing/2014/main" id="{9C3F6ED8-28B6-49C7-83F6-E35E11CF0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9">
                <a:extLst>
                  <a:ext uri="{FF2B5EF4-FFF2-40B4-BE49-F238E27FC236}">
                    <a16:creationId xmlns:a16="http://schemas.microsoft.com/office/drawing/2014/main" id="{B49AC7EB-EDCE-4475-ABA3-7CE4393B5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20">
                <a:extLst>
                  <a:ext uri="{FF2B5EF4-FFF2-40B4-BE49-F238E27FC236}">
                    <a16:creationId xmlns:a16="http://schemas.microsoft.com/office/drawing/2014/main" id="{0F84B8F3-3AF3-4BAD-930A-A63C66F2E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21">
                <a:extLst>
                  <a:ext uri="{FF2B5EF4-FFF2-40B4-BE49-F238E27FC236}">
                    <a16:creationId xmlns:a16="http://schemas.microsoft.com/office/drawing/2014/main" id="{02872705-71BC-43E2-BB9E-3EA8A369F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2">
                <a:extLst>
                  <a:ext uri="{FF2B5EF4-FFF2-40B4-BE49-F238E27FC236}">
                    <a16:creationId xmlns:a16="http://schemas.microsoft.com/office/drawing/2014/main" id="{9F089598-7D61-4DCB-9DD6-C49D27C4B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3">
                <a:extLst>
                  <a:ext uri="{FF2B5EF4-FFF2-40B4-BE49-F238E27FC236}">
                    <a16:creationId xmlns:a16="http://schemas.microsoft.com/office/drawing/2014/main" id="{15050E85-1270-4E28-9B64-223E7F069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288F298F-D74E-45F2-A377-FF98F826F94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4205ACEC-DF94-46B8-8618-DF6474E14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7FB44A7C-BFD8-4DB8-BC67-E57A47D0A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042C127D-7D0F-4F26-9ED0-BECAE5F67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A179C418-0DE1-45AD-AA30-B9DAE8CF2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8">
                <a:extLst>
                  <a:ext uri="{FF2B5EF4-FFF2-40B4-BE49-F238E27FC236}">
                    <a16:creationId xmlns:a16="http://schemas.microsoft.com/office/drawing/2014/main" id="{43E2D9E4-F712-404F-8627-8CB8268AB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9">
                <a:extLst>
                  <a:ext uri="{FF2B5EF4-FFF2-40B4-BE49-F238E27FC236}">
                    <a16:creationId xmlns:a16="http://schemas.microsoft.com/office/drawing/2014/main" id="{D852412C-6DE0-4F4F-AE95-D146726FC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0">
                <a:extLst>
                  <a:ext uri="{FF2B5EF4-FFF2-40B4-BE49-F238E27FC236}">
                    <a16:creationId xmlns:a16="http://schemas.microsoft.com/office/drawing/2014/main" id="{C7BCD623-8E1E-45BC-87A0-1A302B922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21">
                <a:extLst>
                  <a:ext uri="{FF2B5EF4-FFF2-40B4-BE49-F238E27FC236}">
                    <a16:creationId xmlns:a16="http://schemas.microsoft.com/office/drawing/2014/main" id="{BCCC5521-CF62-4EFC-AFB2-AFA890B8B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2">
                <a:extLst>
                  <a:ext uri="{FF2B5EF4-FFF2-40B4-BE49-F238E27FC236}">
                    <a16:creationId xmlns:a16="http://schemas.microsoft.com/office/drawing/2014/main" id="{CC30B2E1-58DC-45C1-B03B-7D62F3CBA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3">
                <a:extLst>
                  <a:ext uri="{FF2B5EF4-FFF2-40B4-BE49-F238E27FC236}">
                    <a16:creationId xmlns:a16="http://schemas.microsoft.com/office/drawing/2014/main" id="{3D048608-81F0-44F1-B569-031295851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8F4757D8-1EA4-4913-9E82-C7B43230831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70C89769-3927-45F3-87F0-D7A1D0A69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481AAFD2-0838-41EB-95FA-9FEE45E5A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BB36F8AE-5CFF-4C8B-9BEE-595DC7302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BC66667B-F049-4DE0-954D-A0A2B5339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C05F4717-2159-4E32-912B-940BA37EAA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68EFD529-3D02-41A1-A689-B7600570A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20">
                <a:extLst>
                  <a:ext uri="{FF2B5EF4-FFF2-40B4-BE49-F238E27FC236}">
                    <a16:creationId xmlns:a16="http://schemas.microsoft.com/office/drawing/2014/main" id="{FB25397B-9AD3-4B61-9E23-40B89328A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A7EAE772-D9C8-48F9-97CD-E144C2603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43F50580-7C95-4775-99A5-878A8DBCC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6E29321C-41C7-41BF-B5B9-266662940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205" name="Picture 18">
            <a:extLst>
              <a:ext uri="{FF2B5EF4-FFF2-40B4-BE49-F238E27FC236}">
                <a16:creationId xmlns:a16="http://schemas.microsoft.com/office/drawing/2014/main" id="{D4F105AC-35FF-4B15-AD7F-758E6DFC1C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44480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6" name="Picture 19">
            <a:extLst>
              <a:ext uri="{FF2B5EF4-FFF2-40B4-BE49-F238E27FC236}">
                <a16:creationId xmlns:a16="http://schemas.microsoft.com/office/drawing/2014/main" id="{8146E432-8FFC-4FC5-9104-3EEFBE5051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696435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7" name="Picture 20">
            <a:extLst>
              <a:ext uri="{FF2B5EF4-FFF2-40B4-BE49-F238E27FC236}">
                <a16:creationId xmlns:a16="http://schemas.microsoft.com/office/drawing/2014/main" id="{73C816E6-F8DC-4F08-BF42-AA95B7C090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48389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8" name="Picture 21">
            <a:extLst>
              <a:ext uri="{FF2B5EF4-FFF2-40B4-BE49-F238E27FC236}">
                <a16:creationId xmlns:a16="http://schemas.microsoft.com/office/drawing/2014/main" id="{A5AF6DB8-CA7D-4275-910A-856CCB6A18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000344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9" name="Picture 22">
            <a:extLst>
              <a:ext uri="{FF2B5EF4-FFF2-40B4-BE49-F238E27FC236}">
                <a16:creationId xmlns:a16="http://schemas.microsoft.com/office/drawing/2014/main" id="{64935E64-1137-41BE-B10F-EE82D96F71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52299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0" name="Picture 23">
            <a:extLst>
              <a:ext uri="{FF2B5EF4-FFF2-40B4-BE49-F238E27FC236}">
                <a16:creationId xmlns:a16="http://schemas.microsoft.com/office/drawing/2014/main" id="{559E692D-8968-414D-83CB-E3D1D2D7D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04253" y="55418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1" name="Picture 210">
            <a:extLst>
              <a:ext uri="{FF2B5EF4-FFF2-40B4-BE49-F238E27FC236}">
                <a16:creationId xmlns:a16="http://schemas.microsoft.com/office/drawing/2014/main" id="{BCDEA689-C5B4-44B8-ADC3-38FE77C672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89538" y="55418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2" name="Picture 211">
            <a:extLst>
              <a:ext uri="{FF2B5EF4-FFF2-40B4-BE49-F238E27FC236}">
                <a16:creationId xmlns:a16="http://schemas.microsoft.com/office/drawing/2014/main" id="{9894E07A-5759-48F0-85E9-E676CB97D7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35477" y="554186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3" name="Picture 212">
            <a:extLst>
              <a:ext uri="{FF2B5EF4-FFF2-40B4-BE49-F238E27FC236}">
                <a16:creationId xmlns:a16="http://schemas.microsoft.com/office/drawing/2014/main" id="{91CFA7F8-DC35-4FFB-9D12-4B266F9399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84259" y="55417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4" name="Picture 213">
            <a:extLst>
              <a:ext uri="{FF2B5EF4-FFF2-40B4-BE49-F238E27FC236}">
                <a16:creationId xmlns:a16="http://schemas.microsoft.com/office/drawing/2014/main" id="{B4DFE4E0-A328-43A2-9B5D-92A5B43FE4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40120" y="55420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5" name="Picture 214">
            <a:extLst>
              <a:ext uri="{FF2B5EF4-FFF2-40B4-BE49-F238E27FC236}">
                <a16:creationId xmlns:a16="http://schemas.microsoft.com/office/drawing/2014/main" id="{16F7FD8A-A322-40A3-BB0B-5DB0B4F47C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488964" y="55420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6" name="Picture 215">
            <a:extLst>
              <a:ext uri="{FF2B5EF4-FFF2-40B4-BE49-F238E27FC236}">
                <a16:creationId xmlns:a16="http://schemas.microsoft.com/office/drawing/2014/main" id="{98782EF8-EA38-46BF-B608-C683970280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42564" y="55420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7" name="Picture 16">
            <a:extLst>
              <a:ext uri="{FF2B5EF4-FFF2-40B4-BE49-F238E27FC236}">
                <a16:creationId xmlns:a16="http://schemas.microsoft.com/office/drawing/2014/main" id="{213BBB6E-BE9D-4B7D-BE6C-88C16FC858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240570" y="55421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8" name="Picture 17">
            <a:extLst>
              <a:ext uri="{FF2B5EF4-FFF2-40B4-BE49-F238E27FC236}">
                <a16:creationId xmlns:a16="http://schemas.microsoft.com/office/drawing/2014/main" id="{CD98ED76-3D96-4085-9ACE-1C390CBFB5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92525" y="55421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9" name="Picture 21">
            <a:extLst>
              <a:ext uri="{FF2B5EF4-FFF2-40B4-BE49-F238E27FC236}">
                <a16:creationId xmlns:a16="http://schemas.microsoft.com/office/drawing/2014/main" id="{46E74590-6614-4AA9-89FD-63BF302C32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49940" y="554126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0" name="Picture 21">
            <a:extLst>
              <a:ext uri="{FF2B5EF4-FFF2-40B4-BE49-F238E27FC236}">
                <a16:creationId xmlns:a16="http://schemas.microsoft.com/office/drawing/2014/main" id="{73412EBB-3129-42BB-8F20-A1C740CE9D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85727" y="554318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1" name="Picture 14">
            <a:extLst>
              <a:ext uri="{FF2B5EF4-FFF2-40B4-BE49-F238E27FC236}">
                <a16:creationId xmlns:a16="http://schemas.microsoft.com/office/drawing/2014/main" id="{83376375-E077-4CE1-A56C-F538997431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6181" y="554154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2" name="Picture 15">
            <a:extLst>
              <a:ext uri="{FF2B5EF4-FFF2-40B4-BE49-F238E27FC236}">
                <a16:creationId xmlns:a16="http://schemas.microsoft.com/office/drawing/2014/main" id="{6DFDDECD-4E81-4BCD-8E7A-E37117CE0D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88136" y="554154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3" name="Picture 21">
            <a:extLst>
              <a:ext uri="{FF2B5EF4-FFF2-40B4-BE49-F238E27FC236}">
                <a16:creationId xmlns:a16="http://schemas.microsoft.com/office/drawing/2014/main" id="{25414D2E-B894-4799-BB1D-64BF363960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50896" y="554126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24" name="Group 56">
            <a:extLst>
              <a:ext uri="{FF2B5EF4-FFF2-40B4-BE49-F238E27FC236}">
                <a16:creationId xmlns:a16="http://schemas.microsoft.com/office/drawing/2014/main" id="{B603D7B8-A8C8-44E8-B609-12449DE60D5D}"/>
              </a:ext>
            </a:extLst>
          </p:cNvPr>
          <p:cNvGrpSpPr/>
          <p:nvPr/>
        </p:nvGrpSpPr>
        <p:grpSpPr>
          <a:xfrm>
            <a:off x="5934813" y="1688951"/>
            <a:ext cx="1539560" cy="171967"/>
            <a:chOff x="7746380" y="2949426"/>
            <a:chExt cx="2188691" cy="244475"/>
          </a:xfrm>
        </p:grpSpPr>
        <p:pic>
          <p:nvPicPr>
            <p:cNvPr id="225" name="Picture 14">
              <a:extLst>
                <a:ext uri="{FF2B5EF4-FFF2-40B4-BE49-F238E27FC236}">
                  <a16:creationId xmlns:a16="http://schemas.microsoft.com/office/drawing/2014/main" id="{59E9C9E1-EA76-4F37-A90E-DF6B645EC4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5">
              <a:extLst>
                <a:ext uri="{FF2B5EF4-FFF2-40B4-BE49-F238E27FC236}">
                  <a16:creationId xmlns:a16="http://schemas.microsoft.com/office/drawing/2014/main" id="{FF9B1433-3ECF-4D62-87DA-0EBC38AAF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6">
              <a:extLst>
                <a:ext uri="{FF2B5EF4-FFF2-40B4-BE49-F238E27FC236}">
                  <a16:creationId xmlns:a16="http://schemas.microsoft.com/office/drawing/2014/main" id="{289F8B55-FD10-42B1-8198-5F133CE736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7">
              <a:extLst>
                <a:ext uri="{FF2B5EF4-FFF2-40B4-BE49-F238E27FC236}">
                  <a16:creationId xmlns:a16="http://schemas.microsoft.com/office/drawing/2014/main" id="{1403329E-F00B-4C5B-A95E-15306E2D55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18">
              <a:extLst>
                <a:ext uri="{FF2B5EF4-FFF2-40B4-BE49-F238E27FC236}">
                  <a16:creationId xmlns:a16="http://schemas.microsoft.com/office/drawing/2014/main" id="{A9103E75-5FDA-45D1-9E04-487D9E9363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19">
              <a:extLst>
                <a:ext uri="{FF2B5EF4-FFF2-40B4-BE49-F238E27FC236}">
                  <a16:creationId xmlns:a16="http://schemas.microsoft.com/office/drawing/2014/main" id="{720C0A5E-F233-47AE-B343-D426A15AE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0">
              <a:extLst>
                <a:ext uri="{FF2B5EF4-FFF2-40B4-BE49-F238E27FC236}">
                  <a16:creationId xmlns:a16="http://schemas.microsoft.com/office/drawing/2014/main" id="{4739E630-776F-4223-BDF3-BB3C865AE4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1">
              <a:extLst>
                <a:ext uri="{FF2B5EF4-FFF2-40B4-BE49-F238E27FC236}">
                  <a16:creationId xmlns:a16="http://schemas.microsoft.com/office/drawing/2014/main" id="{38C8EEC6-5501-41AB-808F-65239C575B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2">
              <a:extLst>
                <a:ext uri="{FF2B5EF4-FFF2-40B4-BE49-F238E27FC236}">
                  <a16:creationId xmlns:a16="http://schemas.microsoft.com/office/drawing/2014/main" id="{457BC1B7-E45E-495B-AA16-541D5CF7B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4" name="Picture 23">
              <a:extLst>
                <a:ext uri="{FF2B5EF4-FFF2-40B4-BE49-F238E27FC236}">
                  <a16:creationId xmlns:a16="http://schemas.microsoft.com/office/drawing/2014/main" id="{C5D27395-8BA2-4916-80E3-6D2581648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5" name="Group 56">
            <a:extLst>
              <a:ext uri="{FF2B5EF4-FFF2-40B4-BE49-F238E27FC236}">
                <a16:creationId xmlns:a16="http://schemas.microsoft.com/office/drawing/2014/main" id="{453FB5E3-DD53-4266-AB64-5BD1CFAE5CF0}"/>
              </a:ext>
            </a:extLst>
          </p:cNvPr>
          <p:cNvGrpSpPr/>
          <p:nvPr/>
        </p:nvGrpSpPr>
        <p:grpSpPr>
          <a:xfrm>
            <a:off x="5933626" y="1838272"/>
            <a:ext cx="1539560" cy="171967"/>
            <a:chOff x="7746380" y="2949426"/>
            <a:chExt cx="2188691" cy="244475"/>
          </a:xfrm>
        </p:grpSpPr>
        <p:pic>
          <p:nvPicPr>
            <p:cNvPr id="236" name="Picture 14">
              <a:extLst>
                <a:ext uri="{FF2B5EF4-FFF2-40B4-BE49-F238E27FC236}">
                  <a16:creationId xmlns:a16="http://schemas.microsoft.com/office/drawing/2014/main" id="{AF352EB5-11F7-4792-AF92-951C057FD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5">
              <a:extLst>
                <a:ext uri="{FF2B5EF4-FFF2-40B4-BE49-F238E27FC236}">
                  <a16:creationId xmlns:a16="http://schemas.microsoft.com/office/drawing/2014/main" id="{6087259D-87F9-46B2-B199-9F53C2F46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6">
              <a:extLst>
                <a:ext uri="{FF2B5EF4-FFF2-40B4-BE49-F238E27FC236}">
                  <a16:creationId xmlns:a16="http://schemas.microsoft.com/office/drawing/2014/main" id="{CD907250-160A-4744-AEEE-6076E47E4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17">
              <a:extLst>
                <a:ext uri="{FF2B5EF4-FFF2-40B4-BE49-F238E27FC236}">
                  <a16:creationId xmlns:a16="http://schemas.microsoft.com/office/drawing/2014/main" id="{1B6724BA-35F9-4B6C-B91F-6FEBE5E8B4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18">
              <a:extLst>
                <a:ext uri="{FF2B5EF4-FFF2-40B4-BE49-F238E27FC236}">
                  <a16:creationId xmlns:a16="http://schemas.microsoft.com/office/drawing/2014/main" id="{CC4FCFCF-42DB-45B7-A669-914347BE54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19">
              <a:extLst>
                <a:ext uri="{FF2B5EF4-FFF2-40B4-BE49-F238E27FC236}">
                  <a16:creationId xmlns:a16="http://schemas.microsoft.com/office/drawing/2014/main" id="{D9121070-7BF3-4B32-A5C7-EC7231851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0">
              <a:extLst>
                <a:ext uri="{FF2B5EF4-FFF2-40B4-BE49-F238E27FC236}">
                  <a16:creationId xmlns:a16="http://schemas.microsoft.com/office/drawing/2014/main" id="{78CE19B1-4937-40FD-A37B-5A63D6894F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1">
              <a:extLst>
                <a:ext uri="{FF2B5EF4-FFF2-40B4-BE49-F238E27FC236}">
                  <a16:creationId xmlns:a16="http://schemas.microsoft.com/office/drawing/2014/main" id="{C0A0E483-64AC-4876-A38B-852109D46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2">
              <a:extLst>
                <a:ext uri="{FF2B5EF4-FFF2-40B4-BE49-F238E27FC236}">
                  <a16:creationId xmlns:a16="http://schemas.microsoft.com/office/drawing/2014/main" id="{0ED7D6BE-D8FA-4FEF-93E2-11451C8F25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5" name="Picture 23">
              <a:extLst>
                <a:ext uri="{FF2B5EF4-FFF2-40B4-BE49-F238E27FC236}">
                  <a16:creationId xmlns:a16="http://schemas.microsoft.com/office/drawing/2014/main" id="{4FDF0E70-7979-4D24-8697-AE459C2F9B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6" name="Group 56">
            <a:extLst>
              <a:ext uri="{FF2B5EF4-FFF2-40B4-BE49-F238E27FC236}">
                <a16:creationId xmlns:a16="http://schemas.microsoft.com/office/drawing/2014/main" id="{7B3615CF-6691-44FC-9558-744377B88ACB}"/>
              </a:ext>
            </a:extLst>
          </p:cNvPr>
          <p:cNvGrpSpPr/>
          <p:nvPr/>
        </p:nvGrpSpPr>
        <p:grpSpPr>
          <a:xfrm>
            <a:off x="5933626" y="1987593"/>
            <a:ext cx="1539560" cy="171967"/>
            <a:chOff x="7746380" y="2949426"/>
            <a:chExt cx="2188691" cy="244475"/>
          </a:xfrm>
        </p:grpSpPr>
        <p:pic>
          <p:nvPicPr>
            <p:cNvPr id="247" name="Picture 14">
              <a:extLst>
                <a:ext uri="{FF2B5EF4-FFF2-40B4-BE49-F238E27FC236}">
                  <a16:creationId xmlns:a16="http://schemas.microsoft.com/office/drawing/2014/main" id="{A242DFFE-7096-4696-9B30-F25FB6626F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5">
              <a:extLst>
                <a:ext uri="{FF2B5EF4-FFF2-40B4-BE49-F238E27FC236}">
                  <a16:creationId xmlns:a16="http://schemas.microsoft.com/office/drawing/2014/main" id="{6B76E6C0-4933-4F62-A7D1-32413ECCD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16">
              <a:extLst>
                <a:ext uri="{FF2B5EF4-FFF2-40B4-BE49-F238E27FC236}">
                  <a16:creationId xmlns:a16="http://schemas.microsoft.com/office/drawing/2014/main" id="{FD1393CC-9C76-4605-8C88-57A37FA95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17">
              <a:extLst>
                <a:ext uri="{FF2B5EF4-FFF2-40B4-BE49-F238E27FC236}">
                  <a16:creationId xmlns:a16="http://schemas.microsoft.com/office/drawing/2014/main" id="{C6FB8AB9-345C-4D38-9BB1-221937E0A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18">
              <a:extLst>
                <a:ext uri="{FF2B5EF4-FFF2-40B4-BE49-F238E27FC236}">
                  <a16:creationId xmlns:a16="http://schemas.microsoft.com/office/drawing/2014/main" id="{C05CFFAC-F50F-4015-BDFA-D34CF6D987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19">
              <a:extLst>
                <a:ext uri="{FF2B5EF4-FFF2-40B4-BE49-F238E27FC236}">
                  <a16:creationId xmlns:a16="http://schemas.microsoft.com/office/drawing/2014/main" id="{9952ADC0-E87C-4797-91C4-5340B832BB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0">
              <a:extLst>
                <a:ext uri="{FF2B5EF4-FFF2-40B4-BE49-F238E27FC236}">
                  <a16:creationId xmlns:a16="http://schemas.microsoft.com/office/drawing/2014/main" id="{9C43A091-5327-409D-BAF1-2D9FDA792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1">
              <a:extLst>
                <a:ext uri="{FF2B5EF4-FFF2-40B4-BE49-F238E27FC236}">
                  <a16:creationId xmlns:a16="http://schemas.microsoft.com/office/drawing/2014/main" id="{B149DDAD-293C-4BF9-AB38-9DCC8927C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2">
              <a:extLst>
                <a:ext uri="{FF2B5EF4-FFF2-40B4-BE49-F238E27FC236}">
                  <a16:creationId xmlns:a16="http://schemas.microsoft.com/office/drawing/2014/main" id="{CFC20E34-EF17-46AB-8A96-879A9E58A6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" name="Picture 23">
              <a:extLst>
                <a:ext uri="{FF2B5EF4-FFF2-40B4-BE49-F238E27FC236}">
                  <a16:creationId xmlns:a16="http://schemas.microsoft.com/office/drawing/2014/main" id="{3D31C259-0126-4448-A8C1-A682B5EDD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7" name="Group 56">
            <a:extLst>
              <a:ext uri="{FF2B5EF4-FFF2-40B4-BE49-F238E27FC236}">
                <a16:creationId xmlns:a16="http://schemas.microsoft.com/office/drawing/2014/main" id="{9517DC55-7E03-4FDF-8488-5BA15C49CBF5}"/>
              </a:ext>
            </a:extLst>
          </p:cNvPr>
          <p:cNvGrpSpPr/>
          <p:nvPr/>
        </p:nvGrpSpPr>
        <p:grpSpPr>
          <a:xfrm>
            <a:off x="5933380" y="2136914"/>
            <a:ext cx="1539560" cy="171967"/>
            <a:chOff x="7746380" y="2949426"/>
            <a:chExt cx="2188691" cy="244475"/>
          </a:xfrm>
        </p:grpSpPr>
        <p:pic>
          <p:nvPicPr>
            <p:cNvPr id="258" name="Picture 14">
              <a:extLst>
                <a:ext uri="{FF2B5EF4-FFF2-40B4-BE49-F238E27FC236}">
                  <a16:creationId xmlns:a16="http://schemas.microsoft.com/office/drawing/2014/main" id="{8CDD2974-2D36-48CD-B4D2-E57F3354F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5">
              <a:extLst>
                <a:ext uri="{FF2B5EF4-FFF2-40B4-BE49-F238E27FC236}">
                  <a16:creationId xmlns:a16="http://schemas.microsoft.com/office/drawing/2014/main" id="{8E127489-F840-42F3-81E0-5B1926BA4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16">
              <a:extLst>
                <a:ext uri="{FF2B5EF4-FFF2-40B4-BE49-F238E27FC236}">
                  <a16:creationId xmlns:a16="http://schemas.microsoft.com/office/drawing/2014/main" id="{40D20180-8822-47DC-A9E2-58513E6211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17">
              <a:extLst>
                <a:ext uri="{FF2B5EF4-FFF2-40B4-BE49-F238E27FC236}">
                  <a16:creationId xmlns:a16="http://schemas.microsoft.com/office/drawing/2014/main" id="{C4AD2E1E-4868-411A-8095-48AAE2FAFC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18">
              <a:extLst>
                <a:ext uri="{FF2B5EF4-FFF2-40B4-BE49-F238E27FC236}">
                  <a16:creationId xmlns:a16="http://schemas.microsoft.com/office/drawing/2014/main" id="{65BF6E37-F1FB-42A9-AA6F-9573D2E62D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19">
              <a:extLst>
                <a:ext uri="{FF2B5EF4-FFF2-40B4-BE49-F238E27FC236}">
                  <a16:creationId xmlns:a16="http://schemas.microsoft.com/office/drawing/2014/main" id="{1A8D840E-2E56-4CAE-9BDA-5E0BEE360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0">
              <a:extLst>
                <a:ext uri="{FF2B5EF4-FFF2-40B4-BE49-F238E27FC236}">
                  <a16:creationId xmlns:a16="http://schemas.microsoft.com/office/drawing/2014/main" id="{B28201E3-07EF-443B-8D2E-A00D559E2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1">
              <a:extLst>
                <a:ext uri="{FF2B5EF4-FFF2-40B4-BE49-F238E27FC236}">
                  <a16:creationId xmlns:a16="http://schemas.microsoft.com/office/drawing/2014/main" id="{30FB36CF-F090-463A-820F-D5D4CE8D8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2">
              <a:extLst>
                <a:ext uri="{FF2B5EF4-FFF2-40B4-BE49-F238E27FC236}">
                  <a16:creationId xmlns:a16="http://schemas.microsoft.com/office/drawing/2014/main" id="{B302043A-3530-4E81-93B2-50D3EC592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7" name="Picture 23">
              <a:extLst>
                <a:ext uri="{FF2B5EF4-FFF2-40B4-BE49-F238E27FC236}">
                  <a16:creationId xmlns:a16="http://schemas.microsoft.com/office/drawing/2014/main" id="{9B0E4179-D56B-46C5-9B13-895DAE2F60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8" name="Group 56">
            <a:extLst>
              <a:ext uri="{FF2B5EF4-FFF2-40B4-BE49-F238E27FC236}">
                <a16:creationId xmlns:a16="http://schemas.microsoft.com/office/drawing/2014/main" id="{2A4DBE9C-5373-43D2-BC8C-1695AF9D7AC1}"/>
              </a:ext>
            </a:extLst>
          </p:cNvPr>
          <p:cNvGrpSpPr/>
          <p:nvPr/>
        </p:nvGrpSpPr>
        <p:grpSpPr>
          <a:xfrm>
            <a:off x="5933380" y="2286235"/>
            <a:ext cx="1539560" cy="171967"/>
            <a:chOff x="7746380" y="2949426"/>
            <a:chExt cx="2188691" cy="244475"/>
          </a:xfrm>
        </p:grpSpPr>
        <p:pic>
          <p:nvPicPr>
            <p:cNvPr id="269" name="Picture 14">
              <a:extLst>
                <a:ext uri="{FF2B5EF4-FFF2-40B4-BE49-F238E27FC236}">
                  <a16:creationId xmlns:a16="http://schemas.microsoft.com/office/drawing/2014/main" id="{F724A128-39C9-421B-B5F2-76227667A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15">
              <a:extLst>
                <a:ext uri="{FF2B5EF4-FFF2-40B4-BE49-F238E27FC236}">
                  <a16:creationId xmlns:a16="http://schemas.microsoft.com/office/drawing/2014/main" id="{7FFF324C-F07A-405A-AD22-7B16862D42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16">
              <a:extLst>
                <a:ext uri="{FF2B5EF4-FFF2-40B4-BE49-F238E27FC236}">
                  <a16:creationId xmlns:a16="http://schemas.microsoft.com/office/drawing/2014/main" id="{185FD84F-FEEF-4ED0-B148-B241D546B7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17">
              <a:extLst>
                <a:ext uri="{FF2B5EF4-FFF2-40B4-BE49-F238E27FC236}">
                  <a16:creationId xmlns:a16="http://schemas.microsoft.com/office/drawing/2014/main" id="{213ED984-4EB8-4D8A-920D-DF3069CC49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18">
              <a:extLst>
                <a:ext uri="{FF2B5EF4-FFF2-40B4-BE49-F238E27FC236}">
                  <a16:creationId xmlns:a16="http://schemas.microsoft.com/office/drawing/2014/main" id="{1DAE6923-1C8F-4434-A041-E6D2C55B9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19">
              <a:extLst>
                <a:ext uri="{FF2B5EF4-FFF2-40B4-BE49-F238E27FC236}">
                  <a16:creationId xmlns:a16="http://schemas.microsoft.com/office/drawing/2014/main" id="{49F1D5AD-628B-4BAB-AECC-E431FC1CC1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0">
              <a:extLst>
                <a:ext uri="{FF2B5EF4-FFF2-40B4-BE49-F238E27FC236}">
                  <a16:creationId xmlns:a16="http://schemas.microsoft.com/office/drawing/2014/main" id="{8B91A759-EE00-4E61-AD0D-ED332F607A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1">
              <a:extLst>
                <a:ext uri="{FF2B5EF4-FFF2-40B4-BE49-F238E27FC236}">
                  <a16:creationId xmlns:a16="http://schemas.microsoft.com/office/drawing/2014/main" id="{C0490935-EAFB-4889-AB60-194756A46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2">
              <a:extLst>
                <a:ext uri="{FF2B5EF4-FFF2-40B4-BE49-F238E27FC236}">
                  <a16:creationId xmlns:a16="http://schemas.microsoft.com/office/drawing/2014/main" id="{79FEAAE9-EB69-4000-90FA-AD4485F2E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23">
              <a:extLst>
                <a:ext uri="{FF2B5EF4-FFF2-40B4-BE49-F238E27FC236}">
                  <a16:creationId xmlns:a16="http://schemas.microsoft.com/office/drawing/2014/main" id="{E9BE1359-AE3E-49E5-9EC4-7C448372A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9" name="Group 56">
            <a:extLst>
              <a:ext uri="{FF2B5EF4-FFF2-40B4-BE49-F238E27FC236}">
                <a16:creationId xmlns:a16="http://schemas.microsoft.com/office/drawing/2014/main" id="{EEA7546A-93E2-4AFD-A14F-41586DB074B0}"/>
              </a:ext>
            </a:extLst>
          </p:cNvPr>
          <p:cNvGrpSpPr/>
          <p:nvPr/>
        </p:nvGrpSpPr>
        <p:grpSpPr>
          <a:xfrm>
            <a:off x="5933380" y="2435556"/>
            <a:ext cx="1539560" cy="171967"/>
            <a:chOff x="7746380" y="2949426"/>
            <a:chExt cx="2188691" cy="244475"/>
          </a:xfrm>
        </p:grpSpPr>
        <p:pic>
          <p:nvPicPr>
            <p:cNvPr id="280" name="Picture 14">
              <a:extLst>
                <a:ext uri="{FF2B5EF4-FFF2-40B4-BE49-F238E27FC236}">
                  <a16:creationId xmlns:a16="http://schemas.microsoft.com/office/drawing/2014/main" id="{3D0C2125-CD90-4DB5-9374-190A2E00D6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15">
              <a:extLst>
                <a:ext uri="{FF2B5EF4-FFF2-40B4-BE49-F238E27FC236}">
                  <a16:creationId xmlns:a16="http://schemas.microsoft.com/office/drawing/2014/main" id="{A381D35F-8DF8-4A1C-8CD4-5C67A7641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16">
              <a:extLst>
                <a:ext uri="{FF2B5EF4-FFF2-40B4-BE49-F238E27FC236}">
                  <a16:creationId xmlns:a16="http://schemas.microsoft.com/office/drawing/2014/main" id="{D19A6A42-F1FC-4ECD-82AB-DBEA0CC31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7">
              <a:extLst>
                <a:ext uri="{FF2B5EF4-FFF2-40B4-BE49-F238E27FC236}">
                  <a16:creationId xmlns:a16="http://schemas.microsoft.com/office/drawing/2014/main" id="{966E7A95-0C98-4DF3-9660-9EFF06F049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8">
              <a:extLst>
                <a:ext uri="{FF2B5EF4-FFF2-40B4-BE49-F238E27FC236}">
                  <a16:creationId xmlns:a16="http://schemas.microsoft.com/office/drawing/2014/main" id="{7DCBEF85-96C1-42A1-99F0-E2A525C07A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19">
              <a:extLst>
                <a:ext uri="{FF2B5EF4-FFF2-40B4-BE49-F238E27FC236}">
                  <a16:creationId xmlns:a16="http://schemas.microsoft.com/office/drawing/2014/main" id="{B05A3EEC-35F8-42D5-8AB1-F15D65C42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0">
              <a:extLst>
                <a:ext uri="{FF2B5EF4-FFF2-40B4-BE49-F238E27FC236}">
                  <a16:creationId xmlns:a16="http://schemas.microsoft.com/office/drawing/2014/main" id="{4FFF57E1-E9BB-46E8-B489-BFE6D53F11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1">
              <a:extLst>
                <a:ext uri="{FF2B5EF4-FFF2-40B4-BE49-F238E27FC236}">
                  <a16:creationId xmlns:a16="http://schemas.microsoft.com/office/drawing/2014/main" id="{A84C0D7D-440D-4D14-A4F4-B98BEB89C1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2">
              <a:extLst>
                <a:ext uri="{FF2B5EF4-FFF2-40B4-BE49-F238E27FC236}">
                  <a16:creationId xmlns:a16="http://schemas.microsoft.com/office/drawing/2014/main" id="{6FD739ED-83A9-473E-B6F7-B58A7977EA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9" name="Picture 23">
              <a:extLst>
                <a:ext uri="{FF2B5EF4-FFF2-40B4-BE49-F238E27FC236}">
                  <a16:creationId xmlns:a16="http://schemas.microsoft.com/office/drawing/2014/main" id="{6EED64CB-4CAD-49B2-9B24-77AD905B4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0" name="Group 56">
            <a:extLst>
              <a:ext uri="{FF2B5EF4-FFF2-40B4-BE49-F238E27FC236}">
                <a16:creationId xmlns:a16="http://schemas.microsoft.com/office/drawing/2014/main" id="{0BB2D688-46F9-43BA-85BA-DDEDB1B6D707}"/>
              </a:ext>
            </a:extLst>
          </p:cNvPr>
          <p:cNvGrpSpPr/>
          <p:nvPr/>
        </p:nvGrpSpPr>
        <p:grpSpPr>
          <a:xfrm>
            <a:off x="5933380" y="2584877"/>
            <a:ext cx="1539560" cy="171967"/>
            <a:chOff x="7746380" y="2949426"/>
            <a:chExt cx="2188691" cy="244475"/>
          </a:xfrm>
        </p:grpSpPr>
        <p:pic>
          <p:nvPicPr>
            <p:cNvPr id="291" name="Picture 14">
              <a:extLst>
                <a:ext uri="{FF2B5EF4-FFF2-40B4-BE49-F238E27FC236}">
                  <a16:creationId xmlns:a16="http://schemas.microsoft.com/office/drawing/2014/main" id="{BA9FA441-7084-4C8F-B2B4-DA34C89B6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15">
              <a:extLst>
                <a:ext uri="{FF2B5EF4-FFF2-40B4-BE49-F238E27FC236}">
                  <a16:creationId xmlns:a16="http://schemas.microsoft.com/office/drawing/2014/main" id="{409A8665-D4C1-4F11-B9DC-A8ED88452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16">
              <a:extLst>
                <a:ext uri="{FF2B5EF4-FFF2-40B4-BE49-F238E27FC236}">
                  <a16:creationId xmlns:a16="http://schemas.microsoft.com/office/drawing/2014/main" id="{6C71E237-2E24-45C5-AA09-FC7C40855F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17">
              <a:extLst>
                <a:ext uri="{FF2B5EF4-FFF2-40B4-BE49-F238E27FC236}">
                  <a16:creationId xmlns:a16="http://schemas.microsoft.com/office/drawing/2014/main" id="{B93010C9-31E5-40F8-AEC4-AEFF2C54E1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18">
              <a:extLst>
                <a:ext uri="{FF2B5EF4-FFF2-40B4-BE49-F238E27FC236}">
                  <a16:creationId xmlns:a16="http://schemas.microsoft.com/office/drawing/2014/main" id="{628EB73A-DD8B-4214-9100-8DF472393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19">
              <a:extLst>
                <a:ext uri="{FF2B5EF4-FFF2-40B4-BE49-F238E27FC236}">
                  <a16:creationId xmlns:a16="http://schemas.microsoft.com/office/drawing/2014/main" id="{8F71CF54-3958-413B-8F85-71D0320762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0">
              <a:extLst>
                <a:ext uri="{FF2B5EF4-FFF2-40B4-BE49-F238E27FC236}">
                  <a16:creationId xmlns:a16="http://schemas.microsoft.com/office/drawing/2014/main" id="{EC3486F7-EC7A-408F-BFB3-F369C51EA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1">
              <a:extLst>
                <a:ext uri="{FF2B5EF4-FFF2-40B4-BE49-F238E27FC236}">
                  <a16:creationId xmlns:a16="http://schemas.microsoft.com/office/drawing/2014/main" id="{882D359F-D8EB-4A27-AF09-116FCB8602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2">
              <a:extLst>
                <a:ext uri="{FF2B5EF4-FFF2-40B4-BE49-F238E27FC236}">
                  <a16:creationId xmlns:a16="http://schemas.microsoft.com/office/drawing/2014/main" id="{E476C2D3-3152-4CB9-92A6-95EAC65538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0" name="Picture 23">
              <a:extLst>
                <a:ext uri="{FF2B5EF4-FFF2-40B4-BE49-F238E27FC236}">
                  <a16:creationId xmlns:a16="http://schemas.microsoft.com/office/drawing/2014/main" id="{42D877DF-DA75-4010-8A9D-03EC94570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1" name="Group 56">
            <a:extLst>
              <a:ext uri="{FF2B5EF4-FFF2-40B4-BE49-F238E27FC236}">
                <a16:creationId xmlns:a16="http://schemas.microsoft.com/office/drawing/2014/main" id="{F199986E-EE57-46AF-AC0A-943980F39FA7}"/>
              </a:ext>
            </a:extLst>
          </p:cNvPr>
          <p:cNvGrpSpPr/>
          <p:nvPr/>
        </p:nvGrpSpPr>
        <p:grpSpPr>
          <a:xfrm>
            <a:off x="5933380" y="2734198"/>
            <a:ext cx="1539560" cy="171967"/>
            <a:chOff x="7746380" y="2949426"/>
            <a:chExt cx="2188691" cy="244475"/>
          </a:xfrm>
        </p:grpSpPr>
        <p:pic>
          <p:nvPicPr>
            <p:cNvPr id="302" name="Picture 14">
              <a:extLst>
                <a:ext uri="{FF2B5EF4-FFF2-40B4-BE49-F238E27FC236}">
                  <a16:creationId xmlns:a16="http://schemas.microsoft.com/office/drawing/2014/main" id="{333C0AE7-2AFB-40D8-B016-17D8ABF0F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5">
              <a:extLst>
                <a:ext uri="{FF2B5EF4-FFF2-40B4-BE49-F238E27FC236}">
                  <a16:creationId xmlns:a16="http://schemas.microsoft.com/office/drawing/2014/main" id="{0FCAF924-92CB-46EC-99B2-FD2D798FAF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6">
              <a:extLst>
                <a:ext uri="{FF2B5EF4-FFF2-40B4-BE49-F238E27FC236}">
                  <a16:creationId xmlns:a16="http://schemas.microsoft.com/office/drawing/2014/main" id="{3A5E8F48-2A33-4B4D-9A7E-64420A856D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7">
              <a:extLst>
                <a:ext uri="{FF2B5EF4-FFF2-40B4-BE49-F238E27FC236}">
                  <a16:creationId xmlns:a16="http://schemas.microsoft.com/office/drawing/2014/main" id="{7F359ED8-95E8-4236-85D5-F4851D36A9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8">
              <a:extLst>
                <a:ext uri="{FF2B5EF4-FFF2-40B4-BE49-F238E27FC236}">
                  <a16:creationId xmlns:a16="http://schemas.microsoft.com/office/drawing/2014/main" id="{EF57FB33-F78B-49AE-8C4A-DF52EFCBA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19">
              <a:extLst>
                <a:ext uri="{FF2B5EF4-FFF2-40B4-BE49-F238E27FC236}">
                  <a16:creationId xmlns:a16="http://schemas.microsoft.com/office/drawing/2014/main" id="{E87EFC22-96EE-46C6-859E-E76DDD840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0">
              <a:extLst>
                <a:ext uri="{FF2B5EF4-FFF2-40B4-BE49-F238E27FC236}">
                  <a16:creationId xmlns:a16="http://schemas.microsoft.com/office/drawing/2014/main" id="{5CDDC0FD-1647-4F92-A67E-AE04C85646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1">
              <a:extLst>
                <a:ext uri="{FF2B5EF4-FFF2-40B4-BE49-F238E27FC236}">
                  <a16:creationId xmlns:a16="http://schemas.microsoft.com/office/drawing/2014/main" id="{74185ED4-EF3F-488E-8A1B-BA950763FA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22">
              <a:extLst>
                <a:ext uri="{FF2B5EF4-FFF2-40B4-BE49-F238E27FC236}">
                  <a16:creationId xmlns:a16="http://schemas.microsoft.com/office/drawing/2014/main" id="{FC221832-0AC4-42D3-8326-572DF95822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1" name="Picture 23">
              <a:extLst>
                <a:ext uri="{FF2B5EF4-FFF2-40B4-BE49-F238E27FC236}">
                  <a16:creationId xmlns:a16="http://schemas.microsoft.com/office/drawing/2014/main" id="{D4102755-E34E-4090-8E0D-7D82146B9C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2" name="Group 56">
            <a:extLst>
              <a:ext uri="{FF2B5EF4-FFF2-40B4-BE49-F238E27FC236}">
                <a16:creationId xmlns:a16="http://schemas.microsoft.com/office/drawing/2014/main" id="{DA0C1E50-7018-41E6-B6A7-515198BBB69F}"/>
              </a:ext>
            </a:extLst>
          </p:cNvPr>
          <p:cNvGrpSpPr/>
          <p:nvPr/>
        </p:nvGrpSpPr>
        <p:grpSpPr>
          <a:xfrm>
            <a:off x="5933380" y="2883519"/>
            <a:ext cx="1539560" cy="171967"/>
            <a:chOff x="7746380" y="2949426"/>
            <a:chExt cx="2188691" cy="244475"/>
          </a:xfrm>
        </p:grpSpPr>
        <p:pic>
          <p:nvPicPr>
            <p:cNvPr id="313" name="Picture 14">
              <a:extLst>
                <a:ext uri="{FF2B5EF4-FFF2-40B4-BE49-F238E27FC236}">
                  <a16:creationId xmlns:a16="http://schemas.microsoft.com/office/drawing/2014/main" id="{6A03291C-44E7-4A15-9014-2B8E1B31B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15">
              <a:extLst>
                <a:ext uri="{FF2B5EF4-FFF2-40B4-BE49-F238E27FC236}">
                  <a16:creationId xmlns:a16="http://schemas.microsoft.com/office/drawing/2014/main" id="{69F7D47C-B7B1-4BA3-A6C1-428C32396E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16">
              <a:extLst>
                <a:ext uri="{FF2B5EF4-FFF2-40B4-BE49-F238E27FC236}">
                  <a16:creationId xmlns:a16="http://schemas.microsoft.com/office/drawing/2014/main" id="{85748D5B-B97F-4AFE-9FDE-4F9E89C728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7">
              <a:extLst>
                <a:ext uri="{FF2B5EF4-FFF2-40B4-BE49-F238E27FC236}">
                  <a16:creationId xmlns:a16="http://schemas.microsoft.com/office/drawing/2014/main" id="{B3038A0E-E1FC-4A89-80F0-97500B414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8">
              <a:extLst>
                <a:ext uri="{FF2B5EF4-FFF2-40B4-BE49-F238E27FC236}">
                  <a16:creationId xmlns:a16="http://schemas.microsoft.com/office/drawing/2014/main" id="{3DB1C429-79BC-4DED-BC3F-1FC84EDFA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19">
              <a:extLst>
                <a:ext uri="{FF2B5EF4-FFF2-40B4-BE49-F238E27FC236}">
                  <a16:creationId xmlns:a16="http://schemas.microsoft.com/office/drawing/2014/main" id="{2BABE904-A788-466A-9A78-1D015812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20">
              <a:extLst>
                <a:ext uri="{FF2B5EF4-FFF2-40B4-BE49-F238E27FC236}">
                  <a16:creationId xmlns:a16="http://schemas.microsoft.com/office/drawing/2014/main" id="{51DCD1FC-6EDC-402A-ADD1-F2CA255454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21">
              <a:extLst>
                <a:ext uri="{FF2B5EF4-FFF2-40B4-BE49-F238E27FC236}">
                  <a16:creationId xmlns:a16="http://schemas.microsoft.com/office/drawing/2014/main" id="{5EEA5EEA-AB1D-464F-B235-D34840605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22">
              <a:extLst>
                <a:ext uri="{FF2B5EF4-FFF2-40B4-BE49-F238E27FC236}">
                  <a16:creationId xmlns:a16="http://schemas.microsoft.com/office/drawing/2014/main" id="{631DA2D2-6C0A-4ECB-8949-8CBE43D57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2" name="Picture 23">
              <a:extLst>
                <a:ext uri="{FF2B5EF4-FFF2-40B4-BE49-F238E27FC236}">
                  <a16:creationId xmlns:a16="http://schemas.microsoft.com/office/drawing/2014/main" id="{F56F67AA-4979-4597-82AB-07CD0AB59E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3" name="Group 56">
            <a:extLst>
              <a:ext uri="{FF2B5EF4-FFF2-40B4-BE49-F238E27FC236}">
                <a16:creationId xmlns:a16="http://schemas.microsoft.com/office/drawing/2014/main" id="{E8672DE7-FE07-4ADA-8B1C-E261C1F25369}"/>
              </a:ext>
            </a:extLst>
          </p:cNvPr>
          <p:cNvGrpSpPr/>
          <p:nvPr/>
        </p:nvGrpSpPr>
        <p:grpSpPr>
          <a:xfrm>
            <a:off x="5929898" y="5114973"/>
            <a:ext cx="1539560" cy="171967"/>
            <a:chOff x="7746380" y="2949426"/>
            <a:chExt cx="2188691" cy="244475"/>
          </a:xfrm>
        </p:grpSpPr>
        <p:pic>
          <p:nvPicPr>
            <p:cNvPr id="324" name="Picture 14">
              <a:extLst>
                <a:ext uri="{FF2B5EF4-FFF2-40B4-BE49-F238E27FC236}">
                  <a16:creationId xmlns:a16="http://schemas.microsoft.com/office/drawing/2014/main" id="{6035EEBC-2979-4A3F-ABEA-6192247D22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15">
              <a:extLst>
                <a:ext uri="{FF2B5EF4-FFF2-40B4-BE49-F238E27FC236}">
                  <a16:creationId xmlns:a16="http://schemas.microsoft.com/office/drawing/2014/main" id="{BAC6DA32-96F8-4FF9-B329-1A713B6EC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16">
              <a:extLst>
                <a:ext uri="{FF2B5EF4-FFF2-40B4-BE49-F238E27FC236}">
                  <a16:creationId xmlns:a16="http://schemas.microsoft.com/office/drawing/2014/main" id="{1849A2EA-DC5A-4C20-9F90-A651CF6E8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17">
              <a:extLst>
                <a:ext uri="{FF2B5EF4-FFF2-40B4-BE49-F238E27FC236}">
                  <a16:creationId xmlns:a16="http://schemas.microsoft.com/office/drawing/2014/main" id="{2A01AA84-18C2-441A-A11B-09718F3653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18">
              <a:extLst>
                <a:ext uri="{FF2B5EF4-FFF2-40B4-BE49-F238E27FC236}">
                  <a16:creationId xmlns:a16="http://schemas.microsoft.com/office/drawing/2014/main" id="{A77393D7-17B7-4FE7-B217-8F9EEED278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19">
              <a:extLst>
                <a:ext uri="{FF2B5EF4-FFF2-40B4-BE49-F238E27FC236}">
                  <a16:creationId xmlns:a16="http://schemas.microsoft.com/office/drawing/2014/main" id="{A46F874E-01A4-47C9-BBC6-F9A8E5E6B0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20">
              <a:extLst>
                <a:ext uri="{FF2B5EF4-FFF2-40B4-BE49-F238E27FC236}">
                  <a16:creationId xmlns:a16="http://schemas.microsoft.com/office/drawing/2014/main" id="{C5D1B037-F44A-4E31-94BA-5838CF550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21">
              <a:extLst>
                <a:ext uri="{FF2B5EF4-FFF2-40B4-BE49-F238E27FC236}">
                  <a16:creationId xmlns:a16="http://schemas.microsoft.com/office/drawing/2014/main" id="{8CD8459F-1D77-4532-9D84-CD4B212B4C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22">
              <a:extLst>
                <a:ext uri="{FF2B5EF4-FFF2-40B4-BE49-F238E27FC236}">
                  <a16:creationId xmlns:a16="http://schemas.microsoft.com/office/drawing/2014/main" id="{9E05A101-F610-4F3A-8F77-ABDE279C83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23">
              <a:extLst>
                <a:ext uri="{FF2B5EF4-FFF2-40B4-BE49-F238E27FC236}">
                  <a16:creationId xmlns:a16="http://schemas.microsoft.com/office/drawing/2014/main" id="{33B8F35C-E72D-48F8-8D0B-3E8204D39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4" name="Group 56">
            <a:extLst>
              <a:ext uri="{FF2B5EF4-FFF2-40B4-BE49-F238E27FC236}">
                <a16:creationId xmlns:a16="http://schemas.microsoft.com/office/drawing/2014/main" id="{4D32485E-3E13-47E7-9ECC-7B467D5CDA4E}"/>
              </a:ext>
            </a:extLst>
          </p:cNvPr>
          <p:cNvGrpSpPr/>
          <p:nvPr/>
        </p:nvGrpSpPr>
        <p:grpSpPr>
          <a:xfrm>
            <a:off x="5931713" y="4667051"/>
            <a:ext cx="1539560" cy="171967"/>
            <a:chOff x="7746380" y="2949426"/>
            <a:chExt cx="2188691" cy="244475"/>
          </a:xfrm>
        </p:grpSpPr>
        <p:pic>
          <p:nvPicPr>
            <p:cNvPr id="335" name="Picture 14">
              <a:extLst>
                <a:ext uri="{FF2B5EF4-FFF2-40B4-BE49-F238E27FC236}">
                  <a16:creationId xmlns:a16="http://schemas.microsoft.com/office/drawing/2014/main" id="{13DC033A-6424-4FB4-9557-FE54675FA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15">
              <a:extLst>
                <a:ext uri="{FF2B5EF4-FFF2-40B4-BE49-F238E27FC236}">
                  <a16:creationId xmlns:a16="http://schemas.microsoft.com/office/drawing/2014/main" id="{C0386FB3-9839-49DC-BC87-017853AC0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16">
              <a:extLst>
                <a:ext uri="{FF2B5EF4-FFF2-40B4-BE49-F238E27FC236}">
                  <a16:creationId xmlns:a16="http://schemas.microsoft.com/office/drawing/2014/main" id="{3E156540-B9C3-4057-83F7-005EE350E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17">
              <a:extLst>
                <a:ext uri="{FF2B5EF4-FFF2-40B4-BE49-F238E27FC236}">
                  <a16:creationId xmlns:a16="http://schemas.microsoft.com/office/drawing/2014/main" id="{D96D2605-E535-44E4-A152-8DBCAFC2AD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8">
              <a:extLst>
                <a:ext uri="{FF2B5EF4-FFF2-40B4-BE49-F238E27FC236}">
                  <a16:creationId xmlns:a16="http://schemas.microsoft.com/office/drawing/2014/main" id="{A5EECF18-A45E-4232-8EF2-AA9F81F340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19">
              <a:extLst>
                <a:ext uri="{FF2B5EF4-FFF2-40B4-BE49-F238E27FC236}">
                  <a16:creationId xmlns:a16="http://schemas.microsoft.com/office/drawing/2014/main" id="{D028C812-0FFF-4455-B13E-531EBCF14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20">
              <a:extLst>
                <a:ext uri="{FF2B5EF4-FFF2-40B4-BE49-F238E27FC236}">
                  <a16:creationId xmlns:a16="http://schemas.microsoft.com/office/drawing/2014/main" id="{2251C5E8-8847-4262-8DC3-762F11F5E3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21">
              <a:extLst>
                <a:ext uri="{FF2B5EF4-FFF2-40B4-BE49-F238E27FC236}">
                  <a16:creationId xmlns:a16="http://schemas.microsoft.com/office/drawing/2014/main" id="{4AF9B65D-3D12-4BE4-856D-31B9B3D9F2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22">
              <a:extLst>
                <a:ext uri="{FF2B5EF4-FFF2-40B4-BE49-F238E27FC236}">
                  <a16:creationId xmlns:a16="http://schemas.microsoft.com/office/drawing/2014/main" id="{D7E2B740-C6E5-4CC4-9C1B-0A6F925C26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23">
              <a:extLst>
                <a:ext uri="{FF2B5EF4-FFF2-40B4-BE49-F238E27FC236}">
                  <a16:creationId xmlns:a16="http://schemas.microsoft.com/office/drawing/2014/main" id="{D0EA575E-A26C-458E-A05C-A174193F3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5" name="Group 56">
            <a:extLst>
              <a:ext uri="{FF2B5EF4-FFF2-40B4-BE49-F238E27FC236}">
                <a16:creationId xmlns:a16="http://schemas.microsoft.com/office/drawing/2014/main" id="{42E78ED6-B3E3-4BDD-9538-FCC573790BF1}"/>
              </a:ext>
            </a:extLst>
          </p:cNvPr>
          <p:cNvGrpSpPr/>
          <p:nvPr/>
        </p:nvGrpSpPr>
        <p:grpSpPr>
          <a:xfrm>
            <a:off x="5929898" y="4205153"/>
            <a:ext cx="1539560" cy="171967"/>
            <a:chOff x="7746380" y="2949426"/>
            <a:chExt cx="2188691" cy="244475"/>
          </a:xfrm>
        </p:grpSpPr>
        <p:pic>
          <p:nvPicPr>
            <p:cNvPr id="346" name="Picture 14">
              <a:extLst>
                <a:ext uri="{FF2B5EF4-FFF2-40B4-BE49-F238E27FC236}">
                  <a16:creationId xmlns:a16="http://schemas.microsoft.com/office/drawing/2014/main" id="{7B8C5083-3549-43E4-8644-BB1C0E4D6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5">
              <a:extLst>
                <a:ext uri="{FF2B5EF4-FFF2-40B4-BE49-F238E27FC236}">
                  <a16:creationId xmlns:a16="http://schemas.microsoft.com/office/drawing/2014/main" id="{DC5A5063-54CC-4EA8-B8F0-99C47F3F2E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6">
              <a:extLst>
                <a:ext uri="{FF2B5EF4-FFF2-40B4-BE49-F238E27FC236}">
                  <a16:creationId xmlns:a16="http://schemas.microsoft.com/office/drawing/2014/main" id="{C24DD135-607F-4BDE-8982-60335C1069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17">
              <a:extLst>
                <a:ext uri="{FF2B5EF4-FFF2-40B4-BE49-F238E27FC236}">
                  <a16:creationId xmlns:a16="http://schemas.microsoft.com/office/drawing/2014/main" id="{ED38D10D-40DA-4347-BC04-C2B2BA8042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8">
              <a:extLst>
                <a:ext uri="{FF2B5EF4-FFF2-40B4-BE49-F238E27FC236}">
                  <a16:creationId xmlns:a16="http://schemas.microsoft.com/office/drawing/2014/main" id="{DD910387-A0FA-4DA0-8A15-D655A67B5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19">
              <a:extLst>
                <a:ext uri="{FF2B5EF4-FFF2-40B4-BE49-F238E27FC236}">
                  <a16:creationId xmlns:a16="http://schemas.microsoft.com/office/drawing/2014/main" id="{F4B5D468-43F6-4AED-A6A6-395D0AD00F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0">
              <a:extLst>
                <a:ext uri="{FF2B5EF4-FFF2-40B4-BE49-F238E27FC236}">
                  <a16:creationId xmlns:a16="http://schemas.microsoft.com/office/drawing/2014/main" id="{622718D4-5768-41C1-9BE9-3BA35CD50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21">
              <a:extLst>
                <a:ext uri="{FF2B5EF4-FFF2-40B4-BE49-F238E27FC236}">
                  <a16:creationId xmlns:a16="http://schemas.microsoft.com/office/drawing/2014/main" id="{F6851CC7-268E-4CD5-A31E-01125171A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22">
              <a:extLst>
                <a:ext uri="{FF2B5EF4-FFF2-40B4-BE49-F238E27FC236}">
                  <a16:creationId xmlns:a16="http://schemas.microsoft.com/office/drawing/2014/main" id="{64603096-4B45-440A-B039-98DC79B430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23">
              <a:extLst>
                <a:ext uri="{FF2B5EF4-FFF2-40B4-BE49-F238E27FC236}">
                  <a16:creationId xmlns:a16="http://schemas.microsoft.com/office/drawing/2014/main" id="{B0475208-0400-41E6-82D3-D6132C80EF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6" name="Group 56">
            <a:extLst>
              <a:ext uri="{FF2B5EF4-FFF2-40B4-BE49-F238E27FC236}">
                <a16:creationId xmlns:a16="http://schemas.microsoft.com/office/drawing/2014/main" id="{513921C5-D9E0-498D-9C0B-9A1FA5FD6578}"/>
              </a:ext>
            </a:extLst>
          </p:cNvPr>
          <p:cNvGrpSpPr/>
          <p:nvPr/>
        </p:nvGrpSpPr>
        <p:grpSpPr>
          <a:xfrm>
            <a:off x="5929898" y="3779223"/>
            <a:ext cx="1539560" cy="171967"/>
            <a:chOff x="7746380" y="2949426"/>
            <a:chExt cx="2188691" cy="244475"/>
          </a:xfrm>
        </p:grpSpPr>
        <p:pic>
          <p:nvPicPr>
            <p:cNvPr id="357" name="Picture 14">
              <a:extLst>
                <a:ext uri="{FF2B5EF4-FFF2-40B4-BE49-F238E27FC236}">
                  <a16:creationId xmlns:a16="http://schemas.microsoft.com/office/drawing/2014/main" id="{EBAD4904-73BE-4065-9AC9-5ABF40CC1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5">
              <a:extLst>
                <a:ext uri="{FF2B5EF4-FFF2-40B4-BE49-F238E27FC236}">
                  <a16:creationId xmlns:a16="http://schemas.microsoft.com/office/drawing/2014/main" id="{1D14DBAC-1EA3-4453-89E4-74CE4F11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6">
              <a:extLst>
                <a:ext uri="{FF2B5EF4-FFF2-40B4-BE49-F238E27FC236}">
                  <a16:creationId xmlns:a16="http://schemas.microsoft.com/office/drawing/2014/main" id="{842F5016-0540-48CD-BFBD-07006F809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7">
              <a:extLst>
                <a:ext uri="{FF2B5EF4-FFF2-40B4-BE49-F238E27FC236}">
                  <a16:creationId xmlns:a16="http://schemas.microsoft.com/office/drawing/2014/main" id="{4C9D5E6E-89E2-444C-A7C5-14B9A4724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8">
              <a:extLst>
                <a:ext uri="{FF2B5EF4-FFF2-40B4-BE49-F238E27FC236}">
                  <a16:creationId xmlns:a16="http://schemas.microsoft.com/office/drawing/2014/main" id="{19F8A132-8FD4-4CF7-AC6E-5B3AD8D4D2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19">
              <a:extLst>
                <a:ext uri="{FF2B5EF4-FFF2-40B4-BE49-F238E27FC236}">
                  <a16:creationId xmlns:a16="http://schemas.microsoft.com/office/drawing/2014/main" id="{09D8BB4B-87C4-4A17-ACEE-43A1E47B5A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0">
              <a:extLst>
                <a:ext uri="{FF2B5EF4-FFF2-40B4-BE49-F238E27FC236}">
                  <a16:creationId xmlns:a16="http://schemas.microsoft.com/office/drawing/2014/main" id="{7215D847-D959-4702-A324-F707439E6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1">
              <a:extLst>
                <a:ext uri="{FF2B5EF4-FFF2-40B4-BE49-F238E27FC236}">
                  <a16:creationId xmlns:a16="http://schemas.microsoft.com/office/drawing/2014/main" id="{8EDA6738-A98D-4784-A7B5-6937ED0128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2">
              <a:extLst>
                <a:ext uri="{FF2B5EF4-FFF2-40B4-BE49-F238E27FC236}">
                  <a16:creationId xmlns:a16="http://schemas.microsoft.com/office/drawing/2014/main" id="{114CF67A-3221-44AF-A4E4-A2B0D0770B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23">
              <a:extLst>
                <a:ext uri="{FF2B5EF4-FFF2-40B4-BE49-F238E27FC236}">
                  <a16:creationId xmlns:a16="http://schemas.microsoft.com/office/drawing/2014/main" id="{BB4854BE-BF3E-4953-B496-F696E88FEA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7" name="Group 56">
            <a:extLst>
              <a:ext uri="{FF2B5EF4-FFF2-40B4-BE49-F238E27FC236}">
                <a16:creationId xmlns:a16="http://schemas.microsoft.com/office/drawing/2014/main" id="{1B53F8CC-5DA8-4A20-84E9-B942EB5700D1}"/>
              </a:ext>
            </a:extLst>
          </p:cNvPr>
          <p:cNvGrpSpPr/>
          <p:nvPr/>
        </p:nvGrpSpPr>
        <p:grpSpPr>
          <a:xfrm>
            <a:off x="5931533" y="3331994"/>
            <a:ext cx="1539560" cy="171967"/>
            <a:chOff x="7746380" y="2949426"/>
            <a:chExt cx="2188691" cy="244475"/>
          </a:xfrm>
        </p:grpSpPr>
        <p:pic>
          <p:nvPicPr>
            <p:cNvPr id="368" name="Picture 14">
              <a:extLst>
                <a:ext uri="{FF2B5EF4-FFF2-40B4-BE49-F238E27FC236}">
                  <a16:creationId xmlns:a16="http://schemas.microsoft.com/office/drawing/2014/main" id="{A9A9E237-6905-40DE-AC2B-AEB443735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5">
              <a:extLst>
                <a:ext uri="{FF2B5EF4-FFF2-40B4-BE49-F238E27FC236}">
                  <a16:creationId xmlns:a16="http://schemas.microsoft.com/office/drawing/2014/main" id="{C54F7D26-6614-4AB5-AD4E-7AFE1B260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16">
              <a:extLst>
                <a:ext uri="{FF2B5EF4-FFF2-40B4-BE49-F238E27FC236}">
                  <a16:creationId xmlns:a16="http://schemas.microsoft.com/office/drawing/2014/main" id="{CE8C92AB-B7AD-435B-9C9D-C6F27ADC3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17">
              <a:extLst>
                <a:ext uri="{FF2B5EF4-FFF2-40B4-BE49-F238E27FC236}">
                  <a16:creationId xmlns:a16="http://schemas.microsoft.com/office/drawing/2014/main" id="{6171C2A2-8567-418D-A8D0-EA4D66EC08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8">
              <a:extLst>
                <a:ext uri="{FF2B5EF4-FFF2-40B4-BE49-F238E27FC236}">
                  <a16:creationId xmlns:a16="http://schemas.microsoft.com/office/drawing/2014/main" id="{E324B687-0085-4DE4-912F-B5FF413E54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19">
              <a:extLst>
                <a:ext uri="{FF2B5EF4-FFF2-40B4-BE49-F238E27FC236}">
                  <a16:creationId xmlns:a16="http://schemas.microsoft.com/office/drawing/2014/main" id="{55A28CAD-AF7A-424F-A027-C9CC3A09BB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20">
              <a:extLst>
                <a:ext uri="{FF2B5EF4-FFF2-40B4-BE49-F238E27FC236}">
                  <a16:creationId xmlns:a16="http://schemas.microsoft.com/office/drawing/2014/main" id="{F315C2A2-A6F9-4494-ACD6-632E2AECC8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21">
              <a:extLst>
                <a:ext uri="{FF2B5EF4-FFF2-40B4-BE49-F238E27FC236}">
                  <a16:creationId xmlns:a16="http://schemas.microsoft.com/office/drawing/2014/main" id="{F905595F-8355-4BCC-8625-03D9181AA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22">
              <a:extLst>
                <a:ext uri="{FF2B5EF4-FFF2-40B4-BE49-F238E27FC236}">
                  <a16:creationId xmlns:a16="http://schemas.microsoft.com/office/drawing/2014/main" id="{F15C4FEF-489E-45EE-8423-16B296888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23">
              <a:extLst>
                <a:ext uri="{FF2B5EF4-FFF2-40B4-BE49-F238E27FC236}">
                  <a16:creationId xmlns:a16="http://schemas.microsoft.com/office/drawing/2014/main" id="{92B29B37-BB7C-4260-A854-C33BF7F765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8" name="Group 56">
            <a:extLst>
              <a:ext uri="{FF2B5EF4-FFF2-40B4-BE49-F238E27FC236}">
                <a16:creationId xmlns:a16="http://schemas.microsoft.com/office/drawing/2014/main" id="{CAF570BB-442A-46DB-82C0-E2E1E9F784D2}"/>
              </a:ext>
            </a:extLst>
          </p:cNvPr>
          <p:cNvGrpSpPr/>
          <p:nvPr/>
        </p:nvGrpSpPr>
        <p:grpSpPr>
          <a:xfrm>
            <a:off x="5933626" y="2868393"/>
            <a:ext cx="1539560" cy="171967"/>
            <a:chOff x="7746380" y="2949426"/>
            <a:chExt cx="2188691" cy="244475"/>
          </a:xfrm>
        </p:grpSpPr>
        <p:pic>
          <p:nvPicPr>
            <p:cNvPr id="379" name="Picture 14">
              <a:extLst>
                <a:ext uri="{FF2B5EF4-FFF2-40B4-BE49-F238E27FC236}">
                  <a16:creationId xmlns:a16="http://schemas.microsoft.com/office/drawing/2014/main" id="{3EE31F48-64D3-430E-BBE7-BBC6350C82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5">
              <a:extLst>
                <a:ext uri="{FF2B5EF4-FFF2-40B4-BE49-F238E27FC236}">
                  <a16:creationId xmlns:a16="http://schemas.microsoft.com/office/drawing/2014/main" id="{5453DC26-BC30-4AC9-917A-424539D71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16">
              <a:extLst>
                <a:ext uri="{FF2B5EF4-FFF2-40B4-BE49-F238E27FC236}">
                  <a16:creationId xmlns:a16="http://schemas.microsoft.com/office/drawing/2014/main" id="{A21FCDB2-F10B-43B0-8CD9-FA416569E6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17">
              <a:extLst>
                <a:ext uri="{FF2B5EF4-FFF2-40B4-BE49-F238E27FC236}">
                  <a16:creationId xmlns:a16="http://schemas.microsoft.com/office/drawing/2014/main" id="{B5A1731E-6FFC-4960-BA13-0CD0FDF97A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18">
              <a:extLst>
                <a:ext uri="{FF2B5EF4-FFF2-40B4-BE49-F238E27FC236}">
                  <a16:creationId xmlns:a16="http://schemas.microsoft.com/office/drawing/2014/main" id="{3EACEDD6-1702-4475-B238-D8DBD850E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19">
              <a:extLst>
                <a:ext uri="{FF2B5EF4-FFF2-40B4-BE49-F238E27FC236}">
                  <a16:creationId xmlns:a16="http://schemas.microsoft.com/office/drawing/2014/main" id="{0B9C7FF7-2424-4CD0-96DF-FF63073E5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20">
              <a:extLst>
                <a:ext uri="{FF2B5EF4-FFF2-40B4-BE49-F238E27FC236}">
                  <a16:creationId xmlns:a16="http://schemas.microsoft.com/office/drawing/2014/main" id="{3C79B49A-9DA6-464F-8D57-322387754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21">
              <a:extLst>
                <a:ext uri="{FF2B5EF4-FFF2-40B4-BE49-F238E27FC236}">
                  <a16:creationId xmlns:a16="http://schemas.microsoft.com/office/drawing/2014/main" id="{C72CF96E-7EBD-43F1-923B-52A07AA47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22">
              <a:extLst>
                <a:ext uri="{FF2B5EF4-FFF2-40B4-BE49-F238E27FC236}">
                  <a16:creationId xmlns:a16="http://schemas.microsoft.com/office/drawing/2014/main" id="{267C38D4-2C31-469D-BB83-3FDC8B9CFE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23">
              <a:extLst>
                <a:ext uri="{FF2B5EF4-FFF2-40B4-BE49-F238E27FC236}">
                  <a16:creationId xmlns:a16="http://schemas.microsoft.com/office/drawing/2014/main" id="{346A5CDC-CA8E-474D-A3B0-0535340553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9" name="Group 56">
            <a:extLst>
              <a:ext uri="{FF2B5EF4-FFF2-40B4-BE49-F238E27FC236}">
                <a16:creationId xmlns:a16="http://schemas.microsoft.com/office/drawing/2014/main" id="{DF6A36C8-9BC8-4FBC-934D-1F940D9888AE}"/>
              </a:ext>
            </a:extLst>
          </p:cNvPr>
          <p:cNvGrpSpPr/>
          <p:nvPr/>
        </p:nvGrpSpPr>
        <p:grpSpPr>
          <a:xfrm>
            <a:off x="5934338" y="2437791"/>
            <a:ext cx="1539560" cy="171967"/>
            <a:chOff x="7746380" y="2949426"/>
            <a:chExt cx="2188691" cy="244475"/>
          </a:xfrm>
        </p:grpSpPr>
        <p:pic>
          <p:nvPicPr>
            <p:cNvPr id="390" name="Picture 14">
              <a:extLst>
                <a:ext uri="{FF2B5EF4-FFF2-40B4-BE49-F238E27FC236}">
                  <a16:creationId xmlns:a16="http://schemas.microsoft.com/office/drawing/2014/main" id="{00FEC161-FE9E-43DC-8D0F-E1543C978D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5">
              <a:extLst>
                <a:ext uri="{FF2B5EF4-FFF2-40B4-BE49-F238E27FC236}">
                  <a16:creationId xmlns:a16="http://schemas.microsoft.com/office/drawing/2014/main" id="{91B66A25-F474-4766-8B10-CDBAF2D91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6">
              <a:extLst>
                <a:ext uri="{FF2B5EF4-FFF2-40B4-BE49-F238E27FC236}">
                  <a16:creationId xmlns:a16="http://schemas.microsoft.com/office/drawing/2014/main" id="{13AE0CBD-9959-4A1C-ACD2-D152737385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7">
              <a:extLst>
                <a:ext uri="{FF2B5EF4-FFF2-40B4-BE49-F238E27FC236}">
                  <a16:creationId xmlns:a16="http://schemas.microsoft.com/office/drawing/2014/main" id="{96783CC9-FFD1-4A83-AD2F-0F3E8F4B47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18">
              <a:extLst>
                <a:ext uri="{FF2B5EF4-FFF2-40B4-BE49-F238E27FC236}">
                  <a16:creationId xmlns:a16="http://schemas.microsoft.com/office/drawing/2014/main" id="{4AF4D890-83BD-4CAF-8B50-4ED6A3AC75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19">
              <a:extLst>
                <a:ext uri="{FF2B5EF4-FFF2-40B4-BE49-F238E27FC236}">
                  <a16:creationId xmlns:a16="http://schemas.microsoft.com/office/drawing/2014/main" id="{BA3D9576-5C1B-4669-9BEC-A16152615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0">
              <a:extLst>
                <a:ext uri="{FF2B5EF4-FFF2-40B4-BE49-F238E27FC236}">
                  <a16:creationId xmlns:a16="http://schemas.microsoft.com/office/drawing/2014/main" id="{7DD02FE0-4FE5-423A-97A3-304ACFAD4D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21">
              <a:extLst>
                <a:ext uri="{FF2B5EF4-FFF2-40B4-BE49-F238E27FC236}">
                  <a16:creationId xmlns:a16="http://schemas.microsoft.com/office/drawing/2014/main" id="{CFE0A7BA-E1A6-42AA-B112-20B3AD275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22">
              <a:extLst>
                <a:ext uri="{FF2B5EF4-FFF2-40B4-BE49-F238E27FC236}">
                  <a16:creationId xmlns:a16="http://schemas.microsoft.com/office/drawing/2014/main" id="{0675A50A-E544-4C15-BD10-F562C427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23">
              <a:extLst>
                <a:ext uri="{FF2B5EF4-FFF2-40B4-BE49-F238E27FC236}">
                  <a16:creationId xmlns:a16="http://schemas.microsoft.com/office/drawing/2014/main" id="{3478DC6F-5B80-4699-892A-C0F41F973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0" name="Group 56">
            <a:extLst>
              <a:ext uri="{FF2B5EF4-FFF2-40B4-BE49-F238E27FC236}">
                <a16:creationId xmlns:a16="http://schemas.microsoft.com/office/drawing/2014/main" id="{34DBEA78-C97D-4BA4-853F-62EB7DD07EB8}"/>
              </a:ext>
            </a:extLst>
          </p:cNvPr>
          <p:cNvGrpSpPr/>
          <p:nvPr/>
        </p:nvGrpSpPr>
        <p:grpSpPr>
          <a:xfrm>
            <a:off x="5933611" y="1971993"/>
            <a:ext cx="1539560" cy="171967"/>
            <a:chOff x="7746380" y="2949426"/>
            <a:chExt cx="2188691" cy="244475"/>
          </a:xfrm>
        </p:grpSpPr>
        <p:pic>
          <p:nvPicPr>
            <p:cNvPr id="401" name="Picture 14">
              <a:extLst>
                <a:ext uri="{FF2B5EF4-FFF2-40B4-BE49-F238E27FC236}">
                  <a16:creationId xmlns:a16="http://schemas.microsoft.com/office/drawing/2014/main" id="{25AB600B-A429-45E0-BE9D-BF9108BF22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5">
              <a:extLst>
                <a:ext uri="{FF2B5EF4-FFF2-40B4-BE49-F238E27FC236}">
                  <a16:creationId xmlns:a16="http://schemas.microsoft.com/office/drawing/2014/main" id="{FAFE08D9-1CA7-49AA-9B1B-8BEF6DDDC6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6">
              <a:extLst>
                <a:ext uri="{FF2B5EF4-FFF2-40B4-BE49-F238E27FC236}">
                  <a16:creationId xmlns:a16="http://schemas.microsoft.com/office/drawing/2014/main" id="{EEC04E1C-E59E-490E-8B72-B30A419C3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7">
              <a:extLst>
                <a:ext uri="{FF2B5EF4-FFF2-40B4-BE49-F238E27FC236}">
                  <a16:creationId xmlns:a16="http://schemas.microsoft.com/office/drawing/2014/main" id="{E08936BB-FC40-4D76-B34F-6746602A31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18">
              <a:extLst>
                <a:ext uri="{FF2B5EF4-FFF2-40B4-BE49-F238E27FC236}">
                  <a16:creationId xmlns:a16="http://schemas.microsoft.com/office/drawing/2014/main" id="{137CA66A-F551-45D4-8B3D-DF2326B1C8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19">
              <a:extLst>
                <a:ext uri="{FF2B5EF4-FFF2-40B4-BE49-F238E27FC236}">
                  <a16:creationId xmlns:a16="http://schemas.microsoft.com/office/drawing/2014/main" id="{B746440B-12DB-48BC-AFEF-CCA13F0634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0">
              <a:extLst>
                <a:ext uri="{FF2B5EF4-FFF2-40B4-BE49-F238E27FC236}">
                  <a16:creationId xmlns:a16="http://schemas.microsoft.com/office/drawing/2014/main" id="{7857910B-4096-4CDD-9A5A-654F8ABDC6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1">
              <a:extLst>
                <a:ext uri="{FF2B5EF4-FFF2-40B4-BE49-F238E27FC236}">
                  <a16:creationId xmlns:a16="http://schemas.microsoft.com/office/drawing/2014/main" id="{B832ED20-0423-4800-91DA-A3682C3A7A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2">
              <a:extLst>
                <a:ext uri="{FF2B5EF4-FFF2-40B4-BE49-F238E27FC236}">
                  <a16:creationId xmlns:a16="http://schemas.microsoft.com/office/drawing/2014/main" id="{7F5C4E28-B4DB-4665-A0B5-2F2A25CCC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23">
              <a:extLst>
                <a:ext uri="{FF2B5EF4-FFF2-40B4-BE49-F238E27FC236}">
                  <a16:creationId xmlns:a16="http://schemas.microsoft.com/office/drawing/2014/main" id="{A7638FC1-ABCB-41A1-9609-F3FE5944C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1" name="Group 56">
            <a:extLst>
              <a:ext uri="{FF2B5EF4-FFF2-40B4-BE49-F238E27FC236}">
                <a16:creationId xmlns:a16="http://schemas.microsoft.com/office/drawing/2014/main" id="{89680E3D-88ED-4E17-BA94-A42DD07A445D}"/>
              </a:ext>
            </a:extLst>
          </p:cNvPr>
          <p:cNvGrpSpPr/>
          <p:nvPr/>
        </p:nvGrpSpPr>
        <p:grpSpPr>
          <a:xfrm>
            <a:off x="5933380" y="1539630"/>
            <a:ext cx="1539560" cy="171967"/>
            <a:chOff x="7746380" y="2949426"/>
            <a:chExt cx="2188691" cy="244475"/>
          </a:xfrm>
        </p:grpSpPr>
        <p:pic>
          <p:nvPicPr>
            <p:cNvPr id="412" name="Picture 14">
              <a:extLst>
                <a:ext uri="{FF2B5EF4-FFF2-40B4-BE49-F238E27FC236}">
                  <a16:creationId xmlns:a16="http://schemas.microsoft.com/office/drawing/2014/main" id="{B4B4314A-1953-42FF-B4EE-98F3F5B18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5">
              <a:extLst>
                <a:ext uri="{FF2B5EF4-FFF2-40B4-BE49-F238E27FC236}">
                  <a16:creationId xmlns:a16="http://schemas.microsoft.com/office/drawing/2014/main" id="{815812A5-C957-4391-9306-0179408E03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6">
              <a:extLst>
                <a:ext uri="{FF2B5EF4-FFF2-40B4-BE49-F238E27FC236}">
                  <a16:creationId xmlns:a16="http://schemas.microsoft.com/office/drawing/2014/main" id="{5ED48890-47FC-4844-9B69-BDF3FC5247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7">
              <a:extLst>
                <a:ext uri="{FF2B5EF4-FFF2-40B4-BE49-F238E27FC236}">
                  <a16:creationId xmlns:a16="http://schemas.microsoft.com/office/drawing/2014/main" id="{F2FA87AE-8EAD-4242-BDD7-51C32FD157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8">
              <a:extLst>
                <a:ext uri="{FF2B5EF4-FFF2-40B4-BE49-F238E27FC236}">
                  <a16:creationId xmlns:a16="http://schemas.microsoft.com/office/drawing/2014/main" id="{422C65F8-DE49-466F-A312-2E121333CA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9">
              <a:extLst>
                <a:ext uri="{FF2B5EF4-FFF2-40B4-BE49-F238E27FC236}">
                  <a16:creationId xmlns:a16="http://schemas.microsoft.com/office/drawing/2014/main" id="{1003A4DD-08F1-4FE6-AB01-6D54F611A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20">
              <a:extLst>
                <a:ext uri="{FF2B5EF4-FFF2-40B4-BE49-F238E27FC236}">
                  <a16:creationId xmlns:a16="http://schemas.microsoft.com/office/drawing/2014/main" id="{DAC63596-1FA8-464A-84EE-48A2BB6A5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1">
              <a:extLst>
                <a:ext uri="{FF2B5EF4-FFF2-40B4-BE49-F238E27FC236}">
                  <a16:creationId xmlns:a16="http://schemas.microsoft.com/office/drawing/2014/main" id="{775ECE4E-AF34-420E-AB6D-A95A642EF7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2">
              <a:extLst>
                <a:ext uri="{FF2B5EF4-FFF2-40B4-BE49-F238E27FC236}">
                  <a16:creationId xmlns:a16="http://schemas.microsoft.com/office/drawing/2014/main" id="{A84D8B66-A375-4468-895B-4EF6B7ADF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23">
              <a:extLst>
                <a:ext uri="{FF2B5EF4-FFF2-40B4-BE49-F238E27FC236}">
                  <a16:creationId xmlns:a16="http://schemas.microsoft.com/office/drawing/2014/main" id="{AFCDDC23-5572-4E37-9DEF-1D520A53F3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22" name="Picture 421">
            <a:extLst>
              <a:ext uri="{FF2B5EF4-FFF2-40B4-BE49-F238E27FC236}">
                <a16:creationId xmlns:a16="http://schemas.microsoft.com/office/drawing/2014/main" id="{7487E4B5-636E-44E2-9A61-C597C885E7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584259" y="554050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3" name="Picture 422">
            <a:extLst>
              <a:ext uri="{FF2B5EF4-FFF2-40B4-BE49-F238E27FC236}">
                <a16:creationId xmlns:a16="http://schemas.microsoft.com/office/drawing/2014/main" id="{FE7E9B73-1A22-4564-853C-CA9F6BA6B3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042558" y="55431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4" name="Picture 423">
            <a:extLst>
              <a:ext uri="{FF2B5EF4-FFF2-40B4-BE49-F238E27FC236}">
                <a16:creationId xmlns:a16="http://schemas.microsoft.com/office/drawing/2014/main" id="{5C329D6F-A628-43E7-8A46-4D1E248D8C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488958" y="554348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5" name="Picture 424">
            <a:extLst>
              <a:ext uri="{FF2B5EF4-FFF2-40B4-BE49-F238E27FC236}">
                <a16:creationId xmlns:a16="http://schemas.microsoft.com/office/drawing/2014/main" id="{658B960E-DAAC-436B-BA19-0E64214DA7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40120" y="55431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26" name="Group 425">
            <a:extLst>
              <a:ext uri="{FF2B5EF4-FFF2-40B4-BE49-F238E27FC236}">
                <a16:creationId xmlns:a16="http://schemas.microsoft.com/office/drawing/2014/main" id="{8A51DBC9-73A7-4295-84F7-C4E27FC38859}"/>
              </a:ext>
            </a:extLst>
          </p:cNvPr>
          <p:cNvGrpSpPr/>
          <p:nvPr/>
        </p:nvGrpSpPr>
        <p:grpSpPr>
          <a:xfrm>
            <a:off x="2376408" y="1518503"/>
            <a:ext cx="1539560" cy="1515856"/>
            <a:chOff x="4975891" y="1527626"/>
            <a:chExt cx="1539560" cy="1515856"/>
          </a:xfrm>
        </p:grpSpPr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9B5B8EFB-CE8E-418F-BA24-D1F60FFB6FC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7199B255-32DD-4D23-BE11-25A081C2E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6932F891-4392-449F-93D6-9DD8E2D8B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D42C07D1-1227-4E09-A7C7-A502B522F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5D8CC74F-AB19-4690-B6F7-01D4A8B8B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2376EDD1-A972-4F7E-908F-80289D520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9F5D3FCE-A1B2-4C8C-B61F-703AD289A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D5512E65-D0AA-45DC-A0EE-8C220AA42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AE9686AE-9AF0-4515-941B-D352A1AC3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8160F1CA-6650-40E0-9C8D-4694F9CB4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C93A7405-8A07-4B90-8426-E01882C49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B265047E-E120-43A2-9326-051563BAAE3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05E26C3E-8E09-4F6B-AE56-3E337A268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42E7F304-6D6E-4B77-B496-8D3A0AF9C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AA6D7371-ED59-4DED-9C35-3EE99E7F9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A21966D3-B1BC-404B-95FD-DF136CF27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07970460-3EE4-43EE-AF6F-5700665D4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00BAD9D4-6AD6-4300-8E84-6D6CF55CC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23ACFC3F-B282-4097-92D2-FCA9F4DBB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B239C691-AAE8-4B44-99F7-23D411B20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BFC3F22A-BE8C-4353-8636-4D592AB8A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70AD318C-BB41-4E45-9E2D-FC096E30E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6F13DBBC-49DD-4C20-B042-A2EE515EBE6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013F6134-9AFA-42FD-BF36-F67487961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86A3ECDD-CE2C-4A5E-B093-21117EB04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5727FDFA-B72E-44CC-87D1-F46812174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02F68D32-D614-47C6-B933-7E04E3CB3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A8C214F8-7079-4E0E-8358-1D5675B46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E26DC6A8-B5B7-4C17-8485-45053FFB3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8E878C2E-3F95-4903-8E2D-712D67B2A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B3F9B8AC-1F33-4DA6-B0BA-7DE89171A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2078BE07-A6FC-4985-AF3D-322F13E66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9D0C3071-D1D0-4B24-B821-65CBF0807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F4FC928E-7751-433F-9AE6-7DF2BFEE380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6C26F120-E6F2-4E78-83FF-8E4CE54A2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877B9DBF-7548-42CD-AB25-642621C8C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95493AA9-1912-40B7-B1C6-F973803E7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5905F01E-C338-4640-A1FB-1FA5FBD92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B58BEAB5-B1E9-4E31-A56A-F2246F932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D5EACC7B-D78A-42F2-8AEA-F8760CC82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77AC972C-D9E2-4309-A0C1-49C2BBBEE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DD3CFC60-0341-4867-A93A-EB8E922D9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CA560E09-262A-47B2-A948-115608CD8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70B64C0A-56B5-424E-A51E-0E7FBB14B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99E67B4C-6DE8-472B-9E52-D32CDB2BCFA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7" name="Picture 14">
                <a:extLst>
                  <a:ext uri="{FF2B5EF4-FFF2-40B4-BE49-F238E27FC236}">
                    <a16:creationId xmlns:a16="http://schemas.microsoft.com/office/drawing/2014/main" id="{CEBEEB0E-BF63-4C5E-AB3C-47F3399A8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5">
                <a:extLst>
                  <a:ext uri="{FF2B5EF4-FFF2-40B4-BE49-F238E27FC236}">
                    <a16:creationId xmlns:a16="http://schemas.microsoft.com/office/drawing/2014/main" id="{D6C3ADC3-F692-4B01-B348-C21E12423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6">
                <a:extLst>
                  <a:ext uri="{FF2B5EF4-FFF2-40B4-BE49-F238E27FC236}">
                    <a16:creationId xmlns:a16="http://schemas.microsoft.com/office/drawing/2014/main" id="{BC6C372B-1524-4C9B-B265-93819800E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7">
                <a:extLst>
                  <a:ext uri="{FF2B5EF4-FFF2-40B4-BE49-F238E27FC236}">
                    <a16:creationId xmlns:a16="http://schemas.microsoft.com/office/drawing/2014/main" id="{01135B98-7072-4D84-8BFC-F82C9E11A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8">
                <a:extLst>
                  <a:ext uri="{FF2B5EF4-FFF2-40B4-BE49-F238E27FC236}">
                    <a16:creationId xmlns:a16="http://schemas.microsoft.com/office/drawing/2014/main" id="{A925E420-9748-42BC-A9C3-B344D0074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9">
                <a:extLst>
                  <a:ext uri="{FF2B5EF4-FFF2-40B4-BE49-F238E27FC236}">
                    <a16:creationId xmlns:a16="http://schemas.microsoft.com/office/drawing/2014/main" id="{5A6E5839-AEA7-4B31-BB41-5567DE970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0">
                <a:extLst>
                  <a:ext uri="{FF2B5EF4-FFF2-40B4-BE49-F238E27FC236}">
                    <a16:creationId xmlns:a16="http://schemas.microsoft.com/office/drawing/2014/main" id="{4EE21295-A1E6-45FD-A617-A0F7287C6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1">
                <a:extLst>
                  <a:ext uri="{FF2B5EF4-FFF2-40B4-BE49-F238E27FC236}">
                    <a16:creationId xmlns:a16="http://schemas.microsoft.com/office/drawing/2014/main" id="{0C9AE673-DBCB-436F-B931-7161962DC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2">
                <a:extLst>
                  <a:ext uri="{FF2B5EF4-FFF2-40B4-BE49-F238E27FC236}">
                    <a16:creationId xmlns:a16="http://schemas.microsoft.com/office/drawing/2014/main" id="{6126F886-A51F-4CC5-BE01-F67A4D297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3">
                <a:extLst>
                  <a:ext uri="{FF2B5EF4-FFF2-40B4-BE49-F238E27FC236}">
                    <a16:creationId xmlns:a16="http://schemas.microsoft.com/office/drawing/2014/main" id="{B71B3F9E-1BDD-4D13-B31B-02F74EEFC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001F728A-726E-43C0-A75D-20FAC599C0D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7" name="Picture 14">
                <a:extLst>
                  <a:ext uri="{FF2B5EF4-FFF2-40B4-BE49-F238E27FC236}">
                    <a16:creationId xmlns:a16="http://schemas.microsoft.com/office/drawing/2014/main" id="{816F0653-3EE0-4841-B29E-E6F6C7ABC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5">
                <a:extLst>
                  <a:ext uri="{FF2B5EF4-FFF2-40B4-BE49-F238E27FC236}">
                    <a16:creationId xmlns:a16="http://schemas.microsoft.com/office/drawing/2014/main" id="{A08D12D6-B616-4FE7-85B7-4665AA3D4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6">
                <a:extLst>
                  <a:ext uri="{FF2B5EF4-FFF2-40B4-BE49-F238E27FC236}">
                    <a16:creationId xmlns:a16="http://schemas.microsoft.com/office/drawing/2014/main" id="{63AE8E40-4AD2-4202-B3B7-C06D32C44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7">
                <a:extLst>
                  <a:ext uri="{FF2B5EF4-FFF2-40B4-BE49-F238E27FC236}">
                    <a16:creationId xmlns:a16="http://schemas.microsoft.com/office/drawing/2014/main" id="{B8EDA696-0A6A-4C22-A912-76AB23A98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8">
                <a:extLst>
                  <a:ext uri="{FF2B5EF4-FFF2-40B4-BE49-F238E27FC236}">
                    <a16:creationId xmlns:a16="http://schemas.microsoft.com/office/drawing/2014/main" id="{505A34CB-3BBB-4F90-9202-C30CC5DF8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9">
                <a:extLst>
                  <a:ext uri="{FF2B5EF4-FFF2-40B4-BE49-F238E27FC236}">
                    <a16:creationId xmlns:a16="http://schemas.microsoft.com/office/drawing/2014/main" id="{ED983F98-C27B-4A4A-8D54-CB46B878C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0">
                <a:extLst>
                  <a:ext uri="{FF2B5EF4-FFF2-40B4-BE49-F238E27FC236}">
                    <a16:creationId xmlns:a16="http://schemas.microsoft.com/office/drawing/2014/main" id="{37A3E12C-7A2C-43A5-8DE9-FB6FB7605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1">
                <a:extLst>
                  <a:ext uri="{FF2B5EF4-FFF2-40B4-BE49-F238E27FC236}">
                    <a16:creationId xmlns:a16="http://schemas.microsoft.com/office/drawing/2014/main" id="{CF4EB381-D848-446B-A570-776363DD6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2">
                <a:extLst>
                  <a:ext uri="{FF2B5EF4-FFF2-40B4-BE49-F238E27FC236}">
                    <a16:creationId xmlns:a16="http://schemas.microsoft.com/office/drawing/2014/main" id="{7D045318-0DA8-41A5-846C-D014023B3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3">
                <a:extLst>
                  <a:ext uri="{FF2B5EF4-FFF2-40B4-BE49-F238E27FC236}">
                    <a16:creationId xmlns:a16="http://schemas.microsoft.com/office/drawing/2014/main" id="{32858237-48E7-41AC-A69D-BD2B8D9F0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C06E53AC-66AC-4A96-8AE6-240E1EA2195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7" name="Picture 14">
                <a:extLst>
                  <a:ext uri="{FF2B5EF4-FFF2-40B4-BE49-F238E27FC236}">
                    <a16:creationId xmlns:a16="http://schemas.microsoft.com/office/drawing/2014/main" id="{E0CD309C-2AE9-4AE2-8464-1DF28CA27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5">
                <a:extLst>
                  <a:ext uri="{FF2B5EF4-FFF2-40B4-BE49-F238E27FC236}">
                    <a16:creationId xmlns:a16="http://schemas.microsoft.com/office/drawing/2014/main" id="{FF43B73D-0A5E-408D-A0D5-6A5899E69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6">
                <a:extLst>
                  <a:ext uri="{FF2B5EF4-FFF2-40B4-BE49-F238E27FC236}">
                    <a16:creationId xmlns:a16="http://schemas.microsoft.com/office/drawing/2014/main" id="{823887A6-BA77-42E8-A1C8-FF95AF8C3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7">
                <a:extLst>
                  <a:ext uri="{FF2B5EF4-FFF2-40B4-BE49-F238E27FC236}">
                    <a16:creationId xmlns:a16="http://schemas.microsoft.com/office/drawing/2014/main" id="{72B10F5E-D3D5-414A-AEF3-3F68B3F17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8">
                <a:extLst>
                  <a:ext uri="{FF2B5EF4-FFF2-40B4-BE49-F238E27FC236}">
                    <a16:creationId xmlns:a16="http://schemas.microsoft.com/office/drawing/2014/main" id="{A77D4EF1-44EB-4BDA-B1C5-55199A60E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9">
                <a:extLst>
                  <a:ext uri="{FF2B5EF4-FFF2-40B4-BE49-F238E27FC236}">
                    <a16:creationId xmlns:a16="http://schemas.microsoft.com/office/drawing/2014/main" id="{FAC96F8E-8F90-4FDF-8FF2-E60626AA6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0">
                <a:extLst>
                  <a:ext uri="{FF2B5EF4-FFF2-40B4-BE49-F238E27FC236}">
                    <a16:creationId xmlns:a16="http://schemas.microsoft.com/office/drawing/2014/main" id="{F9CE49BA-E7EA-4851-A1D2-B1F364118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1">
                <a:extLst>
                  <a:ext uri="{FF2B5EF4-FFF2-40B4-BE49-F238E27FC236}">
                    <a16:creationId xmlns:a16="http://schemas.microsoft.com/office/drawing/2014/main" id="{C53A694A-1E38-493E-8693-6FE70E946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2">
                <a:extLst>
                  <a:ext uri="{FF2B5EF4-FFF2-40B4-BE49-F238E27FC236}">
                    <a16:creationId xmlns:a16="http://schemas.microsoft.com/office/drawing/2014/main" id="{1F8C5167-00EB-4AC2-AD93-CBADCB55C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3">
                <a:extLst>
                  <a:ext uri="{FF2B5EF4-FFF2-40B4-BE49-F238E27FC236}">
                    <a16:creationId xmlns:a16="http://schemas.microsoft.com/office/drawing/2014/main" id="{95EEAC2B-E38A-4DE8-8AA0-6A452E1A2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A164D5BE-02AE-4ACF-9090-F9D842562AB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7" name="Picture 14">
                <a:extLst>
                  <a:ext uri="{FF2B5EF4-FFF2-40B4-BE49-F238E27FC236}">
                    <a16:creationId xmlns:a16="http://schemas.microsoft.com/office/drawing/2014/main" id="{66775DCD-D0A4-41AD-9914-50D0C7FC2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5">
                <a:extLst>
                  <a:ext uri="{FF2B5EF4-FFF2-40B4-BE49-F238E27FC236}">
                    <a16:creationId xmlns:a16="http://schemas.microsoft.com/office/drawing/2014/main" id="{79B94685-2E46-47BB-B94B-BBDFAFAB3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6">
                <a:extLst>
                  <a:ext uri="{FF2B5EF4-FFF2-40B4-BE49-F238E27FC236}">
                    <a16:creationId xmlns:a16="http://schemas.microsoft.com/office/drawing/2014/main" id="{5BE65060-1303-47BE-902D-02E74F7A2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7">
                <a:extLst>
                  <a:ext uri="{FF2B5EF4-FFF2-40B4-BE49-F238E27FC236}">
                    <a16:creationId xmlns:a16="http://schemas.microsoft.com/office/drawing/2014/main" id="{504E94DF-8CF1-4621-BA3E-851A95C2A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8">
                <a:extLst>
                  <a:ext uri="{FF2B5EF4-FFF2-40B4-BE49-F238E27FC236}">
                    <a16:creationId xmlns:a16="http://schemas.microsoft.com/office/drawing/2014/main" id="{20C9450C-7D37-467F-A4C0-D92C7B368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9">
                <a:extLst>
                  <a:ext uri="{FF2B5EF4-FFF2-40B4-BE49-F238E27FC236}">
                    <a16:creationId xmlns:a16="http://schemas.microsoft.com/office/drawing/2014/main" id="{C0AD55C0-2011-402E-B256-604C15B36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0">
                <a:extLst>
                  <a:ext uri="{FF2B5EF4-FFF2-40B4-BE49-F238E27FC236}">
                    <a16:creationId xmlns:a16="http://schemas.microsoft.com/office/drawing/2014/main" id="{2C0781DA-9DA8-4A94-8493-72C888CB5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1">
                <a:extLst>
                  <a:ext uri="{FF2B5EF4-FFF2-40B4-BE49-F238E27FC236}">
                    <a16:creationId xmlns:a16="http://schemas.microsoft.com/office/drawing/2014/main" id="{E6CB48EA-91B7-4B3E-B30E-97EF1137A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2">
                <a:extLst>
                  <a:ext uri="{FF2B5EF4-FFF2-40B4-BE49-F238E27FC236}">
                    <a16:creationId xmlns:a16="http://schemas.microsoft.com/office/drawing/2014/main" id="{B9A5B74F-0F53-49FD-B8E6-AE1FF7D1F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3">
                <a:extLst>
                  <a:ext uri="{FF2B5EF4-FFF2-40B4-BE49-F238E27FC236}">
                    <a16:creationId xmlns:a16="http://schemas.microsoft.com/office/drawing/2014/main" id="{31F7C517-4FBD-41A7-9EDB-F1D42A651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0F3554B6-9C80-464B-869C-F3D705ABF32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7" name="Picture 14">
                <a:extLst>
                  <a:ext uri="{FF2B5EF4-FFF2-40B4-BE49-F238E27FC236}">
                    <a16:creationId xmlns:a16="http://schemas.microsoft.com/office/drawing/2014/main" id="{E3C9CAB5-3402-4D7C-B515-B36F471B2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5">
                <a:extLst>
                  <a:ext uri="{FF2B5EF4-FFF2-40B4-BE49-F238E27FC236}">
                    <a16:creationId xmlns:a16="http://schemas.microsoft.com/office/drawing/2014/main" id="{33457934-0483-4178-8736-0EE2CE390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6">
                <a:extLst>
                  <a:ext uri="{FF2B5EF4-FFF2-40B4-BE49-F238E27FC236}">
                    <a16:creationId xmlns:a16="http://schemas.microsoft.com/office/drawing/2014/main" id="{42404FA9-4DA9-4774-9E19-500DA17E4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7">
                <a:extLst>
                  <a:ext uri="{FF2B5EF4-FFF2-40B4-BE49-F238E27FC236}">
                    <a16:creationId xmlns:a16="http://schemas.microsoft.com/office/drawing/2014/main" id="{024A088A-F28D-4047-A971-94859F726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8">
                <a:extLst>
                  <a:ext uri="{FF2B5EF4-FFF2-40B4-BE49-F238E27FC236}">
                    <a16:creationId xmlns:a16="http://schemas.microsoft.com/office/drawing/2014/main" id="{793D645C-571F-438D-8045-40E6D037A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9">
                <a:extLst>
                  <a:ext uri="{FF2B5EF4-FFF2-40B4-BE49-F238E27FC236}">
                    <a16:creationId xmlns:a16="http://schemas.microsoft.com/office/drawing/2014/main" id="{96140392-48F9-4ED9-9A6C-6F7EFE3D0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0">
                <a:extLst>
                  <a:ext uri="{FF2B5EF4-FFF2-40B4-BE49-F238E27FC236}">
                    <a16:creationId xmlns:a16="http://schemas.microsoft.com/office/drawing/2014/main" id="{3E2EB8C2-8E69-42C1-AD03-9716D229F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1">
                <a:extLst>
                  <a:ext uri="{FF2B5EF4-FFF2-40B4-BE49-F238E27FC236}">
                    <a16:creationId xmlns:a16="http://schemas.microsoft.com/office/drawing/2014/main" id="{4C5FB346-4B67-484D-B999-C014C1CB5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2">
                <a:extLst>
                  <a:ext uri="{FF2B5EF4-FFF2-40B4-BE49-F238E27FC236}">
                    <a16:creationId xmlns:a16="http://schemas.microsoft.com/office/drawing/2014/main" id="{84539252-EFDD-44F7-9508-D684D04F0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3">
                <a:extLst>
                  <a:ext uri="{FF2B5EF4-FFF2-40B4-BE49-F238E27FC236}">
                    <a16:creationId xmlns:a16="http://schemas.microsoft.com/office/drawing/2014/main" id="{DE88BA59-C09F-40F6-B509-AC533EDF1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1E221EDB-9E5A-4BBB-86DF-8F7A3BFABB0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7" name="Picture 14">
                <a:extLst>
                  <a:ext uri="{FF2B5EF4-FFF2-40B4-BE49-F238E27FC236}">
                    <a16:creationId xmlns:a16="http://schemas.microsoft.com/office/drawing/2014/main" id="{60CCAE18-B086-40A8-93DD-ACABCEAB3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5">
                <a:extLst>
                  <a:ext uri="{FF2B5EF4-FFF2-40B4-BE49-F238E27FC236}">
                    <a16:creationId xmlns:a16="http://schemas.microsoft.com/office/drawing/2014/main" id="{0EF55651-1CDA-4CFC-AA87-F57AC4D4C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6">
                <a:extLst>
                  <a:ext uri="{FF2B5EF4-FFF2-40B4-BE49-F238E27FC236}">
                    <a16:creationId xmlns:a16="http://schemas.microsoft.com/office/drawing/2014/main" id="{C3FABB94-3E93-466E-ABCD-39990C7C5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7">
                <a:extLst>
                  <a:ext uri="{FF2B5EF4-FFF2-40B4-BE49-F238E27FC236}">
                    <a16:creationId xmlns:a16="http://schemas.microsoft.com/office/drawing/2014/main" id="{97F6A0C2-35AD-4EA7-BB52-832E704A8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8">
                <a:extLst>
                  <a:ext uri="{FF2B5EF4-FFF2-40B4-BE49-F238E27FC236}">
                    <a16:creationId xmlns:a16="http://schemas.microsoft.com/office/drawing/2014/main" id="{8B8F8301-1225-44D8-B04A-E816A0B4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9">
                <a:extLst>
                  <a:ext uri="{FF2B5EF4-FFF2-40B4-BE49-F238E27FC236}">
                    <a16:creationId xmlns:a16="http://schemas.microsoft.com/office/drawing/2014/main" id="{6E6A445F-A489-4D96-849B-293FB230E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0">
                <a:extLst>
                  <a:ext uri="{FF2B5EF4-FFF2-40B4-BE49-F238E27FC236}">
                    <a16:creationId xmlns:a16="http://schemas.microsoft.com/office/drawing/2014/main" id="{0C43677E-021F-4904-9AE2-368AD8AA0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1">
                <a:extLst>
                  <a:ext uri="{FF2B5EF4-FFF2-40B4-BE49-F238E27FC236}">
                    <a16:creationId xmlns:a16="http://schemas.microsoft.com/office/drawing/2014/main" id="{A4158124-8478-44BA-A618-0ADD96729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2">
                <a:extLst>
                  <a:ext uri="{FF2B5EF4-FFF2-40B4-BE49-F238E27FC236}">
                    <a16:creationId xmlns:a16="http://schemas.microsoft.com/office/drawing/2014/main" id="{777E2480-E205-400F-88C6-B548E84CC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3">
                <a:extLst>
                  <a:ext uri="{FF2B5EF4-FFF2-40B4-BE49-F238E27FC236}">
                    <a16:creationId xmlns:a16="http://schemas.microsoft.com/office/drawing/2014/main" id="{F734EF07-CCDA-4127-A088-1C145388D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pic>
        <p:nvPicPr>
          <p:cNvPr id="537" name="Picture 536">
            <a:extLst>
              <a:ext uri="{FF2B5EF4-FFF2-40B4-BE49-F238E27FC236}">
                <a16:creationId xmlns:a16="http://schemas.microsoft.com/office/drawing/2014/main" id="{B6866349-8423-4BC7-B907-27ACD15B6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7025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8" name="Picture 537">
            <a:extLst>
              <a:ext uri="{FF2B5EF4-FFF2-40B4-BE49-F238E27FC236}">
                <a16:creationId xmlns:a16="http://schemas.microsoft.com/office/drawing/2014/main" id="{B6BDF3CE-5890-41AE-BC9C-0E38A3F81C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23424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9" name="Picture 538">
            <a:extLst>
              <a:ext uri="{FF2B5EF4-FFF2-40B4-BE49-F238E27FC236}">
                <a16:creationId xmlns:a16="http://schemas.microsoft.com/office/drawing/2014/main" id="{2A4A5388-AE67-4D04-B350-9049FB903E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69823" y="32897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0" name="Picture 539">
            <a:extLst>
              <a:ext uri="{FF2B5EF4-FFF2-40B4-BE49-F238E27FC236}">
                <a16:creationId xmlns:a16="http://schemas.microsoft.com/office/drawing/2014/main" id="{E1331377-416C-4FBD-8A08-34D5CC9F4F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7025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1" name="Picture 540">
            <a:extLst>
              <a:ext uri="{FF2B5EF4-FFF2-40B4-BE49-F238E27FC236}">
                <a16:creationId xmlns:a16="http://schemas.microsoft.com/office/drawing/2014/main" id="{98C32C55-7ADA-455F-82A6-2C7E36B6B4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023424" y="328919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2" name="Picture 541">
            <a:extLst>
              <a:ext uri="{FF2B5EF4-FFF2-40B4-BE49-F238E27FC236}">
                <a16:creationId xmlns:a16="http://schemas.microsoft.com/office/drawing/2014/main" id="{D627CC20-C2DF-468A-9065-F86AF7E172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469823" y="328975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43" name="Group 542">
            <a:extLst>
              <a:ext uri="{FF2B5EF4-FFF2-40B4-BE49-F238E27FC236}">
                <a16:creationId xmlns:a16="http://schemas.microsoft.com/office/drawing/2014/main" id="{0D683914-543C-4232-A93F-999BBE679334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73B955DE-7251-42DE-857F-6AC9D1D90B5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4" name="Picture 14">
                <a:extLst>
                  <a:ext uri="{FF2B5EF4-FFF2-40B4-BE49-F238E27FC236}">
                    <a16:creationId xmlns:a16="http://schemas.microsoft.com/office/drawing/2014/main" id="{6DC2F6FC-1DFC-41F5-80DA-D9E5BDF3B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5">
                <a:extLst>
                  <a:ext uri="{FF2B5EF4-FFF2-40B4-BE49-F238E27FC236}">
                    <a16:creationId xmlns:a16="http://schemas.microsoft.com/office/drawing/2014/main" id="{0C91BB83-6AEC-4E4D-AB3A-8FA2612FA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6">
                <a:extLst>
                  <a:ext uri="{FF2B5EF4-FFF2-40B4-BE49-F238E27FC236}">
                    <a16:creationId xmlns:a16="http://schemas.microsoft.com/office/drawing/2014/main" id="{06BDECD1-0390-46BB-AD53-45B02FF7F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7">
                <a:extLst>
                  <a:ext uri="{FF2B5EF4-FFF2-40B4-BE49-F238E27FC236}">
                    <a16:creationId xmlns:a16="http://schemas.microsoft.com/office/drawing/2014/main" id="{7965C029-D691-4B1E-AB95-228D5C210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8">
                <a:extLst>
                  <a:ext uri="{FF2B5EF4-FFF2-40B4-BE49-F238E27FC236}">
                    <a16:creationId xmlns:a16="http://schemas.microsoft.com/office/drawing/2014/main" id="{A67A64AB-F32C-4420-B91D-847D623C9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9">
                <a:extLst>
                  <a:ext uri="{FF2B5EF4-FFF2-40B4-BE49-F238E27FC236}">
                    <a16:creationId xmlns:a16="http://schemas.microsoft.com/office/drawing/2014/main" id="{E00082BB-7B5E-4FB5-B05C-4D6AEF351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0">
                <a:extLst>
                  <a:ext uri="{FF2B5EF4-FFF2-40B4-BE49-F238E27FC236}">
                    <a16:creationId xmlns:a16="http://schemas.microsoft.com/office/drawing/2014/main" id="{1AEE90E0-700E-4121-9E79-8A1A281D1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1">
                <a:extLst>
                  <a:ext uri="{FF2B5EF4-FFF2-40B4-BE49-F238E27FC236}">
                    <a16:creationId xmlns:a16="http://schemas.microsoft.com/office/drawing/2014/main" id="{C053A0E1-308C-4293-B07F-059F7EDE1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2">
                <a:extLst>
                  <a:ext uri="{FF2B5EF4-FFF2-40B4-BE49-F238E27FC236}">
                    <a16:creationId xmlns:a16="http://schemas.microsoft.com/office/drawing/2014/main" id="{947CB6DB-3C65-46CE-8F02-42C30A567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3">
                <a:extLst>
                  <a:ext uri="{FF2B5EF4-FFF2-40B4-BE49-F238E27FC236}">
                    <a16:creationId xmlns:a16="http://schemas.microsoft.com/office/drawing/2014/main" id="{C3FDC0CA-7734-443E-9B36-291F10784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F214C45B-E054-4E98-B1EB-E17D8C8D08F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1FF1359E-ABF2-4E18-A4AD-156FE12EB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80CD4E5A-7BFB-4E98-8859-78874793D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182B77B6-D4B8-4863-B6E3-1B6987D9E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3E204C1C-67D3-485F-9236-00AABA3A0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14BD0F8B-4255-44B6-9F89-28ECE7CC7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87798233-2CDB-495D-B2E9-A07F85DC3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603EED49-635E-4D59-B289-77FC9F08A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A7944300-193A-4696-923D-BE1C35CBB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3E793705-257E-4862-B128-51C9F3084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BD2682DD-0E6C-4F46-A5D2-C4D0BB1D1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B7674474-D351-48B9-B0C5-328511C1B48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3EA6C253-B442-44FD-A310-055A5FA01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06397B05-AEED-4F1F-A32F-EA3E24A6F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47FF4368-0FC3-4B37-9250-FAA59C0A7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D6F46A8E-CADF-4131-97FA-30EC13A90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859AC12A-5E2D-4081-A96D-46A43B57C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AD4EB0FA-9DCC-4C12-9B36-ACEE6C704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97CC7E76-45D1-4A01-BFBF-94101E51E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E80AED63-C208-4CAB-8B05-647A57F0A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C2F3A4DA-46CD-4A5C-81B8-3D5A12D09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2B032411-7D62-432A-B516-FF497C4A4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8CC57F3A-350F-4379-955C-435FF9B8068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3A0D6463-66E9-40D7-9F9A-22310FDFF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D57911B7-4486-4DDA-9E99-BD8670E9D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1071C712-5E66-4EB8-B3E3-A0C86050E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55465A3B-9C2B-47DD-97E4-3C39B034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04C4FEC1-C28B-4A15-9325-EB93CF664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08C9E187-0DC4-4CAF-851E-CBEB6E49A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9FB116E4-82B4-42B2-8D90-2014BF3FC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A1B94857-BE43-4CAE-938E-67AE74CEF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43E2EF2C-1334-4C24-887B-4F9CB94F2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0B989DEE-E618-4D66-A34E-07858EC06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15A661CF-E123-4F68-9371-C4A05306D63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6D0FA67A-97EA-440F-B15B-37B8DDA6D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A296F63E-63C5-44DE-B3B2-890B27FE8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7F818554-E5ED-46EF-95A4-20B8B83F9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380CCDB7-8A22-40B0-88C1-B5212985D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3B38A0EA-B8A9-4E92-A1E7-9D484702F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D0B8861A-F850-484C-B618-7D19B3BF7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F2F35EE6-7863-4E00-955C-C1A12B551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A739A856-A4E8-4277-80D2-683D9C432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9ED11B15-338A-4864-B3AF-CA0F6C151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DCEABD9E-78C0-45A6-935A-751BFFB9F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71B7DA8F-D96E-43AD-A8D6-AE725218419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79ED7C43-7C7D-4913-8FF5-56D2E87E8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9632797D-14A7-432F-A70F-7130B918F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7572F1D8-F919-43DD-92A8-4F57CCF69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DA40F16D-7B3D-4AAA-8A02-FA0CCE8AD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9B803E4A-1D45-495D-BADB-F06098EA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BAE62211-274D-4C97-8591-C5B0869CA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7307B614-46A3-41AF-A4D2-91726CFFF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24AED0F1-83DD-4EA0-A274-C8FD078BD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62C45464-873C-4579-9B68-634844022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9A1CBF76-7ECB-4BD8-B82B-2A515B7E9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415A5587-022C-4D41-A9A4-E122825CF38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D0382F3C-D430-48C2-990F-A349E4216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696B8839-0B73-456B-8004-AB3870B94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E33AB526-FE66-46F8-AC19-25667BC51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790C0B86-FC98-4767-9FD1-FD7EB003A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821C4A57-5C38-4781-91A4-611CD6D1A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74BABEB3-66F3-446F-B9B6-BC9419AC7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E22B5036-AE14-4641-BBC9-B40FA9A9F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E0FEA777-18CE-4D94-96D0-BA2AC270C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C43ED553-5754-4710-91CF-E63F1C34B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E79D8F3E-7B54-47F5-AB9D-C5BFD27B9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75BCF239-B1BB-4BAC-9BA5-75DE694A95C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D47AD94E-4BB7-4337-9FEB-004F649A6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53D178AA-A90E-4A05-BBB4-25A392078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6D129DE7-FFF1-4700-AFEF-50789CDE2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A9669596-AC20-412E-87C5-926EB6F7E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47924225-0B44-4459-B299-587630D2F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B76F76FD-6DCC-4769-96F1-968113A30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A0291877-C717-42CC-8128-8D9FAE6AE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7B563FFB-F078-43D4-B104-6C508E9B4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E24FAC29-4379-494C-9F2C-D0B739FFF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5841D1C1-F4C8-4F6C-9402-B56E0D4EA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5086868D-3196-4FDF-B6C5-C060F8B163E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21C820A2-2616-4AB8-B57C-0F1192697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6504F507-940B-4317-A3DA-019BA4510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57582C46-204E-4AE7-ABF7-0727DC738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F12E3E9C-C2A4-4854-A3D9-4D75F74E9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FB19D89F-F251-4F51-AEB1-1AB8FF854F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8A978265-F4C7-4332-A036-AEDF247AA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91DA0F70-D328-45C0-B2C9-1D78D12FE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0725D1D1-6FA9-4A2A-A866-52C20054A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F2F69C70-06D7-46DC-BA66-29CCF2818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CDCDA1B3-3462-4FBE-BF85-6176888A3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A0C5B2FA-7537-4A5C-9E9A-8B80AFC056F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842036FF-981E-48E3-9F7C-AC68989CE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186C85EA-1FA0-49BD-8883-DBAC36EB9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AC477D14-B745-47D1-BE87-3EC485EEF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7EB3F793-0F6A-4F24-8031-037482E8C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BF55E358-EDAC-4353-861F-39AA7894B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16F9D6A9-7A59-47DF-8B12-3D1FE3FD9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FCDE4603-750A-407A-AB9D-79DC1D921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126F410A-A92B-4458-94DB-93926BDF1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5915B301-0640-4F04-9283-87E1695AD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BAFDD2F6-7588-4159-A11D-9CC1785B6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502352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7037E-7 L 1.45833E-6 0.38819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1.11111E-6 L -0.00039 0.34607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1.85185E-6 L -0.00026 0.30324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59259E-6 L -0.00039 0.25834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33333E-6 L 1.45833E-6 0.21713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4.07407E-6 L -0.00013 0.17408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4.81481E-6 L 1.45833E-6 0.12871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4.44444E-6 L 1.45833E-6 0.0868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3.7037E-6 L 1.25E-6 0.04143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1.85185E-6 L 0.21614 -1.85185E-6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1.85185E-6 L 0.1918 -1.85185E-6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1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85185E-6 L 0.16784 -1.85185E-6 " pathEditMode="relative" rAng="0" ptsTypes="AA">
                                      <p:cBhvr>
                                        <p:cTn id="123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85185E-6 L 0.14232 -1.85185E-6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85185E-6 L 0.11823 -1.85185E-6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85185E-6 L 0.09388 -1.85185E-6 " pathEditMode="relative" rAng="0" ptsTypes="AA">
                                      <p:cBhvr>
                                        <p:cTn id="129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1.85185E-6 L 0.07044 -1.85185E-6 " pathEditMode="relative" rAng="0" ptsTypes="AA">
                                      <p:cBhvr>
                                        <p:cTn id="131" dur="2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1.85185E-6 L 0.0444 -1.85185E-6 " pathEditMode="relative" rAng="0" ptsTypes="AA">
                                      <p:cBhvr>
                                        <p:cTn id="133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1.85185E-6 L 0.02109 -1.85185E-6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2000"/>
                            </p:stCondLst>
                            <p:childTnLst>
                              <p:par>
                                <p:cTn id="13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284 – 5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279</a:t>
            </a:r>
          </a:p>
        </p:txBody>
      </p: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A4DF5A9B-6666-4635-B66A-1684034742C0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0A49628A-FF0B-4763-A21C-CEE6AD2282E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D71E60C5-007A-4B2B-BA4D-F21CADC1332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7A1200D3-5108-446E-BC12-34583E04EF9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4C93AAB0-33B1-4D20-8AFD-6431EF61025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FEF38151-7260-41C6-BD29-F59884A5DE7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8FFF12E8-0839-41BD-B5D2-6ED65FEBE7F9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BA3ABC57-22F4-4541-B4D1-F099ECD14C4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F1FE102-0F43-4097-905A-3F4B2896870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FE12F9E9-2718-4689-918B-EB6998DB44B4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389" name="Oval 388">
              <a:extLst>
                <a:ext uri="{FF2B5EF4-FFF2-40B4-BE49-F238E27FC236}">
                  <a16:creationId xmlns:a16="http://schemas.microsoft.com/office/drawing/2014/main" id="{53849D4A-4576-4FB9-B651-9BB8A50DF9E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49186444-0C00-4703-84AE-FCB42EF46CD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38A4EFCB-5EB1-4ED0-8C7F-E81F7CB1362C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599A2A8B-5EAC-4DDB-B9E2-B138014DE0C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0E922802-246A-46BD-A760-5F063349A9E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7C04F676-5FC9-43CF-BC56-840B762B0CAC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695FBC2E-7BC5-4949-9140-3769E26C155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C3A23A3D-5CC4-4283-92E3-126F54023F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E90A71A1-E0D4-4BF1-B6A3-DD3B22162424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624E9033-D764-4089-BF83-8FF20D44015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B5F98B5A-00D3-4603-A0E6-AFEB57BADA6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84D71DDE-3771-4FE4-AA08-7037B25D8D48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7FBC7A62-F628-4E80-B5E9-5D56D32998E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7F63D578-4E4C-4ED2-9C0C-3BA99F7BEEE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B1783DCB-3105-4BD6-AC71-19266FACCFF0}"/>
              </a:ext>
            </a:extLst>
          </p:cNvPr>
          <p:cNvGrpSpPr/>
          <p:nvPr/>
        </p:nvGrpSpPr>
        <p:grpSpPr>
          <a:xfrm>
            <a:off x="1780150" y="4513821"/>
            <a:ext cx="492471" cy="428686"/>
            <a:chOff x="1333467" y="934501"/>
            <a:chExt cx="492471" cy="428686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3F5D87A1-81BC-4750-82A3-917EA7C8E05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F49DF62E-BA72-4B02-B9D7-F61C3005B72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8F3E1640-85A0-4F75-B348-465D4E088115}"/>
              </a:ext>
            </a:extLst>
          </p:cNvPr>
          <p:cNvGrpSpPr/>
          <p:nvPr/>
        </p:nvGrpSpPr>
        <p:grpSpPr>
          <a:xfrm>
            <a:off x="1774338" y="4963260"/>
            <a:ext cx="492471" cy="428686"/>
            <a:chOff x="1333467" y="934501"/>
            <a:chExt cx="492471" cy="428686"/>
          </a:xfrm>
        </p:grpSpPr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6DDD87D7-B4D1-4CE6-B5EC-AC502950313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8A94F62-62D2-4AF3-8B9E-A427C913628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902E337A-5F3C-439B-9AB3-BA5F0A7DDEF3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09BDF12B-40B7-4803-A930-FDAB6D44B8E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0B8F8E5E-9800-4808-A615-BCD96A7C930E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030D65B3-5229-4473-8ACE-1AD75157EACA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BE42AEFD-7CC7-404B-B7C3-6FB6D43826D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ECA3A970-BEA0-4B36-9404-FDBBB05E241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48DEE33-96C1-4E11-AA95-64AD20F34720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416" name="Oval 415">
              <a:extLst>
                <a:ext uri="{FF2B5EF4-FFF2-40B4-BE49-F238E27FC236}">
                  <a16:creationId xmlns:a16="http://schemas.microsoft.com/office/drawing/2014/main" id="{C73F13C4-3D36-4964-9FA2-0B1E399B6948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1522F555-0847-4946-ABEA-A891CF055B9D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0A778D61-A53C-4E56-AE41-3A2527799192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4123CA81-9F87-4735-B01A-7B074C06E8B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80F133DD-B5F3-4782-BDFB-E84CC55158C3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0E1AA5B9-5245-4B62-8201-5F6C5C4438E6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422" name="Oval 421">
              <a:extLst>
                <a:ext uri="{FF2B5EF4-FFF2-40B4-BE49-F238E27FC236}">
                  <a16:creationId xmlns:a16="http://schemas.microsoft.com/office/drawing/2014/main" id="{4A0AAE9A-E6EB-41AF-827E-E7A1FDE6315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18CA7581-C2D4-4F74-9823-A1E60D3F701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2E4162F9-4554-451A-A3FF-E25F6D1C950F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65362FDC-312F-4B8E-BA6F-9AD66C20875A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820766AC-22DB-49A5-87FD-62850583900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5A0FB32D-36DA-4449-B5F0-2382B56F64E5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925DCE-B170-48FF-A7CE-4744A24C974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5A430509-0DC7-402C-8AC5-8FA558A43B39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B204C9F6-54D5-4F4E-902C-F0501905482F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8BFD0603-723C-4F72-815E-10F1D6A1BA7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CFA036C-7887-4E10-B299-9C620D5CFDC4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6B6FC17A-9B57-4E0A-AFA3-F083AA0CBD4A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DA82E083-68F6-4233-BCD3-9947AA8B703F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F10A185E-64B1-4500-9C6C-3D2250BC5B8B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3E4EB542-D1D4-47F0-820F-82D9FDFC6B3A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894985DE-B6AF-4C7D-8686-F9E437BBF50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4ADF807B-BC02-40B4-B810-1F35DCC004C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9EA82FF-3D13-4A50-88E8-A2670DB172B7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0DCD29DA-1C44-4A95-87F0-E69C3CC141D6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752DA3F1-C4C7-4204-A1DB-A1BC2324108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9591B01A-D68B-43F7-9D99-1A5BAEE1FE56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646DCEA6-EA23-4B43-A873-BD8FE3B177C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657A1F69-DFF3-4716-B88D-5C51F76A5BA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D60FBBEE-359D-447E-83BF-3A53906BAEA9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4B4A8E90-DBA1-4186-9875-132B0141DF6B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EBFABD83-7666-4E1D-8355-9613B62F36DA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C5EAD4B5-CBFD-4F4C-AC20-9F4296110E60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FC149DDA-16C4-4496-8A91-B09F145042B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A829755B-11D6-4767-BC2A-5B7F7B7EB9BF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E5C62526-51AE-406C-88D6-A96FDEE4148A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3AE8D555-02F3-4078-A7B8-B7D382149A7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C7A191A4-C51D-4064-9DB2-80E56B9DDFA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60560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11111E-6 L 0.07395 -0.45625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98" y="-228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78" dur="2000" spd="-100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80" dur="2000" spd="-100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82" dur="2000" spd="-100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84" dur="2000" spd="-1000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86" dur="2000" spd="-100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392 – 6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386</a:t>
            </a:r>
          </a:p>
        </p:txBody>
      </p: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B2AD20B8-BEC0-4D52-BD8A-9101A03B47D7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510" name="Oval 509">
              <a:extLst>
                <a:ext uri="{FF2B5EF4-FFF2-40B4-BE49-F238E27FC236}">
                  <a16:creationId xmlns:a16="http://schemas.microsoft.com/office/drawing/2014/main" id="{F92ED0D8-8FEC-4025-A9D3-913BC493D09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3F378530-AF16-4622-8FAE-C3F84E5A692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47F0BB13-32B7-40F0-A33A-552714653A8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0FEC72BD-D26B-492C-A086-D8E4D60088D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706AC399-4EA0-41AD-BC7A-A2F58806780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965B09A7-4623-4067-8FF2-325972D4D106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516" name="Oval 515">
              <a:extLst>
                <a:ext uri="{FF2B5EF4-FFF2-40B4-BE49-F238E27FC236}">
                  <a16:creationId xmlns:a16="http://schemas.microsoft.com/office/drawing/2014/main" id="{386A5115-6065-4D9E-AE1E-495289EF58C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2349A2CD-C128-46B4-ABBA-CAD57E3AD23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2F6767B3-E249-4A92-9C08-54290E82C77A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519" name="Oval 518">
              <a:extLst>
                <a:ext uri="{FF2B5EF4-FFF2-40B4-BE49-F238E27FC236}">
                  <a16:creationId xmlns:a16="http://schemas.microsoft.com/office/drawing/2014/main" id="{D8AB350A-274C-44E3-AF8E-C1EED500AFC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A7DF1146-063C-4C1E-AF3C-A6933F4B3A9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01C0EF4F-9FA9-4988-83B5-9646E39977F0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547" name="Oval 546">
              <a:extLst>
                <a:ext uri="{FF2B5EF4-FFF2-40B4-BE49-F238E27FC236}">
                  <a16:creationId xmlns:a16="http://schemas.microsoft.com/office/drawing/2014/main" id="{02739841-7CF9-4693-B25A-E81B281358D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129CC907-A25C-41F8-A6EF-3082A8123A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AB884D5D-BF45-4700-B13D-18EADEC269BF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550" name="Oval 549">
              <a:extLst>
                <a:ext uri="{FF2B5EF4-FFF2-40B4-BE49-F238E27FC236}">
                  <a16:creationId xmlns:a16="http://schemas.microsoft.com/office/drawing/2014/main" id="{E931ED19-050D-42A6-B08F-D3D3B23BAF1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33E1FBA0-A254-46C9-8810-BF850EEA2F6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4C2361B7-07A6-46B2-9121-4E428FD61D7A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553" name="Oval 552">
              <a:extLst>
                <a:ext uri="{FF2B5EF4-FFF2-40B4-BE49-F238E27FC236}">
                  <a16:creationId xmlns:a16="http://schemas.microsoft.com/office/drawing/2014/main" id="{A1B4307A-1CD0-4AB5-B11E-281CA42FCD7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74C55F64-F982-484E-AA29-05C65E8BFA6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4A804BCE-0304-4AA4-A0B2-16E61E20FEEE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DFF786E8-52CA-42A7-9461-464BA6C2F4B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D1932D11-88B8-4243-A9AF-E23C3FCE662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7EE9D337-D06D-4A86-B353-410B517C991F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9F69191C-C4A6-4E1D-B451-08A702178EB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96ECE723-326F-4F58-A595-33D2F78BB63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A3CB673B-BB33-4DC6-AA96-2762D7AD3BB0}"/>
              </a:ext>
            </a:extLst>
          </p:cNvPr>
          <p:cNvGrpSpPr/>
          <p:nvPr/>
        </p:nvGrpSpPr>
        <p:grpSpPr>
          <a:xfrm>
            <a:off x="1780150" y="4513821"/>
            <a:ext cx="492471" cy="428686"/>
            <a:chOff x="1333467" y="934501"/>
            <a:chExt cx="492471" cy="428686"/>
          </a:xfrm>
        </p:grpSpPr>
        <p:sp>
          <p:nvSpPr>
            <p:cNvPr id="562" name="Oval 561">
              <a:extLst>
                <a:ext uri="{FF2B5EF4-FFF2-40B4-BE49-F238E27FC236}">
                  <a16:creationId xmlns:a16="http://schemas.microsoft.com/office/drawing/2014/main" id="{62E7869A-1A16-422B-A26C-495D2BD0BBA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5564F9DF-9406-4DE6-B4B1-8E7C621C909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CEDDF116-5E0D-48B5-ACB8-3013320CADFD}"/>
              </a:ext>
            </a:extLst>
          </p:cNvPr>
          <p:cNvGrpSpPr/>
          <p:nvPr/>
        </p:nvGrpSpPr>
        <p:grpSpPr>
          <a:xfrm>
            <a:off x="1774338" y="4963260"/>
            <a:ext cx="492471" cy="428686"/>
            <a:chOff x="1333467" y="934501"/>
            <a:chExt cx="492471" cy="428686"/>
          </a:xfrm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4EE29DAD-6018-484D-B031-17A0B1570FA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BC4EB5ED-85D2-4144-88D2-4C21F1EE55C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7DEF5210-BE68-44A9-9374-0BA2E4F8856D}"/>
              </a:ext>
            </a:extLst>
          </p:cNvPr>
          <p:cNvGrpSpPr/>
          <p:nvPr/>
        </p:nvGrpSpPr>
        <p:grpSpPr>
          <a:xfrm>
            <a:off x="1781674" y="5408497"/>
            <a:ext cx="492471" cy="428686"/>
            <a:chOff x="1333467" y="934501"/>
            <a:chExt cx="492471" cy="428686"/>
          </a:xfrm>
        </p:grpSpPr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3C071E48-CD7A-4172-B220-2B8BF01564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A0E9EA60-48C2-45AC-A31D-17A228E80F6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3A1DFF73-B1D1-4030-A5EB-F24612FFA512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FC7E4D42-9890-4A36-8774-01A6FEE2FC3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1ED24213-512B-42D0-B6FE-20557E5A1B8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54B42AD5-9C45-46CB-816E-2987371DDE2F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E6409084-45C3-4C97-94DA-5D08F5E58EA9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B50D3020-1E5F-497B-8F2D-3A79C9B9D0D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6" name="Group 575">
            <a:extLst>
              <a:ext uri="{FF2B5EF4-FFF2-40B4-BE49-F238E27FC236}">
                <a16:creationId xmlns:a16="http://schemas.microsoft.com/office/drawing/2014/main" id="{D1899BD7-4733-4601-8A37-A10D123EFD56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577" name="Oval 576">
              <a:extLst>
                <a:ext uri="{FF2B5EF4-FFF2-40B4-BE49-F238E27FC236}">
                  <a16:creationId xmlns:a16="http://schemas.microsoft.com/office/drawing/2014/main" id="{4FFE5D45-71CA-4F12-8782-34554D917AA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8" name="TextBox 577">
              <a:extLst>
                <a:ext uri="{FF2B5EF4-FFF2-40B4-BE49-F238E27FC236}">
                  <a16:creationId xmlns:a16="http://schemas.microsoft.com/office/drawing/2014/main" id="{91AA6373-2AEC-4532-A734-225B38CF662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79" name="Group 578">
            <a:extLst>
              <a:ext uri="{FF2B5EF4-FFF2-40B4-BE49-F238E27FC236}">
                <a16:creationId xmlns:a16="http://schemas.microsoft.com/office/drawing/2014/main" id="{0AF75D9B-2A2F-4860-99D9-281A4C318945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580" name="Oval 579">
              <a:extLst>
                <a:ext uri="{FF2B5EF4-FFF2-40B4-BE49-F238E27FC236}">
                  <a16:creationId xmlns:a16="http://schemas.microsoft.com/office/drawing/2014/main" id="{62B2DFDC-A55D-40D6-931F-359B096785A5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FEDBCA7C-FE98-4AD8-923A-D23C051C39EB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591DDFCA-ED95-49AC-BF13-D1E6F378422E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583" name="Oval 582">
              <a:extLst>
                <a:ext uri="{FF2B5EF4-FFF2-40B4-BE49-F238E27FC236}">
                  <a16:creationId xmlns:a16="http://schemas.microsoft.com/office/drawing/2014/main" id="{A2D15FCE-3E1A-4DAB-91B1-279C8A8AE73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48036447-9520-4C06-AC29-7E49009115B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0374B39F-D1C2-4B72-A979-BD997296A61B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2CB9D04A-5463-4037-8832-4934C0E19AF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6521C0B3-02DF-4192-858A-C79B72E03F54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1579FD4B-3EDA-4504-A6D8-9A246BD3F1F8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589" name="Oval 588">
              <a:extLst>
                <a:ext uri="{FF2B5EF4-FFF2-40B4-BE49-F238E27FC236}">
                  <a16:creationId xmlns:a16="http://schemas.microsoft.com/office/drawing/2014/main" id="{406B08F4-67F6-4EA8-A10E-7CA6D0125E9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0" name="TextBox 589">
              <a:extLst>
                <a:ext uri="{FF2B5EF4-FFF2-40B4-BE49-F238E27FC236}">
                  <a16:creationId xmlns:a16="http://schemas.microsoft.com/office/drawing/2014/main" id="{A6A5CDA8-246B-429C-84BA-E6BD8047860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1" name="Group 590">
            <a:extLst>
              <a:ext uri="{FF2B5EF4-FFF2-40B4-BE49-F238E27FC236}">
                <a16:creationId xmlns:a16="http://schemas.microsoft.com/office/drawing/2014/main" id="{71B20E78-1F52-4FD8-A9A7-C25CA67BA071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2FE85EB8-65BB-40C6-B5CC-4A980E1768E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2388DD8B-6422-4036-8B60-D810E5548C6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EE54D948-7215-4F73-AD90-030AFE029A40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EEA74A37-9CAC-404C-B3DC-64B894A2A356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45EF7C80-DCBC-429A-BA04-6A26C90CA4D9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30D02F6E-F4AD-474D-BB0A-99D5D19E44F8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521EA57D-833D-47F9-BB61-4C69251E34F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94349153-904B-4383-8C1A-57AAA72B3746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80876493-972C-47BD-BFFF-DB59FEA4D592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D35B86B2-8720-443B-AAE2-BDE3D508A4F1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380668B8-46F0-4C35-A578-F323266070EE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26593C71-0BC1-4429-B934-63931DF34345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604" name="Oval 603">
              <a:extLst>
                <a:ext uri="{FF2B5EF4-FFF2-40B4-BE49-F238E27FC236}">
                  <a16:creationId xmlns:a16="http://schemas.microsoft.com/office/drawing/2014/main" id="{9C275CE8-0DAD-4849-A534-F3FAD0D36B2B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DBAFBBF8-CCEC-4E58-97B1-FA7B56000686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B6F83FE7-82AF-4A7C-92E0-BA4B14FF0DC0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48A14751-4814-4755-B8DC-9169BA0657F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AA87089F-9C50-435B-855D-4F4969F49A3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852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2.59259E-6 L 0.07252 -0.520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6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68" dur="2000" spd="-10000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204 – 8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196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5D04652-CD20-4BBB-947B-09403209C089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B4DFE9A0-4F4D-46D5-9302-175192287A8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1414687C-5E23-4A70-8F75-C6D94FD24C2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C9B98FD7-B2E9-4C3C-8C64-F0794AF34F7D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AF12A218-656F-45B4-858A-D91FACD32BA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24151B6C-2567-4873-A019-EB2592CAA4B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B0A99D9F-C426-47FA-AB06-E2B0941707C6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C10FFE6D-A38F-452E-AE05-DD1C32E0696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38722347-FA6F-48CE-99C0-EFB10675F08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898978D-50A1-4355-BBC7-C1E155DA6F3E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520240E3-3C86-4600-AAC7-F864DD5141CF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2A8B275-839A-4F41-B357-D4B37A5AE14F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D49998CE-1492-4FE2-90FA-0D98DAA2ABAA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9D34D926-D51A-4242-BCBE-FB2A5EF073AD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121736F4-1B02-4FDB-AACB-878DF6778372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DA2DED27-C5EF-40DC-8FA0-73186166C034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416" name="Oval 415">
              <a:extLst>
                <a:ext uri="{FF2B5EF4-FFF2-40B4-BE49-F238E27FC236}">
                  <a16:creationId xmlns:a16="http://schemas.microsoft.com/office/drawing/2014/main" id="{2950C5C3-1D74-465A-9120-689A667E273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FA384988-654A-4EC8-BAC5-9AA81AEE7581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4BB093C8-F813-4FE6-B032-D9B89707F3B4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F0375EA4-8519-43F0-A8A0-DE4144BA6C4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18F9337B-2AA4-4B3C-A817-35B9D81FAE5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CFC1A3C7-85FC-47F4-BE67-FD666590FCE0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422" name="Oval 421">
              <a:extLst>
                <a:ext uri="{FF2B5EF4-FFF2-40B4-BE49-F238E27FC236}">
                  <a16:creationId xmlns:a16="http://schemas.microsoft.com/office/drawing/2014/main" id="{6CDE06F2-8122-44A5-A705-90412DE4EED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F2B9938-C243-4745-88AB-ADE3386EF88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FBA5E0A2-3E08-4522-B495-531769284D11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8FBA67F7-F351-4594-A4EB-F096099DA3D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DFEA36D0-2023-4DC1-97AC-3E1BB743E38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F73232A0-EEC9-4FD8-901B-57CC41FF19D6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FEC9C58E-FB24-43D9-AEA2-2601075D40D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D848D473-81DE-4FA5-B989-5496379EFDB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F0F16FA7-6316-42B4-B0EC-E50E19E5B754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26898227-5EFF-4305-B2CE-1C64848F7F9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C43F75B9-BD49-4B45-94D5-7C60F3D20A5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ECDB21D7-F8A5-4582-99AE-562489D1C972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FE4BC134-C7B3-4A5C-AAE7-E6E907A0D7E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35" name="TextBox 434">
              <a:extLst>
                <a:ext uri="{FF2B5EF4-FFF2-40B4-BE49-F238E27FC236}">
                  <a16:creationId xmlns:a16="http://schemas.microsoft.com/office/drawing/2014/main" id="{13A4927A-83E8-411C-BD7D-15F0B7C8BEC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9445FCD0-DA50-493B-88F3-7C0E9BE15EA5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658" name="Oval 657">
              <a:extLst>
                <a:ext uri="{FF2B5EF4-FFF2-40B4-BE49-F238E27FC236}">
                  <a16:creationId xmlns:a16="http://schemas.microsoft.com/office/drawing/2014/main" id="{EB481686-0EB3-43E3-A798-F92916C0537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D431647C-AF4D-413D-A014-683A6CCE676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A36932AA-C02A-490E-B1CD-BD51B5EFC7A9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661" name="Oval 660">
              <a:extLst>
                <a:ext uri="{FF2B5EF4-FFF2-40B4-BE49-F238E27FC236}">
                  <a16:creationId xmlns:a16="http://schemas.microsoft.com/office/drawing/2014/main" id="{975F1F7E-8B96-479C-BB98-E5F2363B4AA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A5FE50D1-09B1-4D36-AF5C-020A588AA5F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C0EDF4EE-4C4A-470C-814E-CB766F34727D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664" name="Oval 663">
              <a:extLst>
                <a:ext uri="{FF2B5EF4-FFF2-40B4-BE49-F238E27FC236}">
                  <a16:creationId xmlns:a16="http://schemas.microsoft.com/office/drawing/2014/main" id="{79CD126B-9941-4BAC-845E-301EFA2100B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96692A62-25F7-4CA9-A99A-B9985A2E448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7CACA4FF-0F17-48D3-82F8-6DF15C033788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667" name="Oval 666">
              <a:extLst>
                <a:ext uri="{FF2B5EF4-FFF2-40B4-BE49-F238E27FC236}">
                  <a16:creationId xmlns:a16="http://schemas.microsoft.com/office/drawing/2014/main" id="{F6D55DA6-BE78-4F9B-BA32-A8620635EE5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964245CD-8281-4F4F-B5FE-EA3B53E60F7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DD579B70-48DB-4834-8B41-2F86AE44ABAF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670" name="Oval 669">
              <a:extLst>
                <a:ext uri="{FF2B5EF4-FFF2-40B4-BE49-F238E27FC236}">
                  <a16:creationId xmlns:a16="http://schemas.microsoft.com/office/drawing/2014/main" id="{11DB4408-209B-4173-937D-D1FB08DE39F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4BBB5742-06F3-4AC7-8FF4-764BE817DD4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ABD9EA98-5FBE-4508-847A-9F29A5629673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673" name="Oval 672">
              <a:extLst>
                <a:ext uri="{FF2B5EF4-FFF2-40B4-BE49-F238E27FC236}">
                  <a16:creationId xmlns:a16="http://schemas.microsoft.com/office/drawing/2014/main" id="{B19ECD7D-B70F-49AA-91FF-E2AC8560F27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86AEFA87-1544-4A11-8D5D-618A9FE92600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4F7535E-82B0-4601-B818-2EF852DAD6E7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676" name="Oval 675">
              <a:extLst>
                <a:ext uri="{FF2B5EF4-FFF2-40B4-BE49-F238E27FC236}">
                  <a16:creationId xmlns:a16="http://schemas.microsoft.com/office/drawing/2014/main" id="{62AE3E24-B8A9-43F0-A44C-7500C37D461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1424E6CC-A9AE-43EC-B31F-8EDFE7B3F5BE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6708D39D-4C07-48C4-830E-DAC3EEC5F2DA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679" name="Oval 678">
              <a:extLst>
                <a:ext uri="{FF2B5EF4-FFF2-40B4-BE49-F238E27FC236}">
                  <a16:creationId xmlns:a16="http://schemas.microsoft.com/office/drawing/2014/main" id="{49A8BCEB-9B9A-4609-AF9A-B66F3FDECDB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112CF5AA-7911-49DF-91F4-FBAC8676917B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FF0B96A4-0FF7-4C12-90A0-4A7032560B26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682" name="Oval 681">
              <a:extLst>
                <a:ext uri="{FF2B5EF4-FFF2-40B4-BE49-F238E27FC236}">
                  <a16:creationId xmlns:a16="http://schemas.microsoft.com/office/drawing/2014/main" id="{28C18159-7780-4085-A0C8-A29598F7BB61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5F27BC91-BA08-479F-B49C-43B583DEB736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0441E41A-B051-46A6-9331-4CBE65940AF4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685" name="Oval 684">
              <a:extLst>
                <a:ext uri="{FF2B5EF4-FFF2-40B4-BE49-F238E27FC236}">
                  <a16:creationId xmlns:a16="http://schemas.microsoft.com/office/drawing/2014/main" id="{111387E3-3547-44A3-A58A-DB403122D765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FB66713F-CA13-4BBB-83DE-7E768770151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87" name="Group 686">
            <a:extLst>
              <a:ext uri="{FF2B5EF4-FFF2-40B4-BE49-F238E27FC236}">
                <a16:creationId xmlns:a16="http://schemas.microsoft.com/office/drawing/2014/main" id="{86EA0080-9F0B-4DF6-847F-866FD2988BB2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688" name="Oval 687">
              <a:extLst>
                <a:ext uri="{FF2B5EF4-FFF2-40B4-BE49-F238E27FC236}">
                  <a16:creationId xmlns:a16="http://schemas.microsoft.com/office/drawing/2014/main" id="{0B0DB39F-D987-4382-8A74-4859DF25583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F592BA60-0E44-47B7-B9C0-62C3795FE955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73A38972-D482-49F7-BAA9-2212B7419C37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691" name="Oval 690">
              <a:extLst>
                <a:ext uri="{FF2B5EF4-FFF2-40B4-BE49-F238E27FC236}">
                  <a16:creationId xmlns:a16="http://schemas.microsoft.com/office/drawing/2014/main" id="{272C6E5A-8A61-4BB3-9A9D-9087FF67CC5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2AEC76C8-8F6B-4973-AB78-7F6120611C23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A151A405-CF38-4F41-8F9D-608C7F69622E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694" name="Oval 693">
              <a:extLst>
                <a:ext uri="{FF2B5EF4-FFF2-40B4-BE49-F238E27FC236}">
                  <a16:creationId xmlns:a16="http://schemas.microsoft.com/office/drawing/2014/main" id="{4DF9AA63-85D5-47B9-807B-14740EFBB37B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6361AF36-5CDA-4273-8218-286E67CE4E5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656636DE-FEC8-4818-B197-F89E4301214F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732A7771-C9CD-4B2C-A41C-887575675515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A48B088A-510D-47CF-9E4C-E8621F61CF3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88C52530-D134-4B7E-B3F8-55DA651E7299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A3B360E0-69D3-4740-A4D1-7B4CC2FFEDB7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AE3FBF2D-EA92-41B0-9E95-F9D58DDFD37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D7FDB902-728D-443A-9A05-5437EF39573F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E85C2225-A751-407A-8CDF-50D5650F1ED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FBE3A700-384E-4DC7-A04F-7CF3438DF60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73971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2.59259E-6 L 0.07253 -0.0652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6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8" dur="2000" spd="-100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80" dur="2000" spd="-100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82" dur="2000" spd="-100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84" dur="2000" spd="-100000" fill="hold"/>
                                        <p:tgtEl>
                                          <p:spTgt spid="6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6" dur="2000" spd="-100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0.07344 -0.58634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72" y="-29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000"/>
                            </p:stCondLst>
                            <p:childTnLst>
                              <p:par>
                                <p:cTn id="9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134" dur="2000" spd="-100000" fill="hold"/>
                                        <p:tgtEl>
                                          <p:spTgt spid="6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136" dur="2000" spd="-100000" fill="hold"/>
                                        <p:tgtEl>
                                          <p:spTgt spid="6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138" dur="2000" spd="-100000" fill="hold"/>
                                        <p:tgtEl>
                                          <p:spTgt spid="6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140" dur="2000" spd="-100000" fill="hold"/>
                                        <p:tgtEl>
                                          <p:spTgt spid="6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142" dur="2000" spd="-100000" fill="hold"/>
                                        <p:tgtEl>
                                          <p:spTgt spid="6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144" dur="2000" spd="-100000" fill="hold"/>
                                        <p:tgtEl>
                                          <p:spTgt spid="6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1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146" dur="2000" spd="-100000" fill="hold"/>
                                        <p:tgtEl>
                                          <p:spTgt spid="6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148" dur="2000" spd="-100000" fill="hold"/>
                                        <p:tgtEl>
                                          <p:spTgt spid="6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1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150" dur="2000" spd="-100000" fill="hold"/>
                                        <p:tgtEl>
                                          <p:spTgt spid="6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6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403 – 7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396</a:t>
            </a:r>
          </a:p>
        </p:txBody>
      </p: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F31A7E60-519B-4544-B55C-E1AD27ECE1B3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544" name="Oval 543">
              <a:extLst>
                <a:ext uri="{FF2B5EF4-FFF2-40B4-BE49-F238E27FC236}">
                  <a16:creationId xmlns:a16="http://schemas.microsoft.com/office/drawing/2014/main" id="{0AEEEAB0-497D-4D12-910F-0209A5DD2D3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4B165D4E-F87C-4B33-AEE2-DEF289F7E01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14FBB44C-1D09-47AD-9508-441811938724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547" name="Oval 546">
              <a:extLst>
                <a:ext uri="{FF2B5EF4-FFF2-40B4-BE49-F238E27FC236}">
                  <a16:creationId xmlns:a16="http://schemas.microsoft.com/office/drawing/2014/main" id="{C8951082-7A22-4576-A2A4-BE463CFE413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5D3398E-E84F-4E04-BEF3-51EC6177D25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0EDEB089-B58E-4C26-A671-8D8D3DC39D94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550" name="Oval 549">
              <a:extLst>
                <a:ext uri="{FF2B5EF4-FFF2-40B4-BE49-F238E27FC236}">
                  <a16:creationId xmlns:a16="http://schemas.microsoft.com/office/drawing/2014/main" id="{7A236850-EA6A-46F6-A164-C20DD53DFAF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1" name="TextBox 550">
              <a:extLst>
                <a:ext uri="{FF2B5EF4-FFF2-40B4-BE49-F238E27FC236}">
                  <a16:creationId xmlns:a16="http://schemas.microsoft.com/office/drawing/2014/main" id="{246E77C3-F1C6-445B-9F18-8FA34880A97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F76B4320-A4CB-40CC-9037-BE27645B12E3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553" name="Oval 552">
              <a:extLst>
                <a:ext uri="{FF2B5EF4-FFF2-40B4-BE49-F238E27FC236}">
                  <a16:creationId xmlns:a16="http://schemas.microsoft.com/office/drawing/2014/main" id="{025D6372-B9A7-49F0-B723-C5EAC83C5CB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7EEEDCF7-2372-4C4F-8E49-074D5146503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009DF84A-F60B-41B7-B024-C92E1AF1126C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72CF3AE3-2AE8-46A7-A2CE-F55EF0090EE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6DF785A2-AAAE-44FF-977E-8B149C23A210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09EB7C3F-3CE0-4FBF-A380-8720DD6B6821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EF6E25A7-3168-4F3A-9600-17BCB7B8103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05A1A1AE-07B8-4E3E-9E69-0B22197A346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1A0B6EB4-122F-43D3-BF05-99BFBD76205F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562" name="Oval 561">
              <a:extLst>
                <a:ext uri="{FF2B5EF4-FFF2-40B4-BE49-F238E27FC236}">
                  <a16:creationId xmlns:a16="http://schemas.microsoft.com/office/drawing/2014/main" id="{C65CCE0A-9703-44C3-A074-20E13C37F010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9C5C8A98-2F7B-4215-885E-E43C837E9F0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306C895C-9A38-4672-9020-4940DFC0F7A0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565" name="Oval 564">
              <a:extLst>
                <a:ext uri="{FF2B5EF4-FFF2-40B4-BE49-F238E27FC236}">
                  <a16:creationId xmlns:a16="http://schemas.microsoft.com/office/drawing/2014/main" id="{CA0D41EC-E857-4804-872F-2170E53C7B7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6" name="TextBox 565">
              <a:extLst>
                <a:ext uri="{FF2B5EF4-FFF2-40B4-BE49-F238E27FC236}">
                  <a16:creationId xmlns:a16="http://schemas.microsoft.com/office/drawing/2014/main" id="{211B8153-01B9-458D-A0E3-9A8053703D4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EB3CF8A1-327F-4054-9230-6B36F51347CC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F8301162-4B47-48F1-B637-1970F01592E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D5641901-9D1D-4E92-8EE0-8397DE898C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FA650928-FDFC-4849-A145-67B172570FB8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8564805A-AD5B-4008-8F8E-6354C0FF5E6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4CBE50A8-177D-47C3-B18A-CB2504016F3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05395F57-C6D7-4C2F-A714-7EACCB040624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A31C0CDA-F931-4D8E-9BBB-2F9CD91702E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7BB5EF98-45B3-4427-9F4B-482FEEADB2B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6" name="Group 575">
            <a:extLst>
              <a:ext uri="{FF2B5EF4-FFF2-40B4-BE49-F238E27FC236}">
                <a16:creationId xmlns:a16="http://schemas.microsoft.com/office/drawing/2014/main" id="{1F10D5D1-DC50-4557-8C9B-F0995048AD83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577" name="Oval 576">
              <a:extLst>
                <a:ext uri="{FF2B5EF4-FFF2-40B4-BE49-F238E27FC236}">
                  <a16:creationId xmlns:a16="http://schemas.microsoft.com/office/drawing/2014/main" id="{FC9FEDD0-07A8-494C-AB9E-5998DEB0C81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8" name="TextBox 577">
              <a:extLst>
                <a:ext uri="{FF2B5EF4-FFF2-40B4-BE49-F238E27FC236}">
                  <a16:creationId xmlns:a16="http://schemas.microsoft.com/office/drawing/2014/main" id="{CDB40B00-20EA-402E-9B39-8274EAE8934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9" name="Group 578">
            <a:extLst>
              <a:ext uri="{FF2B5EF4-FFF2-40B4-BE49-F238E27FC236}">
                <a16:creationId xmlns:a16="http://schemas.microsoft.com/office/drawing/2014/main" id="{F4808F36-8BE0-4349-A127-C3B7BAA5D6FD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580" name="Oval 579">
              <a:extLst>
                <a:ext uri="{FF2B5EF4-FFF2-40B4-BE49-F238E27FC236}">
                  <a16:creationId xmlns:a16="http://schemas.microsoft.com/office/drawing/2014/main" id="{60A96348-FD5D-456C-A247-22EDAA1478B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1" name="TextBox 580">
              <a:extLst>
                <a:ext uri="{FF2B5EF4-FFF2-40B4-BE49-F238E27FC236}">
                  <a16:creationId xmlns:a16="http://schemas.microsoft.com/office/drawing/2014/main" id="{4550AA60-F183-44A8-9542-55FAC1EF30B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FF3046BB-7661-47C2-8D71-FCBD647EFF86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583" name="Oval 582">
              <a:extLst>
                <a:ext uri="{FF2B5EF4-FFF2-40B4-BE49-F238E27FC236}">
                  <a16:creationId xmlns:a16="http://schemas.microsoft.com/office/drawing/2014/main" id="{74EA5C21-B77A-4C1E-BBBD-132EDBB504F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4" name="TextBox 583">
              <a:extLst>
                <a:ext uri="{FF2B5EF4-FFF2-40B4-BE49-F238E27FC236}">
                  <a16:creationId xmlns:a16="http://schemas.microsoft.com/office/drawing/2014/main" id="{987B2CE1-E6C2-42F2-B6D5-58FA810FB5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38291AE7-FE5B-46CB-BC14-99AFF169CAE1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F0B97275-C573-4CEC-ABD3-79B826AB06D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7" name="TextBox 586">
              <a:extLst>
                <a:ext uri="{FF2B5EF4-FFF2-40B4-BE49-F238E27FC236}">
                  <a16:creationId xmlns:a16="http://schemas.microsoft.com/office/drawing/2014/main" id="{6264DAC3-316D-40C5-B866-21842218AA1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21ADE1F3-F54A-4679-9E30-31EC7982AA9E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589" name="Oval 588">
              <a:extLst>
                <a:ext uri="{FF2B5EF4-FFF2-40B4-BE49-F238E27FC236}">
                  <a16:creationId xmlns:a16="http://schemas.microsoft.com/office/drawing/2014/main" id="{F28EC12F-7E03-4DF2-AC93-1E359D4D1E0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0" name="TextBox 589">
              <a:extLst>
                <a:ext uri="{FF2B5EF4-FFF2-40B4-BE49-F238E27FC236}">
                  <a16:creationId xmlns:a16="http://schemas.microsoft.com/office/drawing/2014/main" id="{C33093BE-0F1A-4880-939E-089D3AEE9DF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1" name="Group 590">
            <a:extLst>
              <a:ext uri="{FF2B5EF4-FFF2-40B4-BE49-F238E27FC236}">
                <a16:creationId xmlns:a16="http://schemas.microsoft.com/office/drawing/2014/main" id="{44DBB2D5-BB09-4AF3-8ED6-2E28CCE3C75B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592" name="Oval 591">
              <a:extLst>
                <a:ext uri="{FF2B5EF4-FFF2-40B4-BE49-F238E27FC236}">
                  <a16:creationId xmlns:a16="http://schemas.microsoft.com/office/drawing/2014/main" id="{0884E9FC-6B99-4C26-9830-2DD50867E6C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3" name="TextBox 592">
              <a:extLst>
                <a:ext uri="{FF2B5EF4-FFF2-40B4-BE49-F238E27FC236}">
                  <a16:creationId xmlns:a16="http://schemas.microsoft.com/office/drawing/2014/main" id="{9F792814-5F3A-4358-9B0F-D3C07EC5F0E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516EA071-C363-4178-A6AF-BC481D596166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64AF6F25-BBFC-4437-99D9-165EC6524B8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6" name="TextBox 595">
              <a:extLst>
                <a:ext uri="{FF2B5EF4-FFF2-40B4-BE49-F238E27FC236}">
                  <a16:creationId xmlns:a16="http://schemas.microsoft.com/office/drawing/2014/main" id="{2ED8808C-0111-4497-B48E-ED861DF30D3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463BAC38-636A-436F-A453-A1C0602DD9E9}"/>
              </a:ext>
            </a:extLst>
          </p:cNvPr>
          <p:cNvGrpSpPr/>
          <p:nvPr/>
        </p:nvGrpSpPr>
        <p:grpSpPr>
          <a:xfrm>
            <a:off x="2691112" y="1843307"/>
            <a:ext cx="446399" cy="428686"/>
            <a:chOff x="463698" y="934501"/>
            <a:chExt cx="446399" cy="428686"/>
          </a:xfrm>
        </p:grpSpPr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64F72F28-B437-41C0-8840-E52EAD1DF34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50B1FEEA-54B2-4952-A617-E6E2CFFFC36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A4973808-130B-45CA-87D7-41035BDCF3BE}"/>
              </a:ext>
            </a:extLst>
          </p:cNvPr>
          <p:cNvGrpSpPr/>
          <p:nvPr/>
        </p:nvGrpSpPr>
        <p:grpSpPr>
          <a:xfrm>
            <a:off x="2689546" y="2296358"/>
            <a:ext cx="446399" cy="428686"/>
            <a:chOff x="457051" y="1380030"/>
            <a:chExt cx="446399" cy="428686"/>
          </a:xfrm>
        </p:grpSpPr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15EFDB7D-4F19-4A97-829D-5B9D0CA55B4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2C5172F8-D3BA-415A-8259-816DE07A990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B34DB59D-33F6-4AF5-8258-22D8C48B535D}"/>
              </a:ext>
            </a:extLst>
          </p:cNvPr>
          <p:cNvGrpSpPr/>
          <p:nvPr/>
        </p:nvGrpSpPr>
        <p:grpSpPr>
          <a:xfrm>
            <a:off x="2692630" y="2739783"/>
            <a:ext cx="446399" cy="428686"/>
            <a:chOff x="460084" y="1832999"/>
            <a:chExt cx="446399" cy="428686"/>
          </a:xfrm>
        </p:grpSpPr>
        <p:sp>
          <p:nvSpPr>
            <p:cNvPr id="604" name="Oval 603">
              <a:extLst>
                <a:ext uri="{FF2B5EF4-FFF2-40B4-BE49-F238E27FC236}">
                  <a16:creationId xmlns:a16="http://schemas.microsoft.com/office/drawing/2014/main" id="{061550A8-A67F-46C3-AAE0-13F1F7FAF058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FAFA38FB-C0EA-4588-B47B-DAF42BBC20A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98F7BEA7-8857-440F-87AD-0F54C24414BC}"/>
              </a:ext>
            </a:extLst>
          </p:cNvPr>
          <p:cNvGrpSpPr/>
          <p:nvPr/>
        </p:nvGrpSpPr>
        <p:grpSpPr>
          <a:xfrm>
            <a:off x="2690375" y="3182572"/>
            <a:ext cx="446399" cy="428686"/>
            <a:chOff x="453437" y="2278528"/>
            <a:chExt cx="446399" cy="428686"/>
          </a:xfrm>
        </p:grpSpPr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748F63F9-6C9C-4DB7-9F0E-2E14757D4584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1D40AD20-A294-437B-B51A-C78EF7C16C36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98F584B5-CF66-4B57-8340-3EEC3DEC1E59}"/>
              </a:ext>
            </a:extLst>
          </p:cNvPr>
          <p:cNvGrpSpPr/>
          <p:nvPr/>
        </p:nvGrpSpPr>
        <p:grpSpPr>
          <a:xfrm>
            <a:off x="2690339" y="3626824"/>
            <a:ext cx="446399" cy="428686"/>
            <a:chOff x="448639" y="2727542"/>
            <a:chExt cx="446399" cy="428686"/>
          </a:xfrm>
        </p:grpSpPr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E06E073D-2F3B-4945-86AC-C649F68AFE7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6CAF333F-10F0-44BC-8D5C-4097F4B2CA6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55E703A7-6689-4260-A078-1723E2789ADE}"/>
              </a:ext>
            </a:extLst>
          </p:cNvPr>
          <p:cNvGrpSpPr/>
          <p:nvPr/>
        </p:nvGrpSpPr>
        <p:grpSpPr>
          <a:xfrm>
            <a:off x="2693669" y="4070537"/>
            <a:ext cx="446399" cy="428686"/>
            <a:chOff x="463698" y="934501"/>
            <a:chExt cx="446399" cy="428686"/>
          </a:xfrm>
        </p:grpSpPr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1BBD68BF-C10A-4519-BB5A-94818754A59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03DC39EF-8C6B-4F94-94BD-051C2260BD1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749E1B9-9074-49C9-A33C-1800B0D06153}"/>
              </a:ext>
            </a:extLst>
          </p:cNvPr>
          <p:cNvGrpSpPr/>
          <p:nvPr/>
        </p:nvGrpSpPr>
        <p:grpSpPr>
          <a:xfrm>
            <a:off x="2692103" y="4523588"/>
            <a:ext cx="446399" cy="428686"/>
            <a:chOff x="457051" y="1380030"/>
            <a:chExt cx="446399" cy="428686"/>
          </a:xfrm>
        </p:grpSpPr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A1B5FDA9-727C-4FF4-AB95-222DAD6E4F6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6C07CD94-C97C-44F4-8C91-BD1C2B1B5249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04DD0960-CB29-4B50-BA01-AFEF07869F7A}"/>
              </a:ext>
            </a:extLst>
          </p:cNvPr>
          <p:cNvGrpSpPr/>
          <p:nvPr/>
        </p:nvGrpSpPr>
        <p:grpSpPr>
          <a:xfrm>
            <a:off x="2695187" y="4967013"/>
            <a:ext cx="446399" cy="428686"/>
            <a:chOff x="460084" y="1832999"/>
            <a:chExt cx="446399" cy="428686"/>
          </a:xfrm>
        </p:grpSpPr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CB926F28-B783-4E7F-ABF7-3302F8A49A2D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0" name="TextBox 619">
              <a:extLst>
                <a:ext uri="{FF2B5EF4-FFF2-40B4-BE49-F238E27FC236}">
                  <a16:creationId xmlns:a16="http://schemas.microsoft.com/office/drawing/2014/main" id="{42F85C01-DB0B-4868-898B-57089987B61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6DD89B7B-F92A-410A-8CC6-67F0450CB4CA}"/>
              </a:ext>
            </a:extLst>
          </p:cNvPr>
          <p:cNvGrpSpPr/>
          <p:nvPr/>
        </p:nvGrpSpPr>
        <p:grpSpPr>
          <a:xfrm>
            <a:off x="2692932" y="5409802"/>
            <a:ext cx="446399" cy="428686"/>
            <a:chOff x="453437" y="2278528"/>
            <a:chExt cx="446399" cy="428686"/>
          </a:xfrm>
        </p:grpSpPr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6860DFDC-0C70-43EE-B3B9-01FD9490748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9B818F57-9C4C-46C0-BE2D-CEB9988C52FB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4" name="Group 623">
            <a:extLst>
              <a:ext uri="{FF2B5EF4-FFF2-40B4-BE49-F238E27FC236}">
                <a16:creationId xmlns:a16="http://schemas.microsoft.com/office/drawing/2014/main" id="{C6A63ECB-BD30-4D0C-8D20-2A53F25E09F0}"/>
              </a:ext>
            </a:extLst>
          </p:cNvPr>
          <p:cNvGrpSpPr/>
          <p:nvPr/>
        </p:nvGrpSpPr>
        <p:grpSpPr>
          <a:xfrm>
            <a:off x="2692896" y="5854054"/>
            <a:ext cx="446399" cy="428686"/>
            <a:chOff x="448639" y="2727542"/>
            <a:chExt cx="446399" cy="428686"/>
          </a:xfrm>
        </p:grpSpPr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76477D64-1AF0-45D5-882F-6D6E1A225C90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91257FEF-1836-4B90-A147-78A810671903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51AEC480-E514-4B2E-BCB4-64AE85AD2CD5}"/>
              </a:ext>
            </a:extLst>
          </p:cNvPr>
          <p:cNvGrpSpPr/>
          <p:nvPr/>
        </p:nvGrpSpPr>
        <p:grpSpPr>
          <a:xfrm>
            <a:off x="2667370" y="1837133"/>
            <a:ext cx="492471" cy="428686"/>
            <a:chOff x="1333467" y="934501"/>
            <a:chExt cx="492471" cy="428686"/>
          </a:xfrm>
        </p:grpSpPr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70301E7A-104F-4879-82F7-FF4EBA7CC30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9" name="TextBox 628">
              <a:extLst>
                <a:ext uri="{FF2B5EF4-FFF2-40B4-BE49-F238E27FC236}">
                  <a16:creationId xmlns:a16="http://schemas.microsoft.com/office/drawing/2014/main" id="{0D89D591-78CE-4ECD-858C-40EA2F2FF9F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2258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48148E-6 L 0.0737 -0.19467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5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974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5" dur="2000" spd="-1000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7" dur="2000" spd="-10000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9" dur="2000" spd="-10000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1" dur="2000" spd="-100000" fill="hold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3" dur="2000" spd="-10000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0.07357 -0.58773 " pathEditMode="relative" rAng="0" ptsTypes="AA">
                                      <p:cBhvr>
                                        <p:cTn id="85" dur="200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72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000"/>
                            </p:stCondLst>
                            <p:childTnLst>
                              <p:par>
                                <p:cTn id="8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-2.08333E-6 -0.06342 " pathEditMode="relative" rAng="0" ptsTypes="AA">
                                      <p:cBhvr>
                                        <p:cTn id="129" dur="2000" spd="-10000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96296E-6 L -2.5E-6 -0.12801 " pathEditMode="relative" rAng="0" ptsTypes="AA">
                                      <p:cBhvr>
                                        <p:cTn id="131" dur="2000" spd="-10000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1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2.29167E-6 -0.19259 " pathEditMode="relative" rAng="0" ptsTypes="AA">
                                      <p:cBhvr>
                                        <p:cTn id="133" dur="2000" spd="-100000" fill="hold"/>
                                        <p:tgtEl>
                                          <p:spTgt spid="6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81481E-6 L -2.29167E-6 -0.25741 " pathEditMode="relative" rAng="0" ptsTypes="AA">
                                      <p:cBhvr>
                                        <p:cTn id="135" dur="2000" spd="-10000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48148E-6 L -2.70833E-6 -0.32801 " pathEditMode="relative" rAng="0" ptsTypes="AA">
                                      <p:cBhvr>
                                        <p:cTn id="137" dur="2000" spd="-100000" fill="hold"/>
                                        <p:tgtEl>
                                          <p:spTgt spid="6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2.5E-6 -0.39398 " pathEditMode="relative" rAng="0" ptsTypes="AA">
                                      <p:cBhvr>
                                        <p:cTn id="139" dur="2000" spd="-100000" fill="hold"/>
                                        <p:tgtEl>
                                          <p:spTgt spid="6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44444E-6 L -2.91667E-6 -0.45857 " pathEditMode="relative" rAng="0" ptsTypes="AA">
                                      <p:cBhvr>
                                        <p:cTn id="141" dur="2000" spd="-10000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-2.70833E-6 -0.51736 " pathEditMode="relative" rAng="0" ptsTypes="AA">
                                      <p:cBhvr>
                                        <p:cTn id="143" dur="2000" spd="-100000" fill="hold"/>
                                        <p:tgtEl>
                                          <p:spTgt spid="6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2.70833E-6 -0.58796 " pathEditMode="relative" rAng="0" ptsTypes="AA">
                                      <p:cBhvr>
                                        <p:cTn id="145" dur="2000" spd="-100000" fill="hold"/>
                                        <p:tgtEl>
                                          <p:spTgt spid="6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BD7DFC1-BED6-44EF-9B5A-30ACF347515B}"/>
              </a:ext>
            </a:extLst>
          </p:cNvPr>
          <p:cNvGrpSpPr/>
          <p:nvPr/>
        </p:nvGrpSpPr>
        <p:grpSpPr>
          <a:xfrm>
            <a:off x="692492" y="315009"/>
            <a:ext cx="3205276" cy="817087"/>
            <a:chOff x="255525" y="372323"/>
            <a:chExt cx="2758874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64E94187-C6B3-4ADD-BD81-E8921B16AD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AF01E26-094B-4F50-959C-843924005C9B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373 – 5 = </a:t>
              </a:r>
            </a:p>
          </p:txBody>
        </p: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6B4FD50-B435-4C7D-AB20-B6FF8770816B}"/>
              </a:ext>
            </a:extLst>
          </p:cNvPr>
          <p:cNvSpPr/>
          <p:nvPr/>
        </p:nvSpPr>
        <p:spPr>
          <a:xfrm>
            <a:off x="2656136" y="44090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1543888-409C-4B57-9016-4D531F232CB1}"/>
              </a:ext>
            </a:extLst>
          </p:cNvPr>
          <p:cNvSpPr txBox="1"/>
          <p:nvPr/>
        </p:nvSpPr>
        <p:spPr>
          <a:xfrm>
            <a:off x="2652393" y="43196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368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6662F27-1722-4158-885D-D9B2F1467752}"/>
              </a:ext>
            </a:extLst>
          </p:cNvPr>
          <p:cNvGrpSpPr/>
          <p:nvPr/>
        </p:nvGrpSpPr>
        <p:grpSpPr>
          <a:xfrm>
            <a:off x="6274430" y="308050"/>
            <a:ext cx="3205276" cy="817087"/>
            <a:chOff x="255525" y="372323"/>
            <a:chExt cx="2758874" cy="1134018"/>
          </a:xfrm>
        </p:grpSpPr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677CABF3-22D4-41D8-873C-17E1B04CBF6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241C2E87-9C29-474A-B7E8-05527F01EA20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493 – 6 = </a:t>
              </a:r>
            </a:p>
          </p:txBody>
        </p:sp>
      </p:grp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1414CD7-E422-4570-8804-61490B62E265}"/>
              </a:ext>
            </a:extLst>
          </p:cNvPr>
          <p:cNvSpPr/>
          <p:nvPr/>
        </p:nvSpPr>
        <p:spPr>
          <a:xfrm>
            <a:off x="8238074" y="4339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47F00C1-FC47-40DA-97DB-097FEADD740C}"/>
              </a:ext>
            </a:extLst>
          </p:cNvPr>
          <p:cNvSpPr txBox="1"/>
          <p:nvPr/>
        </p:nvSpPr>
        <p:spPr>
          <a:xfrm>
            <a:off x="8234331" y="4250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487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CDE2A4E-28F9-4BAE-BC81-7D3778E84F7C}"/>
              </a:ext>
            </a:extLst>
          </p:cNvPr>
          <p:cNvGrpSpPr/>
          <p:nvPr/>
        </p:nvGrpSpPr>
        <p:grpSpPr>
          <a:xfrm>
            <a:off x="692492" y="2565028"/>
            <a:ext cx="3205276" cy="817087"/>
            <a:chOff x="255525" y="372323"/>
            <a:chExt cx="2758874" cy="1134018"/>
          </a:xfrm>
        </p:grpSpPr>
        <p:sp>
          <p:nvSpPr>
            <p:cNvPr id="172" name="Rectangle: Rounded Corners 171">
              <a:extLst>
                <a:ext uri="{FF2B5EF4-FFF2-40B4-BE49-F238E27FC236}">
                  <a16:creationId xmlns:a16="http://schemas.microsoft.com/office/drawing/2014/main" id="{DE3FF377-77ED-4ECF-B49A-A395ED2C175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1F6AF0B-3231-471E-82C3-107FAA4261F9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603 – 8 = </a:t>
              </a:r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EBB69AC3-6848-4F6E-8169-4094DEDFE85B}"/>
              </a:ext>
            </a:extLst>
          </p:cNvPr>
          <p:cNvSpPr/>
          <p:nvPr/>
        </p:nvSpPr>
        <p:spPr>
          <a:xfrm>
            <a:off x="2656136" y="269092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5B896264-63DA-4818-930F-5CB816A334B0}"/>
              </a:ext>
            </a:extLst>
          </p:cNvPr>
          <p:cNvSpPr txBox="1"/>
          <p:nvPr/>
        </p:nvSpPr>
        <p:spPr>
          <a:xfrm>
            <a:off x="2652393" y="268198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595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5297F490-60A0-4863-8303-000096AE77AC}"/>
              </a:ext>
            </a:extLst>
          </p:cNvPr>
          <p:cNvGrpSpPr/>
          <p:nvPr/>
        </p:nvGrpSpPr>
        <p:grpSpPr>
          <a:xfrm>
            <a:off x="6274430" y="2558069"/>
            <a:ext cx="3205276" cy="817087"/>
            <a:chOff x="255525" y="372323"/>
            <a:chExt cx="2758874" cy="1134018"/>
          </a:xfrm>
        </p:grpSpPr>
        <p:sp>
          <p:nvSpPr>
            <p:cNvPr id="177" name="Rectangle: Rounded Corners 176">
              <a:extLst>
                <a:ext uri="{FF2B5EF4-FFF2-40B4-BE49-F238E27FC236}">
                  <a16:creationId xmlns:a16="http://schemas.microsoft.com/office/drawing/2014/main" id="{4765846A-60B6-49FD-9F57-1D17EAE932B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A89E790-1952-4CFB-BD83-700F8A6AE8DF}"/>
                </a:ext>
              </a:extLst>
            </p:cNvPr>
            <p:cNvSpPr txBox="1"/>
            <p:nvPr/>
          </p:nvSpPr>
          <p:spPr>
            <a:xfrm>
              <a:off x="308455" y="485388"/>
              <a:ext cx="171806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501 – 7 = </a:t>
              </a:r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BE76216D-3F7C-4AD7-9054-6E8B66F730A6}"/>
              </a:ext>
            </a:extLst>
          </p:cNvPr>
          <p:cNvSpPr/>
          <p:nvPr/>
        </p:nvSpPr>
        <p:spPr>
          <a:xfrm>
            <a:off x="8238074" y="2683967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EC43FDE-75E2-427A-9414-677188B26B4A}"/>
              </a:ext>
            </a:extLst>
          </p:cNvPr>
          <p:cNvSpPr txBox="1"/>
          <p:nvPr/>
        </p:nvSpPr>
        <p:spPr>
          <a:xfrm>
            <a:off x="8234331" y="267502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494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6E7DC850-5AC5-4551-AEDC-71426EFD7528}"/>
              </a:ext>
            </a:extLst>
          </p:cNvPr>
          <p:cNvGrpSpPr/>
          <p:nvPr/>
        </p:nvGrpSpPr>
        <p:grpSpPr>
          <a:xfrm>
            <a:off x="2858626" y="1837533"/>
            <a:ext cx="574196" cy="492950"/>
            <a:chOff x="3753893" y="928777"/>
            <a:chExt cx="574196" cy="492950"/>
          </a:xfrm>
        </p:grpSpPr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8DD147C2-5D3A-4D6F-8E6F-A0EC91C95555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0214BEB3-BD94-4421-BEC3-1092C3B97FFF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373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A5229BA-A1E5-48A7-8861-11EA42368294}"/>
              </a:ext>
            </a:extLst>
          </p:cNvPr>
          <p:cNvGrpSpPr/>
          <p:nvPr/>
        </p:nvGrpSpPr>
        <p:grpSpPr>
          <a:xfrm>
            <a:off x="1963036" y="1833229"/>
            <a:ext cx="574196" cy="494964"/>
            <a:chOff x="6879170" y="926763"/>
            <a:chExt cx="574196" cy="494964"/>
          </a:xfrm>
        </p:grpSpPr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D0890EDE-BD97-414C-A85A-72426D321BE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C6FC58B-841A-4F43-8CC2-346307869D9E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63E56392-4072-467D-9365-1AA059EEFE5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370</a:t>
                </a:r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07DF874C-FF6E-4676-BE88-9515D8107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2" name="Group 91">
            <a:extLst>
              <a:ext uri="{FF2B5EF4-FFF2-40B4-BE49-F238E27FC236}">
                <a16:creationId xmlns:a16="http://schemas.microsoft.com/office/drawing/2014/main" id="{436D1EC2-614E-4EED-95F6-0636B34259DA}"/>
              </a:ext>
            </a:extLst>
          </p:cNvPr>
          <p:cNvGrpSpPr/>
          <p:nvPr/>
        </p:nvGrpSpPr>
        <p:grpSpPr>
          <a:xfrm flipH="1">
            <a:off x="2250794" y="1359251"/>
            <a:ext cx="904715" cy="479154"/>
            <a:chOff x="7395283" y="5821043"/>
            <a:chExt cx="205894" cy="512761"/>
          </a:xfrm>
        </p:grpSpPr>
        <p:sp>
          <p:nvSpPr>
            <p:cNvPr id="163" name="Freeform 11">
              <a:extLst>
                <a:ext uri="{FF2B5EF4-FFF2-40B4-BE49-F238E27FC236}">
                  <a16:creationId xmlns:a16="http://schemas.microsoft.com/office/drawing/2014/main" id="{4D74A646-6367-46A2-BF39-9FC760A8E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DEF66751-60B3-4625-9557-B40055169F2C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80332EAA-7990-41BB-87E3-9E0304EAA8B7}"/>
              </a:ext>
            </a:extLst>
          </p:cNvPr>
          <p:cNvCxnSpPr>
            <a:cxnSpLocks/>
          </p:cNvCxnSpPr>
          <p:nvPr/>
        </p:nvCxnSpPr>
        <p:spPr>
          <a:xfrm>
            <a:off x="1017599" y="182335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0" name="Group 91">
            <a:extLst>
              <a:ext uri="{FF2B5EF4-FFF2-40B4-BE49-F238E27FC236}">
                <a16:creationId xmlns:a16="http://schemas.microsoft.com/office/drawing/2014/main" id="{0788F2BC-E7C8-4683-8E6A-0B2D05C737D2}"/>
              </a:ext>
            </a:extLst>
          </p:cNvPr>
          <p:cNvGrpSpPr/>
          <p:nvPr/>
        </p:nvGrpSpPr>
        <p:grpSpPr>
          <a:xfrm flipH="1">
            <a:off x="1348175" y="1355691"/>
            <a:ext cx="880880" cy="479154"/>
            <a:chOff x="7395283" y="5821043"/>
            <a:chExt cx="205894" cy="512761"/>
          </a:xfrm>
        </p:grpSpPr>
        <p:sp>
          <p:nvSpPr>
            <p:cNvPr id="223" name="Freeform 11">
              <a:extLst>
                <a:ext uri="{FF2B5EF4-FFF2-40B4-BE49-F238E27FC236}">
                  <a16:creationId xmlns:a16="http://schemas.microsoft.com/office/drawing/2014/main" id="{57F78541-89C8-4AF9-8391-99C8BF91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9BF76891-731D-431E-A32B-F56E114160EE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077EF2ED-21F2-4FCE-94D7-17AAE50751B3}"/>
              </a:ext>
            </a:extLst>
          </p:cNvPr>
          <p:cNvGrpSpPr/>
          <p:nvPr/>
        </p:nvGrpSpPr>
        <p:grpSpPr>
          <a:xfrm>
            <a:off x="1065474" y="1830413"/>
            <a:ext cx="574196" cy="494964"/>
            <a:chOff x="6879170" y="926763"/>
            <a:chExt cx="574196" cy="494964"/>
          </a:xfrm>
        </p:grpSpPr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9C792511-9E44-4052-8BE9-DA4F0EBD6BD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7EC8DC12-EE81-451F-B6A8-522C942D692D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014E773E-1016-4087-A0F3-668EB1856117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368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9890F22C-1D04-436D-9311-8540219933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69" name="Oval 168">
            <a:extLst>
              <a:ext uri="{FF2B5EF4-FFF2-40B4-BE49-F238E27FC236}">
                <a16:creationId xmlns:a16="http://schemas.microsoft.com/office/drawing/2014/main" id="{25246DFA-9800-4B3B-ACB8-6B755F45EE65}"/>
              </a:ext>
            </a:extLst>
          </p:cNvPr>
          <p:cNvSpPr/>
          <p:nvPr/>
        </p:nvSpPr>
        <p:spPr>
          <a:xfrm>
            <a:off x="3079793" y="165990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0088F20A-1BD4-4BB0-B317-E1D641C50EEB}"/>
              </a:ext>
            </a:extLst>
          </p:cNvPr>
          <p:cNvGrpSpPr/>
          <p:nvPr/>
        </p:nvGrpSpPr>
        <p:grpSpPr>
          <a:xfrm>
            <a:off x="8662812" y="1849875"/>
            <a:ext cx="574196" cy="492950"/>
            <a:chOff x="3753893" y="928777"/>
            <a:chExt cx="574196" cy="492950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76EB732F-A8DF-4CB1-B533-1E6C3D0E5E0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FC1D0C3C-B57F-40CC-96D5-38262B947BB3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493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262607C9-CAEF-49BB-AC8B-36F68069CC48}"/>
              </a:ext>
            </a:extLst>
          </p:cNvPr>
          <p:cNvGrpSpPr/>
          <p:nvPr/>
        </p:nvGrpSpPr>
        <p:grpSpPr>
          <a:xfrm>
            <a:off x="7767222" y="1845571"/>
            <a:ext cx="574196" cy="494964"/>
            <a:chOff x="6879170" y="926763"/>
            <a:chExt cx="574196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A63E9A60-3C07-4C23-BBFC-D5E61F27F42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736FD05D-A3EE-4C66-BD39-4D9532B34039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89459863-2FCF-4490-BD89-BEC3CA49063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490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06D129B4-E2C7-41F9-AA6D-230B9551BE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8" name="Group 91">
            <a:extLst>
              <a:ext uri="{FF2B5EF4-FFF2-40B4-BE49-F238E27FC236}">
                <a16:creationId xmlns:a16="http://schemas.microsoft.com/office/drawing/2014/main" id="{01CB4AC9-03F9-48C9-8507-EBABFDA1FB36}"/>
              </a:ext>
            </a:extLst>
          </p:cNvPr>
          <p:cNvGrpSpPr/>
          <p:nvPr/>
        </p:nvGrpSpPr>
        <p:grpSpPr>
          <a:xfrm flipH="1">
            <a:off x="8054980" y="1371593"/>
            <a:ext cx="904715" cy="479154"/>
            <a:chOff x="7395283" y="5821043"/>
            <a:chExt cx="205894" cy="512761"/>
          </a:xfrm>
        </p:grpSpPr>
        <p:sp>
          <p:nvSpPr>
            <p:cNvPr id="239" name="Freeform 11">
              <a:extLst>
                <a:ext uri="{FF2B5EF4-FFF2-40B4-BE49-F238E27FC236}">
                  <a16:creationId xmlns:a16="http://schemas.microsoft.com/office/drawing/2014/main" id="{9C7A9888-D47E-49B0-BB96-AD163705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187FDF66-C8F4-4BB6-AA88-E47D278C3EDB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9B2D70F-8656-4C25-991A-BE1A3E7D0293}"/>
              </a:ext>
            </a:extLst>
          </p:cNvPr>
          <p:cNvCxnSpPr>
            <a:cxnSpLocks/>
          </p:cNvCxnSpPr>
          <p:nvPr/>
        </p:nvCxnSpPr>
        <p:spPr>
          <a:xfrm>
            <a:off x="6821785" y="1835694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2" name="Group 91">
            <a:extLst>
              <a:ext uri="{FF2B5EF4-FFF2-40B4-BE49-F238E27FC236}">
                <a16:creationId xmlns:a16="http://schemas.microsoft.com/office/drawing/2014/main" id="{75F5482F-26B0-4E0B-A3E3-88FCB50115FA}"/>
              </a:ext>
            </a:extLst>
          </p:cNvPr>
          <p:cNvGrpSpPr/>
          <p:nvPr/>
        </p:nvGrpSpPr>
        <p:grpSpPr>
          <a:xfrm flipH="1">
            <a:off x="7152361" y="1368033"/>
            <a:ext cx="880880" cy="479154"/>
            <a:chOff x="7395283" y="5821043"/>
            <a:chExt cx="205894" cy="512761"/>
          </a:xfrm>
        </p:grpSpPr>
        <p:sp>
          <p:nvSpPr>
            <p:cNvPr id="243" name="Freeform 11">
              <a:extLst>
                <a:ext uri="{FF2B5EF4-FFF2-40B4-BE49-F238E27FC236}">
                  <a16:creationId xmlns:a16="http://schemas.microsoft.com/office/drawing/2014/main" id="{D5C0624B-6210-43A7-81D0-06977DE89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11C26CDD-8C89-4774-907F-174E9F22BDFB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5F88EEFA-EFF8-4B03-B93D-AA6A775E1960}"/>
              </a:ext>
            </a:extLst>
          </p:cNvPr>
          <p:cNvGrpSpPr/>
          <p:nvPr/>
        </p:nvGrpSpPr>
        <p:grpSpPr>
          <a:xfrm>
            <a:off x="6869660" y="1842755"/>
            <a:ext cx="574196" cy="494964"/>
            <a:chOff x="6879170" y="926763"/>
            <a:chExt cx="574196" cy="49496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8DDA219B-1EB7-4F73-868B-D117D01BF5E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AEDD2382-2023-4CB3-84CA-E73F55A02B43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BE8B352F-2D68-4CFB-BAED-DA11C902295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487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26FFBB2C-D0EA-4EF6-8746-44F0C6CF00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0" name="Oval 249">
            <a:extLst>
              <a:ext uri="{FF2B5EF4-FFF2-40B4-BE49-F238E27FC236}">
                <a16:creationId xmlns:a16="http://schemas.microsoft.com/office/drawing/2014/main" id="{3C0E8FED-C0B3-45CE-A292-CF222BD81D68}"/>
              </a:ext>
            </a:extLst>
          </p:cNvPr>
          <p:cNvSpPr/>
          <p:nvPr/>
        </p:nvSpPr>
        <p:spPr>
          <a:xfrm>
            <a:off x="8883979" y="1672248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766B7060-4889-46A6-98BE-6A400FDAE575}"/>
              </a:ext>
            </a:extLst>
          </p:cNvPr>
          <p:cNvGrpSpPr/>
          <p:nvPr/>
        </p:nvGrpSpPr>
        <p:grpSpPr>
          <a:xfrm>
            <a:off x="2858626" y="4069533"/>
            <a:ext cx="574196" cy="492950"/>
            <a:chOff x="3753893" y="928777"/>
            <a:chExt cx="574196" cy="492950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8439A59F-3240-468E-BD52-5A3E3331E24F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FC6912B3-BA86-4BBB-A118-92516313141B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603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30FA759-180F-4E7C-A2B9-B635E1871681}"/>
              </a:ext>
            </a:extLst>
          </p:cNvPr>
          <p:cNvGrpSpPr/>
          <p:nvPr/>
        </p:nvGrpSpPr>
        <p:grpSpPr>
          <a:xfrm>
            <a:off x="1963036" y="4065229"/>
            <a:ext cx="574196" cy="494964"/>
            <a:chOff x="6879170" y="926763"/>
            <a:chExt cx="574196" cy="494964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85B9C0EC-4BA8-4875-974E-AEB2AD8BECE9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0B372D01-5BC9-435E-BE02-204A8B3739D1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3E07CE67-FB59-41D3-8794-0533CA307055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600</a:t>
                </a:r>
              </a:p>
            </p:txBody>
          </p: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DF1CA9DF-7D48-4866-9BAD-BF25A2CDB5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9" name="Group 91">
            <a:extLst>
              <a:ext uri="{FF2B5EF4-FFF2-40B4-BE49-F238E27FC236}">
                <a16:creationId xmlns:a16="http://schemas.microsoft.com/office/drawing/2014/main" id="{9086040E-791B-406B-9C35-12F4D96B0C1F}"/>
              </a:ext>
            </a:extLst>
          </p:cNvPr>
          <p:cNvGrpSpPr/>
          <p:nvPr/>
        </p:nvGrpSpPr>
        <p:grpSpPr>
          <a:xfrm flipH="1">
            <a:off x="2250794" y="3591251"/>
            <a:ext cx="904715" cy="479154"/>
            <a:chOff x="7395283" y="5821043"/>
            <a:chExt cx="205894" cy="512761"/>
          </a:xfrm>
        </p:grpSpPr>
        <p:sp>
          <p:nvSpPr>
            <p:cNvPr id="260" name="Freeform 11">
              <a:extLst>
                <a:ext uri="{FF2B5EF4-FFF2-40B4-BE49-F238E27FC236}">
                  <a16:creationId xmlns:a16="http://schemas.microsoft.com/office/drawing/2014/main" id="{20CDD5C0-2795-4BB1-8237-ABCD6B51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8743226C-8E01-42C1-86EF-1C997ED0B58A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4D322688-A854-42FA-804A-8AB0FA6C0689}"/>
              </a:ext>
            </a:extLst>
          </p:cNvPr>
          <p:cNvCxnSpPr>
            <a:cxnSpLocks/>
          </p:cNvCxnSpPr>
          <p:nvPr/>
        </p:nvCxnSpPr>
        <p:spPr>
          <a:xfrm>
            <a:off x="1017599" y="405535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3" name="Group 91">
            <a:extLst>
              <a:ext uri="{FF2B5EF4-FFF2-40B4-BE49-F238E27FC236}">
                <a16:creationId xmlns:a16="http://schemas.microsoft.com/office/drawing/2014/main" id="{3BD52AB2-9571-4A65-918A-A80DB88A15DE}"/>
              </a:ext>
            </a:extLst>
          </p:cNvPr>
          <p:cNvGrpSpPr/>
          <p:nvPr/>
        </p:nvGrpSpPr>
        <p:grpSpPr>
          <a:xfrm flipH="1">
            <a:off x="1348175" y="3587691"/>
            <a:ext cx="880880" cy="479154"/>
            <a:chOff x="7395283" y="5821043"/>
            <a:chExt cx="205894" cy="512761"/>
          </a:xfrm>
        </p:grpSpPr>
        <p:sp>
          <p:nvSpPr>
            <p:cNvPr id="264" name="Freeform 11">
              <a:extLst>
                <a:ext uri="{FF2B5EF4-FFF2-40B4-BE49-F238E27FC236}">
                  <a16:creationId xmlns:a16="http://schemas.microsoft.com/office/drawing/2014/main" id="{5CBD5D61-11D4-4607-AE36-ACFD0C5C9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D66A6617-2FA4-482F-BA95-55FC052347B1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-5</a:t>
              </a:r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4B927C1-A4A4-473B-A58A-62F2C210CCE3}"/>
              </a:ext>
            </a:extLst>
          </p:cNvPr>
          <p:cNvGrpSpPr/>
          <p:nvPr/>
        </p:nvGrpSpPr>
        <p:grpSpPr>
          <a:xfrm>
            <a:off x="1065474" y="4062413"/>
            <a:ext cx="574196" cy="494964"/>
            <a:chOff x="6879170" y="926763"/>
            <a:chExt cx="574196" cy="494964"/>
          </a:xfrm>
        </p:grpSpPr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36C2C8B4-E5D6-455D-9696-070FF8043C8E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B98C323C-DEC1-4345-9A63-E6A4AE5DA7A0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1317D9B7-3841-4956-B25A-C64050FCE34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595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F7844B3A-A392-4F12-B8F7-CBE2B9A105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1" name="Oval 270">
            <a:extLst>
              <a:ext uri="{FF2B5EF4-FFF2-40B4-BE49-F238E27FC236}">
                <a16:creationId xmlns:a16="http://schemas.microsoft.com/office/drawing/2014/main" id="{7DFC87C2-0C76-4E0B-8974-13818E3267C4}"/>
              </a:ext>
            </a:extLst>
          </p:cNvPr>
          <p:cNvSpPr/>
          <p:nvPr/>
        </p:nvSpPr>
        <p:spPr>
          <a:xfrm>
            <a:off x="3079793" y="389190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5D56D4E0-CECF-4443-8D84-DA1A684CC255}"/>
              </a:ext>
            </a:extLst>
          </p:cNvPr>
          <p:cNvGrpSpPr/>
          <p:nvPr/>
        </p:nvGrpSpPr>
        <p:grpSpPr>
          <a:xfrm>
            <a:off x="8662812" y="4076609"/>
            <a:ext cx="574196" cy="492950"/>
            <a:chOff x="3753893" y="928777"/>
            <a:chExt cx="574196" cy="492950"/>
          </a:xfrm>
        </p:grpSpPr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4C4C282D-C25A-4463-B78A-B3550086323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302E227D-C85E-4705-93CA-4E1AC117DAD3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501</a:t>
              </a: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77E71FE-429C-452A-BB4E-BAEB22335CA7}"/>
              </a:ext>
            </a:extLst>
          </p:cNvPr>
          <p:cNvGrpSpPr/>
          <p:nvPr/>
        </p:nvGrpSpPr>
        <p:grpSpPr>
          <a:xfrm>
            <a:off x="7767222" y="4072305"/>
            <a:ext cx="574196" cy="494964"/>
            <a:chOff x="6879170" y="926763"/>
            <a:chExt cx="574196" cy="494964"/>
          </a:xfrm>
        </p:grpSpPr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242F6D78-2974-457D-9025-3FCB8586C184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E6C18607-EA46-4210-8A36-0B1F594451FE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3FC3E8D1-B23E-481A-8EB1-2FF8548048E7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500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F73544C1-B26C-4619-B02E-1272EF2700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80" name="Group 91">
            <a:extLst>
              <a:ext uri="{FF2B5EF4-FFF2-40B4-BE49-F238E27FC236}">
                <a16:creationId xmlns:a16="http://schemas.microsoft.com/office/drawing/2014/main" id="{AD4FF4A6-F453-4DCD-9CF4-41B8DCD644E8}"/>
              </a:ext>
            </a:extLst>
          </p:cNvPr>
          <p:cNvGrpSpPr/>
          <p:nvPr/>
        </p:nvGrpSpPr>
        <p:grpSpPr>
          <a:xfrm flipH="1">
            <a:off x="8054980" y="3598327"/>
            <a:ext cx="904715" cy="479154"/>
            <a:chOff x="7395283" y="5821043"/>
            <a:chExt cx="205894" cy="512761"/>
          </a:xfrm>
        </p:grpSpPr>
        <p:sp>
          <p:nvSpPr>
            <p:cNvPr id="281" name="Freeform 11">
              <a:extLst>
                <a:ext uri="{FF2B5EF4-FFF2-40B4-BE49-F238E27FC236}">
                  <a16:creationId xmlns:a16="http://schemas.microsoft.com/office/drawing/2014/main" id="{93A300E9-3C61-4F63-929E-893EDC93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D7849568-EABB-4995-9A9E-B6299CF019F6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-1</a:t>
              </a:r>
            </a:p>
          </p:txBody>
        </p:sp>
      </p:grpSp>
      <p:cxnSp>
        <p:nvCxnSpPr>
          <p:cNvPr id="283" name="Straight Connector 282">
            <a:extLst>
              <a:ext uri="{FF2B5EF4-FFF2-40B4-BE49-F238E27FC236}">
                <a16:creationId xmlns:a16="http://schemas.microsoft.com/office/drawing/2014/main" id="{F719C57D-6379-471C-AAE8-88F20DC21B6C}"/>
              </a:ext>
            </a:extLst>
          </p:cNvPr>
          <p:cNvCxnSpPr>
            <a:cxnSpLocks/>
          </p:cNvCxnSpPr>
          <p:nvPr/>
        </p:nvCxnSpPr>
        <p:spPr>
          <a:xfrm>
            <a:off x="6821785" y="4062428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4" name="Group 91">
            <a:extLst>
              <a:ext uri="{FF2B5EF4-FFF2-40B4-BE49-F238E27FC236}">
                <a16:creationId xmlns:a16="http://schemas.microsoft.com/office/drawing/2014/main" id="{F7F5E72C-0B25-46F6-89E9-59352B7C944E}"/>
              </a:ext>
            </a:extLst>
          </p:cNvPr>
          <p:cNvGrpSpPr/>
          <p:nvPr/>
        </p:nvGrpSpPr>
        <p:grpSpPr>
          <a:xfrm flipH="1">
            <a:off x="7152361" y="3594767"/>
            <a:ext cx="880880" cy="479154"/>
            <a:chOff x="7395283" y="5821043"/>
            <a:chExt cx="205894" cy="512761"/>
          </a:xfrm>
        </p:grpSpPr>
        <p:sp>
          <p:nvSpPr>
            <p:cNvPr id="285" name="Freeform 11">
              <a:extLst>
                <a:ext uri="{FF2B5EF4-FFF2-40B4-BE49-F238E27FC236}">
                  <a16:creationId xmlns:a16="http://schemas.microsoft.com/office/drawing/2014/main" id="{EEA19AC4-E160-44AF-B3D4-DC2AE8D9E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6A69110F-EEC0-4C2F-9D6D-5FB2E24DA639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-6</a:t>
              </a:r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539859BE-5CD6-4070-A18B-A635FDF70699}"/>
              </a:ext>
            </a:extLst>
          </p:cNvPr>
          <p:cNvGrpSpPr/>
          <p:nvPr/>
        </p:nvGrpSpPr>
        <p:grpSpPr>
          <a:xfrm>
            <a:off x="6869660" y="4069489"/>
            <a:ext cx="574196" cy="494964"/>
            <a:chOff x="6879170" y="926763"/>
            <a:chExt cx="574196" cy="494964"/>
          </a:xfrm>
        </p:grpSpPr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6D380A9A-685B-40CA-BA28-F77F7DD8B5CB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8D70C53E-FBEE-474A-9F83-C707406AEC95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90" name="TextBox 289">
                <a:extLst>
                  <a:ext uri="{FF2B5EF4-FFF2-40B4-BE49-F238E27FC236}">
                    <a16:creationId xmlns:a16="http://schemas.microsoft.com/office/drawing/2014/main" id="{BE11ABA0-B8F4-4EB4-BCD9-DA3F7AA65C6D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494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E0338FD7-4BF6-43BE-8CA9-6E668EFF2A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2" name="Oval 291">
            <a:extLst>
              <a:ext uri="{FF2B5EF4-FFF2-40B4-BE49-F238E27FC236}">
                <a16:creationId xmlns:a16="http://schemas.microsoft.com/office/drawing/2014/main" id="{E81E5F7E-AB38-4E7F-8B79-A7974E9A4122}"/>
              </a:ext>
            </a:extLst>
          </p:cNvPr>
          <p:cNvSpPr/>
          <p:nvPr/>
        </p:nvSpPr>
        <p:spPr>
          <a:xfrm>
            <a:off x="8883979" y="389898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479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01992 -0.03796 C -0.02395 -0.04629 -0.03007 -0.05069 -0.03685 -0.05069 C -0.04427 -0.05069 -0.05013 -0.04629 -0.05416 -0.03796 L -0.07382 -3.33333E-6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3.33333E-6 L -0.09349 -0.03773 C -0.09739 -0.04606 -0.10377 -0.05023 -0.10989 -0.05023 C -0.11731 -0.05023 -0.12291 -0.04606 -0.12695 -0.03773 L -0.14609 -3.33333E-6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6 L -0.01993 -0.03796 C -0.02395 -0.04629 -0.03008 -0.05069 -0.03684 -0.05069 C -0.04427 -0.05069 -0.05013 -0.04629 -0.05416 -0.03796 L -0.07382 -3.7037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3.7037E-6 L -0.09348 -0.03773 C -0.09739 -0.04606 -0.10378 -0.05023 -0.1099 -0.05023 C -0.11732 -0.05023 -0.12292 -0.04606 -0.12696 -0.03773 L -0.1461 -3.7037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7037E-6 L -0.01992 -0.03797 C -0.02395 -0.0463 -0.03007 -0.0507 -0.03685 -0.0507 C -0.04427 -0.0507 -0.05013 -0.0463 -0.05416 -0.03797 L -0.07382 3.7037E-6 " pathEditMode="relative" rAng="0" ptsTypes="AAAAA">
                                      <p:cBhvr>
                                        <p:cTn id="104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3.7037E-6 L -0.09349 -0.03774 C -0.09739 -0.04607 -0.10377 -0.05024 -0.10989 -0.05024 C -0.11731 -0.05024 -0.12291 -0.04607 -0.12695 -0.03774 L -0.14609 3.7037E-6 " pathEditMode="relative" rAng="0" ptsTypes="AAAAA">
                                      <p:cBhvr>
                                        <p:cTn id="120" dur="1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22222E-6 L -0.01993 -0.03796 C -0.02395 -0.04629 -0.03008 -0.05069 -0.03684 -0.05069 C -0.04427 -0.05069 -0.05013 -0.04629 -0.05416 -0.03796 L -0.07382 -2.22222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2 -2.22222E-6 L -0.09348 -0.03773 C -0.09739 -0.04606 -0.10378 -0.05023 -0.1099 -0.05023 C -0.11732 -0.05023 -0.12292 -0.04606 -0.12696 -0.03773 L -0.1461 -2.22222E-6 " pathEditMode="relative" rAng="0" ptsTypes="AAAAA">
                                      <p:cBhvr>
                                        <p:cTn id="16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"/>
                            </p:stCondLst>
                            <p:childTnLst>
                              <p:par>
                                <p:cTn id="16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108" grpId="0"/>
      <p:bldP spid="175" grpId="0"/>
      <p:bldP spid="180" grpId="0"/>
      <p:bldP spid="169" grpId="0" animBg="1"/>
      <p:bldP spid="169" grpId="1" animBg="1"/>
      <p:bldP spid="169" grpId="2" animBg="1"/>
      <p:bldP spid="250" grpId="0" animBg="1"/>
      <p:bldP spid="250" grpId="1" animBg="1"/>
      <p:bldP spid="250" grpId="2" animBg="1"/>
      <p:bldP spid="271" grpId="0" animBg="1"/>
      <p:bldP spid="271" grpId="1" animBg="1"/>
      <p:bldP spid="271" grpId="2" animBg="1"/>
      <p:bldP spid="292" grpId="0" animBg="1"/>
      <p:bldP spid="292" grpId="1" animBg="1"/>
      <p:bldP spid="292" grpId="2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FB03B7-71EC-4973-B94D-F485E0AF19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GB" b="1" dirty="0">
                <a:hlinkClick r:id="rId2"/>
              </a:rPr>
              <a:t>3 Solve missing number problems for addition and subtraction of ones with three-digit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E7FEDF6-A3B3-4D9A-BD46-D9352751A5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6749782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3" y="549893"/>
            <a:ext cx="3474145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396 + 9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405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B99FDE7E-1E81-4634-B76E-C606F0C9C9C6}"/>
              </a:ext>
            </a:extLst>
          </p:cNvPr>
          <p:cNvGrpSpPr/>
          <p:nvPr/>
        </p:nvGrpSpPr>
        <p:grpSpPr>
          <a:xfrm>
            <a:off x="4174811" y="558494"/>
            <a:ext cx="3474145" cy="817087"/>
            <a:chOff x="255525" y="372323"/>
            <a:chExt cx="2928461" cy="1134018"/>
          </a:xfrm>
        </p:grpSpPr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D776DE84-EF70-446B-B8CA-4DFA1D87DF2F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34A742A-02B2-44C5-9769-EFB3FFB62147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616 – 8</a:t>
              </a:r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90F5CFA-C32B-448C-A34E-13BE1E207DE9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314622B2-4C77-446B-925F-83D4E96E7F69}"/>
              </a:ext>
            </a:extLst>
          </p:cNvPr>
          <p:cNvSpPr txBox="1"/>
          <p:nvPr/>
        </p:nvSpPr>
        <p:spPr>
          <a:xfrm>
            <a:off x="4345903" y="6565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608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49F8272E-DD54-465B-B9AD-A9456B29D56B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C334FD1-82E6-425A-AFCE-18AE2C363DF9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B1A811B-8300-4722-ACED-46729DE86639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473 +             = 480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9CFA3DA7-3C5D-4BB7-B55C-EF8794156000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82722113-1D44-4D99-BFD1-D763E3A084C0}"/>
              </a:ext>
            </a:extLst>
          </p:cNvPr>
          <p:cNvSpPr txBox="1"/>
          <p:nvPr/>
        </p:nvSpPr>
        <p:spPr>
          <a:xfrm>
            <a:off x="9586693" y="654679"/>
            <a:ext cx="5480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7403519E-86FD-453B-9C95-A2E77A6ED775}"/>
              </a:ext>
            </a:extLst>
          </p:cNvPr>
          <p:cNvGrpSpPr/>
          <p:nvPr/>
        </p:nvGrpSpPr>
        <p:grpSpPr>
          <a:xfrm>
            <a:off x="261769" y="3676665"/>
            <a:ext cx="3474145" cy="817087"/>
            <a:chOff x="255525" y="372323"/>
            <a:chExt cx="2928461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966C5DFC-5FAC-4737-B4B4-F6EA767B0C21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BEF852C-0507-4E70-B3AA-3CBC1DC34F5E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+ 3 = 831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95556EF9-9FBF-4F7D-B885-93BF06263E48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7DEEAD2-683A-460C-BF13-6DC97EA7B885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828</a:t>
            </a: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D33A337B-A2FA-488E-8034-26F4BD8EF4C8}"/>
              </a:ext>
            </a:extLst>
          </p:cNvPr>
          <p:cNvGrpSpPr/>
          <p:nvPr/>
        </p:nvGrpSpPr>
        <p:grpSpPr>
          <a:xfrm>
            <a:off x="4174811" y="3683143"/>
            <a:ext cx="3474145" cy="817087"/>
            <a:chOff x="255525" y="372323"/>
            <a:chExt cx="2928461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E686F3DF-5849-4F4B-A213-BA3679F8F9A2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5E4E7D44-0E88-480F-AC79-E99B20CD638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6 = 459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D946B6E-0DEE-40E1-B57A-D5397AF8B439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A9D3A5C-03CD-4558-A9A4-D232F945EB9C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465</a:t>
            </a: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EF33844A-C991-478B-8318-94CB8BBFE0F8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32" name="Rectangle: Rounded Corners 131">
              <a:extLst>
                <a:ext uri="{FF2B5EF4-FFF2-40B4-BE49-F238E27FC236}">
                  <a16:creationId xmlns:a16="http://schemas.microsoft.com/office/drawing/2014/main" id="{6D9FC4CB-DC1F-421E-A6E1-10F155EFDB60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30352EC8-490C-403E-802E-27A7896A8605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703 –             = 698</a:t>
              </a: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4276348D-A6ED-4FE9-B81C-7D53C0CD3D42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23C37B74-D5BD-4335-9E1F-116884D37EF2}"/>
              </a:ext>
            </a:extLst>
          </p:cNvPr>
          <p:cNvSpPr txBox="1"/>
          <p:nvPr/>
        </p:nvSpPr>
        <p:spPr>
          <a:xfrm>
            <a:off x="9586692" y="3771045"/>
            <a:ext cx="5480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967BD174-4C44-48C7-A199-49736F401C91}"/>
              </a:ext>
            </a:extLst>
          </p:cNvPr>
          <p:cNvGrpSpPr/>
          <p:nvPr/>
        </p:nvGrpSpPr>
        <p:grpSpPr>
          <a:xfrm>
            <a:off x="621852" y="2258696"/>
            <a:ext cx="574196" cy="492950"/>
            <a:chOff x="3754064" y="928777"/>
            <a:chExt cx="574196" cy="492950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6F3E7E47-632C-4F31-AD49-8E00259915A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1DAE47F4-E7DE-4A92-BFC6-78D0A9E1A8CD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396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15C3892-3C24-490B-A93F-F0C9FD219308}"/>
              </a:ext>
            </a:extLst>
          </p:cNvPr>
          <p:cNvGrpSpPr/>
          <p:nvPr/>
        </p:nvGrpSpPr>
        <p:grpSpPr>
          <a:xfrm>
            <a:off x="1527297" y="2255943"/>
            <a:ext cx="574196" cy="494964"/>
            <a:chOff x="6884883" y="926763"/>
            <a:chExt cx="574196" cy="494964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725D1B2-3383-4A2C-82A0-B7819365835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23894543-EA94-4073-87C7-C1F301D6043D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9B906F95-5675-4584-B7E6-9E625A724C61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C86A70C4-0C23-469D-B4F9-AFBFEAF9BE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6" name="Group 91">
            <a:extLst>
              <a:ext uri="{FF2B5EF4-FFF2-40B4-BE49-F238E27FC236}">
                <a16:creationId xmlns:a16="http://schemas.microsoft.com/office/drawing/2014/main" id="{5C93E57E-0A1B-46BF-B257-54564D6D5604}"/>
              </a:ext>
            </a:extLst>
          </p:cNvPr>
          <p:cNvGrpSpPr/>
          <p:nvPr/>
        </p:nvGrpSpPr>
        <p:grpSpPr>
          <a:xfrm>
            <a:off x="899215" y="1760071"/>
            <a:ext cx="904203" cy="479154"/>
            <a:chOff x="7395283" y="5821043"/>
            <a:chExt cx="205894" cy="512761"/>
          </a:xfrm>
        </p:grpSpPr>
        <p:sp>
          <p:nvSpPr>
            <p:cNvPr id="97" name="Freeform 11">
              <a:extLst>
                <a:ext uri="{FF2B5EF4-FFF2-40B4-BE49-F238E27FC236}">
                  <a16:creationId xmlns:a16="http://schemas.microsoft.com/office/drawing/2014/main" id="{59FFEA27-3C50-4442-9365-3DA9848B9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36464E-FA5F-4779-8678-9082A80AAD3F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+4</a:t>
              </a:r>
            </a:p>
          </p:txBody>
        </p:sp>
      </p:grpSp>
      <p:grpSp>
        <p:nvGrpSpPr>
          <p:cNvPr id="99" name="Group 91">
            <a:extLst>
              <a:ext uri="{FF2B5EF4-FFF2-40B4-BE49-F238E27FC236}">
                <a16:creationId xmlns:a16="http://schemas.microsoft.com/office/drawing/2014/main" id="{183731E5-78A4-41E9-9598-BD26CE38598C}"/>
              </a:ext>
            </a:extLst>
          </p:cNvPr>
          <p:cNvGrpSpPr/>
          <p:nvPr/>
        </p:nvGrpSpPr>
        <p:grpSpPr>
          <a:xfrm>
            <a:off x="1799074" y="1755640"/>
            <a:ext cx="893724" cy="479154"/>
            <a:chOff x="7395283" y="5821043"/>
            <a:chExt cx="205894" cy="512761"/>
          </a:xfrm>
        </p:grpSpPr>
        <p:sp>
          <p:nvSpPr>
            <p:cNvPr id="100" name="Freeform 11">
              <a:extLst>
                <a:ext uri="{FF2B5EF4-FFF2-40B4-BE49-F238E27FC236}">
                  <a16:creationId xmlns:a16="http://schemas.microsoft.com/office/drawing/2014/main" id="{612494AC-E1D0-41DA-BCA0-7ADC64AB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61390972-6B66-4EA7-B55F-048C73C40B66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+5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197F423-EDB2-45BA-86E8-028C8DC6E12B}"/>
              </a:ext>
            </a:extLst>
          </p:cNvPr>
          <p:cNvGrpSpPr/>
          <p:nvPr/>
        </p:nvGrpSpPr>
        <p:grpSpPr>
          <a:xfrm>
            <a:off x="2412854" y="2253561"/>
            <a:ext cx="574196" cy="494964"/>
            <a:chOff x="6879341" y="926763"/>
            <a:chExt cx="574196" cy="494964"/>
          </a:xfrm>
        </p:grpSpPr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CD4BCF1-1398-4292-9A4C-FBAA5836B54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FD208717-E6D7-4DB1-91A7-F32C8BF066DF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31E80026-991B-4166-8DE1-F448A60F3AD2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405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E0723E14-007D-48EA-949C-E3CB9EA07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56658DAD-0521-42F9-A3EC-F5F5BDEEE6D0}"/>
              </a:ext>
            </a:extLst>
          </p:cNvPr>
          <p:cNvCxnSpPr>
            <a:cxnSpLocks/>
          </p:cNvCxnSpPr>
          <p:nvPr/>
        </p:nvCxnSpPr>
        <p:spPr>
          <a:xfrm>
            <a:off x="566685" y="227174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Oval 107">
            <a:extLst>
              <a:ext uri="{FF2B5EF4-FFF2-40B4-BE49-F238E27FC236}">
                <a16:creationId xmlns:a16="http://schemas.microsoft.com/office/drawing/2014/main" id="{52079476-3F9B-40CF-9833-A89EDCC00754}"/>
              </a:ext>
            </a:extLst>
          </p:cNvPr>
          <p:cNvSpPr/>
          <p:nvPr/>
        </p:nvSpPr>
        <p:spPr>
          <a:xfrm>
            <a:off x="833200" y="21061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3BD8C54-BA46-4815-9BE8-474F640473EE}"/>
              </a:ext>
            </a:extLst>
          </p:cNvPr>
          <p:cNvGrpSpPr/>
          <p:nvPr/>
        </p:nvGrpSpPr>
        <p:grpSpPr>
          <a:xfrm>
            <a:off x="5997353" y="2285473"/>
            <a:ext cx="574196" cy="492950"/>
            <a:chOff x="3753893" y="928777"/>
            <a:chExt cx="574196" cy="492950"/>
          </a:xfrm>
        </p:grpSpPr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8ED34318-D6D6-4D77-992A-69D9E2F3B98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4541B45-2ADD-4281-947A-97AA23EA21AC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616</a:t>
              </a: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F8A99D24-92A6-4446-BAE0-056D80D31CD1}"/>
              </a:ext>
            </a:extLst>
          </p:cNvPr>
          <p:cNvGrpSpPr/>
          <p:nvPr/>
        </p:nvGrpSpPr>
        <p:grpSpPr>
          <a:xfrm>
            <a:off x="5101763" y="2281169"/>
            <a:ext cx="574196" cy="494964"/>
            <a:chOff x="6879170" y="926763"/>
            <a:chExt cx="574196" cy="494964"/>
          </a:xfrm>
        </p:grpSpPr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B7E6F52A-8D97-4D14-88F7-C3607AFD4D5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4738F8CE-01C3-4AB9-9B44-3E10BF901454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E6BB9CF3-3912-4BC0-9398-18157F85F43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610</a:t>
                </a: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08DF4CB7-E146-490B-BFD3-A9A87A8850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2" name="Group 91">
            <a:extLst>
              <a:ext uri="{FF2B5EF4-FFF2-40B4-BE49-F238E27FC236}">
                <a16:creationId xmlns:a16="http://schemas.microsoft.com/office/drawing/2014/main" id="{20562F7A-D19F-4EF7-BD50-36FDFC645BD3}"/>
              </a:ext>
            </a:extLst>
          </p:cNvPr>
          <p:cNvGrpSpPr/>
          <p:nvPr/>
        </p:nvGrpSpPr>
        <p:grpSpPr>
          <a:xfrm flipH="1">
            <a:off x="5389521" y="1771095"/>
            <a:ext cx="904715" cy="479154"/>
            <a:chOff x="7395283" y="5821043"/>
            <a:chExt cx="205894" cy="512761"/>
          </a:xfrm>
        </p:grpSpPr>
        <p:sp>
          <p:nvSpPr>
            <p:cNvPr id="143" name="Freeform 11">
              <a:extLst>
                <a:ext uri="{FF2B5EF4-FFF2-40B4-BE49-F238E27FC236}">
                  <a16:creationId xmlns:a16="http://schemas.microsoft.com/office/drawing/2014/main" id="{24ED6F26-EF37-434F-8865-4920E1F9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B3A3342D-FF7C-44B3-AB5B-31808D6CC3F0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-6</a:t>
              </a:r>
            </a:p>
          </p:txBody>
        </p:sp>
      </p:grp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2DCEC0C0-FA36-4FD2-9D10-C155A2DB142C}"/>
              </a:ext>
            </a:extLst>
          </p:cNvPr>
          <p:cNvCxnSpPr>
            <a:cxnSpLocks/>
          </p:cNvCxnSpPr>
          <p:nvPr/>
        </p:nvCxnSpPr>
        <p:spPr>
          <a:xfrm>
            <a:off x="4156326" y="227129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6" name="Group 91">
            <a:extLst>
              <a:ext uri="{FF2B5EF4-FFF2-40B4-BE49-F238E27FC236}">
                <a16:creationId xmlns:a16="http://schemas.microsoft.com/office/drawing/2014/main" id="{22460279-6225-496C-9CF5-1E28C23F1547}"/>
              </a:ext>
            </a:extLst>
          </p:cNvPr>
          <p:cNvGrpSpPr/>
          <p:nvPr/>
        </p:nvGrpSpPr>
        <p:grpSpPr>
          <a:xfrm flipH="1">
            <a:off x="4486902" y="1767535"/>
            <a:ext cx="880880" cy="479154"/>
            <a:chOff x="7395283" y="5821043"/>
            <a:chExt cx="205894" cy="512761"/>
          </a:xfrm>
        </p:grpSpPr>
        <p:sp>
          <p:nvSpPr>
            <p:cNvPr id="147" name="Freeform 11">
              <a:extLst>
                <a:ext uri="{FF2B5EF4-FFF2-40B4-BE49-F238E27FC236}">
                  <a16:creationId xmlns:a16="http://schemas.microsoft.com/office/drawing/2014/main" id="{93E2ED31-FCF0-4698-B756-0DA1F27FA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37113E2B-C404-436D-935C-F5967E258A89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6C63092-92B4-4B72-A0DD-737A6D773F29}"/>
              </a:ext>
            </a:extLst>
          </p:cNvPr>
          <p:cNvGrpSpPr/>
          <p:nvPr/>
        </p:nvGrpSpPr>
        <p:grpSpPr>
          <a:xfrm>
            <a:off x="4204201" y="2278353"/>
            <a:ext cx="574196" cy="494964"/>
            <a:chOff x="6879170" y="926763"/>
            <a:chExt cx="574196" cy="494964"/>
          </a:xfrm>
        </p:grpSpPr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18FCCA1-34A2-4DEB-B104-FC70598B4D0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F288BDF-668E-42A5-9D4C-5FB69A1A9CAD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21A2C5B-2732-4D88-9AC0-5881B813548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608</a:t>
                </a:r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9DB3B6B-65F1-4750-8D58-643A4F52D1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Oval 153">
            <a:extLst>
              <a:ext uri="{FF2B5EF4-FFF2-40B4-BE49-F238E27FC236}">
                <a16:creationId xmlns:a16="http://schemas.microsoft.com/office/drawing/2014/main" id="{0FE90019-7C27-4E9F-9ABB-30168B5B585A}"/>
              </a:ext>
            </a:extLst>
          </p:cNvPr>
          <p:cNvSpPr/>
          <p:nvPr/>
        </p:nvSpPr>
        <p:spPr>
          <a:xfrm>
            <a:off x="6218520" y="210784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015CA8F7-9DC0-47AA-A7B9-D56EF48BFCF8}"/>
              </a:ext>
            </a:extLst>
          </p:cNvPr>
          <p:cNvGrpSpPr/>
          <p:nvPr/>
        </p:nvGrpSpPr>
        <p:grpSpPr>
          <a:xfrm>
            <a:off x="8221670" y="2265309"/>
            <a:ext cx="574196" cy="492950"/>
            <a:chOff x="3754064" y="928777"/>
            <a:chExt cx="574196" cy="492950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052C055D-20CD-4CA2-A7E3-294A6134C902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91525A00-D7E8-4DB3-A27A-E016E4DE6AF8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473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D667A6B-BA92-4A4B-B8FB-86215268F46E}"/>
              </a:ext>
            </a:extLst>
          </p:cNvPr>
          <p:cNvGrpSpPr/>
          <p:nvPr/>
        </p:nvGrpSpPr>
        <p:grpSpPr>
          <a:xfrm>
            <a:off x="9127115" y="2262556"/>
            <a:ext cx="574196" cy="494964"/>
            <a:chOff x="6884883" y="926763"/>
            <a:chExt cx="574196" cy="494964"/>
          </a:xfrm>
        </p:grpSpPr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91DDF66-4033-4035-97DF-678206EF698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A2BB8130-21AE-46A9-A162-6C6219926316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B4DD52DB-2F8E-4A09-A68E-6001AD73D1AD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480</a:t>
                </a: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a16:creationId xmlns:a16="http://schemas.microsoft.com/office/drawing/2014/main" id="{91D648AB-2DAC-44F8-A14E-13C13737D3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3" name="Group 91">
            <a:extLst>
              <a:ext uri="{FF2B5EF4-FFF2-40B4-BE49-F238E27FC236}">
                <a16:creationId xmlns:a16="http://schemas.microsoft.com/office/drawing/2014/main" id="{9C3B65C8-DE21-462C-A42E-34B961FC7C03}"/>
              </a:ext>
            </a:extLst>
          </p:cNvPr>
          <p:cNvGrpSpPr/>
          <p:nvPr/>
        </p:nvGrpSpPr>
        <p:grpSpPr>
          <a:xfrm>
            <a:off x="8499034" y="1766684"/>
            <a:ext cx="893612" cy="479154"/>
            <a:chOff x="7395283" y="5821043"/>
            <a:chExt cx="205894" cy="512761"/>
          </a:xfrm>
        </p:grpSpPr>
        <p:sp>
          <p:nvSpPr>
            <p:cNvPr id="164" name="Freeform 11">
              <a:extLst>
                <a:ext uri="{FF2B5EF4-FFF2-40B4-BE49-F238E27FC236}">
                  <a16:creationId xmlns:a16="http://schemas.microsoft.com/office/drawing/2014/main" id="{953E596C-BC6D-4E4C-A93F-096AD63C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65" name="Rectangle 164">
              <a:extLst>
                <a:ext uri="{FF2B5EF4-FFF2-40B4-BE49-F238E27FC236}">
                  <a16:creationId xmlns:a16="http://schemas.microsoft.com/office/drawing/2014/main" id="{A14DE7F7-2A81-4C9C-BEFB-1026C3ECA167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+7</a:t>
              </a:r>
            </a:p>
          </p:txBody>
        </p:sp>
      </p:grp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AC88C04D-AE97-4EAE-B574-897A36430F2C}"/>
              </a:ext>
            </a:extLst>
          </p:cNvPr>
          <p:cNvCxnSpPr>
            <a:cxnSpLocks/>
          </p:cNvCxnSpPr>
          <p:nvPr/>
        </p:nvCxnSpPr>
        <p:spPr>
          <a:xfrm>
            <a:off x="8166503" y="2278353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Oval 174">
            <a:extLst>
              <a:ext uri="{FF2B5EF4-FFF2-40B4-BE49-F238E27FC236}">
                <a16:creationId xmlns:a16="http://schemas.microsoft.com/office/drawing/2014/main" id="{864005F6-D0A1-458B-8354-7C70669F685E}"/>
              </a:ext>
            </a:extLst>
          </p:cNvPr>
          <p:cNvSpPr/>
          <p:nvPr/>
        </p:nvSpPr>
        <p:spPr>
          <a:xfrm>
            <a:off x="8433018" y="211278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FB85EAFD-D2FF-4520-8E7F-3475EE56D03E}"/>
              </a:ext>
            </a:extLst>
          </p:cNvPr>
          <p:cNvGrpSpPr/>
          <p:nvPr/>
        </p:nvGrpSpPr>
        <p:grpSpPr>
          <a:xfrm>
            <a:off x="2420377" y="5407348"/>
            <a:ext cx="574196" cy="492950"/>
            <a:chOff x="3753893" y="928777"/>
            <a:chExt cx="574196" cy="492950"/>
          </a:xfrm>
        </p:grpSpPr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033C5A33-4962-4726-8E2A-952FC255DC2C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20A75942-75EF-4F86-B3F4-BD1E5C76EAFB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831</a:t>
              </a:r>
            </a:p>
          </p:txBody>
        </p: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7ECE6C78-7BE2-4B81-A207-61A1D71B7FC6}"/>
              </a:ext>
            </a:extLst>
          </p:cNvPr>
          <p:cNvGrpSpPr/>
          <p:nvPr/>
        </p:nvGrpSpPr>
        <p:grpSpPr>
          <a:xfrm>
            <a:off x="1524787" y="5403044"/>
            <a:ext cx="574196" cy="494964"/>
            <a:chOff x="6879170" y="926763"/>
            <a:chExt cx="574196" cy="494964"/>
          </a:xfrm>
        </p:grpSpPr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B3B1745E-00E3-4CF0-B97C-5E638602C9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4FF52386-3B16-4D74-AFB5-320B617A7DA2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2ED895D-889D-4556-90AB-B5960F715B0A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830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0562325F-AE9F-4D46-A252-A0BC5D6DD7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4" name="Group 91">
            <a:extLst>
              <a:ext uri="{FF2B5EF4-FFF2-40B4-BE49-F238E27FC236}">
                <a16:creationId xmlns:a16="http://schemas.microsoft.com/office/drawing/2014/main" id="{A3A94CB3-9F1C-451B-8493-1D2BB73C9577}"/>
              </a:ext>
            </a:extLst>
          </p:cNvPr>
          <p:cNvGrpSpPr/>
          <p:nvPr/>
        </p:nvGrpSpPr>
        <p:grpSpPr>
          <a:xfrm flipH="1">
            <a:off x="1812545" y="4888722"/>
            <a:ext cx="904715" cy="479154"/>
            <a:chOff x="7395283" y="5821043"/>
            <a:chExt cx="205894" cy="512761"/>
          </a:xfrm>
        </p:grpSpPr>
        <p:sp>
          <p:nvSpPr>
            <p:cNvPr id="185" name="Freeform 11">
              <a:extLst>
                <a:ext uri="{FF2B5EF4-FFF2-40B4-BE49-F238E27FC236}">
                  <a16:creationId xmlns:a16="http://schemas.microsoft.com/office/drawing/2014/main" id="{614C12B9-2ADF-485A-BE29-FD621AEBE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BB74B240-A82A-4652-821F-B2EC895A232F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-1</a:t>
              </a:r>
            </a:p>
          </p:txBody>
        </p:sp>
      </p:grpSp>
      <p:cxnSp>
        <p:nvCxnSpPr>
          <p:cNvPr id="187" name="Straight Connector 186">
            <a:extLst>
              <a:ext uri="{FF2B5EF4-FFF2-40B4-BE49-F238E27FC236}">
                <a16:creationId xmlns:a16="http://schemas.microsoft.com/office/drawing/2014/main" id="{5B715500-6221-4098-B4BB-E0B9A596A086}"/>
              </a:ext>
            </a:extLst>
          </p:cNvPr>
          <p:cNvCxnSpPr>
            <a:cxnSpLocks/>
          </p:cNvCxnSpPr>
          <p:nvPr/>
        </p:nvCxnSpPr>
        <p:spPr>
          <a:xfrm>
            <a:off x="579350" y="5393167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Group 91">
            <a:extLst>
              <a:ext uri="{FF2B5EF4-FFF2-40B4-BE49-F238E27FC236}">
                <a16:creationId xmlns:a16="http://schemas.microsoft.com/office/drawing/2014/main" id="{D73D803A-7C70-47BC-A9B8-D6BCD5784225}"/>
              </a:ext>
            </a:extLst>
          </p:cNvPr>
          <p:cNvGrpSpPr/>
          <p:nvPr/>
        </p:nvGrpSpPr>
        <p:grpSpPr>
          <a:xfrm flipH="1">
            <a:off x="909926" y="4885162"/>
            <a:ext cx="880880" cy="479154"/>
            <a:chOff x="7395283" y="5821043"/>
            <a:chExt cx="205894" cy="512761"/>
          </a:xfrm>
        </p:grpSpPr>
        <p:sp>
          <p:nvSpPr>
            <p:cNvPr id="189" name="Freeform 11">
              <a:extLst>
                <a:ext uri="{FF2B5EF4-FFF2-40B4-BE49-F238E27FC236}">
                  <a16:creationId xmlns:a16="http://schemas.microsoft.com/office/drawing/2014/main" id="{ADA103A7-EAB3-4B61-94D8-F67D4F85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70447B62-2F40-45F7-BA2F-EB795B15FB17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484AB580-52EF-4286-B817-1CF3B5E469CF}"/>
              </a:ext>
            </a:extLst>
          </p:cNvPr>
          <p:cNvGrpSpPr/>
          <p:nvPr/>
        </p:nvGrpSpPr>
        <p:grpSpPr>
          <a:xfrm>
            <a:off x="627225" y="5400228"/>
            <a:ext cx="574196" cy="494964"/>
            <a:chOff x="6879170" y="926763"/>
            <a:chExt cx="574196" cy="494964"/>
          </a:xfrm>
        </p:grpSpPr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B45F5A05-8C85-45CD-BE05-415DF6919A7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BDD3EDC4-0DC9-46FD-A4B4-5EA2310779C8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7F73CDE8-C19A-451E-9A82-CDBD687A1929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828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D0679FE8-7DBA-4905-A911-C8493263A3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6" name="Oval 195">
            <a:extLst>
              <a:ext uri="{FF2B5EF4-FFF2-40B4-BE49-F238E27FC236}">
                <a16:creationId xmlns:a16="http://schemas.microsoft.com/office/drawing/2014/main" id="{AE1044BD-324E-4C02-92B9-7D99F2B9B947}"/>
              </a:ext>
            </a:extLst>
          </p:cNvPr>
          <p:cNvSpPr/>
          <p:nvPr/>
        </p:nvSpPr>
        <p:spPr>
          <a:xfrm>
            <a:off x="2641544" y="522972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487A5D4B-194E-4B5D-8D3B-5E39AD8C86D9}"/>
              </a:ext>
            </a:extLst>
          </p:cNvPr>
          <p:cNvGrpSpPr/>
          <p:nvPr/>
        </p:nvGrpSpPr>
        <p:grpSpPr>
          <a:xfrm>
            <a:off x="4189191" y="5371465"/>
            <a:ext cx="574196" cy="492950"/>
            <a:chOff x="3754064" y="928777"/>
            <a:chExt cx="574196" cy="492950"/>
          </a:xfrm>
        </p:grpSpPr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FE781C51-87DD-473F-90CA-32E210CB2E7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7522EE14-BBFB-4A47-AE7E-77675E38B827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459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198A0A1E-1887-47CB-BA29-CF3722110037}"/>
              </a:ext>
            </a:extLst>
          </p:cNvPr>
          <p:cNvGrpSpPr/>
          <p:nvPr/>
        </p:nvGrpSpPr>
        <p:grpSpPr>
          <a:xfrm>
            <a:off x="5094636" y="5368712"/>
            <a:ext cx="574196" cy="494964"/>
            <a:chOff x="6884883" y="926763"/>
            <a:chExt cx="574196" cy="494964"/>
          </a:xfrm>
        </p:grpSpPr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F6755DE8-B826-4A72-AD88-0F88D91EDC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882C335C-6FF9-4AA6-B246-3490F992DB4A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FAB626B-865E-4804-9647-E73762041F23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460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1DF5715C-BA77-4761-89F5-D45A99ADC4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5" name="Group 91">
            <a:extLst>
              <a:ext uri="{FF2B5EF4-FFF2-40B4-BE49-F238E27FC236}">
                <a16:creationId xmlns:a16="http://schemas.microsoft.com/office/drawing/2014/main" id="{CE11E969-476A-4CEB-884F-B2AB1648AAD6}"/>
              </a:ext>
            </a:extLst>
          </p:cNvPr>
          <p:cNvGrpSpPr/>
          <p:nvPr/>
        </p:nvGrpSpPr>
        <p:grpSpPr>
          <a:xfrm>
            <a:off x="4466555" y="4872840"/>
            <a:ext cx="893612" cy="479154"/>
            <a:chOff x="7395283" y="5821043"/>
            <a:chExt cx="205894" cy="512761"/>
          </a:xfrm>
        </p:grpSpPr>
        <p:sp>
          <p:nvSpPr>
            <p:cNvPr id="206" name="Freeform 11">
              <a:extLst>
                <a:ext uri="{FF2B5EF4-FFF2-40B4-BE49-F238E27FC236}">
                  <a16:creationId xmlns:a16="http://schemas.microsoft.com/office/drawing/2014/main" id="{C4351EF6-1FE4-440D-A44C-D238DB6D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9ED1862-3D81-491E-AC85-D6916C5C7B41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+1</a:t>
              </a:r>
            </a:p>
          </p:txBody>
        </p:sp>
      </p:grpSp>
      <p:grpSp>
        <p:nvGrpSpPr>
          <p:cNvPr id="208" name="Group 91">
            <a:extLst>
              <a:ext uri="{FF2B5EF4-FFF2-40B4-BE49-F238E27FC236}">
                <a16:creationId xmlns:a16="http://schemas.microsoft.com/office/drawing/2014/main" id="{857EEDA6-68CC-4415-9758-05309BA53649}"/>
              </a:ext>
            </a:extLst>
          </p:cNvPr>
          <p:cNvGrpSpPr/>
          <p:nvPr/>
        </p:nvGrpSpPr>
        <p:grpSpPr>
          <a:xfrm>
            <a:off x="5363067" y="4868409"/>
            <a:ext cx="889897" cy="479154"/>
            <a:chOff x="7395283" y="5821043"/>
            <a:chExt cx="205894" cy="512761"/>
          </a:xfrm>
        </p:grpSpPr>
        <p:sp>
          <p:nvSpPr>
            <p:cNvPr id="209" name="Freeform 11">
              <a:extLst>
                <a:ext uri="{FF2B5EF4-FFF2-40B4-BE49-F238E27FC236}">
                  <a16:creationId xmlns:a16="http://schemas.microsoft.com/office/drawing/2014/main" id="{E2DC35DC-9B67-4B8D-B735-0462E3ED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9B47FE3-4026-4106-AF35-397D3972F935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+5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40BBC34C-AC50-4A17-B78F-97600352880E}"/>
              </a:ext>
            </a:extLst>
          </p:cNvPr>
          <p:cNvGrpSpPr/>
          <p:nvPr/>
        </p:nvGrpSpPr>
        <p:grpSpPr>
          <a:xfrm>
            <a:off x="5980193" y="5366330"/>
            <a:ext cx="574196" cy="494964"/>
            <a:chOff x="6879341" y="926763"/>
            <a:chExt cx="574196" cy="49496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B17BD5F2-B4A8-41F7-81B9-BA953F336D1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C02BAF30-D998-439D-92D0-7FDA2DB6C51A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6B7F8D6B-2B13-42D1-BA3D-C7F901AF3876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465</a:t>
                </a:r>
              </a:p>
            </p:txBody>
          </p: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7F2383DF-73D9-41FD-8B1F-57FF67A16B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ECE99834-347C-4AE1-9613-98CCECF53BDC}"/>
              </a:ext>
            </a:extLst>
          </p:cNvPr>
          <p:cNvCxnSpPr>
            <a:cxnSpLocks/>
          </p:cNvCxnSpPr>
          <p:nvPr/>
        </p:nvCxnSpPr>
        <p:spPr>
          <a:xfrm>
            <a:off x="4134024" y="5384509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Oval 216">
            <a:extLst>
              <a:ext uri="{FF2B5EF4-FFF2-40B4-BE49-F238E27FC236}">
                <a16:creationId xmlns:a16="http://schemas.microsoft.com/office/drawing/2014/main" id="{6ADC57E1-F26F-4D81-AFB2-9E56D20757D6}"/>
              </a:ext>
            </a:extLst>
          </p:cNvPr>
          <p:cNvSpPr/>
          <p:nvPr/>
        </p:nvSpPr>
        <p:spPr>
          <a:xfrm>
            <a:off x="4400539" y="52189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A2391F3-7373-4735-A81E-F049E82492F5}"/>
              </a:ext>
            </a:extLst>
          </p:cNvPr>
          <p:cNvGrpSpPr/>
          <p:nvPr/>
        </p:nvGrpSpPr>
        <p:grpSpPr>
          <a:xfrm>
            <a:off x="9981297" y="5410558"/>
            <a:ext cx="574196" cy="492950"/>
            <a:chOff x="3753893" y="928777"/>
            <a:chExt cx="574196" cy="492950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081CF1AD-0747-400F-B926-DBCF81B7C862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3A02FA10-5966-4120-A0FE-91188EBADCC5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703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DF3BD474-DF03-4770-B66F-438AB7B68A85}"/>
              </a:ext>
            </a:extLst>
          </p:cNvPr>
          <p:cNvGrpSpPr/>
          <p:nvPr/>
        </p:nvGrpSpPr>
        <p:grpSpPr>
          <a:xfrm>
            <a:off x="9085707" y="5406254"/>
            <a:ext cx="574196" cy="494964"/>
            <a:chOff x="6879170" y="926763"/>
            <a:chExt cx="574196" cy="494964"/>
          </a:xfrm>
        </p:grpSpPr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AF663D71-5088-4DC4-B555-2BDCAEA9B3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7C17283F-D732-42BA-B8B7-8BF58C7B0608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A45B3B96-F1BE-4CCD-B06A-79610BD0F8D1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700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4A610C4-924C-4464-96F7-0590169AB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6" name="Group 91">
            <a:extLst>
              <a:ext uri="{FF2B5EF4-FFF2-40B4-BE49-F238E27FC236}">
                <a16:creationId xmlns:a16="http://schemas.microsoft.com/office/drawing/2014/main" id="{D5945B3C-03A7-4A66-8567-93EBA28D07FE}"/>
              </a:ext>
            </a:extLst>
          </p:cNvPr>
          <p:cNvGrpSpPr/>
          <p:nvPr/>
        </p:nvGrpSpPr>
        <p:grpSpPr>
          <a:xfrm flipH="1">
            <a:off x="9373465" y="4896180"/>
            <a:ext cx="904715" cy="479154"/>
            <a:chOff x="7395283" y="5821043"/>
            <a:chExt cx="205894" cy="512761"/>
          </a:xfrm>
        </p:grpSpPr>
        <p:sp>
          <p:nvSpPr>
            <p:cNvPr id="227" name="Freeform 11">
              <a:extLst>
                <a:ext uri="{FF2B5EF4-FFF2-40B4-BE49-F238E27FC236}">
                  <a16:creationId xmlns:a16="http://schemas.microsoft.com/office/drawing/2014/main" id="{DF2F95E2-F117-43C8-BD0E-94F44B173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7C8AF43-E3F5-46BE-9578-915BB1C62DD3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-3</a:t>
              </a:r>
            </a:p>
          </p:txBody>
        </p:sp>
      </p:grp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5D1CFE79-3241-471A-9D3A-D5311844E175}"/>
              </a:ext>
            </a:extLst>
          </p:cNvPr>
          <p:cNvCxnSpPr>
            <a:cxnSpLocks/>
          </p:cNvCxnSpPr>
          <p:nvPr/>
        </p:nvCxnSpPr>
        <p:spPr>
          <a:xfrm>
            <a:off x="8140270" y="5396377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0" name="Group 91">
            <a:extLst>
              <a:ext uri="{FF2B5EF4-FFF2-40B4-BE49-F238E27FC236}">
                <a16:creationId xmlns:a16="http://schemas.microsoft.com/office/drawing/2014/main" id="{8D4ABFDD-1847-46D7-9142-A0C7627BE5B1}"/>
              </a:ext>
            </a:extLst>
          </p:cNvPr>
          <p:cNvGrpSpPr/>
          <p:nvPr/>
        </p:nvGrpSpPr>
        <p:grpSpPr>
          <a:xfrm flipH="1">
            <a:off x="8470846" y="4892620"/>
            <a:ext cx="880880" cy="479154"/>
            <a:chOff x="7395283" y="5821043"/>
            <a:chExt cx="205894" cy="512761"/>
          </a:xfrm>
        </p:grpSpPr>
        <p:sp>
          <p:nvSpPr>
            <p:cNvPr id="231" name="Freeform 11">
              <a:extLst>
                <a:ext uri="{FF2B5EF4-FFF2-40B4-BE49-F238E27FC236}">
                  <a16:creationId xmlns:a16="http://schemas.microsoft.com/office/drawing/2014/main" id="{8B5949CC-F7F1-4F59-95CE-A782283F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1ECB2BB8-E3F2-432A-91C1-001D219A4F16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ECF6D7EC-58C7-47B2-925B-2AF0E23081E2}"/>
              </a:ext>
            </a:extLst>
          </p:cNvPr>
          <p:cNvGrpSpPr/>
          <p:nvPr/>
        </p:nvGrpSpPr>
        <p:grpSpPr>
          <a:xfrm>
            <a:off x="8188145" y="5403438"/>
            <a:ext cx="574196" cy="494964"/>
            <a:chOff x="6879170" y="926763"/>
            <a:chExt cx="574196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16FCD247-5AA7-4E9F-8C40-5AAE2C8EC12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15FEFD33-D5E3-4F9F-9593-3FE9BC381EC5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58432F7-B157-400D-9F95-2765C6E3496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698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E44DDFB2-58F8-404A-9A9D-6110E4CA6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8" name="Oval 237">
            <a:extLst>
              <a:ext uri="{FF2B5EF4-FFF2-40B4-BE49-F238E27FC236}">
                <a16:creationId xmlns:a16="http://schemas.microsoft.com/office/drawing/2014/main" id="{E2CBC93B-2014-4CF1-9A7D-85B9FEAD567A}"/>
              </a:ext>
            </a:extLst>
          </p:cNvPr>
          <p:cNvSpPr/>
          <p:nvPr/>
        </p:nvSpPr>
        <p:spPr>
          <a:xfrm>
            <a:off x="10202464" y="523293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1078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7037E-7 L 0.01927 -0.03796 C 0.02331 -0.0463 0.0293 -0.05069 0.03581 -0.05069 C 0.04297 -0.05069 0.04883 -0.0463 0.05286 -0.03796 L 0.07252 3.7037E-7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04 C 0.09596 -0.04537 0.10221 -0.04977 0.10846 -0.04977 C 0.11588 -0.04977 0.12174 -0.04537 0.12578 -0.03704 L 0.14583 3.7037E-7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11111E-6 L -0.01993 -0.03796 C -0.02396 -0.0463 -0.03008 -0.05069 -0.03685 -0.05069 C -0.04428 -0.05069 -0.05013 -0.0463 -0.05417 -0.03796 L -0.07383 -1.11111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-1.11111E-6 L -0.09349 -0.03773 C -0.0974 -0.04606 -0.10378 -0.05023 -0.1099 -0.05023 C -0.11732 -0.05023 -0.12292 -0.04606 -0.12696 -0.03773 L -0.1461 -1.11111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0.01927 -0.03797 C 0.0233 -0.0463 0.02929 -0.0507 0.0358 -0.0507 C 0.04296 -0.0507 0.04882 -0.0463 0.05286 -0.03797 L 0.07252 4.44444E-6 " pathEditMode="relative" rAng="0" ptsTypes="AAAAA">
                                      <p:cBhvr>
                                        <p:cTn id="109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6 L -0.01993 -0.03796 C -0.02396 -0.04629 -0.03008 -0.05069 -0.03685 -0.05069 C -0.04427 -0.05069 -0.05013 -0.04629 -0.05417 -0.03796 L -0.07383 -3.7037E-6 " pathEditMode="relative" rAng="0" ptsTypes="AAAAA">
                                      <p:cBhvr>
                                        <p:cTn id="133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-3.7037E-6 L -0.09349 -0.03773 C -0.0974 -0.04606 -0.10378 -0.05023 -0.1099 -0.05023 C -0.11732 -0.05023 -0.12292 -0.04606 -0.12696 -0.03773 L -0.1461 -3.7037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81481E-6 L 0.01927 -0.03796 C 0.0233 -0.04629 0.02929 -0.05069 0.0358 -0.05069 C 0.04297 -0.05069 0.04882 -0.04629 0.05286 -0.03796 L 0.07252 -4.81481E-6 " pathEditMode="relative" rAng="0" ptsTypes="AAAAA">
                                      <p:cBhvr>
                                        <p:cTn id="178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00"/>
                            </p:stCondLst>
                            <p:childTnLst>
                              <p:par>
                                <p:cTn id="180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4.81481E-6 L 0.09179 -0.03703 C 0.09596 -0.04537 0.10221 -0.04976 0.10846 -0.04976 C 0.11588 -0.04976 0.12174 -0.04537 0.12578 -0.03703 L 0.14583 -4.81481E-6 " pathEditMode="relative" rAng="0" ptsTypes="AAAAA">
                                      <p:cBhvr>
                                        <p:cTn id="194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"/>
                            </p:stCondLst>
                            <p:childTnLst>
                              <p:par>
                                <p:cTn id="19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33333E-6 L -0.01992 -0.03797 C -0.02396 -0.0463 -0.03008 -0.0507 -0.03685 -0.0507 C -0.04427 -0.0507 -0.05013 -0.0463 -0.05417 -0.03797 L -0.07383 3.33333E-6 " pathEditMode="relative" rAng="0" ptsTypes="AAAAA">
                                      <p:cBhvr>
                                        <p:cTn id="228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000"/>
                            </p:stCondLst>
                            <p:childTnLst>
                              <p:par>
                                <p:cTn id="230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3.33333E-6 L -0.09349 -0.03773 C -0.0974 -0.04607 -0.10378 -0.05023 -0.1099 -0.05023 C -0.11732 -0.05023 -0.12292 -0.04607 -0.12695 -0.03773 L -0.1461 3.33333E-6 " pathEditMode="relative" rAng="0" ptsTypes="AAAAA">
                                      <p:cBhvr>
                                        <p:cTn id="244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000"/>
                            </p:stCondLst>
                            <p:childTnLst>
                              <p:par>
                                <p:cTn id="24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8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115" grpId="0"/>
      <p:bldP spid="120" grpId="0"/>
      <p:bldP spid="125" grpId="0"/>
      <p:bldP spid="130" grpId="0"/>
      <p:bldP spid="135" grpId="0"/>
      <p:bldP spid="108" grpId="0" animBg="1"/>
      <p:bldP spid="108" grpId="1" animBg="1"/>
      <p:bldP spid="108" grpId="2" animBg="1"/>
      <p:bldP spid="154" grpId="0" animBg="1"/>
      <p:bldP spid="154" grpId="1" animBg="1"/>
      <p:bldP spid="154" grpId="2" animBg="1"/>
      <p:bldP spid="175" grpId="0" animBg="1"/>
      <p:bldP spid="175" grpId="1" animBg="1"/>
      <p:bldP spid="196" grpId="0" animBg="1"/>
      <p:bldP spid="196" grpId="1" animBg="1"/>
      <p:bldP spid="196" grpId="2" animBg="1"/>
      <p:bldP spid="217" grpId="0" animBg="1"/>
      <p:bldP spid="217" grpId="1" animBg="1"/>
      <p:bldP spid="217" grpId="2" animBg="1"/>
      <p:bldP spid="238" grpId="0" animBg="1"/>
      <p:bldP spid="238" grpId="1" animBg="1"/>
      <p:bldP spid="238" grpId="2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6DFFF65-1E1C-47DC-8861-65AE0A670734}"/>
              </a:ext>
            </a:extLst>
          </p:cNvPr>
          <p:cNvGrpSpPr/>
          <p:nvPr/>
        </p:nvGrpSpPr>
        <p:grpSpPr>
          <a:xfrm>
            <a:off x="255523" y="549893"/>
            <a:ext cx="3474145" cy="817087"/>
            <a:chOff x="255525" y="372323"/>
            <a:chExt cx="2928461" cy="1134018"/>
          </a:xfrm>
        </p:grpSpPr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0A6E5458-ACBB-448A-9111-613A16ED18B6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A4C7722-D16D-47C2-AC9D-AEC820A0E79D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295 + 9</a:t>
              </a: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99FEC1F6-423D-44DA-A46D-D5037AB48335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23081A7-C92A-4ECB-8FC9-A5613734D3D1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304</a:t>
            </a:r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B99FDE7E-1E81-4634-B76E-C606F0C9C9C6}"/>
              </a:ext>
            </a:extLst>
          </p:cNvPr>
          <p:cNvGrpSpPr/>
          <p:nvPr/>
        </p:nvGrpSpPr>
        <p:grpSpPr>
          <a:xfrm>
            <a:off x="4174811" y="558494"/>
            <a:ext cx="3474145" cy="817087"/>
            <a:chOff x="255525" y="372323"/>
            <a:chExt cx="2928461" cy="1134018"/>
          </a:xfrm>
        </p:grpSpPr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D776DE84-EF70-446B-B8CA-4DFA1D87DF2F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E34A742A-02B2-44C5-9769-EFB3FFB62147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512 – 6</a:t>
              </a:r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90F5CFA-C32B-448C-A34E-13BE1E207DE9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314622B2-4C77-446B-925F-83D4E96E7F69}"/>
              </a:ext>
            </a:extLst>
          </p:cNvPr>
          <p:cNvSpPr txBox="1"/>
          <p:nvPr/>
        </p:nvSpPr>
        <p:spPr>
          <a:xfrm>
            <a:off x="4345903" y="6565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506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49F8272E-DD54-465B-B9AD-A9456B29D56B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C334FD1-82E6-425A-AFCE-18AE2C363DF9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B1A811B-8300-4722-ACED-46729DE86639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294 +             = 300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9CFA3DA7-3C5D-4BB7-B55C-EF8794156000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82722113-1D44-4D99-BFD1-D763E3A084C0}"/>
              </a:ext>
            </a:extLst>
          </p:cNvPr>
          <p:cNvSpPr txBox="1"/>
          <p:nvPr/>
        </p:nvSpPr>
        <p:spPr>
          <a:xfrm>
            <a:off x="9586693" y="654679"/>
            <a:ext cx="5480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7403519E-86FD-453B-9C95-A2E77A6ED775}"/>
              </a:ext>
            </a:extLst>
          </p:cNvPr>
          <p:cNvGrpSpPr/>
          <p:nvPr/>
        </p:nvGrpSpPr>
        <p:grpSpPr>
          <a:xfrm>
            <a:off x="261769" y="3676665"/>
            <a:ext cx="3474145" cy="817087"/>
            <a:chOff x="255525" y="372323"/>
            <a:chExt cx="2928461" cy="1134018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966C5DFC-5FAC-4737-B4B4-F6EA767B0C21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BEF852C-0507-4E70-B3AA-3CBC1DC34F5E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+ 6 = 285</a:t>
              </a:r>
            </a:p>
          </p:txBody>
        </p:sp>
      </p:grpSp>
      <p:sp>
        <p:nvSpPr>
          <p:cNvPr id="124" name="Rectangle 123">
            <a:extLst>
              <a:ext uri="{FF2B5EF4-FFF2-40B4-BE49-F238E27FC236}">
                <a16:creationId xmlns:a16="http://schemas.microsoft.com/office/drawing/2014/main" id="{95556EF9-9FBF-4F7D-B885-93BF06263E48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7DEEAD2-683A-460C-BF13-6DC97EA7B885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279</a:t>
            </a:r>
          </a:p>
        </p:txBody>
      </p: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D33A337B-A2FA-488E-8034-26F4BD8EF4C8}"/>
              </a:ext>
            </a:extLst>
          </p:cNvPr>
          <p:cNvGrpSpPr/>
          <p:nvPr/>
        </p:nvGrpSpPr>
        <p:grpSpPr>
          <a:xfrm>
            <a:off x="4174811" y="3683143"/>
            <a:ext cx="3474145" cy="817087"/>
            <a:chOff x="255525" y="372323"/>
            <a:chExt cx="2928461" cy="1134018"/>
          </a:xfrm>
        </p:grpSpPr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E686F3DF-5849-4F4B-A213-BA3679F8F9A2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5E4E7D44-0E88-480F-AC79-E99B20CD638C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4 = 388</a:t>
              </a:r>
            </a:p>
          </p:txBody>
        </p:sp>
      </p:grp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D946B6E-0DEE-40E1-B57A-D5397AF8B439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A9D3A5C-03CD-4558-A9A4-D232F945EB9C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392</a:t>
            </a: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EF33844A-C991-478B-8318-94CB8BBFE0F8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32" name="Rectangle: Rounded Corners 131">
              <a:extLst>
                <a:ext uri="{FF2B5EF4-FFF2-40B4-BE49-F238E27FC236}">
                  <a16:creationId xmlns:a16="http://schemas.microsoft.com/office/drawing/2014/main" id="{6D9FC4CB-DC1F-421E-A6E1-10F155EFDB60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30352EC8-490C-403E-802E-27A7896A8605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404 –             = 398</a:t>
              </a: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4276348D-A6ED-4FE9-B81C-7D53C0CD3D42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23C37B74-D5BD-4335-9E1F-116884D37EF2}"/>
              </a:ext>
            </a:extLst>
          </p:cNvPr>
          <p:cNvSpPr txBox="1"/>
          <p:nvPr/>
        </p:nvSpPr>
        <p:spPr>
          <a:xfrm>
            <a:off x="9586692" y="3771045"/>
            <a:ext cx="5480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967BD174-4C44-48C7-A199-49736F401C91}"/>
              </a:ext>
            </a:extLst>
          </p:cNvPr>
          <p:cNvGrpSpPr/>
          <p:nvPr/>
        </p:nvGrpSpPr>
        <p:grpSpPr>
          <a:xfrm>
            <a:off x="621852" y="2258696"/>
            <a:ext cx="574196" cy="492950"/>
            <a:chOff x="3754064" y="928777"/>
            <a:chExt cx="574196" cy="492950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6F3E7E47-632C-4F31-AD49-8E00259915A1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1DAE47F4-E7DE-4A92-BFC6-78D0A9E1A8CD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295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15C3892-3C24-490B-A93F-F0C9FD219308}"/>
              </a:ext>
            </a:extLst>
          </p:cNvPr>
          <p:cNvGrpSpPr/>
          <p:nvPr/>
        </p:nvGrpSpPr>
        <p:grpSpPr>
          <a:xfrm>
            <a:off x="1527297" y="2255943"/>
            <a:ext cx="574196" cy="494964"/>
            <a:chOff x="6884883" y="926763"/>
            <a:chExt cx="574196" cy="494964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725D1B2-3383-4A2C-82A0-B78193658357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23894543-EA94-4073-87C7-C1F301D6043D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9B906F95-5675-4584-B7E6-9E625A724C61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C86A70C4-0C23-469D-B4F9-AFBFEAF9BE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6" name="Group 91">
            <a:extLst>
              <a:ext uri="{FF2B5EF4-FFF2-40B4-BE49-F238E27FC236}">
                <a16:creationId xmlns:a16="http://schemas.microsoft.com/office/drawing/2014/main" id="{5C93E57E-0A1B-46BF-B257-54564D6D5604}"/>
              </a:ext>
            </a:extLst>
          </p:cNvPr>
          <p:cNvGrpSpPr/>
          <p:nvPr/>
        </p:nvGrpSpPr>
        <p:grpSpPr>
          <a:xfrm>
            <a:off x="899215" y="1760071"/>
            <a:ext cx="904203" cy="479154"/>
            <a:chOff x="7395283" y="5821043"/>
            <a:chExt cx="205894" cy="512761"/>
          </a:xfrm>
        </p:grpSpPr>
        <p:sp>
          <p:nvSpPr>
            <p:cNvPr id="97" name="Freeform 11">
              <a:extLst>
                <a:ext uri="{FF2B5EF4-FFF2-40B4-BE49-F238E27FC236}">
                  <a16:creationId xmlns:a16="http://schemas.microsoft.com/office/drawing/2014/main" id="{59FFEA27-3C50-4442-9365-3DA9848B9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36464E-FA5F-4779-8678-9082A80AAD3F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+5</a:t>
              </a:r>
            </a:p>
          </p:txBody>
        </p:sp>
      </p:grpSp>
      <p:grpSp>
        <p:nvGrpSpPr>
          <p:cNvPr id="99" name="Group 91">
            <a:extLst>
              <a:ext uri="{FF2B5EF4-FFF2-40B4-BE49-F238E27FC236}">
                <a16:creationId xmlns:a16="http://schemas.microsoft.com/office/drawing/2014/main" id="{183731E5-78A4-41E9-9598-BD26CE38598C}"/>
              </a:ext>
            </a:extLst>
          </p:cNvPr>
          <p:cNvGrpSpPr/>
          <p:nvPr/>
        </p:nvGrpSpPr>
        <p:grpSpPr>
          <a:xfrm>
            <a:off x="1799074" y="1755640"/>
            <a:ext cx="893724" cy="479154"/>
            <a:chOff x="7395283" y="5821043"/>
            <a:chExt cx="205894" cy="512761"/>
          </a:xfrm>
        </p:grpSpPr>
        <p:sp>
          <p:nvSpPr>
            <p:cNvPr id="100" name="Freeform 11">
              <a:extLst>
                <a:ext uri="{FF2B5EF4-FFF2-40B4-BE49-F238E27FC236}">
                  <a16:creationId xmlns:a16="http://schemas.microsoft.com/office/drawing/2014/main" id="{612494AC-E1D0-41DA-BCA0-7ADC64AB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61390972-6B66-4EA7-B55F-048C73C40B66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+4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197F423-EDB2-45BA-86E8-028C8DC6E12B}"/>
              </a:ext>
            </a:extLst>
          </p:cNvPr>
          <p:cNvGrpSpPr/>
          <p:nvPr/>
        </p:nvGrpSpPr>
        <p:grpSpPr>
          <a:xfrm>
            <a:off x="2412854" y="2253561"/>
            <a:ext cx="574196" cy="494964"/>
            <a:chOff x="6879341" y="926763"/>
            <a:chExt cx="574196" cy="494964"/>
          </a:xfrm>
        </p:grpSpPr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6CD4BCF1-1398-4292-9A4C-FBAA5836B546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FD208717-E6D7-4DB1-91A7-F32C8BF066DF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31E80026-991B-4166-8DE1-F448A60F3AD2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304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E0723E14-007D-48EA-949C-E3CB9EA0749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56658DAD-0521-42F9-A3EC-F5F5BDEEE6D0}"/>
              </a:ext>
            </a:extLst>
          </p:cNvPr>
          <p:cNvCxnSpPr>
            <a:cxnSpLocks/>
          </p:cNvCxnSpPr>
          <p:nvPr/>
        </p:nvCxnSpPr>
        <p:spPr>
          <a:xfrm>
            <a:off x="566685" y="2271740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Oval 107">
            <a:extLst>
              <a:ext uri="{FF2B5EF4-FFF2-40B4-BE49-F238E27FC236}">
                <a16:creationId xmlns:a16="http://schemas.microsoft.com/office/drawing/2014/main" id="{52079476-3F9B-40CF-9833-A89EDCC00754}"/>
              </a:ext>
            </a:extLst>
          </p:cNvPr>
          <p:cNvSpPr/>
          <p:nvPr/>
        </p:nvSpPr>
        <p:spPr>
          <a:xfrm>
            <a:off x="833200" y="2106172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3BD8C54-BA46-4815-9BE8-474F640473EE}"/>
              </a:ext>
            </a:extLst>
          </p:cNvPr>
          <p:cNvGrpSpPr/>
          <p:nvPr/>
        </p:nvGrpSpPr>
        <p:grpSpPr>
          <a:xfrm>
            <a:off x="5997353" y="2285473"/>
            <a:ext cx="574196" cy="492950"/>
            <a:chOff x="3753893" y="928777"/>
            <a:chExt cx="574196" cy="492950"/>
          </a:xfrm>
        </p:grpSpPr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8ED34318-D6D6-4D77-992A-69D9E2F3B986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4541B45-2ADD-4281-947A-97AA23EA21AC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512</a:t>
              </a: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F8A99D24-92A6-4446-BAE0-056D80D31CD1}"/>
              </a:ext>
            </a:extLst>
          </p:cNvPr>
          <p:cNvGrpSpPr/>
          <p:nvPr/>
        </p:nvGrpSpPr>
        <p:grpSpPr>
          <a:xfrm>
            <a:off x="5101763" y="2281169"/>
            <a:ext cx="574196" cy="494964"/>
            <a:chOff x="6879170" y="926763"/>
            <a:chExt cx="574196" cy="494964"/>
          </a:xfrm>
        </p:grpSpPr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B7E6F52A-8D97-4D14-88F7-C3607AFD4D5D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4738F8CE-01C3-4AB9-9B44-3E10BF901454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E6BB9CF3-3912-4BC0-9398-18157F85F43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510</a:t>
                </a: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08DF4CB7-E146-490B-BFD3-A9A87A8850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2" name="Group 91">
            <a:extLst>
              <a:ext uri="{FF2B5EF4-FFF2-40B4-BE49-F238E27FC236}">
                <a16:creationId xmlns:a16="http://schemas.microsoft.com/office/drawing/2014/main" id="{20562F7A-D19F-4EF7-BD50-36FDFC645BD3}"/>
              </a:ext>
            </a:extLst>
          </p:cNvPr>
          <p:cNvGrpSpPr/>
          <p:nvPr/>
        </p:nvGrpSpPr>
        <p:grpSpPr>
          <a:xfrm flipH="1">
            <a:off x="5389521" y="1771095"/>
            <a:ext cx="904715" cy="479154"/>
            <a:chOff x="7395283" y="5821043"/>
            <a:chExt cx="205894" cy="512761"/>
          </a:xfrm>
        </p:grpSpPr>
        <p:sp>
          <p:nvSpPr>
            <p:cNvPr id="143" name="Freeform 11">
              <a:extLst>
                <a:ext uri="{FF2B5EF4-FFF2-40B4-BE49-F238E27FC236}">
                  <a16:creationId xmlns:a16="http://schemas.microsoft.com/office/drawing/2014/main" id="{24ED6F26-EF37-434F-8865-4920E1F9F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B3A3342D-FF7C-44B3-AB5B-31808D6CC3F0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2DCEC0C0-FA36-4FD2-9D10-C155A2DB142C}"/>
              </a:ext>
            </a:extLst>
          </p:cNvPr>
          <p:cNvCxnSpPr>
            <a:cxnSpLocks/>
          </p:cNvCxnSpPr>
          <p:nvPr/>
        </p:nvCxnSpPr>
        <p:spPr>
          <a:xfrm>
            <a:off x="4156326" y="2271292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6" name="Group 91">
            <a:extLst>
              <a:ext uri="{FF2B5EF4-FFF2-40B4-BE49-F238E27FC236}">
                <a16:creationId xmlns:a16="http://schemas.microsoft.com/office/drawing/2014/main" id="{22460279-6225-496C-9CF5-1E28C23F1547}"/>
              </a:ext>
            </a:extLst>
          </p:cNvPr>
          <p:cNvGrpSpPr/>
          <p:nvPr/>
        </p:nvGrpSpPr>
        <p:grpSpPr>
          <a:xfrm flipH="1">
            <a:off x="4486902" y="1767535"/>
            <a:ext cx="880880" cy="479154"/>
            <a:chOff x="7395283" y="5821043"/>
            <a:chExt cx="205894" cy="512761"/>
          </a:xfrm>
        </p:grpSpPr>
        <p:sp>
          <p:nvSpPr>
            <p:cNvPr id="147" name="Freeform 11">
              <a:extLst>
                <a:ext uri="{FF2B5EF4-FFF2-40B4-BE49-F238E27FC236}">
                  <a16:creationId xmlns:a16="http://schemas.microsoft.com/office/drawing/2014/main" id="{93E2ED31-FCF0-4698-B756-0DA1F27FA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37113E2B-C404-436D-935C-F5967E258A89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6C63092-92B4-4B72-A0DD-737A6D773F29}"/>
              </a:ext>
            </a:extLst>
          </p:cNvPr>
          <p:cNvGrpSpPr/>
          <p:nvPr/>
        </p:nvGrpSpPr>
        <p:grpSpPr>
          <a:xfrm>
            <a:off x="4204201" y="2278353"/>
            <a:ext cx="574196" cy="494964"/>
            <a:chOff x="6879170" y="926763"/>
            <a:chExt cx="574196" cy="494964"/>
          </a:xfrm>
        </p:grpSpPr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18FCCA1-34A2-4DEB-B104-FC70598B4D0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F288BDF-668E-42A5-9D4C-5FB69A1A9CAD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F21A2C5B-2732-4D88-9AC0-5881B813548C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506</a:t>
                </a:r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9DB3B6B-65F1-4750-8D58-643A4F52D1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Oval 153">
            <a:extLst>
              <a:ext uri="{FF2B5EF4-FFF2-40B4-BE49-F238E27FC236}">
                <a16:creationId xmlns:a16="http://schemas.microsoft.com/office/drawing/2014/main" id="{0FE90019-7C27-4E9F-9ABB-30168B5B585A}"/>
              </a:ext>
            </a:extLst>
          </p:cNvPr>
          <p:cNvSpPr/>
          <p:nvPr/>
        </p:nvSpPr>
        <p:spPr>
          <a:xfrm>
            <a:off x="6218520" y="2107846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015CA8F7-9DC0-47AA-A7B9-D56EF48BFCF8}"/>
              </a:ext>
            </a:extLst>
          </p:cNvPr>
          <p:cNvGrpSpPr/>
          <p:nvPr/>
        </p:nvGrpSpPr>
        <p:grpSpPr>
          <a:xfrm>
            <a:off x="8221670" y="2265309"/>
            <a:ext cx="574196" cy="492950"/>
            <a:chOff x="3754064" y="928777"/>
            <a:chExt cx="574196" cy="492950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052C055D-20CD-4CA2-A7E3-294A6134C902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91525A00-D7E8-4DB3-A27A-E016E4DE6AF8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294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2D667A6B-BA92-4A4B-B8FB-86215268F46E}"/>
              </a:ext>
            </a:extLst>
          </p:cNvPr>
          <p:cNvGrpSpPr/>
          <p:nvPr/>
        </p:nvGrpSpPr>
        <p:grpSpPr>
          <a:xfrm>
            <a:off x="9127115" y="2262556"/>
            <a:ext cx="574196" cy="494964"/>
            <a:chOff x="6884883" y="926763"/>
            <a:chExt cx="574196" cy="494964"/>
          </a:xfrm>
        </p:grpSpPr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91DDF66-4033-4035-97DF-678206EF698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A2BB8130-21AE-46A9-A162-6C6219926316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B4DD52DB-2F8E-4A09-A68E-6001AD73D1AD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300</a:t>
                </a:r>
              </a:p>
            </p:txBody>
          </p:sp>
          <p:cxnSp>
            <p:nvCxnSpPr>
              <p:cNvPr id="162" name="Straight Connector 161">
                <a:extLst>
                  <a:ext uri="{FF2B5EF4-FFF2-40B4-BE49-F238E27FC236}">
                    <a16:creationId xmlns:a16="http://schemas.microsoft.com/office/drawing/2014/main" id="{91D648AB-2DAC-44F8-A14E-13C13737D3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3" name="Group 91">
            <a:extLst>
              <a:ext uri="{FF2B5EF4-FFF2-40B4-BE49-F238E27FC236}">
                <a16:creationId xmlns:a16="http://schemas.microsoft.com/office/drawing/2014/main" id="{9C3B65C8-DE21-462C-A42E-34B961FC7C03}"/>
              </a:ext>
            </a:extLst>
          </p:cNvPr>
          <p:cNvGrpSpPr/>
          <p:nvPr/>
        </p:nvGrpSpPr>
        <p:grpSpPr>
          <a:xfrm>
            <a:off x="8499034" y="1766684"/>
            <a:ext cx="893612" cy="479154"/>
            <a:chOff x="7395283" y="5821043"/>
            <a:chExt cx="205894" cy="512761"/>
          </a:xfrm>
        </p:grpSpPr>
        <p:sp>
          <p:nvSpPr>
            <p:cNvPr id="164" name="Freeform 11">
              <a:extLst>
                <a:ext uri="{FF2B5EF4-FFF2-40B4-BE49-F238E27FC236}">
                  <a16:creationId xmlns:a16="http://schemas.microsoft.com/office/drawing/2014/main" id="{953E596C-BC6D-4E4C-A93F-096AD63C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65" name="Rectangle 164">
              <a:extLst>
                <a:ext uri="{FF2B5EF4-FFF2-40B4-BE49-F238E27FC236}">
                  <a16:creationId xmlns:a16="http://schemas.microsoft.com/office/drawing/2014/main" id="{A14DE7F7-2A81-4C9C-BEFB-1026C3ECA167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+6</a:t>
              </a:r>
            </a:p>
          </p:txBody>
        </p:sp>
      </p:grp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AC88C04D-AE97-4EAE-B574-897A36430F2C}"/>
              </a:ext>
            </a:extLst>
          </p:cNvPr>
          <p:cNvCxnSpPr>
            <a:cxnSpLocks/>
          </p:cNvCxnSpPr>
          <p:nvPr/>
        </p:nvCxnSpPr>
        <p:spPr>
          <a:xfrm>
            <a:off x="8166503" y="2278353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Oval 174">
            <a:extLst>
              <a:ext uri="{FF2B5EF4-FFF2-40B4-BE49-F238E27FC236}">
                <a16:creationId xmlns:a16="http://schemas.microsoft.com/office/drawing/2014/main" id="{864005F6-D0A1-458B-8354-7C70669F685E}"/>
              </a:ext>
            </a:extLst>
          </p:cNvPr>
          <p:cNvSpPr/>
          <p:nvPr/>
        </p:nvSpPr>
        <p:spPr>
          <a:xfrm>
            <a:off x="8433018" y="2112785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FB85EAFD-D2FF-4520-8E7F-3475EE56D03E}"/>
              </a:ext>
            </a:extLst>
          </p:cNvPr>
          <p:cNvGrpSpPr/>
          <p:nvPr/>
        </p:nvGrpSpPr>
        <p:grpSpPr>
          <a:xfrm>
            <a:off x="2420377" y="5407348"/>
            <a:ext cx="574196" cy="492950"/>
            <a:chOff x="3753893" y="928777"/>
            <a:chExt cx="574196" cy="492950"/>
          </a:xfrm>
        </p:grpSpPr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033C5A33-4962-4726-8E2A-952FC255DC2C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20A75942-75EF-4F86-B3F4-BD1E5C76EAFB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285</a:t>
              </a:r>
            </a:p>
          </p:txBody>
        </p: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7ECE6C78-7BE2-4B81-A207-61A1D71B7FC6}"/>
              </a:ext>
            </a:extLst>
          </p:cNvPr>
          <p:cNvGrpSpPr/>
          <p:nvPr/>
        </p:nvGrpSpPr>
        <p:grpSpPr>
          <a:xfrm>
            <a:off x="1524787" y="5403044"/>
            <a:ext cx="574196" cy="494964"/>
            <a:chOff x="6879170" y="926763"/>
            <a:chExt cx="574196" cy="494964"/>
          </a:xfrm>
        </p:grpSpPr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B3B1745E-00E3-4CF0-B97C-5E638602C9D2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4FF52386-3B16-4D74-AFB5-320B617A7DA2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22ED895D-889D-4556-90AB-B5960F715B0A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280</a:t>
                </a:r>
              </a:p>
            </p:txBody>
          </p: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0562325F-AE9F-4D46-A252-A0BC5D6DD7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4" name="Group 91">
            <a:extLst>
              <a:ext uri="{FF2B5EF4-FFF2-40B4-BE49-F238E27FC236}">
                <a16:creationId xmlns:a16="http://schemas.microsoft.com/office/drawing/2014/main" id="{A3A94CB3-9F1C-451B-8493-1D2BB73C9577}"/>
              </a:ext>
            </a:extLst>
          </p:cNvPr>
          <p:cNvGrpSpPr/>
          <p:nvPr/>
        </p:nvGrpSpPr>
        <p:grpSpPr>
          <a:xfrm flipH="1">
            <a:off x="1812545" y="4888722"/>
            <a:ext cx="904715" cy="479154"/>
            <a:chOff x="7395283" y="5821043"/>
            <a:chExt cx="205894" cy="512761"/>
          </a:xfrm>
        </p:grpSpPr>
        <p:sp>
          <p:nvSpPr>
            <p:cNvPr id="185" name="Freeform 11">
              <a:extLst>
                <a:ext uri="{FF2B5EF4-FFF2-40B4-BE49-F238E27FC236}">
                  <a16:creationId xmlns:a16="http://schemas.microsoft.com/office/drawing/2014/main" id="{614C12B9-2ADF-485A-BE29-FD621AEBE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BB74B240-A82A-4652-821F-B2EC895A232F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-5</a:t>
              </a:r>
            </a:p>
          </p:txBody>
        </p:sp>
      </p:grpSp>
      <p:cxnSp>
        <p:nvCxnSpPr>
          <p:cNvPr id="187" name="Straight Connector 186">
            <a:extLst>
              <a:ext uri="{FF2B5EF4-FFF2-40B4-BE49-F238E27FC236}">
                <a16:creationId xmlns:a16="http://schemas.microsoft.com/office/drawing/2014/main" id="{5B715500-6221-4098-B4BB-E0B9A596A086}"/>
              </a:ext>
            </a:extLst>
          </p:cNvPr>
          <p:cNvCxnSpPr>
            <a:cxnSpLocks/>
          </p:cNvCxnSpPr>
          <p:nvPr/>
        </p:nvCxnSpPr>
        <p:spPr>
          <a:xfrm>
            <a:off x="579350" y="5393167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" name="Group 91">
            <a:extLst>
              <a:ext uri="{FF2B5EF4-FFF2-40B4-BE49-F238E27FC236}">
                <a16:creationId xmlns:a16="http://schemas.microsoft.com/office/drawing/2014/main" id="{D73D803A-7C70-47BC-A9B8-D6BCD5784225}"/>
              </a:ext>
            </a:extLst>
          </p:cNvPr>
          <p:cNvGrpSpPr/>
          <p:nvPr/>
        </p:nvGrpSpPr>
        <p:grpSpPr>
          <a:xfrm flipH="1">
            <a:off x="909926" y="4885162"/>
            <a:ext cx="880880" cy="479154"/>
            <a:chOff x="7395283" y="5821043"/>
            <a:chExt cx="205894" cy="512761"/>
          </a:xfrm>
        </p:grpSpPr>
        <p:sp>
          <p:nvSpPr>
            <p:cNvPr id="189" name="Freeform 11">
              <a:extLst>
                <a:ext uri="{FF2B5EF4-FFF2-40B4-BE49-F238E27FC236}">
                  <a16:creationId xmlns:a16="http://schemas.microsoft.com/office/drawing/2014/main" id="{ADA103A7-EAB3-4B61-94D8-F67D4F85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70447B62-2F40-45F7-BA2F-EB795B15FB17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-1</a:t>
              </a:r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484AB580-52EF-4286-B817-1CF3B5E469CF}"/>
              </a:ext>
            </a:extLst>
          </p:cNvPr>
          <p:cNvGrpSpPr/>
          <p:nvPr/>
        </p:nvGrpSpPr>
        <p:grpSpPr>
          <a:xfrm>
            <a:off x="627225" y="5400228"/>
            <a:ext cx="574196" cy="494964"/>
            <a:chOff x="6879170" y="926763"/>
            <a:chExt cx="574196" cy="494964"/>
          </a:xfrm>
        </p:grpSpPr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B45F5A05-8C85-45CD-BE05-415DF6919A7F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BDD3EDC4-0DC9-46FD-A4B4-5EA2310779C8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7F73CDE8-C19A-451E-9A82-CDBD687A1929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279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D0679FE8-7DBA-4905-A911-C8493263A3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96" name="Oval 195">
            <a:extLst>
              <a:ext uri="{FF2B5EF4-FFF2-40B4-BE49-F238E27FC236}">
                <a16:creationId xmlns:a16="http://schemas.microsoft.com/office/drawing/2014/main" id="{AE1044BD-324E-4C02-92B9-7D99F2B9B947}"/>
              </a:ext>
            </a:extLst>
          </p:cNvPr>
          <p:cNvSpPr/>
          <p:nvPr/>
        </p:nvSpPr>
        <p:spPr>
          <a:xfrm>
            <a:off x="2641544" y="522972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487A5D4B-194E-4B5D-8D3B-5E39AD8C86D9}"/>
              </a:ext>
            </a:extLst>
          </p:cNvPr>
          <p:cNvGrpSpPr/>
          <p:nvPr/>
        </p:nvGrpSpPr>
        <p:grpSpPr>
          <a:xfrm>
            <a:off x="4189191" y="5371465"/>
            <a:ext cx="574196" cy="492950"/>
            <a:chOff x="3754064" y="928777"/>
            <a:chExt cx="574196" cy="492950"/>
          </a:xfrm>
        </p:grpSpPr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FE781C51-87DD-473F-90CA-32E210CB2E70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7522EE14-BBFB-4A47-AE7E-77675E38B827}"/>
                </a:ext>
              </a:extLst>
            </p:cNvPr>
            <p:cNvSpPr txBox="1"/>
            <p:nvPr/>
          </p:nvSpPr>
          <p:spPr>
            <a:xfrm>
              <a:off x="3754064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388</a:t>
              </a:r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198A0A1E-1887-47CB-BA29-CF3722110037}"/>
              </a:ext>
            </a:extLst>
          </p:cNvPr>
          <p:cNvGrpSpPr/>
          <p:nvPr/>
        </p:nvGrpSpPr>
        <p:grpSpPr>
          <a:xfrm>
            <a:off x="5094636" y="5368712"/>
            <a:ext cx="574196" cy="494964"/>
            <a:chOff x="6884883" y="926763"/>
            <a:chExt cx="574196" cy="494964"/>
          </a:xfrm>
        </p:grpSpPr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F6755DE8-B826-4A72-AD88-0F88D91EDC1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882C335C-6FF9-4AA6-B246-3490F992DB4A}"/>
                </a:ext>
              </a:extLst>
            </p:cNvPr>
            <p:cNvGrpSpPr/>
            <p:nvPr/>
          </p:nvGrpSpPr>
          <p:grpSpPr>
            <a:xfrm>
              <a:off x="6884883" y="928608"/>
              <a:ext cx="574196" cy="493119"/>
              <a:chOff x="6884883" y="928608"/>
              <a:chExt cx="574196" cy="493119"/>
            </a:xfrm>
          </p:grpSpPr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FAB626B-865E-4804-9647-E73762041F23}"/>
                  </a:ext>
                </a:extLst>
              </p:cNvPr>
              <p:cNvSpPr txBox="1"/>
              <p:nvPr/>
            </p:nvSpPr>
            <p:spPr>
              <a:xfrm>
                <a:off x="6884883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390</a:t>
                </a:r>
              </a:p>
            </p:txBody>
          </p: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1DF5715C-BA77-4761-89F5-D45A99ADC4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5" name="Group 91">
            <a:extLst>
              <a:ext uri="{FF2B5EF4-FFF2-40B4-BE49-F238E27FC236}">
                <a16:creationId xmlns:a16="http://schemas.microsoft.com/office/drawing/2014/main" id="{CE11E969-476A-4CEB-884F-B2AB1648AAD6}"/>
              </a:ext>
            </a:extLst>
          </p:cNvPr>
          <p:cNvGrpSpPr/>
          <p:nvPr/>
        </p:nvGrpSpPr>
        <p:grpSpPr>
          <a:xfrm>
            <a:off x="4466555" y="4872840"/>
            <a:ext cx="893612" cy="479154"/>
            <a:chOff x="7395283" y="5821043"/>
            <a:chExt cx="205894" cy="512761"/>
          </a:xfrm>
        </p:grpSpPr>
        <p:sp>
          <p:nvSpPr>
            <p:cNvPr id="206" name="Freeform 11">
              <a:extLst>
                <a:ext uri="{FF2B5EF4-FFF2-40B4-BE49-F238E27FC236}">
                  <a16:creationId xmlns:a16="http://schemas.microsoft.com/office/drawing/2014/main" id="{C4351EF6-1FE4-440D-A44C-D238DB6D2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99ED1862-3D81-491E-AC85-D6916C5C7B41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208" name="Group 91">
            <a:extLst>
              <a:ext uri="{FF2B5EF4-FFF2-40B4-BE49-F238E27FC236}">
                <a16:creationId xmlns:a16="http://schemas.microsoft.com/office/drawing/2014/main" id="{857EEDA6-68CC-4415-9758-05309BA53649}"/>
              </a:ext>
            </a:extLst>
          </p:cNvPr>
          <p:cNvGrpSpPr/>
          <p:nvPr/>
        </p:nvGrpSpPr>
        <p:grpSpPr>
          <a:xfrm>
            <a:off x="5363067" y="4868409"/>
            <a:ext cx="889897" cy="479154"/>
            <a:chOff x="7395283" y="5821043"/>
            <a:chExt cx="205894" cy="512761"/>
          </a:xfrm>
        </p:grpSpPr>
        <p:sp>
          <p:nvSpPr>
            <p:cNvPr id="209" name="Freeform 11">
              <a:extLst>
                <a:ext uri="{FF2B5EF4-FFF2-40B4-BE49-F238E27FC236}">
                  <a16:creationId xmlns:a16="http://schemas.microsoft.com/office/drawing/2014/main" id="{E2DC35DC-9B67-4B8D-B735-0462E3ED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69B47FE3-4026-4106-AF35-397D3972F935}"/>
                </a:ext>
              </a:extLst>
            </p:cNvPr>
            <p:cNvSpPr/>
            <p:nvPr/>
          </p:nvSpPr>
          <p:spPr>
            <a:xfrm>
              <a:off x="7450017" y="5821043"/>
              <a:ext cx="117918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+2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40BBC34C-AC50-4A17-B78F-97600352880E}"/>
              </a:ext>
            </a:extLst>
          </p:cNvPr>
          <p:cNvGrpSpPr/>
          <p:nvPr/>
        </p:nvGrpSpPr>
        <p:grpSpPr>
          <a:xfrm>
            <a:off x="5980193" y="5366330"/>
            <a:ext cx="574196" cy="494964"/>
            <a:chOff x="6879341" y="926763"/>
            <a:chExt cx="574196" cy="49496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B17BD5F2-B4A8-41F7-81B9-BA953F336D1C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C02BAF30-D998-439D-92D0-7FDA2DB6C51A}"/>
                </a:ext>
              </a:extLst>
            </p:cNvPr>
            <p:cNvGrpSpPr/>
            <p:nvPr/>
          </p:nvGrpSpPr>
          <p:grpSpPr>
            <a:xfrm>
              <a:off x="6879341" y="928608"/>
              <a:ext cx="574196" cy="493119"/>
              <a:chOff x="6879341" y="928608"/>
              <a:chExt cx="574196" cy="493119"/>
            </a:xfrm>
          </p:grpSpPr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6B7F8D6B-2B13-42D1-BA3D-C7F901AF3876}"/>
                  </a:ext>
                </a:extLst>
              </p:cNvPr>
              <p:cNvSpPr txBox="1"/>
              <p:nvPr/>
            </p:nvSpPr>
            <p:spPr>
              <a:xfrm>
                <a:off x="6879341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392</a:t>
                </a:r>
              </a:p>
            </p:txBody>
          </p: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7F2383DF-73D9-41FD-8B1F-57FF67A16B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ECE99834-347C-4AE1-9613-98CCECF53BDC}"/>
              </a:ext>
            </a:extLst>
          </p:cNvPr>
          <p:cNvCxnSpPr>
            <a:cxnSpLocks/>
          </p:cNvCxnSpPr>
          <p:nvPr/>
        </p:nvCxnSpPr>
        <p:spPr>
          <a:xfrm>
            <a:off x="4134024" y="5384509"/>
            <a:ext cx="2873623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Oval 216">
            <a:extLst>
              <a:ext uri="{FF2B5EF4-FFF2-40B4-BE49-F238E27FC236}">
                <a16:creationId xmlns:a16="http://schemas.microsoft.com/office/drawing/2014/main" id="{6ADC57E1-F26F-4D81-AFB2-9E56D20757D6}"/>
              </a:ext>
            </a:extLst>
          </p:cNvPr>
          <p:cNvSpPr/>
          <p:nvPr/>
        </p:nvSpPr>
        <p:spPr>
          <a:xfrm>
            <a:off x="4400539" y="521894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A2391F3-7373-4735-A81E-F049E82492F5}"/>
              </a:ext>
            </a:extLst>
          </p:cNvPr>
          <p:cNvGrpSpPr/>
          <p:nvPr/>
        </p:nvGrpSpPr>
        <p:grpSpPr>
          <a:xfrm>
            <a:off x="9981297" y="5410558"/>
            <a:ext cx="574196" cy="492950"/>
            <a:chOff x="3753893" y="928777"/>
            <a:chExt cx="574196" cy="492950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081CF1AD-0747-400F-B926-DBCF81B7C862}"/>
                </a:ext>
              </a:extLst>
            </p:cNvPr>
            <p:cNvCxnSpPr>
              <a:cxnSpLocks/>
            </p:cNvCxnSpPr>
            <p:nvPr/>
          </p:nvCxnSpPr>
          <p:spPr>
            <a:xfrm>
              <a:off x="4042416" y="928777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3A02FA10-5966-4120-A0FE-91188EBADCC5}"/>
                </a:ext>
              </a:extLst>
            </p:cNvPr>
            <p:cNvSpPr txBox="1"/>
            <p:nvPr/>
          </p:nvSpPr>
          <p:spPr>
            <a:xfrm>
              <a:off x="3753893" y="1021617"/>
              <a:ext cx="5741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2000" b="1" dirty="0">
                  <a:latin typeface="Calibri" panose="020F0502020204030204" pitchFamily="34" charset="0"/>
                  <a:ea typeface="Cambria Math" panose="02040503050406030204" pitchFamily="18" charset="0"/>
                </a:rPr>
                <a:t>404</a:t>
              </a:r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DF3BD474-DF03-4770-B66F-438AB7B68A85}"/>
              </a:ext>
            </a:extLst>
          </p:cNvPr>
          <p:cNvGrpSpPr/>
          <p:nvPr/>
        </p:nvGrpSpPr>
        <p:grpSpPr>
          <a:xfrm>
            <a:off x="9085707" y="5406254"/>
            <a:ext cx="574196" cy="494964"/>
            <a:chOff x="6879170" y="926763"/>
            <a:chExt cx="574196" cy="494964"/>
          </a:xfrm>
        </p:grpSpPr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AF663D71-5088-4DC4-B555-2BDCAEA9B38A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7C17283F-D732-42BA-B8B7-8BF58C7B0608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A45B3B96-F1BE-4CCD-B06A-79610BD0F8D1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400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4A610C4-924C-4464-96F7-0590169AB7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6" name="Group 91">
            <a:extLst>
              <a:ext uri="{FF2B5EF4-FFF2-40B4-BE49-F238E27FC236}">
                <a16:creationId xmlns:a16="http://schemas.microsoft.com/office/drawing/2014/main" id="{D5945B3C-03A7-4A66-8567-93EBA28D07FE}"/>
              </a:ext>
            </a:extLst>
          </p:cNvPr>
          <p:cNvGrpSpPr/>
          <p:nvPr/>
        </p:nvGrpSpPr>
        <p:grpSpPr>
          <a:xfrm flipH="1">
            <a:off x="9373465" y="4896180"/>
            <a:ext cx="904715" cy="479154"/>
            <a:chOff x="7395283" y="5821043"/>
            <a:chExt cx="205894" cy="512761"/>
          </a:xfrm>
        </p:grpSpPr>
        <p:sp>
          <p:nvSpPr>
            <p:cNvPr id="227" name="Freeform 11">
              <a:extLst>
                <a:ext uri="{FF2B5EF4-FFF2-40B4-BE49-F238E27FC236}">
                  <a16:creationId xmlns:a16="http://schemas.microsoft.com/office/drawing/2014/main" id="{DF2F95E2-F117-43C8-BD0E-94F44B173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7C8AF43-E3F5-46BE-9578-915BB1C62DD3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-4</a:t>
              </a:r>
            </a:p>
          </p:txBody>
        </p:sp>
      </p:grpSp>
      <p:cxnSp>
        <p:nvCxnSpPr>
          <p:cNvPr id="229" name="Straight Connector 228">
            <a:extLst>
              <a:ext uri="{FF2B5EF4-FFF2-40B4-BE49-F238E27FC236}">
                <a16:creationId xmlns:a16="http://schemas.microsoft.com/office/drawing/2014/main" id="{5D1CFE79-3241-471A-9D3A-D5311844E175}"/>
              </a:ext>
            </a:extLst>
          </p:cNvPr>
          <p:cNvCxnSpPr>
            <a:cxnSpLocks/>
          </p:cNvCxnSpPr>
          <p:nvPr/>
        </p:nvCxnSpPr>
        <p:spPr>
          <a:xfrm>
            <a:off x="8140270" y="5396377"/>
            <a:ext cx="2855937" cy="1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0" name="Group 91">
            <a:extLst>
              <a:ext uri="{FF2B5EF4-FFF2-40B4-BE49-F238E27FC236}">
                <a16:creationId xmlns:a16="http://schemas.microsoft.com/office/drawing/2014/main" id="{8D4ABFDD-1847-46D7-9142-A0C7627BE5B1}"/>
              </a:ext>
            </a:extLst>
          </p:cNvPr>
          <p:cNvGrpSpPr/>
          <p:nvPr/>
        </p:nvGrpSpPr>
        <p:grpSpPr>
          <a:xfrm flipH="1">
            <a:off x="8470846" y="4892620"/>
            <a:ext cx="880880" cy="479154"/>
            <a:chOff x="7395283" y="5821043"/>
            <a:chExt cx="205894" cy="512761"/>
          </a:xfrm>
        </p:grpSpPr>
        <p:sp>
          <p:nvSpPr>
            <p:cNvPr id="231" name="Freeform 11">
              <a:extLst>
                <a:ext uri="{FF2B5EF4-FFF2-40B4-BE49-F238E27FC236}">
                  <a16:creationId xmlns:a16="http://schemas.microsoft.com/office/drawing/2014/main" id="{8B5949CC-F7F1-4F59-95CE-A782283FE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5283" y="6128679"/>
              <a:ext cx="205894" cy="205125"/>
            </a:xfrm>
            <a:custGeom>
              <a:avLst/>
              <a:gdLst>
                <a:gd name="T0" fmla="*/ 35727 w 720"/>
                <a:gd name="T1" fmla="*/ 20 h 540"/>
                <a:gd name="T2" fmla="*/ 17868 w 720"/>
                <a:gd name="T3" fmla="*/ 0 h 540"/>
                <a:gd name="T4" fmla="*/ 0 w 720"/>
                <a:gd name="T5" fmla="*/ 20 h 540"/>
                <a:gd name="T6" fmla="*/ 0 60000 65536"/>
                <a:gd name="T7" fmla="*/ 0 60000 65536"/>
                <a:gd name="T8" fmla="*/ 0 60000 65536"/>
                <a:gd name="T9" fmla="*/ 0 w 720"/>
                <a:gd name="T10" fmla="*/ 0 h 540"/>
                <a:gd name="T11" fmla="*/ 720 w 720"/>
                <a:gd name="T12" fmla="*/ 540 h 5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20" h="540">
                  <a:moveTo>
                    <a:pt x="720" y="540"/>
                  </a:moveTo>
                  <a:cubicBezTo>
                    <a:pt x="600" y="270"/>
                    <a:pt x="480" y="0"/>
                    <a:pt x="360" y="0"/>
                  </a:cubicBezTo>
                  <a:cubicBezTo>
                    <a:pt x="240" y="0"/>
                    <a:pt x="60" y="450"/>
                    <a:pt x="0" y="540"/>
                  </a:cubicBezTo>
                </a:path>
              </a:pathLst>
            </a:custGeom>
            <a:noFill/>
            <a:ln w="19050" cmpd="sng">
              <a:solidFill>
                <a:srgbClr val="002060"/>
              </a:solidFill>
              <a:round/>
              <a:headEnd type="arrow" w="med" len="med"/>
              <a:tailEnd type="none" w="med" len="med"/>
            </a:ln>
          </p:spPr>
          <p:txBody>
            <a:bodyPr/>
            <a:lstStyle/>
            <a:p>
              <a:endParaRPr lang="en-GB" sz="1682" dirty="0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1ECB2BB8-E3F2-432A-91C1-001D219A4F16}"/>
                </a:ext>
              </a:extLst>
            </p:cNvPr>
            <p:cNvSpPr/>
            <p:nvPr/>
          </p:nvSpPr>
          <p:spPr>
            <a:xfrm>
              <a:off x="7444181" y="5821043"/>
              <a:ext cx="93400" cy="39523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GB" b="1" dirty="0">
                  <a:solidFill>
                    <a:srgbClr val="002060"/>
                  </a:solidFill>
                </a:rPr>
                <a:t>-2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ECF6D7EC-58C7-47B2-925B-2AF0E23081E2}"/>
              </a:ext>
            </a:extLst>
          </p:cNvPr>
          <p:cNvGrpSpPr/>
          <p:nvPr/>
        </p:nvGrpSpPr>
        <p:grpSpPr>
          <a:xfrm>
            <a:off x="8188145" y="5403438"/>
            <a:ext cx="574196" cy="494964"/>
            <a:chOff x="6879170" y="926763"/>
            <a:chExt cx="574196" cy="494964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16FCD247-5AA7-4E9F-8C40-5AAE2C8EC128}"/>
                </a:ext>
              </a:extLst>
            </p:cNvPr>
            <p:cNvCxnSpPr>
              <a:cxnSpLocks/>
            </p:cNvCxnSpPr>
            <p:nvPr/>
          </p:nvCxnSpPr>
          <p:spPr>
            <a:xfrm>
              <a:off x="7166788" y="926763"/>
              <a:ext cx="0" cy="171489"/>
            </a:xfrm>
            <a:prstGeom prst="line">
              <a:avLst/>
            </a:prstGeom>
            <a:ln w="38100">
              <a:solidFill>
                <a:srgbClr val="00206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15FEFD33-D5E3-4F9F-9593-3FE9BC381EC5}"/>
                </a:ext>
              </a:extLst>
            </p:cNvPr>
            <p:cNvGrpSpPr/>
            <p:nvPr/>
          </p:nvGrpSpPr>
          <p:grpSpPr>
            <a:xfrm>
              <a:off x="6879170" y="928608"/>
              <a:ext cx="574196" cy="493119"/>
              <a:chOff x="6879170" y="928608"/>
              <a:chExt cx="574196" cy="493119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58432F7-B157-400D-9F95-2765C6E34962}"/>
                  </a:ext>
                </a:extLst>
              </p:cNvPr>
              <p:cNvSpPr txBox="1"/>
              <p:nvPr/>
            </p:nvSpPr>
            <p:spPr>
              <a:xfrm>
                <a:off x="6879170" y="1021617"/>
                <a:ext cx="5741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2000" b="1" dirty="0">
                    <a:latin typeface="Calibri" panose="020F0502020204030204" pitchFamily="34" charset="0"/>
                    <a:ea typeface="Cambria Math" panose="02040503050406030204" pitchFamily="18" charset="0"/>
                  </a:rPr>
                  <a:t>398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E44DDFB2-58F8-404A-9A9D-6110E4CA6A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66977" y="928608"/>
                <a:ext cx="0" cy="171489"/>
              </a:xfrm>
              <a:prstGeom prst="line">
                <a:avLst/>
              </a:prstGeom>
              <a:ln w="38100">
                <a:solidFill>
                  <a:srgbClr val="00206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38" name="Oval 237">
            <a:extLst>
              <a:ext uri="{FF2B5EF4-FFF2-40B4-BE49-F238E27FC236}">
                <a16:creationId xmlns:a16="http://schemas.microsoft.com/office/drawing/2014/main" id="{E2CBC93B-2014-4CF1-9A7D-85B9FEAD567A}"/>
              </a:ext>
            </a:extLst>
          </p:cNvPr>
          <p:cNvSpPr/>
          <p:nvPr/>
        </p:nvSpPr>
        <p:spPr>
          <a:xfrm>
            <a:off x="10202464" y="5232931"/>
            <a:ext cx="141038" cy="13690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3620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3.7037E-7 L 0.01927 -0.03796 C 0.02331 -0.0463 0.0293 -0.05069 0.03581 -0.05069 C 0.04297 -0.05069 0.04883 -0.0463 0.05286 -0.03796 L 0.07252 3.7037E-7 " pathEditMode="relative" rAng="0" ptsTypes="AAAAA">
                                      <p:cBhvr>
                                        <p:cTn id="1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3.7037E-7 L 0.0918 -0.03704 C 0.09596 -0.04537 0.10221 -0.04977 0.10846 -0.04977 C 0.11588 -0.04977 0.12174 -0.04537 0.12578 -0.03704 L 0.14583 3.7037E-7 " pathEditMode="relative" rAng="0" ptsTypes="AAAAA">
                                      <p:cBhvr>
                                        <p:cTn id="30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11111E-6 L -0.01993 -0.03796 C -0.02396 -0.0463 -0.03008 -0.05069 -0.03685 -0.05069 C -0.04428 -0.05069 -0.05013 -0.0463 -0.05417 -0.03796 L -0.07383 -1.11111E-6 " pathEditMode="relative" rAng="0" ptsTypes="AAAAA">
                                      <p:cBhvr>
                                        <p:cTn id="59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-1.11111E-6 L -0.09349 -0.03773 C -0.0974 -0.04606 -0.10378 -0.05023 -0.1099 -0.05023 C -0.11732 -0.05023 -0.12292 -0.04606 -0.12696 -0.03773 L -0.1461 -1.11111E-6 " pathEditMode="relative" rAng="0" ptsTypes="AAAAA">
                                      <p:cBhvr>
                                        <p:cTn id="75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0.01927 -0.03797 C 0.0233 -0.0463 0.02929 -0.0507 0.0358 -0.0507 C 0.04296 -0.0507 0.04882 -0.0463 0.05286 -0.03797 L 0.07252 4.44444E-6 " pathEditMode="relative" rAng="0" ptsTypes="AAAAA">
                                      <p:cBhvr>
                                        <p:cTn id="109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6 L -0.01993 -0.03796 C -0.02396 -0.04629 -0.03008 -0.05069 -0.03685 -0.05069 C -0.04427 -0.05069 -0.05013 -0.04629 -0.05417 -0.03796 L -0.07383 -3.7037E-6 " pathEditMode="relative" rAng="0" ptsTypes="AAAAA">
                                      <p:cBhvr>
                                        <p:cTn id="133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-3.7037E-6 L -0.09349 -0.03773 C -0.0974 -0.04606 -0.10378 -0.05023 -0.1099 -0.05023 C -0.11732 -0.05023 -0.12292 -0.04606 -0.12696 -0.03773 L -0.1461 -3.7037E-6 " pathEditMode="relative" rAng="0" ptsTypes="AAAAA">
                                      <p:cBhvr>
                                        <p:cTn id="149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00"/>
                            </p:stCondLst>
                            <p:childTnLst>
                              <p:par>
                                <p:cTn id="151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81481E-6 L 0.01927 -0.03796 C 0.0233 -0.04629 0.02929 -0.05069 0.0358 -0.05069 C 0.04297 -0.05069 0.04882 -0.04629 0.05286 -0.03796 L 0.07252 -4.81481E-6 " pathEditMode="relative" rAng="0" ptsTypes="AAAAA">
                                      <p:cBhvr>
                                        <p:cTn id="178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00"/>
                            </p:stCondLst>
                            <p:childTnLst>
                              <p:par>
                                <p:cTn id="180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3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52 -4.81481E-6 L 0.09179 -0.03703 C 0.09596 -0.04537 0.10221 -0.04976 0.10846 -0.04976 C 0.11588 -0.04976 0.12174 -0.04537 0.12578 -0.03703 L 0.14583 -4.81481E-6 " pathEditMode="relative" rAng="0" ptsTypes="AAAAA">
                                      <p:cBhvr>
                                        <p:cTn id="194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25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"/>
                            </p:stCondLst>
                            <p:childTnLst>
                              <p:par>
                                <p:cTn id="196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37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3.33333E-6 L -0.01992 -0.03797 C -0.02396 -0.0463 -0.03008 -0.0507 -0.03685 -0.0507 C -0.04427 -0.0507 -0.05013 -0.0463 -0.05417 -0.03797 L -0.07383 3.33333E-6 " pathEditMode="relative" rAng="0" ptsTypes="AAAAA">
                                      <p:cBhvr>
                                        <p:cTn id="228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-25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000"/>
                            </p:stCondLst>
                            <p:childTnLst>
                              <p:par>
                                <p:cTn id="230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37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383 3.33333E-6 L -0.09349 -0.03773 C -0.0974 -0.04607 -0.10378 -0.05023 -0.1099 -0.05023 C -0.11732 -0.05023 -0.12292 -0.04607 -0.12695 -0.03773 L -0.1461 3.33333E-6 " pathEditMode="relative" rAng="0" ptsTypes="AAAAA">
                                      <p:cBhvr>
                                        <p:cTn id="244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0" y="-25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000"/>
                            </p:stCondLst>
                            <p:childTnLst>
                              <p:par>
                                <p:cTn id="246" presetID="17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8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115" grpId="0"/>
      <p:bldP spid="120" grpId="0"/>
      <p:bldP spid="125" grpId="0"/>
      <p:bldP spid="130" grpId="0"/>
      <p:bldP spid="135" grpId="0"/>
      <p:bldP spid="108" grpId="0" animBg="1"/>
      <p:bldP spid="108" grpId="1" animBg="1"/>
      <p:bldP spid="108" grpId="2" animBg="1"/>
      <p:bldP spid="154" grpId="0" animBg="1"/>
      <p:bldP spid="154" grpId="1" animBg="1"/>
      <p:bldP spid="154" grpId="2" animBg="1"/>
      <p:bldP spid="175" grpId="0" animBg="1"/>
      <p:bldP spid="175" grpId="1" animBg="1"/>
      <p:bldP spid="196" grpId="0" animBg="1"/>
      <p:bldP spid="196" grpId="1" animBg="1"/>
      <p:bldP spid="196" grpId="2" animBg="1"/>
      <p:bldP spid="217" grpId="0" animBg="1"/>
      <p:bldP spid="217" grpId="1" animBg="1"/>
      <p:bldP spid="217" grpId="2" animBg="1"/>
      <p:bldP spid="238" grpId="0" animBg="1"/>
      <p:bldP spid="238" grpId="1" animBg="1"/>
      <p:bldP spid="238" grpId="2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4E1009-1639-4075-A1A2-2B8CE56586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4 Solve missing number problems for addition with multiples of 10 with three-digit answers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6E70ED5-002A-4E0C-9528-04F209D8E5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8554521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+             = 260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E74794F-62F7-4F96-8BF8-5729B6B58001}"/>
              </a:ext>
            </a:extLst>
          </p:cNvPr>
          <p:cNvGrpSpPr/>
          <p:nvPr/>
        </p:nvGrpSpPr>
        <p:grpSpPr>
          <a:xfrm>
            <a:off x="251360" y="2782358"/>
            <a:ext cx="3783429" cy="817087"/>
            <a:chOff x="255525" y="2607393"/>
            <a:chExt cx="2904319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CA4047C-3565-449F-81E9-A1A0111F7954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93E6273-BC29-401E-BA9D-27DDC2B92F74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170 +             = 230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A62F2772-5962-4E3B-A3A4-4D11B3DF3101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6469CD7-4381-486E-A29E-B241BE0A561F}"/>
              </a:ext>
            </a:extLst>
          </p:cNvPr>
          <p:cNvGrpSpPr/>
          <p:nvPr/>
        </p:nvGrpSpPr>
        <p:grpSpPr>
          <a:xfrm>
            <a:off x="251360" y="5023865"/>
            <a:ext cx="3783429" cy="817087"/>
            <a:chOff x="255525" y="2607393"/>
            <a:chExt cx="2904319" cy="1134018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F2188458-8E40-4C55-8F1C-6E3944E8B7DE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3FE8528-FA0D-4DAF-BD9B-3748085531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590 +             = 660 </a:t>
              </a: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A400B4A0-992C-4522-AC2F-01AC558DC6C1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630522" y="552278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B33E536-7632-4C7D-B5AD-02F4454196FC}"/>
              </a:ext>
            </a:extLst>
          </p:cNvPr>
          <p:cNvSpPr txBox="1"/>
          <p:nvPr/>
        </p:nvSpPr>
        <p:spPr>
          <a:xfrm>
            <a:off x="4486617" y="40908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= 4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234AF696-A769-42DE-B5B5-9016A8CBF36C}"/>
              </a:ext>
            </a:extLst>
          </p:cNvPr>
          <p:cNvSpPr txBox="1"/>
          <p:nvPr/>
        </p:nvSpPr>
        <p:spPr>
          <a:xfrm>
            <a:off x="1697345" y="288503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DCAE346-099B-4AF0-A95F-45EB1F60D0B7}"/>
              </a:ext>
            </a:extLst>
          </p:cNvPr>
          <p:cNvSpPr/>
          <p:nvPr/>
        </p:nvSpPr>
        <p:spPr>
          <a:xfrm>
            <a:off x="400438" y="278235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AD8BF140-A380-42B7-A3C7-05C3627ACBF0}"/>
              </a:ext>
            </a:extLst>
          </p:cNvPr>
          <p:cNvSpPr/>
          <p:nvPr/>
        </p:nvSpPr>
        <p:spPr>
          <a:xfrm>
            <a:off x="3103917" y="2781793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615C5865-5C66-4717-AE23-E42BB66BDBDF}"/>
              </a:ext>
            </a:extLst>
          </p:cNvPr>
          <p:cNvSpPr txBox="1"/>
          <p:nvPr/>
        </p:nvSpPr>
        <p:spPr>
          <a:xfrm>
            <a:off x="4486617" y="263916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7 = 6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221709A8-9106-469F-81DE-C07AC8E05A46}"/>
              </a:ext>
            </a:extLst>
          </p:cNvPr>
          <p:cNvSpPr txBox="1"/>
          <p:nvPr/>
        </p:nvSpPr>
        <p:spPr>
          <a:xfrm>
            <a:off x="2006326" y="28818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2B82EB7-5C61-4711-B851-F0A6167585E5}"/>
              </a:ext>
            </a:extLst>
          </p:cNvPr>
          <p:cNvSpPr txBox="1"/>
          <p:nvPr/>
        </p:nvSpPr>
        <p:spPr>
          <a:xfrm>
            <a:off x="1697345" y="512935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0183B5F7-D580-494F-91C3-2B9283365369}"/>
              </a:ext>
            </a:extLst>
          </p:cNvPr>
          <p:cNvSpPr/>
          <p:nvPr/>
        </p:nvSpPr>
        <p:spPr>
          <a:xfrm>
            <a:off x="400438" y="5026677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D342B3BD-AC68-4E44-853F-7D704F4440F8}"/>
              </a:ext>
            </a:extLst>
          </p:cNvPr>
          <p:cNvSpPr/>
          <p:nvPr/>
        </p:nvSpPr>
        <p:spPr>
          <a:xfrm>
            <a:off x="3103917" y="5023731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2D8796D5-8613-4BA8-8161-028DE3CB30B9}"/>
              </a:ext>
            </a:extLst>
          </p:cNvPr>
          <p:cNvSpPr txBox="1"/>
          <p:nvPr/>
        </p:nvSpPr>
        <p:spPr>
          <a:xfrm>
            <a:off x="4486617" y="4883481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6 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9 = 7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0C1038A1-9178-4E9B-9201-CC12F5DE320D}"/>
              </a:ext>
            </a:extLst>
          </p:cNvPr>
          <p:cNvSpPr txBox="1"/>
          <p:nvPr/>
        </p:nvSpPr>
        <p:spPr>
          <a:xfrm>
            <a:off x="2006326" y="5126179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72512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94" grpId="0" animBg="1"/>
      <p:bldP spid="95" grpId="0" animBg="1"/>
      <p:bldP spid="98" grpId="0"/>
      <p:bldP spid="99" grpId="0"/>
      <p:bldP spid="100" grpId="0"/>
      <p:bldP spid="101" grpId="0" animBg="1"/>
      <p:bldP spid="102" grpId="0" animBg="1"/>
      <p:bldP spid="103" grpId="0"/>
      <p:bldP spid="104" grpId="0"/>
      <p:bldP spid="105" grpId="0"/>
      <p:bldP spid="106" grpId="0" animBg="1"/>
      <p:bldP spid="107" grpId="0" animBg="1"/>
      <p:bldP spid="108" grpId="0"/>
      <p:bldP spid="10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+             = 260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77FCF34A-9268-4F2E-ADE4-DC5EE495275B}"/>
              </a:ext>
            </a:extLst>
          </p:cNvPr>
          <p:cNvGrpSpPr/>
          <p:nvPr/>
        </p:nvGrpSpPr>
        <p:grpSpPr>
          <a:xfrm>
            <a:off x="571199" y="1954709"/>
            <a:ext cx="1539560" cy="1515856"/>
            <a:chOff x="4975891" y="1527626"/>
            <a:chExt cx="1539560" cy="1515856"/>
          </a:xfrm>
        </p:grpSpPr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EF695829-4583-45B4-AB2D-FF0E8E1038E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09" name="Picture 14">
                <a:extLst>
                  <a:ext uri="{FF2B5EF4-FFF2-40B4-BE49-F238E27FC236}">
                    <a16:creationId xmlns:a16="http://schemas.microsoft.com/office/drawing/2014/main" id="{5C88209A-1B53-4AD3-8A5E-03A6DD776C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5">
                <a:extLst>
                  <a:ext uri="{FF2B5EF4-FFF2-40B4-BE49-F238E27FC236}">
                    <a16:creationId xmlns:a16="http://schemas.microsoft.com/office/drawing/2014/main" id="{1193A316-0A62-495B-A6D8-7D13B7116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6">
                <a:extLst>
                  <a:ext uri="{FF2B5EF4-FFF2-40B4-BE49-F238E27FC236}">
                    <a16:creationId xmlns:a16="http://schemas.microsoft.com/office/drawing/2014/main" id="{33C2F026-0ABC-40CB-A195-C877943C5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7">
                <a:extLst>
                  <a:ext uri="{FF2B5EF4-FFF2-40B4-BE49-F238E27FC236}">
                    <a16:creationId xmlns:a16="http://schemas.microsoft.com/office/drawing/2014/main" id="{AB980F33-EED0-4AB3-8532-5E2182BCA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8">
                <a:extLst>
                  <a:ext uri="{FF2B5EF4-FFF2-40B4-BE49-F238E27FC236}">
                    <a16:creationId xmlns:a16="http://schemas.microsoft.com/office/drawing/2014/main" id="{1570DF8E-D133-4721-BE03-920CDC4FD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9">
                <a:extLst>
                  <a:ext uri="{FF2B5EF4-FFF2-40B4-BE49-F238E27FC236}">
                    <a16:creationId xmlns:a16="http://schemas.microsoft.com/office/drawing/2014/main" id="{9D5D709F-4559-4739-AB27-720389AE4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0">
                <a:extLst>
                  <a:ext uri="{FF2B5EF4-FFF2-40B4-BE49-F238E27FC236}">
                    <a16:creationId xmlns:a16="http://schemas.microsoft.com/office/drawing/2014/main" id="{08F3F0EF-58C3-46E7-AC35-61808CF3C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1">
                <a:extLst>
                  <a:ext uri="{FF2B5EF4-FFF2-40B4-BE49-F238E27FC236}">
                    <a16:creationId xmlns:a16="http://schemas.microsoft.com/office/drawing/2014/main" id="{BE24217B-77B4-449A-909B-13184651A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2">
                <a:extLst>
                  <a:ext uri="{FF2B5EF4-FFF2-40B4-BE49-F238E27FC236}">
                    <a16:creationId xmlns:a16="http://schemas.microsoft.com/office/drawing/2014/main" id="{D556F4AC-B333-4AD1-B02A-92AE57232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3">
                <a:extLst>
                  <a:ext uri="{FF2B5EF4-FFF2-40B4-BE49-F238E27FC236}">
                    <a16:creationId xmlns:a16="http://schemas.microsoft.com/office/drawing/2014/main" id="{99642DA9-D49C-486A-9900-0EE6A2F61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" name="Group 56">
              <a:extLst>
                <a:ext uri="{FF2B5EF4-FFF2-40B4-BE49-F238E27FC236}">
                  <a16:creationId xmlns:a16="http://schemas.microsoft.com/office/drawing/2014/main" id="{278A655C-27F4-4727-9D5C-E2B8E61B675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C099594D-320F-4FA3-93B4-C8547772C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41D757ED-60ED-4A70-A83A-DE0746814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D41970D3-B160-4195-82D9-CC5C5848C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967A55EA-FC95-40A4-BC47-D2737A7F2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05653D2E-E184-481F-A2BD-E58B4D9E7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84A8E471-A895-490E-8145-8D593C61F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F21913E9-E666-4700-B9F5-364F79A0A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6CE4B27B-5278-4006-8A49-6DFF5333C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5888E637-7A94-4EE8-8380-95EBD7535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84002D9B-0F3E-44E3-9093-0DE798C93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" name="Group 56">
              <a:extLst>
                <a:ext uri="{FF2B5EF4-FFF2-40B4-BE49-F238E27FC236}">
                  <a16:creationId xmlns:a16="http://schemas.microsoft.com/office/drawing/2014/main" id="{08611C28-2C3A-4A76-978D-4CE76B428B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E498AF8D-D54C-40BD-BF94-4DC950714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CE5D5363-8C63-41F6-84DC-409BB862B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52F2931B-4AA4-4E2A-87FA-52C3D140B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69A90F4E-1677-4686-94C6-D933D9EFC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91FAE797-3BAA-4E17-9107-89F70AC17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526918A6-A636-4997-B4C4-272A21C0C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69EB2562-6D68-4961-A7D2-02FEE8FDB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52E9648E-A7EB-4363-90BA-301C1CB7E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721F663B-E0EB-461B-BA38-5967A44AC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CAA712F0-3E3E-4E65-A8BD-2BA0053B1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" name="Group 56">
              <a:extLst>
                <a:ext uri="{FF2B5EF4-FFF2-40B4-BE49-F238E27FC236}">
                  <a16:creationId xmlns:a16="http://schemas.microsoft.com/office/drawing/2014/main" id="{EE36611A-3EFF-42A4-AC25-80FF4A91C71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A2BC135C-6677-4063-9E31-651F23133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1C0CCFE6-977C-474D-81D9-CF909295D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76855ED-7E6F-41FA-911D-E7A27470E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72D693C7-A325-4E48-A625-9A50D4FF9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0A26F767-EAFB-4E5F-87BC-78FAE3852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73913C95-521D-495C-8360-37B2757C7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EABD9D5-B601-47C5-BC48-0DFF929E1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9C8670D4-CE58-413F-B074-669037175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ED93DA35-897F-4E75-B560-06C4E4865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42C54E69-CCC8-4805-96CF-7AFC7EBC5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" name="Group 56">
              <a:extLst>
                <a:ext uri="{FF2B5EF4-FFF2-40B4-BE49-F238E27FC236}">
                  <a16:creationId xmlns:a16="http://schemas.microsoft.com/office/drawing/2014/main" id="{3E3029F5-7BA5-4818-8AC4-A0E3996E545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B2D085EF-5EB2-4BC9-8252-15E8810E3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3EE14FB0-78BC-4763-A753-3EF7012BA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76F057AA-3897-40C9-9DBB-D16A1E088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C9959D3C-537C-41A0-91E0-D564F5DE2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096B4E44-1BDF-495E-94EC-A2DA66D69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94C46C65-DA9A-411F-AE0B-F2D2CBD8C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A0501B99-3BDE-44E7-93E4-74BA9DB70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5828D4C3-4102-4B45-BBB6-E67A406BB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B829DD34-322C-498C-8E2E-D850B07004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AD42513D-6FAB-469C-BC59-7535AFDC2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" name="Group 56">
              <a:extLst>
                <a:ext uri="{FF2B5EF4-FFF2-40B4-BE49-F238E27FC236}">
                  <a16:creationId xmlns:a16="http://schemas.microsoft.com/office/drawing/2014/main" id="{2F7ADB0E-C6B4-40D3-99C1-873AFB43145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6780F077-0CE0-4E1E-940E-5D287592E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CC2D804B-0D6F-4B9A-812B-6550264F8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32ECEFC8-FC00-4DE1-9B5F-E1D944BE4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049BB575-39AB-4DD8-B68E-65286D9AF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5861ABDD-9AE8-4026-AAFB-995370D6A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2B655434-B2BF-4EAE-BBA3-EB1CCE2F2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46354CB4-B16A-4CD3-AD41-A6DBB29C7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53FB209F-7FDA-4B19-BD7A-57428D6C1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29BD4B09-F395-4C1A-B8DD-598A35B30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5815079B-5980-4880-9F52-E5CBFD8F4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" name="Group 56">
              <a:extLst>
                <a:ext uri="{FF2B5EF4-FFF2-40B4-BE49-F238E27FC236}">
                  <a16:creationId xmlns:a16="http://schemas.microsoft.com/office/drawing/2014/main" id="{5F4C23F7-DC0F-4CF9-BDD3-4054B9D50A6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292AEA9B-431E-495A-87FB-4ACCD13EA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0FBC9261-3B2C-4073-89F8-3A9BD29EE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973394E4-E56C-46A2-8188-30C13AF85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D772AC04-6856-430D-A0A6-281779B17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2110B3C4-439F-487D-A62C-39720F8A8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304937AB-3F11-4F6A-A31F-F18B82D56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12B01D53-0AA4-430C-B6F9-20866234E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DD44CF87-5E89-4BCD-B60C-6F4248479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58195782-F271-44B5-B741-64FE2CAA5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F3C5336F-4879-4840-BFAE-6DBFA12C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6" name="Group 56">
              <a:extLst>
                <a:ext uri="{FF2B5EF4-FFF2-40B4-BE49-F238E27FC236}">
                  <a16:creationId xmlns:a16="http://schemas.microsoft.com/office/drawing/2014/main" id="{122E6101-F120-42E9-B0D6-656552757C4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CBB484B6-BF09-456B-A372-E318A5798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E86DD61C-D255-4CCD-A50B-A699B223D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8CD42B35-BC6F-444B-ACB4-CDAD8DE3C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3EDDC932-5F66-42B6-8747-2DEAA13E9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5496090A-D68B-4D19-BE7E-5E9238082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A3563F8A-250D-4F50-9E32-DA664BE44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0F2A161E-56F5-4CEA-B003-F3B58EB5C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A22035BB-AA9A-4F22-A476-BDF2AD64F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C6531236-B169-4FCD-83B3-2A77C28CE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987B8235-2A47-4679-90A0-B131BC5ED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" name="Group 56">
              <a:extLst>
                <a:ext uri="{FF2B5EF4-FFF2-40B4-BE49-F238E27FC236}">
                  <a16:creationId xmlns:a16="http://schemas.microsoft.com/office/drawing/2014/main" id="{AB48C443-F4B6-4273-90B2-913A4628E42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2E8CE108-9096-4796-9029-78695604C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B5BE7612-29F2-4C6A-9688-DAE38ED996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686758B5-287E-4DF6-BFE6-75766D8D9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40798C2F-D523-44FB-AF46-8782D6D22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594584E4-9BA9-4A84-9013-998203405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CCC8B21A-16F6-4F6A-A5C3-A9872714E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336C2C1A-38F1-42E5-9149-E0DF8872B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F1AE7EC0-C663-4D1A-95CD-D684A0A65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6FF1845E-01D2-4E4D-B9C7-7EC47A7EA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1E5A5357-3001-4A79-9FC8-6B178DFD6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" name="Group 56">
              <a:extLst>
                <a:ext uri="{FF2B5EF4-FFF2-40B4-BE49-F238E27FC236}">
                  <a16:creationId xmlns:a16="http://schemas.microsoft.com/office/drawing/2014/main" id="{4A2D0F72-AD44-4BCF-ABFE-50884133D9D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12EBBBF1-2012-483B-AD76-5BDE63F87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F7A0B1FD-C18E-431A-A764-299F2AEA5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C0A45A48-A22B-4197-B53B-9966CF575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07E65567-67CA-4C2E-86F9-C8C69F6CB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C78AF0AD-BF5A-4809-B540-2446351DF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E329A650-091D-4984-B8C3-39DCCCE66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803792A4-4745-450C-A34C-2BDC1CF93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66B2CF9D-412D-4E0F-A6D0-A8E56E298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D40CB0DD-D568-470A-A94B-7002757B5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65D9B3AC-E1C1-48C7-B555-7F672DAD7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908B49D2-387A-4599-9504-C443595730EF}"/>
              </a:ext>
            </a:extLst>
          </p:cNvPr>
          <p:cNvGrpSpPr/>
          <p:nvPr/>
        </p:nvGrpSpPr>
        <p:grpSpPr>
          <a:xfrm>
            <a:off x="2364421" y="1954709"/>
            <a:ext cx="1539560" cy="1515856"/>
            <a:chOff x="4975891" y="1527626"/>
            <a:chExt cx="1539560" cy="1515856"/>
          </a:xfrm>
        </p:grpSpPr>
        <p:grpSp>
          <p:nvGrpSpPr>
            <p:cNvPr id="220" name="Group 56">
              <a:extLst>
                <a:ext uri="{FF2B5EF4-FFF2-40B4-BE49-F238E27FC236}">
                  <a16:creationId xmlns:a16="http://schemas.microsoft.com/office/drawing/2014/main" id="{49833A93-F1F9-4C48-9DA9-362DC8FFA5B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20" name="Picture 14">
                <a:extLst>
                  <a:ext uri="{FF2B5EF4-FFF2-40B4-BE49-F238E27FC236}">
                    <a16:creationId xmlns:a16="http://schemas.microsoft.com/office/drawing/2014/main" id="{C48F7261-1A70-4289-99F1-61BAF2DB0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5">
                <a:extLst>
                  <a:ext uri="{FF2B5EF4-FFF2-40B4-BE49-F238E27FC236}">
                    <a16:creationId xmlns:a16="http://schemas.microsoft.com/office/drawing/2014/main" id="{22F29781-7079-4AB0-885F-C08C30E8B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6">
                <a:extLst>
                  <a:ext uri="{FF2B5EF4-FFF2-40B4-BE49-F238E27FC236}">
                    <a16:creationId xmlns:a16="http://schemas.microsoft.com/office/drawing/2014/main" id="{5E10A926-947D-4D60-9C7E-99B862A35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7">
                <a:extLst>
                  <a:ext uri="{FF2B5EF4-FFF2-40B4-BE49-F238E27FC236}">
                    <a16:creationId xmlns:a16="http://schemas.microsoft.com/office/drawing/2014/main" id="{471C331A-D0A9-4BE9-B5AA-930A3CCCA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8">
                <a:extLst>
                  <a:ext uri="{FF2B5EF4-FFF2-40B4-BE49-F238E27FC236}">
                    <a16:creationId xmlns:a16="http://schemas.microsoft.com/office/drawing/2014/main" id="{48DB3127-8C6F-489F-AA68-A38790119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9">
                <a:extLst>
                  <a:ext uri="{FF2B5EF4-FFF2-40B4-BE49-F238E27FC236}">
                    <a16:creationId xmlns:a16="http://schemas.microsoft.com/office/drawing/2014/main" id="{082FC811-EAF5-49CD-BBDB-8FD2A9C51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0">
                <a:extLst>
                  <a:ext uri="{FF2B5EF4-FFF2-40B4-BE49-F238E27FC236}">
                    <a16:creationId xmlns:a16="http://schemas.microsoft.com/office/drawing/2014/main" id="{C87FAEF4-25B8-4845-BA3D-B86A88B5E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1">
                <a:extLst>
                  <a:ext uri="{FF2B5EF4-FFF2-40B4-BE49-F238E27FC236}">
                    <a16:creationId xmlns:a16="http://schemas.microsoft.com/office/drawing/2014/main" id="{4F907ECF-31E1-4ADF-8E83-ED46CBD5E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2">
                <a:extLst>
                  <a:ext uri="{FF2B5EF4-FFF2-40B4-BE49-F238E27FC236}">
                    <a16:creationId xmlns:a16="http://schemas.microsoft.com/office/drawing/2014/main" id="{48E65BB4-CDCC-4376-A2DB-1BE550967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3">
                <a:extLst>
                  <a:ext uri="{FF2B5EF4-FFF2-40B4-BE49-F238E27FC236}">
                    <a16:creationId xmlns:a16="http://schemas.microsoft.com/office/drawing/2014/main" id="{A6D83F17-82A7-4413-B1A7-37E925063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1" name="Group 56">
              <a:extLst>
                <a:ext uri="{FF2B5EF4-FFF2-40B4-BE49-F238E27FC236}">
                  <a16:creationId xmlns:a16="http://schemas.microsoft.com/office/drawing/2014/main" id="{37F9D4AA-1E9B-4964-81E7-86683E4D738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DABD8D69-18ED-4B7F-96C1-5B81AB3E7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E67FA92B-DA8C-4178-A7FE-3602E8C7D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999707AC-8021-4515-9EC1-DBC31A349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F929BB79-13A0-4AD0-987C-E97DAB66EF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7E8F9582-8384-416D-9E00-A9E55A55F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0B9101A1-CB8F-4318-9C5C-3CA7AB9A3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2406AF6B-C24C-4B19-A701-711F9B5DD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66B38B3F-FF5C-4527-8A19-D6EF0B11D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F2E88B51-44F6-45B3-BABD-100BD61FA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6742E482-3B69-4A82-ACFF-4F2205E59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2" name="Group 56">
              <a:extLst>
                <a:ext uri="{FF2B5EF4-FFF2-40B4-BE49-F238E27FC236}">
                  <a16:creationId xmlns:a16="http://schemas.microsoft.com/office/drawing/2014/main" id="{A5EE36BC-36A7-4E6A-9F60-8B56D4ECBEA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4B1E9FBC-CE8B-41BC-89D1-186B9B133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1FA26ED6-B5BB-4BAA-92DC-E2CE455CB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90D59026-1853-4E75-B1B6-C1974A8F2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25EAA113-6E76-4734-99FD-BB0A2131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CC908CCB-99D9-4FE6-9F2F-D648469DD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EEC2B48D-52DE-443D-9C10-28E44E04B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4F6C4A71-EC06-44A9-8B30-AC96C3EAC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E0B2E918-0AFE-4004-81F6-96D50FB79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27D85F8E-BC7F-4ADC-9ACD-A949A2844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994A1450-7A69-4228-A361-F984635FD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3B648BD8-2274-445C-8A8E-8DC9920502F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D9D02601-2AB9-4315-B149-88D0740FF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2AB468E3-441A-43D2-A10E-7FCDBA495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96B0206E-C10D-4326-AE80-49DB57F02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0D5F74CF-45AB-45C7-B73D-A7A459033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531F3BC7-D63F-4E5F-A587-DF97F15F3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FF563E22-9294-4B19-9F67-1607B3220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1994617D-BC82-42F7-A856-2B39AC8C5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B050DC52-3699-4B95-9B1D-DCD49CB9F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EEBD5F6D-A9A4-4285-8EDE-E4D5EA92D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0375B767-CEDC-451E-A397-A0C0C3920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4" name="Group 56">
              <a:extLst>
                <a:ext uri="{FF2B5EF4-FFF2-40B4-BE49-F238E27FC236}">
                  <a16:creationId xmlns:a16="http://schemas.microsoft.com/office/drawing/2014/main" id="{2B4C32E9-E557-4ADE-824E-CD839677B21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B7C9BD43-03B7-46F8-9E0E-55A4AB0F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F0863FA3-0BA6-4348-9D00-E0C6A9274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48F65556-09A5-4B6B-A433-B1E1674FA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0DAE8A7E-6CDB-423C-92EB-19130D36D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2BFD7554-2613-4BFF-A135-18F06EDEA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2F1778C7-A5E4-4486-8A46-DEADAC6BD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B92D5B70-8A23-4EEA-9D0F-53E2A6A0E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7155B7A8-AF45-4F7C-A19C-A9F100EE9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9E3B7428-19B2-4720-8681-8031AB826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184D55E1-A81A-4BBE-A982-9F0D2DD17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5" name="Group 56">
              <a:extLst>
                <a:ext uri="{FF2B5EF4-FFF2-40B4-BE49-F238E27FC236}">
                  <a16:creationId xmlns:a16="http://schemas.microsoft.com/office/drawing/2014/main" id="{84315604-30EF-4174-A81C-A460CBAE1BE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18E98681-F05E-4CB8-89AE-8C832D6A9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F9D6B953-6946-42BC-91BD-81B15674C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9523381A-DFE4-4D84-A40A-2C8A9A754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373D1F89-91C1-434C-B82A-724EC8D91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26CF1EC3-9156-424D-8F91-FBC590A9A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675DD85A-09C9-4ACD-8781-76E5779D4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A984491A-746E-4DCA-97AE-BF7A95B26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13ECC9EE-B9B6-4651-83C2-2864E60D0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183D9A57-C8A9-404D-B655-4355D15D7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55EE519B-2EEF-44D2-AC57-461503A12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6" name="Group 56">
              <a:extLst>
                <a:ext uri="{FF2B5EF4-FFF2-40B4-BE49-F238E27FC236}">
                  <a16:creationId xmlns:a16="http://schemas.microsoft.com/office/drawing/2014/main" id="{B50F96CD-3B83-433D-93B4-93BB129F4DA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56D62EA2-38FA-460E-A031-31BC316DD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056E3686-7859-4A26-92BE-A82608BDD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6ADCFBCA-B7EA-478F-B4FF-1B038D8D4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6F907DC5-2898-4905-A3A9-0EC7CA183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8BA8AC00-C20B-4ADE-8B70-A0E5DE8D4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32900D3B-6CC2-47AA-B359-4F4E90249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D3D0F1EA-3FD7-4679-998E-6EAE1EA71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6363798C-B273-4694-A2DC-97DB4D6F3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7A13285A-BA2A-4061-BBAD-AB26C8EC3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D0807B54-6DB3-438C-B7BA-D92DFDB4A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7" name="Group 56">
              <a:extLst>
                <a:ext uri="{FF2B5EF4-FFF2-40B4-BE49-F238E27FC236}">
                  <a16:creationId xmlns:a16="http://schemas.microsoft.com/office/drawing/2014/main" id="{375F4A30-AFF7-4C09-AA99-89B47C0D77C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0F6E3EA8-A799-49A3-B936-01154900B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3153CDA7-490C-4721-B701-0FC6FCBAD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8C7A6FA7-42FD-4EF9-893F-0109A60A3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03FCC962-D51B-4C9C-8A8F-F1A741BD0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805567DE-1333-43B1-B6DC-57F5F22F2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A798B3C4-467B-4CAB-BF9A-ED9A840E3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DCF23FBB-A4D2-4F80-A0CD-2C5CB99E4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C3F76D90-09A0-4E93-8E70-F9A376AD1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C36FCC1A-EA83-4793-B660-E874BB211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4C7F7088-36F0-47B5-BA13-A2186217A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8" name="Group 56">
              <a:extLst>
                <a:ext uri="{FF2B5EF4-FFF2-40B4-BE49-F238E27FC236}">
                  <a16:creationId xmlns:a16="http://schemas.microsoft.com/office/drawing/2014/main" id="{C58880F0-77D1-4C49-9AAC-6CF57F0C9A6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07AF3825-CE14-4E7C-9594-884C2057A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F20A6762-3A25-4336-B7B4-3630F0983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70FA15CE-35A3-4168-9383-FC9E540DA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85869E56-D41C-4685-AC32-A131C1A7F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9B753FC3-135F-4C36-A7ED-3537D03EE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70FC45A2-650F-4C2A-B8BA-DC8C734F7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7A9A3181-642B-4151-BE08-4FAD36456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D8D7C541-82CB-48F6-AC3F-684CE363C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BEA1AF8A-CF2A-4650-9610-C11F5767E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D1258658-3DB9-45A9-98FC-8FDFB5A7B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580E68CD-BBB3-4D19-9B95-4FA6FDB09F2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46BF7C37-A97D-4A9B-A920-AD970B12E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93B6B942-BC3D-421A-A481-545907EA7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61499298-0F8B-4BD8-A1A5-D662DA089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56D9982C-08E2-4CDE-AEC7-7E5D90D71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1B0155B8-2F64-4781-95C5-D8C074946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1122897E-7D9B-46C7-89B3-655D15C60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3800569D-90FE-4201-839B-0DED7D014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2EE07D42-A0AA-41AA-BFCA-3DEE869D4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FC4AA2E5-6CC7-4178-A4BB-779CC08CD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529E90CD-2EAF-4DF7-806E-17E2A512E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30" name="Group 56">
            <a:extLst>
              <a:ext uri="{FF2B5EF4-FFF2-40B4-BE49-F238E27FC236}">
                <a16:creationId xmlns:a16="http://schemas.microsoft.com/office/drawing/2014/main" id="{9AE5D572-FC97-4042-9D47-114714C03255}"/>
              </a:ext>
            </a:extLst>
          </p:cNvPr>
          <p:cNvGrpSpPr/>
          <p:nvPr/>
        </p:nvGrpSpPr>
        <p:grpSpPr>
          <a:xfrm>
            <a:off x="4142205" y="1954709"/>
            <a:ext cx="1539560" cy="171967"/>
            <a:chOff x="7746380" y="2949426"/>
            <a:chExt cx="2188691" cy="244475"/>
          </a:xfrm>
        </p:grpSpPr>
        <p:pic>
          <p:nvPicPr>
            <p:cNvPr id="331" name="Picture 14">
              <a:extLst>
                <a:ext uri="{FF2B5EF4-FFF2-40B4-BE49-F238E27FC236}">
                  <a16:creationId xmlns:a16="http://schemas.microsoft.com/office/drawing/2014/main" id="{E40ACEC7-6F7B-4D86-9E6B-9441B2E7C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15">
              <a:extLst>
                <a:ext uri="{FF2B5EF4-FFF2-40B4-BE49-F238E27FC236}">
                  <a16:creationId xmlns:a16="http://schemas.microsoft.com/office/drawing/2014/main" id="{85EAF853-C9E7-4DED-A0D0-FCA12496ED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3" name="Picture 16">
              <a:extLst>
                <a:ext uri="{FF2B5EF4-FFF2-40B4-BE49-F238E27FC236}">
                  <a16:creationId xmlns:a16="http://schemas.microsoft.com/office/drawing/2014/main" id="{1C9B1847-0E09-46CA-A599-142CA8C4D5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4" name="Picture 17">
              <a:extLst>
                <a:ext uri="{FF2B5EF4-FFF2-40B4-BE49-F238E27FC236}">
                  <a16:creationId xmlns:a16="http://schemas.microsoft.com/office/drawing/2014/main" id="{32F233DD-826C-4889-9560-D1FF63E72C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18">
              <a:extLst>
                <a:ext uri="{FF2B5EF4-FFF2-40B4-BE49-F238E27FC236}">
                  <a16:creationId xmlns:a16="http://schemas.microsoft.com/office/drawing/2014/main" id="{7CA64BD3-D0D4-4C03-8DCA-B0A6336A2E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19">
              <a:extLst>
                <a:ext uri="{FF2B5EF4-FFF2-40B4-BE49-F238E27FC236}">
                  <a16:creationId xmlns:a16="http://schemas.microsoft.com/office/drawing/2014/main" id="{2442BCC0-6312-4491-B8B3-0380AE7C4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20">
              <a:extLst>
                <a:ext uri="{FF2B5EF4-FFF2-40B4-BE49-F238E27FC236}">
                  <a16:creationId xmlns:a16="http://schemas.microsoft.com/office/drawing/2014/main" id="{961DA2A4-423C-4466-BB4E-C513A340E2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21">
              <a:extLst>
                <a:ext uri="{FF2B5EF4-FFF2-40B4-BE49-F238E27FC236}">
                  <a16:creationId xmlns:a16="http://schemas.microsoft.com/office/drawing/2014/main" id="{65CDF2B9-72A5-465C-AC1A-EFA68213E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22">
              <a:extLst>
                <a:ext uri="{FF2B5EF4-FFF2-40B4-BE49-F238E27FC236}">
                  <a16:creationId xmlns:a16="http://schemas.microsoft.com/office/drawing/2014/main" id="{D08C1C5E-9F30-4628-820C-CBD87045C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23">
              <a:extLst>
                <a:ext uri="{FF2B5EF4-FFF2-40B4-BE49-F238E27FC236}">
                  <a16:creationId xmlns:a16="http://schemas.microsoft.com/office/drawing/2014/main" id="{42A62BE3-9D07-4570-B7C3-6E6E5D5C7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1" name="Group 56">
            <a:extLst>
              <a:ext uri="{FF2B5EF4-FFF2-40B4-BE49-F238E27FC236}">
                <a16:creationId xmlns:a16="http://schemas.microsoft.com/office/drawing/2014/main" id="{98092574-3AFD-44AC-A287-C5E37F0F3E35}"/>
              </a:ext>
            </a:extLst>
          </p:cNvPr>
          <p:cNvGrpSpPr/>
          <p:nvPr/>
        </p:nvGrpSpPr>
        <p:grpSpPr>
          <a:xfrm>
            <a:off x="4142205" y="2395571"/>
            <a:ext cx="1539560" cy="171967"/>
            <a:chOff x="7746380" y="2949426"/>
            <a:chExt cx="2188691" cy="244475"/>
          </a:xfrm>
        </p:grpSpPr>
        <p:pic>
          <p:nvPicPr>
            <p:cNvPr id="342" name="Picture 14">
              <a:extLst>
                <a:ext uri="{FF2B5EF4-FFF2-40B4-BE49-F238E27FC236}">
                  <a16:creationId xmlns:a16="http://schemas.microsoft.com/office/drawing/2014/main" id="{AB684726-7285-4F02-8324-3CAEEE3BA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5">
              <a:extLst>
                <a:ext uri="{FF2B5EF4-FFF2-40B4-BE49-F238E27FC236}">
                  <a16:creationId xmlns:a16="http://schemas.microsoft.com/office/drawing/2014/main" id="{1DF0740A-6167-4385-B3F1-1F76C22F3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6">
              <a:extLst>
                <a:ext uri="{FF2B5EF4-FFF2-40B4-BE49-F238E27FC236}">
                  <a16:creationId xmlns:a16="http://schemas.microsoft.com/office/drawing/2014/main" id="{9CEF6809-C093-440C-B75E-F0A9533CAC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17">
              <a:extLst>
                <a:ext uri="{FF2B5EF4-FFF2-40B4-BE49-F238E27FC236}">
                  <a16:creationId xmlns:a16="http://schemas.microsoft.com/office/drawing/2014/main" id="{EC55F3A4-D494-4B65-AC01-0EB18D919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8">
              <a:extLst>
                <a:ext uri="{FF2B5EF4-FFF2-40B4-BE49-F238E27FC236}">
                  <a16:creationId xmlns:a16="http://schemas.microsoft.com/office/drawing/2014/main" id="{7DFEFC0A-7637-496A-8038-3952182B5A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9">
              <a:extLst>
                <a:ext uri="{FF2B5EF4-FFF2-40B4-BE49-F238E27FC236}">
                  <a16:creationId xmlns:a16="http://schemas.microsoft.com/office/drawing/2014/main" id="{5D0756DC-DF70-497F-94F2-378816A0C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20">
              <a:extLst>
                <a:ext uri="{FF2B5EF4-FFF2-40B4-BE49-F238E27FC236}">
                  <a16:creationId xmlns:a16="http://schemas.microsoft.com/office/drawing/2014/main" id="{68C97B54-952C-44CD-B0F6-7AF1DEFD77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21">
              <a:extLst>
                <a:ext uri="{FF2B5EF4-FFF2-40B4-BE49-F238E27FC236}">
                  <a16:creationId xmlns:a16="http://schemas.microsoft.com/office/drawing/2014/main" id="{BAD3B859-0D1C-44AD-B737-CC27222285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22">
              <a:extLst>
                <a:ext uri="{FF2B5EF4-FFF2-40B4-BE49-F238E27FC236}">
                  <a16:creationId xmlns:a16="http://schemas.microsoft.com/office/drawing/2014/main" id="{D9620D5C-0D1A-455C-AF83-A674F0991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3">
              <a:extLst>
                <a:ext uri="{FF2B5EF4-FFF2-40B4-BE49-F238E27FC236}">
                  <a16:creationId xmlns:a16="http://schemas.microsoft.com/office/drawing/2014/main" id="{6AECEDA4-7423-46AB-AC89-1DF300DA6C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2" name="Group 56">
            <a:extLst>
              <a:ext uri="{FF2B5EF4-FFF2-40B4-BE49-F238E27FC236}">
                <a16:creationId xmlns:a16="http://schemas.microsoft.com/office/drawing/2014/main" id="{02E90446-23B4-4EE2-A119-B8459BD7CEDE}"/>
              </a:ext>
            </a:extLst>
          </p:cNvPr>
          <p:cNvGrpSpPr/>
          <p:nvPr/>
        </p:nvGrpSpPr>
        <p:grpSpPr>
          <a:xfrm>
            <a:off x="4140207" y="2854569"/>
            <a:ext cx="1539560" cy="171967"/>
            <a:chOff x="7746380" y="2949426"/>
            <a:chExt cx="2188691" cy="244475"/>
          </a:xfrm>
        </p:grpSpPr>
        <p:pic>
          <p:nvPicPr>
            <p:cNvPr id="353" name="Picture 14">
              <a:extLst>
                <a:ext uri="{FF2B5EF4-FFF2-40B4-BE49-F238E27FC236}">
                  <a16:creationId xmlns:a16="http://schemas.microsoft.com/office/drawing/2014/main" id="{D9245732-2407-4393-A8E4-56F6B46E4B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15">
              <a:extLst>
                <a:ext uri="{FF2B5EF4-FFF2-40B4-BE49-F238E27FC236}">
                  <a16:creationId xmlns:a16="http://schemas.microsoft.com/office/drawing/2014/main" id="{588CDA30-73E3-4A76-8465-3D6C7E463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16">
              <a:extLst>
                <a:ext uri="{FF2B5EF4-FFF2-40B4-BE49-F238E27FC236}">
                  <a16:creationId xmlns:a16="http://schemas.microsoft.com/office/drawing/2014/main" id="{49AB9220-8D39-4123-A24F-C1DA180FF6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17">
              <a:extLst>
                <a:ext uri="{FF2B5EF4-FFF2-40B4-BE49-F238E27FC236}">
                  <a16:creationId xmlns:a16="http://schemas.microsoft.com/office/drawing/2014/main" id="{45B45EF1-F107-4993-A72B-D9CB6E093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8">
              <a:extLst>
                <a:ext uri="{FF2B5EF4-FFF2-40B4-BE49-F238E27FC236}">
                  <a16:creationId xmlns:a16="http://schemas.microsoft.com/office/drawing/2014/main" id="{88A56A60-F262-4AAE-9678-EB4102060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9">
              <a:extLst>
                <a:ext uri="{FF2B5EF4-FFF2-40B4-BE49-F238E27FC236}">
                  <a16:creationId xmlns:a16="http://schemas.microsoft.com/office/drawing/2014/main" id="{459799FA-D5E5-417A-A899-46B18847C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20">
              <a:extLst>
                <a:ext uri="{FF2B5EF4-FFF2-40B4-BE49-F238E27FC236}">
                  <a16:creationId xmlns:a16="http://schemas.microsoft.com/office/drawing/2014/main" id="{15CC409A-5D83-4B0D-98DA-20122CED1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21">
              <a:extLst>
                <a:ext uri="{FF2B5EF4-FFF2-40B4-BE49-F238E27FC236}">
                  <a16:creationId xmlns:a16="http://schemas.microsoft.com/office/drawing/2014/main" id="{B434C311-1E1C-4F98-AF36-0FAE387CF0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22">
              <a:extLst>
                <a:ext uri="{FF2B5EF4-FFF2-40B4-BE49-F238E27FC236}">
                  <a16:creationId xmlns:a16="http://schemas.microsoft.com/office/drawing/2014/main" id="{B82C58EF-5175-4926-972B-7822347AD1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23">
              <a:extLst>
                <a:ext uri="{FF2B5EF4-FFF2-40B4-BE49-F238E27FC236}">
                  <a16:creationId xmlns:a16="http://schemas.microsoft.com/office/drawing/2014/main" id="{19FB9F12-3121-4251-81AD-2E8D6E3E4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3" name="Group 56">
            <a:extLst>
              <a:ext uri="{FF2B5EF4-FFF2-40B4-BE49-F238E27FC236}">
                <a16:creationId xmlns:a16="http://schemas.microsoft.com/office/drawing/2014/main" id="{B76A4D5A-19A7-457F-8518-5C6DB206C8D0}"/>
              </a:ext>
            </a:extLst>
          </p:cNvPr>
          <p:cNvGrpSpPr/>
          <p:nvPr/>
        </p:nvGrpSpPr>
        <p:grpSpPr>
          <a:xfrm>
            <a:off x="4140207" y="3295431"/>
            <a:ext cx="1539560" cy="171967"/>
            <a:chOff x="7746380" y="2949426"/>
            <a:chExt cx="2188691" cy="244475"/>
          </a:xfrm>
        </p:grpSpPr>
        <p:pic>
          <p:nvPicPr>
            <p:cNvPr id="364" name="Picture 14">
              <a:extLst>
                <a:ext uri="{FF2B5EF4-FFF2-40B4-BE49-F238E27FC236}">
                  <a16:creationId xmlns:a16="http://schemas.microsoft.com/office/drawing/2014/main" id="{2ABC6491-4138-45B5-93DA-EB0099932C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15">
              <a:extLst>
                <a:ext uri="{FF2B5EF4-FFF2-40B4-BE49-F238E27FC236}">
                  <a16:creationId xmlns:a16="http://schemas.microsoft.com/office/drawing/2014/main" id="{21540593-72DC-40E2-81D4-B4CC828144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16">
              <a:extLst>
                <a:ext uri="{FF2B5EF4-FFF2-40B4-BE49-F238E27FC236}">
                  <a16:creationId xmlns:a16="http://schemas.microsoft.com/office/drawing/2014/main" id="{ABC6E18A-BFB1-4FA1-B4BB-C4936B974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17">
              <a:extLst>
                <a:ext uri="{FF2B5EF4-FFF2-40B4-BE49-F238E27FC236}">
                  <a16:creationId xmlns:a16="http://schemas.microsoft.com/office/drawing/2014/main" id="{984C0EEC-66C0-4781-A7E8-8A3056F18D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8">
              <a:extLst>
                <a:ext uri="{FF2B5EF4-FFF2-40B4-BE49-F238E27FC236}">
                  <a16:creationId xmlns:a16="http://schemas.microsoft.com/office/drawing/2014/main" id="{C9FF6540-582D-46AE-89DF-7487387F60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9">
              <a:extLst>
                <a:ext uri="{FF2B5EF4-FFF2-40B4-BE49-F238E27FC236}">
                  <a16:creationId xmlns:a16="http://schemas.microsoft.com/office/drawing/2014/main" id="{EEFD4924-82C6-4722-B84A-E770EC756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20">
              <a:extLst>
                <a:ext uri="{FF2B5EF4-FFF2-40B4-BE49-F238E27FC236}">
                  <a16:creationId xmlns:a16="http://schemas.microsoft.com/office/drawing/2014/main" id="{BB0F06ED-2834-4B26-B1C2-423F233A65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21">
              <a:extLst>
                <a:ext uri="{FF2B5EF4-FFF2-40B4-BE49-F238E27FC236}">
                  <a16:creationId xmlns:a16="http://schemas.microsoft.com/office/drawing/2014/main" id="{F563B512-E205-4BF1-B695-3557737409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22">
              <a:extLst>
                <a:ext uri="{FF2B5EF4-FFF2-40B4-BE49-F238E27FC236}">
                  <a16:creationId xmlns:a16="http://schemas.microsoft.com/office/drawing/2014/main" id="{553306CE-9E94-4675-9FF4-8803DC2F57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23">
              <a:extLst>
                <a:ext uri="{FF2B5EF4-FFF2-40B4-BE49-F238E27FC236}">
                  <a16:creationId xmlns:a16="http://schemas.microsoft.com/office/drawing/2014/main" id="{0122DBCB-C2BD-44AB-A49C-EFBAFF9004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4" name="Group 56">
            <a:extLst>
              <a:ext uri="{FF2B5EF4-FFF2-40B4-BE49-F238E27FC236}">
                <a16:creationId xmlns:a16="http://schemas.microsoft.com/office/drawing/2014/main" id="{72CE0D89-2529-481F-B32E-1597A0A01932}"/>
              </a:ext>
            </a:extLst>
          </p:cNvPr>
          <p:cNvGrpSpPr/>
          <p:nvPr/>
        </p:nvGrpSpPr>
        <p:grpSpPr>
          <a:xfrm>
            <a:off x="4139220" y="3761701"/>
            <a:ext cx="1539560" cy="171967"/>
            <a:chOff x="7746380" y="2949426"/>
            <a:chExt cx="2188691" cy="244475"/>
          </a:xfrm>
        </p:grpSpPr>
        <p:pic>
          <p:nvPicPr>
            <p:cNvPr id="375" name="Picture 14">
              <a:extLst>
                <a:ext uri="{FF2B5EF4-FFF2-40B4-BE49-F238E27FC236}">
                  <a16:creationId xmlns:a16="http://schemas.microsoft.com/office/drawing/2014/main" id="{79FFFDED-8FF5-4835-9B20-795DE9269E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5">
              <a:extLst>
                <a:ext uri="{FF2B5EF4-FFF2-40B4-BE49-F238E27FC236}">
                  <a16:creationId xmlns:a16="http://schemas.microsoft.com/office/drawing/2014/main" id="{3F8963E9-6DEB-42BD-8EEB-7B8D2C0FF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16">
              <a:extLst>
                <a:ext uri="{FF2B5EF4-FFF2-40B4-BE49-F238E27FC236}">
                  <a16:creationId xmlns:a16="http://schemas.microsoft.com/office/drawing/2014/main" id="{2F21819A-0A07-4083-9C1C-44F2DC3332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17">
              <a:extLst>
                <a:ext uri="{FF2B5EF4-FFF2-40B4-BE49-F238E27FC236}">
                  <a16:creationId xmlns:a16="http://schemas.microsoft.com/office/drawing/2014/main" id="{B0E1324C-3BF8-46CE-8496-C90EF8E904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8">
              <a:extLst>
                <a:ext uri="{FF2B5EF4-FFF2-40B4-BE49-F238E27FC236}">
                  <a16:creationId xmlns:a16="http://schemas.microsoft.com/office/drawing/2014/main" id="{F38F452E-EEBD-47D9-8C07-2E677631F2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9">
              <a:extLst>
                <a:ext uri="{FF2B5EF4-FFF2-40B4-BE49-F238E27FC236}">
                  <a16:creationId xmlns:a16="http://schemas.microsoft.com/office/drawing/2014/main" id="{CAD23592-7C66-4EE4-893B-F0ACD2C88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20">
              <a:extLst>
                <a:ext uri="{FF2B5EF4-FFF2-40B4-BE49-F238E27FC236}">
                  <a16:creationId xmlns:a16="http://schemas.microsoft.com/office/drawing/2014/main" id="{83DAB508-A90A-44B3-BC9F-F096950D1B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21">
              <a:extLst>
                <a:ext uri="{FF2B5EF4-FFF2-40B4-BE49-F238E27FC236}">
                  <a16:creationId xmlns:a16="http://schemas.microsoft.com/office/drawing/2014/main" id="{A9044B64-D899-4224-BECD-8231FA4E8F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22">
              <a:extLst>
                <a:ext uri="{FF2B5EF4-FFF2-40B4-BE49-F238E27FC236}">
                  <a16:creationId xmlns:a16="http://schemas.microsoft.com/office/drawing/2014/main" id="{FBA2A8F0-03EA-41F2-BB8C-012DE4B637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23">
              <a:extLst>
                <a:ext uri="{FF2B5EF4-FFF2-40B4-BE49-F238E27FC236}">
                  <a16:creationId xmlns:a16="http://schemas.microsoft.com/office/drawing/2014/main" id="{36D1DB94-F967-41E9-87F0-12E568C1E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5" name="Group 56">
            <a:extLst>
              <a:ext uri="{FF2B5EF4-FFF2-40B4-BE49-F238E27FC236}">
                <a16:creationId xmlns:a16="http://schemas.microsoft.com/office/drawing/2014/main" id="{650500CD-F020-428A-A251-50FF48310F17}"/>
              </a:ext>
            </a:extLst>
          </p:cNvPr>
          <p:cNvGrpSpPr/>
          <p:nvPr/>
        </p:nvGrpSpPr>
        <p:grpSpPr>
          <a:xfrm>
            <a:off x="4139220" y="4202563"/>
            <a:ext cx="1539560" cy="171967"/>
            <a:chOff x="7746380" y="2949426"/>
            <a:chExt cx="2188691" cy="244475"/>
          </a:xfrm>
        </p:grpSpPr>
        <p:pic>
          <p:nvPicPr>
            <p:cNvPr id="386" name="Picture 14">
              <a:extLst>
                <a:ext uri="{FF2B5EF4-FFF2-40B4-BE49-F238E27FC236}">
                  <a16:creationId xmlns:a16="http://schemas.microsoft.com/office/drawing/2014/main" id="{8BDE0C0E-69A9-4A9F-B3A8-457E6B243C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15">
              <a:extLst>
                <a:ext uri="{FF2B5EF4-FFF2-40B4-BE49-F238E27FC236}">
                  <a16:creationId xmlns:a16="http://schemas.microsoft.com/office/drawing/2014/main" id="{0F0C4196-DAF2-48D2-93A0-BA0BA2C76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6">
              <a:extLst>
                <a:ext uri="{FF2B5EF4-FFF2-40B4-BE49-F238E27FC236}">
                  <a16:creationId xmlns:a16="http://schemas.microsoft.com/office/drawing/2014/main" id="{70959107-9F10-4208-933E-5AE3E6957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7">
              <a:extLst>
                <a:ext uri="{FF2B5EF4-FFF2-40B4-BE49-F238E27FC236}">
                  <a16:creationId xmlns:a16="http://schemas.microsoft.com/office/drawing/2014/main" id="{04FDBF80-0D7E-4A5D-BDC9-4BC5EAFEC4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8">
              <a:extLst>
                <a:ext uri="{FF2B5EF4-FFF2-40B4-BE49-F238E27FC236}">
                  <a16:creationId xmlns:a16="http://schemas.microsoft.com/office/drawing/2014/main" id="{96C9D27E-FA29-4B5F-BEFB-21A4E7EAA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9">
              <a:extLst>
                <a:ext uri="{FF2B5EF4-FFF2-40B4-BE49-F238E27FC236}">
                  <a16:creationId xmlns:a16="http://schemas.microsoft.com/office/drawing/2014/main" id="{811A6F33-5BAF-4758-9C75-FDAB1F9F0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0">
              <a:extLst>
                <a:ext uri="{FF2B5EF4-FFF2-40B4-BE49-F238E27FC236}">
                  <a16:creationId xmlns:a16="http://schemas.microsoft.com/office/drawing/2014/main" id="{D8D219CB-D304-4338-BFB1-F46A54DE70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1">
              <a:extLst>
                <a:ext uri="{FF2B5EF4-FFF2-40B4-BE49-F238E27FC236}">
                  <a16:creationId xmlns:a16="http://schemas.microsoft.com/office/drawing/2014/main" id="{FBA3B1F3-5CB0-49B7-95B2-99B9F6BF3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2">
              <a:extLst>
                <a:ext uri="{FF2B5EF4-FFF2-40B4-BE49-F238E27FC236}">
                  <a16:creationId xmlns:a16="http://schemas.microsoft.com/office/drawing/2014/main" id="{F95ABF89-E14D-44CD-86FA-4F3E675B7E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3">
              <a:extLst>
                <a:ext uri="{FF2B5EF4-FFF2-40B4-BE49-F238E27FC236}">
                  <a16:creationId xmlns:a16="http://schemas.microsoft.com/office/drawing/2014/main" id="{704F66F3-D355-4A16-AF9F-8E1BA628D7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618318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170 +             = 230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900037D-858D-4276-ACF6-D102C3A20A99}"/>
              </a:ext>
            </a:extLst>
          </p:cNvPr>
          <p:cNvGrpSpPr/>
          <p:nvPr/>
        </p:nvGrpSpPr>
        <p:grpSpPr>
          <a:xfrm>
            <a:off x="571199" y="1954709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0EAD9B21-1CBE-41A9-ADB8-0ED8D90B5AC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6271AECB-9255-42A5-90C1-CA5F2D1D5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5BB3CACE-016A-4B6A-8F72-220891CB7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345CA862-4F65-4B97-9ECD-15ADBEC6A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2381513F-8975-4131-843D-E52DDCFC5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76C14E34-0D15-477F-931E-A6117E3CA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32944BC5-F887-4470-B83D-7948097F1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A949899C-4A8C-41D5-843B-1144DEA9D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AA92C82B-9F3D-4304-B60E-918270159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6FA9E86B-9365-4E40-BBEF-A11C385BF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E019AAEB-2C53-41C4-9B52-A14B0A7C9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33DDDC92-F11F-4461-A530-61A0FC8CEFF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798418D1-046A-480A-8A27-8A4CBFE7E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F6636C28-9B7E-4B2F-91E8-52AC98801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77BE8436-33B2-4D01-BADF-118E56BED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A15E0D50-102C-44DC-A799-1E5297BB3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2C1074B5-8228-40E9-BE3C-F95EE8B49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D578736D-B8B8-4740-8107-046FED801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4F05FA9D-AFC5-492A-910A-1990CDA65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3417FFE2-FAC0-4AD3-80EB-89033F11C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999C17A4-4A9A-4775-A70D-9887AE081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2BCACBFD-544F-4589-969C-783CD1E29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6DF387D-FBC2-4315-978F-0EF4D787280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F0AE73E0-91A6-4A2D-9968-9B0F65777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BAD54841-0E9F-4E2C-86DB-14B21BADC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869236D4-1596-4494-9E0A-7C496522C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7B768C02-86BA-4F68-B299-53BCA3DA4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DBCAB2A3-0386-43E3-9E0C-3D71DB96C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42679672-8EEA-4721-8F32-8FD49C3F5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4149B20B-91A8-4135-B1AE-C045518C0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50024BC2-85EE-4C64-A939-90D41A57E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A17D2C9D-187E-4863-9F28-57C65D55D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15466D87-823B-47DF-BB28-47005D547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29D4C7B1-6594-4AFD-8B7C-9FE5B5634DE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C8FA3BCF-1915-41DC-BFEB-CDFA2FB2B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DB1C9BBE-BD94-4E32-95CA-49C04A2BD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F56CA999-5DB0-4ACB-AEFF-E35E98CA6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A60B2ED9-9A30-449E-80DE-54191DFB1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E89A369A-E08E-4A71-AE4F-32AD3883F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3A0F661D-F2F1-4A35-A7B5-0788F5B71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58E4840F-81DA-4C50-BBE7-FCDE9C523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E3B1717B-DEF2-486F-938F-94A2E9B20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4C4847F9-9597-488A-A99B-1C0A6EBD3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79AA11F9-C1E0-4DF4-B58E-1C6FF4912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3F96CBE6-130C-45DE-B182-DC5EE34945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3DFFF51A-2801-453A-B51A-D40183ADD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89CE1566-3A91-4F99-B02D-8DD65C8C8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FDFF8F49-9789-4503-93ED-CD663D561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6E566409-68D1-4115-AB18-8F0265E49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CB0A8BA4-1B19-427E-AF49-8DE7F3087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CCDA5B4F-6795-4DC6-A6A0-98917C292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AF6FB7EB-B9AD-4FAF-9FAF-C5D136ABC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52608801-91F9-4058-810C-1C949D115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AE4E4690-2003-4CDC-8C2B-C76C6E090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BAADFD42-53B9-473C-A5DF-B7A98133F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128D1F43-A591-4604-BC6C-449B7339303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F41362E6-B96F-49C7-A5D0-FC798A3DF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D8D305FB-90FA-4CA6-9294-EDBA5EB42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4EDEE0A8-F2CF-4724-83EB-7F8A51A88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5A8B0CF6-670B-4142-A169-1E058E7A6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A09EFE20-7887-4F3E-A76B-4166264CD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73A42A0B-BA34-4B81-BE5B-83554A663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E3D5EDEB-D08F-48C5-873C-5CC32665B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54F19B7B-4207-4FB1-8778-5BEF57901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5FBF3597-01E1-4B98-BF35-2CC27C3E5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CAC740FB-0A9A-444F-82FC-AE33B7DA5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84F517C1-5B29-48C9-A488-3D42F0E1D61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A53F6D40-BC5D-483C-91AF-841F7F838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A57740ED-DBFD-4F47-92EF-88D601CEB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7EF31F8-D6A2-4C35-91E1-681D6D85C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E83270F6-11EF-4A62-AE5B-E3A3C40C5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310542BC-7825-49AD-B904-AE004E5D1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5A9FE9D7-005A-495C-9021-70985AD91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53D6CB0A-09C0-49D4-A2FC-47E48C49E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A318BC48-3AB9-42AE-9832-13F032085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7C6195DC-7E0E-45A0-BDFB-BE511E0DC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1C07571C-BC21-4862-9E7C-5C1C15E13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DEBF6787-DF55-4B3C-B215-EFCBEF1DA9D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79F5B14A-392D-41C6-86A9-CD8A0E5B6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2721746D-2CF7-4BB3-B78D-15A445FE8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5E93AADB-B34C-4091-A230-7FD4CDFB4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645CD237-70DA-48B1-8C67-4025DB1B6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64AA16BE-839A-4224-983B-9E49397EB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6C8F6B40-1ADE-47A8-B3B8-500DC1A13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28FF66B9-DEF6-4C9C-9754-0B1A3E341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C976E1F5-C3E8-410A-9C68-F53EC5D21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A014EE26-4884-4F13-AB9C-5BB13CC48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163BAA14-C8D0-47DB-AA1F-8CB861B5A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CDFA6BB6-7BE4-4F53-BB65-DB2C4D2FB73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93DF99BC-24EB-43DB-9282-B277CFCD8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F7CCD093-4E2B-48C8-8E3D-8C37044C4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28A18300-8F0D-4EFB-A1AE-C98E261CC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3C30341D-CE5F-4954-BAE0-6895271E8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32CA6BC9-C16F-4066-ABFE-AD6984CEC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D333B5E3-39A0-4C8D-BB6D-E16C7EC43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E70082C1-12BE-4A83-A9C2-9DF368C68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9E7FFF9C-69C8-42A1-97C0-0D8E2D5C3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0F32ED4F-38D4-45FA-B41B-10F55D95F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B0B0CD14-6E35-42FB-B5A2-C67A24121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" name="Group 56">
              <a:extLst>
                <a:ext uri="{FF2B5EF4-FFF2-40B4-BE49-F238E27FC236}">
                  <a16:creationId xmlns:a16="http://schemas.microsoft.com/office/drawing/2014/main" id="{B0D4FB8F-D15F-4FBB-AC2C-5415EBE7B05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0" name="Picture 14">
                <a:extLst>
                  <a:ext uri="{FF2B5EF4-FFF2-40B4-BE49-F238E27FC236}">
                    <a16:creationId xmlns:a16="http://schemas.microsoft.com/office/drawing/2014/main" id="{22D553CB-5BF0-4357-8765-4E117CE60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5">
                <a:extLst>
                  <a:ext uri="{FF2B5EF4-FFF2-40B4-BE49-F238E27FC236}">
                    <a16:creationId xmlns:a16="http://schemas.microsoft.com/office/drawing/2014/main" id="{43F4B011-5293-4EF3-A2BC-F2A58F9DB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6">
                <a:extLst>
                  <a:ext uri="{FF2B5EF4-FFF2-40B4-BE49-F238E27FC236}">
                    <a16:creationId xmlns:a16="http://schemas.microsoft.com/office/drawing/2014/main" id="{0763DEBA-859C-43BD-A953-A1086A241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17">
                <a:extLst>
                  <a:ext uri="{FF2B5EF4-FFF2-40B4-BE49-F238E27FC236}">
                    <a16:creationId xmlns:a16="http://schemas.microsoft.com/office/drawing/2014/main" id="{879F8E2E-466E-414C-977D-7C18ED56A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FD86D028-6475-4832-951E-81E69FC03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4E5E91B0-295B-47B0-80A7-591EA9A5C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962C7156-EE67-4A62-8828-784FA96AC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495D2B8E-4AFA-423F-BB0E-840586700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36B8136B-5EF3-4FCE-9A14-7CCC9147B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68CC8517-A075-402A-82A9-6F7C58EFF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56">
            <a:extLst>
              <a:ext uri="{FF2B5EF4-FFF2-40B4-BE49-F238E27FC236}">
                <a16:creationId xmlns:a16="http://schemas.microsoft.com/office/drawing/2014/main" id="{B090DF82-E644-48A5-B3E3-9FBEB6A71B5A}"/>
              </a:ext>
            </a:extLst>
          </p:cNvPr>
          <p:cNvGrpSpPr/>
          <p:nvPr/>
        </p:nvGrpSpPr>
        <p:grpSpPr>
          <a:xfrm>
            <a:off x="2364887" y="1954709"/>
            <a:ext cx="1539560" cy="171967"/>
            <a:chOff x="7746380" y="2949426"/>
            <a:chExt cx="2188691" cy="244475"/>
          </a:xfrm>
        </p:grpSpPr>
        <p:pic>
          <p:nvPicPr>
            <p:cNvPr id="201" name="Picture 14">
              <a:extLst>
                <a:ext uri="{FF2B5EF4-FFF2-40B4-BE49-F238E27FC236}">
                  <a16:creationId xmlns:a16="http://schemas.microsoft.com/office/drawing/2014/main" id="{3D4BB37C-D5E7-4444-B047-76F23D5512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5">
              <a:extLst>
                <a:ext uri="{FF2B5EF4-FFF2-40B4-BE49-F238E27FC236}">
                  <a16:creationId xmlns:a16="http://schemas.microsoft.com/office/drawing/2014/main" id="{022809ED-E97C-4E8E-912B-DEFDA3277F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6">
              <a:extLst>
                <a:ext uri="{FF2B5EF4-FFF2-40B4-BE49-F238E27FC236}">
                  <a16:creationId xmlns:a16="http://schemas.microsoft.com/office/drawing/2014/main" id="{D87C286F-AA1E-4B03-9E4B-6E8F5A6E4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7">
              <a:extLst>
                <a:ext uri="{FF2B5EF4-FFF2-40B4-BE49-F238E27FC236}">
                  <a16:creationId xmlns:a16="http://schemas.microsoft.com/office/drawing/2014/main" id="{FF4FEE87-9CE5-437D-A6C0-AFD58C47EF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8">
              <a:extLst>
                <a:ext uri="{FF2B5EF4-FFF2-40B4-BE49-F238E27FC236}">
                  <a16:creationId xmlns:a16="http://schemas.microsoft.com/office/drawing/2014/main" id="{6876266B-D419-4713-9C8D-BE2E4770F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9">
              <a:extLst>
                <a:ext uri="{FF2B5EF4-FFF2-40B4-BE49-F238E27FC236}">
                  <a16:creationId xmlns:a16="http://schemas.microsoft.com/office/drawing/2014/main" id="{2DD69364-6661-4C66-93B6-29124B3A3D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">
              <a:extLst>
                <a:ext uri="{FF2B5EF4-FFF2-40B4-BE49-F238E27FC236}">
                  <a16:creationId xmlns:a16="http://schemas.microsoft.com/office/drawing/2014/main" id="{6475678E-8FF4-465A-8A1E-0F79AC812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1">
              <a:extLst>
                <a:ext uri="{FF2B5EF4-FFF2-40B4-BE49-F238E27FC236}">
                  <a16:creationId xmlns:a16="http://schemas.microsoft.com/office/drawing/2014/main" id="{94014F03-9447-4915-A6D9-E09AF180B3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2">
              <a:extLst>
                <a:ext uri="{FF2B5EF4-FFF2-40B4-BE49-F238E27FC236}">
                  <a16:creationId xmlns:a16="http://schemas.microsoft.com/office/drawing/2014/main" id="{3BFA13DD-9C78-4D68-9CA9-2EDCD1B6E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3">
              <a:extLst>
                <a:ext uri="{FF2B5EF4-FFF2-40B4-BE49-F238E27FC236}">
                  <a16:creationId xmlns:a16="http://schemas.microsoft.com/office/drawing/2014/main" id="{3677A3BE-6667-4ACC-8DDC-519965184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1" name="Group 56">
            <a:extLst>
              <a:ext uri="{FF2B5EF4-FFF2-40B4-BE49-F238E27FC236}">
                <a16:creationId xmlns:a16="http://schemas.microsoft.com/office/drawing/2014/main" id="{409FC539-0687-4794-9CB4-590993801BB0}"/>
              </a:ext>
            </a:extLst>
          </p:cNvPr>
          <p:cNvGrpSpPr/>
          <p:nvPr/>
        </p:nvGrpSpPr>
        <p:grpSpPr>
          <a:xfrm>
            <a:off x="2364887" y="2398267"/>
            <a:ext cx="1539560" cy="171967"/>
            <a:chOff x="7746380" y="2949426"/>
            <a:chExt cx="2188691" cy="244475"/>
          </a:xfrm>
        </p:grpSpPr>
        <p:pic>
          <p:nvPicPr>
            <p:cNvPr id="212" name="Picture 14">
              <a:extLst>
                <a:ext uri="{FF2B5EF4-FFF2-40B4-BE49-F238E27FC236}">
                  <a16:creationId xmlns:a16="http://schemas.microsoft.com/office/drawing/2014/main" id="{04E5A10E-D390-431B-A711-75CD8DF8E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" name="Picture 15">
              <a:extLst>
                <a:ext uri="{FF2B5EF4-FFF2-40B4-BE49-F238E27FC236}">
                  <a16:creationId xmlns:a16="http://schemas.microsoft.com/office/drawing/2014/main" id="{B16E0118-00EA-4404-90DD-24966DA818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6">
              <a:extLst>
                <a:ext uri="{FF2B5EF4-FFF2-40B4-BE49-F238E27FC236}">
                  <a16:creationId xmlns:a16="http://schemas.microsoft.com/office/drawing/2014/main" id="{613057B2-C492-4C7B-88E7-A379FC64B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7">
              <a:extLst>
                <a:ext uri="{FF2B5EF4-FFF2-40B4-BE49-F238E27FC236}">
                  <a16:creationId xmlns:a16="http://schemas.microsoft.com/office/drawing/2014/main" id="{3ED57C44-6E2F-4F7B-A9BF-C71082CFB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18">
              <a:extLst>
                <a:ext uri="{FF2B5EF4-FFF2-40B4-BE49-F238E27FC236}">
                  <a16:creationId xmlns:a16="http://schemas.microsoft.com/office/drawing/2014/main" id="{0889DE23-9121-4904-9B36-EC83061B2E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19">
              <a:extLst>
                <a:ext uri="{FF2B5EF4-FFF2-40B4-BE49-F238E27FC236}">
                  <a16:creationId xmlns:a16="http://schemas.microsoft.com/office/drawing/2014/main" id="{E67909A3-1B8A-48C6-9F3C-3D00A3AB9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20">
              <a:extLst>
                <a:ext uri="{FF2B5EF4-FFF2-40B4-BE49-F238E27FC236}">
                  <a16:creationId xmlns:a16="http://schemas.microsoft.com/office/drawing/2014/main" id="{FFC41F60-C32A-4C4F-98CA-857EAB4DBD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1">
              <a:extLst>
                <a:ext uri="{FF2B5EF4-FFF2-40B4-BE49-F238E27FC236}">
                  <a16:creationId xmlns:a16="http://schemas.microsoft.com/office/drawing/2014/main" id="{807DC208-1F57-4233-A47F-820A5A0173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2">
              <a:extLst>
                <a:ext uri="{FF2B5EF4-FFF2-40B4-BE49-F238E27FC236}">
                  <a16:creationId xmlns:a16="http://schemas.microsoft.com/office/drawing/2014/main" id="{E9270353-FAFF-4B76-8783-5B7E5B8CA7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3">
              <a:extLst>
                <a:ext uri="{FF2B5EF4-FFF2-40B4-BE49-F238E27FC236}">
                  <a16:creationId xmlns:a16="http://schemas.microsoft.com/office/drawing/2014/main" id="{3A36ACD2-BE79-41DB-9970-BDFD806F67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2" name="Group 56">
            <a:extLst>
              <a:ext uri="{FF2B5EF4-FFF2-40B4-BE49-F238E27FC236}">
                <a16:creationId xmlns:a16="http://schemas.microsoft.com/office/drawing/2014/main" id="{12C8A0D9-7A89-49D0-8B33-3B446310DDE3}"/>
              </a:ext>
            </a:extLst>
          </p:cNvPr>
          <p:cNvGrpSpPr/>
          <p:nvPr/>
        </p:nvGrpSpPr>
        <p:grpSpPr>
          <a:xfrm>
            <a:off x="2364887" y="2847509"/>
            <a:ext cx="1539560" cy="171967"/>
            <a:chOff x="7746380" y="2949426"/>
            <a:chExt cx="2188691" cy="244475"/>
          </a:xfrm>
        </p:grpSpPr>
        <p:pic>
          <p:nvPicPr>
            <p:cNvPr id="223" name="Picture 14">
              <a:extLst>
                <a:ext uri="{FF2B5EF4-FFF2-40B4-BE49-F238E27FC236}">
                  <a16:creationId xmlns:a16="http://schemas.microsoft.com/office/drawing/2014/main" id="{72726312-5C1F-4659-8367-4D32CEDD6C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15">
              <a:extLst>
                <a:ext uri="{FF2B5EF4-FFF2-40B4-BE49-F238E27FC236}">
                  <a16:creationId xmlns:a16="http://schemas.microsoft.com/office/drawing/2014/main" id="{FE977AC0-4FED-46F2-921E-ECD13D4E5D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6">
              <a:extLst>
                <a:ext uri="{FF2B5EF4-FFF2-40B4-BE49-F238E27FC236}">
                  <a16:creationId xmlns:a16="http://schemas.microsoft.com/office/drawing/2014/main" id="{B4CD032D-583E-4DDA-BFEA-20CF1C568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7">
              <a:extLst>
                <a:ext uri="{FF2B5EF4-FFF2-40B4-BE49-F238E27FC236}">
                  <a16:creationId xmlns:a16="http://schemas.microsoft.com/office/drawing/2014/main" id="{3D7BFD16-AED2-4570-82AA-C9FAA92A1C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8">
              <a:extLst>
                <a:ext uri="{FF2B5EF4-FFF2-40B4-BE49-F238E27FC236}">
                  <a16:creationId xmlns:a16="http://schemas.microsoft.com/office/drawing/2014/main" id="{E022559E-F7F2-45E5-8649-E40EFEEF53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9">
              <a:extLst>
                <a:ext uri="{FF2B5EF4-FFF2-40B4-BE49-F238E27FC236}">
                  <a16:creationId xmlns:a16="http://schemas.microsoft.com/office/drawing/2014/main" id="{FE83488A-252F-4CBD-8AB5-3F1EEE2B54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20">
              <a:extLst>
                <a:ext uri="{FF2B5EF4-FFF2-40B4-BE49-F238E27FC236}">
                  <a16:creationId xmlns:a16="http://schemas.microsoft.com/office/drawing/2014/main" id="{BC32E0AF-F5AF-4DDC-A6B8-B4B81DAF9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1">
              <a:extLst>
                <a:ext uri="{FF2B5EF4-FFF2-40B4-BE49-F238E27FC236}">
                  <a16:creationId xmlns:a16="http://schemas.microsoft.com/office/drawing/2014/main" id="{FF383CAE-FA00-4CDB-8C93-39DA5A48C8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2">
              <a:extLst>
                <a:ext uri="{FF2B5EF4-FFF2-40B4-BE49-F238E27FC236}">
                  <a16:creationId xmlns:a16="http://schemas.microsoft.com/office/drawing/2014/main" id="{222A20A9-5B30-4925-A981-9D58D829BB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3">
              <a:extLst>
                <a:ext uri="{FF2B5EF4-FFF2-40B4-BE49-F238E27FC236}">
                  <a16:creationId xmlns:a16="http://schemas.microsoft.com/office/drawing/2014/main" id="{7E93B25A-34F1-42B3-BF98-D3EA7B307C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3" name="Group 56">
            <a:extLst>
              <a:ext uri="{FF2B5EF4-FFF2-40B4-BE49-F238E27FC236}">
                <a16:creationId xmlns:a16="http://schemas.microsoft.com/office/drawing/2014/main" id="{9ECDF93A-6C17-45CC-ABB7-F94B955B9FC3}"/>
              </a:ext>
            </a:extLst>
          </p:cNvPr>
          <p:cNvGrpSpPr/>
          <p:nvPr/>
        </p:nvGrpSpPr>
        <p:grpSpPr>
          <a:xfrm>
            <a:off x="2361661" y="3303803"/>
            <a:ext cx="1539560" cy="171967"/>
            <a:chOff x="7746380" y="2949426"/>
            <a:chExt cx="2188691" cy="244475"/>
          </a:xfrm>
        </p:grpSpPr>
        <p:pic>
          <p:nvPicPr>
            <p:cNvPr id="234" name="Picture 14">
              <a:extLst>
                <a:ext uri="{FF2B5EF4-FFF2-40B4-BE49-F238E27FC236}">
                  <a16:creationId xmlns:a16="http://schemas.microsoft.com/office/drawing/2014/main" id="{6797566C-F7F1-40CF-A2F4-A394D6D94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5" name="Picture 15">
              <a:extLst>
                <a:ext uri="{FF2B5EF4-FFF2-40B4-BE49-F238E27FC236}">
                  <a16:creationId xmlns:a16="http://schemas.microsoft.com/office/drawing/2014/main" id="{DE8E9FF4-2BAA-498C-82C0-0E3D09C740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6">
              <a:extLst>
                <a:ext uri="{FF2B5EF4-FFF2-40B4-BE49-F238E27FC236}">
                  <a16:creationId xmlns:a16="http://schemas.microsoft.com/office/drawing/2014/main" id="{BA9876F5-4047-46B2-9A77-AFCF93848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7">
              <a:extLst>
                <a:ext uri="{FF2B5EF4-FFF2-40B4-BE49-F238E27FC236}">
                  <a16:creationId xmlns:a16="http://schemas.microsoft.com/office/drawing/2014/main" id="{8578911B-C422-488B-B49A-B5999817B2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8">
              <a:extLst>
                <a:ext uri="{FF2B5EF4-FFF2-40B4-BE49-F238E27FC236}">
                  <a16:creationId xmlns:a16="http://schemas.microsoft.com/office/drawing/2014/main" id="{65E16896-5369-46C0-8324-DD67F1754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19">
              <a:extLst>
                <a:ext uri="{FF2B5EF4-FFF2-40B4-BE49-F238E27FC236}">
                  <a16:creationId xmlns:a16="http://schemas.microsoft.com/office/drawing/2014/main" id="{2833383D-E856-470F-83E7-C2E2C9B4C2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20">
              <a:extLst>
                <a:ext uri="{FF2B5EF4-FFF2-40B4-BE49-F238E27FC236}">
                  <a16:creationId xmlns:a16="http://schemas.microsoft.com/office/drawing/2014/main" id="{0251212E-CAE2-4697-96E9-A7F5EF1FF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1">
              <a:extLst>
                <a:ext uri="{FF2B5EF4-FFF2-40B4-BE49-F238E27FC236}">
                  <a16:creationId xmlns:a16="http://schemas.microsoft.com/office/drawing/2014/main" id="{7D867CC9-B52B-4609-B7BD-717E5BEE41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2">
              <a:extLst>
                <a:ext uri="{FF2B5EF4-FFF2-40B4-BE49-F238E27FC236}">
                  <a16:creationId xmlns:a16="http://schemas.microsoft.com/office/drawing/2014/main" id="{4CA44BFA-C81A-45FB-9432-A09E14AC1D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3">
              <a:extLst>
                <a:ext uri="{FF2B5EF4-FFF2-40B4-BE49-F238E27FC236}">
                  <a16:creationId xmlns:a16="http://schemas.microsoft.com/office/drawing/2014/main" id="{67D86518-CB0A-4F77-88E6-E86A8B6282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4" name="Group 56">
            <a:extLst>
              <a:ext uri="{FF2B5EF4-FFF2-40B4-BE49-F238E27FC236}">
                <a16:creationId xmlns:a16="http://schemas.microsoft.com/office/drawing/2014/main" id="{55EB3D5E-0474-45B5-B42A-7832015BF8E3}"/>
              </a:ext>
            </a:extLst>
          </p:cNvPr>
          <p:cNvGrpSpPr/>
          <p:nvPr/>
        </p:nvGrpSpPr>
        <p:grpSpPr>
          <a:xfrm>
            <a:off x="2364887" y="3749053"/>
            <a:ext cx="1539560" cy="171967"/>
            <a:chOff x="7746380" y="2949426"/>
            <a:chExt cx="2188691" cy="244475"/>
          </a:xfrm>
        </p:grpSpPr>
        <p:pic>
          <p:nvPicPr>
            <p:cNvPr id="245" name="Picture 14">
              <a:extLst>
                <a:ext uri="{FF2B5EF4-FFF2-40B4-BE49-F238E27FC236}">
                  <a16:creationId xmlns:a16="http://schemas.microsoft.com/office/drawing/2014/main" id="{DE6408FA-586C-4D84-957B-EFFBB7C0E3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6" name="Picture 15">
              <a:extLst>
                <a:ext uri="{FF2B5EF4-FFF2-40B4-BE49-F238E27FC236}">
                  <a16:creationId xmlns:a16="http://schemas.microsoft.com/office/drawing/2014/main" id="{4A297508-7FD7-45D4-B5C5-C07566854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6">
              <a:extLst>
                <a:ext uri="{FF2B5EF4-FFF2-40B4-BE49-F238E27FC236}">
                  <a16:creationId xmlns:a16="http://schemas.microsoft.com/office/drawing/2014/main" id="{83E16E54-A746-4BB6-B6C1-CBFFCFE0BC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7">
              <a:extLst>
                <a:ext uri="{FF2B5EF4-FFF2-40B4-BE49-F238E27FC236}">
                  <a16:creationId xmlns:a16="http://schemas.microsoft.com/office/drawing/2014/main" id="{F744DD26-6D64-48FF-97DD-5AA069F373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18">
              <a:extLst>
                <a:ext uri="{FF2B5EF4-FFF2-40B4-BE49-F238E27FC236}">
                  <a16:creationId xmlns:a16="http://schemas.microsoft.com/office/drawing/2014/main" id="{06CA0609-42B4-4E40-9B03-F3D3719E98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19">
              <a:extLst>
                <a:ext uri="{FF2B5EF4-FFF2-40B4-BE49-F238E27FC236}">
                  <a16:creationId xmlns:a16="http://schemas.microsoft.com/office/drawing/2014/main" id="{E7E6ACA6-06F2-44A5-BF50-AE51EC6164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20">
              <a:extLst>
                <a:ext uri="{FF2B5EF4-FFF2-40B4-BE49-F238E27FC236}">
                  <a16:creationId xmlns:a16="http://schemas.microsoft.com/office/drawing/2014/main" id="{1D670DC1-0A22-4435-8328-E1677D81AB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1">
              <a:extLst>
                <a:ext uri="{FF2B5EF4-FFF2-40B4-BE49-F238E27FC236}">
                  <a16:creationId xmlns:a16="http://schemas.microsoft.com/office/drawing/2014/main" id="{BC9EF8AD-CAFD-490A-B46C-535500D248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2">
              <a:extLst>
                <a:ext uri="{FF2B5EF4-FFF2-40B4-BE49-F238E27FC236}">
                  <a16:creationId xmlns:a16="http://schemas.microsoft.com/office/drawing/2014/main" id="{DDEB38FE-E04C-41E4-8636-D75929E4C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3">
              <a:extLst>
                <a:ext uri="{FF2B5EF4-FFF2-40B4-BE49-F238E27FC236}">
                  <a16:creationId xmlns:a16="http://schemas.microsoft.com/office/drawing/2014/main" id="{953BFFCA-124A-44A5-B5B2-87DF823866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5" name="Group 56">
            <a:extLst>
              <a:ext uri="{FF2B5EF4-FFF2-40B4-BE49-F238E27FC236}">
                <a16:creationId xmlns:a16="http://schemas.microsoft.com/office/drawing/2014/main" id="{BB7805CD-1BA4-4A60-AE9E-EA01EBC304BA}"/>
              </a:ext>
            </a:extLst>
          </p:cNvPr>
          <p:cNvGrpSpPr/>
          <p:nvPr/>
        </p:nvGrpSpPr>
        <p:grpSpPr>
          <a:xfrm>
            <a:off x="2361482" y="4194303"/>
            <a:ext cx="1539560" cy="171967"/>
            <a:chOff x="7746380" y="2949426"/>
            <a:chExt cx="2188691" cy="244475"/>
          </a:xfrm>
        </p:grpSpPr>
        <p:pic>
          <p:nvPicPr>
            <p:cNvPr id="256" name="Picture 14">
              <a:extLst>
                <a:ext uri="{FF2B5EF4-FFF2-40B4-BE49-F238E27FC236}">
                  <a16:creationId xmlns:a16="http://schemas.microsoft.com/office/drawing/2014/main" id="{D6B2FC8F-2706-4812-9425-1E91764D9D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7" name="Picture 15">
              <a:extLst>
                <a:ext uri="{FF2B5EF4-FFF2-40B4-BE49-F238E27FC236}">
                  <a16:creationId xmlns:a16="http://schemas.microsoft.com/office/drawing/2014/main" id="{05A62E22-4C65-4146-823A-41592AAB9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6">
              <a:extLst>
                <a:ext uri="{FF2B5EF4-FFF2-40B4-BE49-F238E27FC236}">
                  <a16:creationId xmlns:a16="http://schemas.microsoft.com/office/drawing/2014/main" id="{A1623BE2-9B7D-43EE-8435-ABC470CF8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7">
              <a:extLst>
                <a:ext uri="{FF2B5EF4-FFF2-40B4-BE49-F238E27FC236}">
                  <a16:creationId xmlns:a16="http://schemas.microsoft.com/office/drawing/2014/main" id="{912616C7-6F50-4E64-BDB4-691FEA068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18">
              <a:extLst>
                <a:ext uri="{FF2B5EF4-FFF2-40B4-BE49-F238E27FC236}">
                  <a16:creationId xmlns:a16="http://schemas.microsoft.com/office/drawing/2014/main" id="{3CEF5102-10A0-48ED-AD48-05D8115BE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19">
              <a:extLst>
                <a:ext uri="{FF2B5EF4-FFF2-40B4-BE49-F238E27FC236}">
                  <a16:creationId xmlns:a16="http://schemas.microsoft.com/office/drawing/2014/main" id="{47DA6109-24CC-402A-AA6B-56957D042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20">
              <a:extLst>
                <a:ext uri="{FF2B5EF4-FFF2-40B4-BE49-F238E27FC236}">
                  <a16:creationId xmlns:a16="http://schemas.microsoft.com/office/drawing/2014/main" id="{8EA9DAE9-6886-42C8-A79A-29627C6848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1">
              <a:extLst>
                <a:ext uri="{FF2B5EF4-FFF2-40B4-BE49-F238E27FC236}">
                  <a16:creationId xmlns:a16="http://schemas.microsoft.com/office/drawing/2014/main" id="{A5F2DF97-3497-44EF-91E1-1FB08FFCC4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2">
              <a:extLst>
                <a:ext uri="{FF2B5EF4-FFF2-40B4-BE49-F238E27FC236}">
                  <a16:creationId xmlns:a16="http://schemas.microsoft.com/office/drawing/2014/main" id="{AE4C689B-3B03-4F66-8EDA-2306758B7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3">
              <a:extLst>
                <a:ext uri="{FF2B5EF4-FFF2-40B4-BE49-F238E27FC236}">
                  <a16:creationId xmlns:a16="http://schemas.microsoft.com/office/drawing/2014/main" id="{592124AE-E98C-419D-AA55-2842578A6E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6" name="Group 56">
            <a:extLst>
              <a:ext uri="{FF2B5EF4-FFF2-40B4-BE49-F238E27FC236}">
                <a16:creationId xmlns:a16="http://schemas.microsoft.com/office/drawing/2014/main" id="{ABA5745E-70AF-47D0-803A-D9597E7C1803}"/>
              </a:ext>
            </a:extLst>
          </p:cNvPr>
          <p:cNvGrpSpPr/>
          <p:nvPr/>
        </p:nvGrpSpPr>
        <p:grpSpPr>
          <a:xfrm>
            <a:off x="2364887" y="4639553"/>
            <a:ext cx="1539560" cy="171967"/>
            <a:chOff x="7746380" y="2949426"/>
            <a:chExt cx="2188691" cy="244475"/>
          </a:xfrm>
        </p:grpSpPr>
        <p:pic>
          <p:nvPicPr>
            <p:cNvPr id="267" name="Picture 14">
              <a:extLst>
                <a:ext uri="{FF2B5EF4-FFF2-40B4-BE49-F238E27FC236}">
                  <a16:creationId xmlns:a16="http://schemas.microsoft.com/office/drawing/2014/main" id="{3C22BDD3-AA29-410D-ADED-3582C843F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8" name="Picture 15">
              <a:extLst>
                <a:ext uri="{FF2B5EF4-FFF2-40B4-BE49-F238E27FC236}">
                  <a16:creationId xmlns:a16="http://schemas.microsoft.com/office/drawing/2014/main" id="{D8CD7821-60B2-4152-BB94-D38E4C7ED3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6">
              <a:extLst>
                <a:ext uri="{FF2B5EF4-FFF2-40B4-BE49-F238E27FC236}">
                  <a16:creationId xmlns:a16="http://schemas.microsoft.com/office/drawing/2014/main" id="{890600E8-6D2C-4F6E-8E0E-3F7275BE5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17">
              <a:extLst>
                <a:ext uri="{FF2B5EF4-FFF2-40B4-BE49-F238E27FC236}">
                  <a16:creationId xmlns:a16="http://schemas.microsoft.com/office/drawing/2014/main" id="{68D0968B-6205-40CC-B86A-AAC4A548AE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18">
              <a:extLst>
                <a:ext uri="{FF2B5EF4-FFF2-40B4-BE49-F238E27FC236}">
                  <a16:creationId xmlns:a16="http://schemas.microsoft.com/office/drawing/2014/main" id="{2CFECD53-6D70-47A0-BBD3-602CACCCD2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19">
              <a:extLst>
                <a:ext uri="{FF2B5EF4-FFF2-40B4-BE49-F238E27FC236}">
                  <a16:creationId xmlns:a16="http://schemas.microsoft.com/office/drawing/2014/main" id="{CBF196F3-90C5-4B8D-B8F1-0949D50C2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20">
              <a:extLst>
                <a:ext uri="{FF2B5EF4-FFF2-40B4-BE49-F238E27FC236}">
                  <a16:creationId xmlns:a16="http://schemas.microsoft.com/office/drawing/2014/main" id="{963CC6B7-2698-4156-94E3-E821AE261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1">
              <a:extLst>
                <a:ext uri="{FF2B5EF4-FFF2-40B4-BE49-F238E27FC236}">
                  <a16:creationId xmlns:a16="http://schemas.microsoft.com/office/drawing/2014/main" id="{CE415F88-798A-494B-B7F7-DE57279249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2">
              <a:extLst>
                <a:ext uri="{FF2B5EF4-FFF2-40B4-BE49-F238E27FC236}">
                  <a16:creationId xmlns:a16="http://schemas.microsoft.com/office/drawing/2014/main" id="{6E3A24C5-0081-4FB8-A8BF-001D049E9C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3">
              <a:extLst>
                <a:ext uri="{FF2B5EF4-FFF2-40B4-BE49-F238E27FC236}">
                  <a16:creationId xmlns:a16="http://schemas.microsoft.com/office/drawing/2014/main" id="{FD649C59-F084-4F16-A7C8-5183DD4A6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7" name="Group 56">
            <a:extLst>
              <a:ext uri="{FF2B5EF4-FFF2-40B4-BE49-F238E27FC236}">
                <a16:creationId xmlns:a16="http://schemas.microsoft.com/office/drawing/2014/main" id="{04BC41FB-9639-45FB-925E-D238928F5F46}"/>
              </a:ext>
            </a:extLst>
          </p:cNvPr>
          <p:cNvGrpSpPr/>
          <p:nvPr/>
        </p:nvGrpSpPr>
        <p:grpSpPr>
          <a:xfrm>
            <a:off x="2368004" y="5084803"/>
            <a:ext cx="1539560" cy="171967"/>
            <a:chOff x="7746380" y="2949426"/>
            <a:chExt cx="2188691" cy="244475"/>
          </a:xfrm>
        </p:grpSpPr>
        <p:pic>
          <p:nvPicPr>
            <p:cNvPr id="278" name="Picture 14">
              <a:extLst>
                <a:ext uri="{FF2B5EF4-FFF2-40B4-BE49-F238E27FC236}">
                  <a16:creationId xmlns:a16="http://schemas.microsoft.com/office/drawing/2014/main" id="{FE5AE248-E2FD-4A9B-8978-FAB6CCA8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5">
              <a:extLst>
                <a:ext uri="{FF2B5EF4-FFF2-40B4-BE49-F238E27FC236}">
                  <a16:creationId xmlns:a16="http://schemas.microsoft.com/office/drawing/2014/main" id="{283CAD06-5B9D-45DC-AEF7-95FE995DA1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6">
              <a:extLst>
                <a:ext uri="{FF2B5EF4-FFF2-40B4-BE49-F238E27FC236}">
                  <a16:creationId xmlns:a16="http://schemas.microsoft.com/office/drawing/2014/main" id="{9381D6A7-F7F2-4A41-93AF-6C9ED1FF56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17">
              <a:extLst>
                <a:ext uri="{FF2B5EF4-FFF2-40B4-BE49-F238E27FC236}">
                  <a16:creationId xmlns:a16="http://schemas.microsoft.com/office/drawing/2014/main" id="{51D41346-1CBB-4833-BE6C-330442651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18">
              <a:extLst>
                <a:ext uri="{FF2B5EF4-FFF2-40B4-BE49-F238E27FC236}">
                  <a16:creationId xmlns:a16="http://schemas.microsoft.com/office/drawing/2014/main" id="{2BCEF693-EB6E-4A72-8838-607C2327ED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9">
              <a:extLst>
                <a:ext uri="{FF2B5EF4-FFF2-40B4-BE49-F238E27FC236}">
                  <a16:creationId xmlns:a16="http://schemas.microsoft.com/office/drawing/2014/main" id="{D5E0E38C-BFC7-4135-AAD2-9992A9CB6A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0">
              <a:extLst>
                <a:ext uri="{FF2B5EF4-FFF2-40B4-BE49-F238E27FC236}">
                  <a16:creationId xmlns:a16="http://schemas.microsoft.com/office/drawing/2014/main" id="{A0EC4A47-54A6-4BF6-8BB3-39B8769CF1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1">
              <a:extLst>
                <a:ext uri="{FF2B5EF4-FFF2-40B4-BE49-F238E27FC236}">
                  <a16:creationId xmlns:a16="http://schemas.microsoft.com/office/drawing/2014/main" id="{77A8DDB6-2CA2-4CFC-ADA7-A0B9FACFC4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2">
              <a:extLst>
                <a:ext uri="{FF2B5EF4-FFF2-40B4-BE49-F238E27FC236}">
                  <a16:creationId xmlns:a16="http://schemas.microsoft.com/office/drawing/2014/main" id="{B2EAAF9D-6BA6-49DD-BAFD-8A99A26290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3">
              <a:extLst>
                <a:ext uri="{FF2B5EF4-FFF2-40B4-BE49-F238E27FC236}">
                  <a16:creationId xmlns:a16="http://schemas.microsoft.com/office/drawing/2014/main" id="{2415BB57-2E56-46D5-86D7-218F224AF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8" name="Group 56">
            <a:extLst>
              <a:ext uri="{FF2B5EF4-FFF2-40B4-BE49-F238E27FC236}">
                <a16:creationId xmlns:a16="http://schemas.microsoft.com/office/drawing/2014/main" id="{AF3BF3DC-13D2-4090-A567-46DCCADB69FE}"/>
              </a:ext>
            </a:extLst>
          </p:cNvPr>
          <p:cNvGrpSpPr/>
          <p:nvPr/>
        </p:nvGrpSpPr>
        <p:grpSpPr>
          <a:xfrm>
            <a:off x="2363616" y="5530053"/>
            <a:ext cx="1539560" cy="171967"/>
            <a:chOff x="7746380" y="2949426"/>
            <a:chExt cx="2188691" cy="244475"/>
          </a:xfrm>
        </p:grpSpPr>
        <p:pic>
          <p:nvPicPr>
            <p:cNvPr id="289" name="Picture 14">
              <a:extLst>
                <a:ext uri="{FF2B5EF4-FFF2-40B4-BE49-F238E27FC236}">
                  <a16:creationId xmlns:a16="http://schemas.microsoft.com/office/drawing/2014/main" id="{7C712842-0F4B-4A82-BB3D-FF9CC7C3D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0" name="Picture 15">
              <a:extLst>
                <a:ext uri="{FF2B5EF4-FFF2-40B4-BE49-F238E27FC236}">
                  <a16:creationId xmlns:a16="http://schemas.microsoft.com/office/drawing/2014/main" id="{54B3D8AE-ABA8-472E-AEDF-217B38DFB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16">
              <a:extLst>
                <a:ext uri="{FF2B5EF4-FFF2-40B4-BE49-F238E27FC236}">
                  <a16:creationId xmlns:a16="http://schemas.microsoft.com/office/drawing/2014/main" id="{E420CDAC-5106-4470-83B2-F83A0D544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17">
              <a:extLst>
                <a:ext uri="{FF2B5EF4-FFF2-40B4-BE49-F238E27FC236}">
                  <a16:creationId xmlns:a16="http://schemas.microsoft.com/office/drawing/2014/main" id="{983EA90E-9F1B-4F6E-94E7-3FA14E72EF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18">
              <a:extLst>
                <a:ext uri="{FF2B5EF4-FFF2-40B4-BE49-F238E27FC236}">
                  <a16:creationId xmlns:a16="http://schemas.microsoft.com/office/drawing/2014/main" id="{670ADE60-7AB2-4798-96C8-5E280EF274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19">
              <a:extLst>
                <a:ext uri="{FF2B5EF4-FFF2-40B4-BE49-F238E27FC236}">
                  <a16:creationId xmlns:a16="http://schemas.microsoft.com/office/drawing/2014/main" id="{0B44AC23-E874-41B5-8725-6CE02813C6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20">
              <a:extLst>
                <a:ext uri="{FF2B5EF4-FFF2-40B4-BE49-F238E27FC236}">
                  <a16:creationId xmlns:a16="http://schemas.microsoft.com/office/drawing/2014/main" id="{8392A28C-4C6F-41C6-B1FB-7AA2E4C21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1">
              <a:extLst>
                <a:ext uri="{FF2B5EF4-FFF2-40B4-BE49-F238E27FC236}">
                  <a16:creationId xmlns:a16="http://schemas.microsoft.com/office/drawing/2014/main" id="{36782FDA-4589-4712-840F-142ACC4485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2">
              <a:extLst>
                <a:ext uri="{FF2B5EF4-FFF2-40B4-BE49-F238E27FC236}">
                  <a16:creationId xmlns:a16="http://schemas.microsoft.com/office/drawing/2014/main" id="{6FC85567-5EBA-4B40-8AC1-1EB10D6EFD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3">
              <a:extLst>
                <a:ext uri="{FF2B5EF4-FFF2-40B4-BE49-F238E27FC236}">
                  <a16:creationId xmlns:a16="http://schemas.microsoft.com/office/drawing/2014/main" id="{87DB732C-089C-4739-9363-4519B9AEDE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99" name="Group 56">
            <a:extLst>
              <a:ext uri="{FF2B5EF4-FFF2-40B4-BE49-F238E27FC236}">
                <a16:creationId xmlns:a16="http://schemas.microsoft.com/office/drawing/2014/main" id="{02C6622F-4237-4FF5-8287-527EBF5DDE43}"/>
              </a:ext>
            </a:extLst>
          </p:cNvPr>
          <p:cNvGrpSpPr/>
          <p:nvPr/>
        </p:nvGrpSpPr>
        <p:grpSpPr>
          <a:xfrm>
            <a:off x="2361042" y="5962004"/>
            <a:ext cx="1539560" cy="171967"/>
            <a:chOff x="7746380" y="2949426"/>
            <a:chExt cx="2188691" cy="244475"/>
          </a:xfrm>
        </p:grpSpPr>
        <p:pic>
          <p:nvPicPr>
            <p:cNvPr id="300" name="Picture 14">
              <a:extLst>
                <a:ext uri="{FF2B5EF4-FFF2-40B4-BE49-F238E27FC236}">
                  <a16:creationId xmlns:a16="http://schemas.microsoft.com/office/drawing/2014/main" id="{4E2747D8-E576-4208-B75A-B060258A6B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1" name="Picture 15">
              <a:extLst>
                <a:ext uri="{FF2B5EF4-FFF2-40B4-BE49-F238E27FC236}">
                  <a16:creationId xmlns:a16="http://schemas.microsoft.com/office/drawing/2014/main" id="{326F5F49-F915-43A4-AAF9-4D62B598FC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6">
              <a:extLst>
                <a:ext uri="{FF2B5EF4-FFF2-40B4-BE49-F238E27FC236}">
                  <a16:creationId xmlns:a16="http://schemas.microsoft.com/office/drawing/2014/main" id="{3ECD8F63-49CB-4598-BC6D-DCA0B9B1A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7">
              <a:extLst>
                <a:ext uri="{FF2B5EF4-FFF2-40B4-BE49-F238E27FC236}">
                  <a16:creationId xmlns:a16="http://schemas.microsoft.com/office/drawing/2014/main" id="{22FC35FC-7F39-4AEF-BFC3-246BADD74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8">
              <a:extLst>
                <a:ext uri="{FF2B5EF4-FFF2-40B4-BE49-F238E27FC236}">
                  <a16:creationId xmlns:a16="http://schemas.microsoft.com/office/drawing/2014/main" id="{3366FBF1-F947-465E-A6FC-7BC87341C7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9">
              <a:extLst>
                <a:ext uri="{FF2B5EF4-FFF2-40B4-BE49-F238E27FC236}">
                  <a16:creationId xmlns:a16="http://schemas.microsoft.com/office/drawing/2014/main" id="{EB05CA8A-CF48-40B4-9109-B18715DD98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20">
              <a:extLst>
                <a:ext uri="{FF2B5EF4-FFF2-40B4-BE49-F238E27FC236}">
                  <a16:creationId xmlns:a16="http://schemas.microsoft.com/office/drawing/2014/main" id="{9F3FBBE0-1423-4AF8-9E19-C8DF51D59A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21">
              <a:extLst>
                <a:ext uri="{FF2B5EF4-FFF2-40B4-BE49-F238E27FC236}">
                  <a16:creationId xmlns:a16="http://schemas.microsoft.com/office/drawing/2014/main" id="{8C7F5541-BE3F-4457-B63A-3662D6A71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2">
              <a:extLst>
                <a:ext uri="{FF2B5EF4-FFF2-40B4-BE49-F238E27FC236}">
                  <a16:creationId xmlns:a16="http://schemas.microsoft.com/office/drawing/2014/main" id="{0C60E595-B34C-465D-9C02-A2B7D8859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3">
              <a:extLst>
                <a:ext uri="{FF2B5EF4-FFF2-40B4-BE49-F238E27FC236}">
                  <a16:creationId xmlns:a16="http://schemas.microsoft.com/office/drawing/2014/main" id="{757656F3-B59C-48A1-A675-7FF845FB4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4928105C-0A42-4B72-AF63-F5631D157181}"/>
              </a:ext>
            </a:extLst>
          </p:cNvPr>
          <p:cNvGrpSpPr/>
          <p:nvPr/>
        </p:nvGrpSpPr>
        <p:grpSpPr>
          <a:xfrm>
            <a:off x="2363262" y="1957263"/>
            <a:ext cx="1539560" cy="1515856"/>
            <a:chOff x="4975891" y="1527626"/>
            <a:chExt cx="1539560" cy="1515856"/>
          </a:xfrm>
        </p:grpSpPr>
        <p:grpSp>
          <p:nvGrpSpPr>
            <p:cNvPr id="311" name="Group 56">
              <a:extLst>
                <a:ext uri="{FF2B5EF4-FFF2-40B4-BE49-F238E27FC236}">
                  <a16:creationId xmlns:a16="http://schemas.microsoft.com/office/drawing/2014/main" id="{0179B6DA-830D-4B54-B183-89ADA364C65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A9D7A6BD-1CD5-4A03-B9B4-BD8650669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0F5EBD10-9158-4CED-8F4A-A3D24F97D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CEAAA073-C470-42AC-9183-721CC860F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0126BB33-B7F8-45AA-B027-07FEABEC6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3C0D496E-AC1D-429D-B083-59C7E41D5C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A4077FBC-805D-48AB-9CF1-152418C4B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47859E30-BC3F-4140-9D4E-40CEC3AF9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121999CC-64DC-487F-B591-740AE0123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8080E1F2-1ACA-4C38-8920-8C6F9B385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CA56A808-576F-4C2D-8694-241E2F093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EC0AE17B-CCF4-4FB1-B2CC-A8F9E1554E5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50B538FD-83F2-46EC-8614-CC848EB8E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75CFC81D-5B35-4E89-9BE6-6F8BAEF79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A78BCF9D-259C-4E93-A380-8FE2B7A0E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EAB264DF-D739-4755-A6DC-62F564782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18713802-FAB0-40C3-B608-2ECF2003C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F6F946C3-5D3D-40EF-9D92-87C0AE5FA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E1EDF2EE-C980-4DEE-91F3-CDDF4E787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39D75284-01D7-4CDF-8FD9-3E40C5929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1814DB56-9125-4913-A77C-53DECD779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9FBA5F04-CB8E-4B56-9A73-4DDD63F06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97B03076-6332-4AC2-BC4D-01816520159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471DF15C-6A8A-44EA-97EB-26570C337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928F816F-C8D8-477B-9C61-0BC8B51BF6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D7E4D9DA-56E5-4655-A6F4-F1CA55A44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FE01B2CD-ECCB-4039-AD97-B921815FA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F320E8FD-C254-41B8-B73A-26D0D0DC8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F34AA44D-1BAF-472A-AC76-A7D7F38A6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B028CD25-09CF-4BE9-A99E-F06B5E467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6AE54651-08B9-42AB-AE02-2F54E9F7D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64C3ABA4-863C-44CC-A70B-DDAE96AB2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442BAE85-AA76-44C5-89B3-4179B160C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3DCBA19E-3082-400D-917C-F11BEF50E2D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AF387312-ECDD-4307-B6F8-34E157D93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4CEE37A6-86BB-4E97-BA95-F9087ACEB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90492E1C-1CA8-4778-B818-A6E61480E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33A5D0E3-EF96-4FE4-A084-54A8DF2BE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88F703B0-7734-43BA-B986-9F35F242A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56EB64FD-E16E-4E66-A128-B8DA4AC95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E4F8F77D-F55A-4B4E-B52B-A3A528234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175385C9-101F-4AEC-8A10-44B42E91B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DEB4F149-598D-4686-8344-2451DE0EC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5E7CBA4F-D234-4A80-9F98-FE7B65E58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2C5DAA35-4C66-419E-A7FB-599742FEB35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8D478A6E-C8E8-4160-A647-83AF37CDC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8E5A34AA-0085-488D-873F-0B9A6CB09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C36A5A0C-7FCC-402E-9E24-DDB68B0B2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350407F4-3610-467F-9D5D-A9004A154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2F783D20-622C-4CFF-B6D8-A848FC061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06BEF572-431C-4248-B04D-49022AF6B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62B54AAD-BFA4-455B-A466-323BF1DBF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BE883490-2342-49E8-80D4-81C02BAC4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4BCD9168-4310-426A-AA89-9861A2781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2D771DA1-55B8-4C05-A8F9-FC9BFB24A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FA38E364-A451-4283-B107-0056D574EF8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074E9196-D429-4E51-93F1-EF5D59A49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0878A657-2E88-4300-820E-B6493411E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9D7DAC1A-3746-4E35-B539-4019F7DA0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B1486B78-A25B-4EF9-875F-4085B1AF8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3D1C4EC9-8A54-41D6-AD81-FF72BFEC1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48D38344-4E40-4133-AAFF-C6B95706C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CA6E6CB1-41F1-461B-8C81-5BEFC85E9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907149A5-35F2-4349-9139-39B7FA9D2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A4A977DA-A70B-40FE-B6CD-9034D6BD7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84ED5204-B1F3-4E05-B77D-30A62CB10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632D477D-C459-4EB4-9F42-6D297AA1715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0B9A68D7-D8C8-4F66-AA2D-0C91FEA06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B134743A-C73E-4F21-B143-E1A4F57DD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0550C4BD-EAFA-449D-A434-411069DD9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DA469EE6-BD11-451A-9A03-16E034EF6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B501037E-0DFA-4E42-A4CF-CDF7B001E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1A356B22-8973-45AF-ABCC-FB2B80D67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2C1ED434-36E0-4F2F-87B4-A8A222FD2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C09FA503-E2E6-403D-8B0E-90305A492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A4031817-A7C1-47BD-A3B6-C76676FE4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15199E92-4C77-4F43-B4AA-F5F3FD355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0F4C8200-DC47-4B6C-91D5-66710FF7BE4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EECAC77E-EA39-4182-A1F8-AEC3EE73B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6FE694B6-268F-45E2-8FEE-B15C7CE0D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14D0F80D-1387-4DD8-9DFA-E5063C24E8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6AAF96C3-CBD6-414A-BEE5-E5C1AB702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A92F65C1-FD87-4302-9066-F2A90B6A2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05976519-133E-42D0-98C9-837CB66F9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742B07F9-783B-4CB0-A700-37E200A76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C3E82B89-0A36-45BD-9E08-5FD47BCC6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94197D5F-21EC-4DF9-B1F2-65456942E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7C5B2402-1CE6-480D-B7FB-3B62752BE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CC883487-BD32-477D-B4B0-DBB706EF7E4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B762E67A-2B95-42AB-96AB-D99CD10A8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498EEA92-805F-4649-AAC4-84773B505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AEE5FA67-1353-48F9-9D87-755BE7A68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CE335346-20DE-4F24-AA2A-3257CF90A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9F62534A-295B-4FA6-B673-1E6B167BC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4B6E7565-BCBD-4E73-B7BE-DD383C305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DB1F53C8-A49A-43A6-9F55-33108391F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812CC6F7-8875-478B-903A-38E64EF83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2DA316B9-53E6-4838-B7B9-384C60294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1BD51A13-7992-4F30-AEC4-6FB8011B6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F8C0ABDD-CA62-4AC5-8B6F-D301C8A0A8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1" name="Picture 14">
                <a:extLst>
                  <a:ext uri="{FF2B5EF4-FFF2-40B4-BE49-F238E27FC236}">
                    <a16:creationId xmlns:a16="http://schemas.microsoft.com/office/drawing/2014/main" id="{FDB6551B-BC49-4CB5-AAAB-9266AC5AD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5">
                <a:extLst>
                  <a:ext uri="{FF2B5EF4-FFF2-40B4-BE49-F238E27FC236}">
                    <a16:creationId xmlns:a16="http://schemas.microsoft.com/office/drawing/2014/main" id="{F42701D6-3862-4E93-B569-607EDC433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6">
                <a:extLst>
                  <a:ext uri="{FF2B5EF4-FFF2-40B4-BE49-F238E27FC236}">
                    <a16:creationId xmlns:a16="http://schemas.microsoft.com/office/drawing/2014/main" id="{B688390B-DA60-4A22-90B9-79216B5C4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7">
                <a:extLst>
                  <a:ext uri="{FF2B5EF4-FFF2-40B4-BE49-F238E27FC236}">
                    <a16:creationId xmlns:a16="http://schemas.microsoft.com/office/drawing/2014/main" id="{9D268233-5781-4EDD-8740-713D695B3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8">
                <a:extLst>
                  <a:ext uri="{FF2B5EF4-FFF2-40B4-BE49-F238E27FC236}">
                    <a16:creationId xmlns:a16="http://schemas.microsoft.com/office/drawing/2014/main" id="{8369D8F6-36BA-4AF1-882C-2A33A94A8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9">
                <a:extLst>
                  <a:ext uri="{FF2B5EF4-FFF2-40B4-BE49-F238E27FC236}">
                    <a16:creationId xmlns:a16="http://schemas.microsoft.com/office/drawing/2014/main" id="{33986F7B-4670-4572-A6AD-7F143809E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0">
                <a:extLst>
                  <a:ext uri="{FF2B5EF4-FFF2-40B4-BE49-F238E27FC236}">
                    <a16:creationId xmlns:a16="http://schemas.microsoft.com/office/drawing/2014/main" id="{F2ECF102-2C03-4F86-864E-E0A7DADD7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1">
                <a:extLst>
                  <a:ext uri="{FF2B5EF4-FFF2-40B4-BE49-F238E27FC236}">
                    <a16:creationId xmlns:a16="http://schemas.microsoft.com/office/drawing/2014/main" id="{C74B3D9D-54D5-4679-9A7A-FB5F71493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2">
                <a:extLst>
                  <a:ext uri="{FF2B5EF4-FFF2-40B4-BE49-F238E27FC236}">
                    <a16:creationId xmlns:a16="http://schemas.microsoft.com/office/drawing/2014/main" id="{758F27AF-BDD5-4E46-B938-08E214B26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3">
                <a:extLst>
                  <a:ext uri="{FF2B5EF4-FFF2-40B4-BE49-F238E27FC236}">
                    <a16:creationId xmlns:a16="http://schemas.microsoft.com/office/drawing/2014/main" id="{3CA2C89B-7265-4E22-A302-08C388972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1" name="Group 56">
            <a:extLst>
              <a:ext uri="{FF2B5EF4-FFF2-40B4-BE49-F238E27FC236}">
                <a16:creationId xmlns:a16="http://schemas.microsoft.com/office/drawing/2014/main" id="{F76662F4-7694-4896-8B05-1CF469DF1B3C}"/>
              </a:ext>
            </a:extLst>
          </p:cNvPr>
          <p:cNvGrpSpPr/>
          <p:nvPr/>
        </p:nvGrpSpPr>
        <p:grpSpPr>
          <a:xfrm>
            <a:off x="4183514" y="1952880"/>
            <a:ext cx="1539560" cy="171967"/>
            <a:chOff x="7746380" y="2949426"/>
            <a:chExt cx="2188691" cy="244475"/>
          </a:xfrm>
        </p:grpSpPr>
        <p:pic>
          <p:nvPicPr>
            <p:cNvPr id="422" name="Picture 14">
              <a:extLst>
                <a:ext uri="{FF2B5EF4-FFF2-40B4-BE49-F238E27FC236}">
                  <a16:creationId xmlns:a16="http://schemas.microsoft.com/office/drawing/2014/main" id="{128EE845-39CF-42E8-846C-6CCD1C282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5">
              <a:extLst>
                <a:ext uri="{FF2B5EF4-FFF2-40B4-BE49-F238E27FC236}">
                  <a16:creationId xmlns:a16="http://schemas.microsoft.com/office/drawing/2014/main" id="{63EA5FD4-852B-4FAD-A258-8290DDB9FF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6">
              <a:extLst>
                <a:ext uri="{FF2B5EF4-FFF2-40B4-BE49-F238E27FC236}">
                  <a16:creationId xmlns:a16="http://schemas.microsoft.com/office/drawing/2014/main" id="{569E9009-4C0F-49C4-936D-4862B3F21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7">
              <a:extLst>
                <a:ext uri="{FF2B5EF4-FFF2-40B4-BE49-F238E27FC236}">
                  <a16:creationId xmlns:a16="http://schemas.microsoft.com/office/drawing/2014/main" id="{5B2ECDCD-808C-4580-9B54-DED6C9587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8">
              <a:extLst>
                <a:ext uri="{FF2B5EF4-FFF2-40B4-BE49-F238E27FC236}">
                  <a16:creationId xmlns:a16="http://schemas.microsoft.com/office/drawing/2014/main" id="{5AD625F7-E17F-4FF4-96C1-A2DCA2BD4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9">
              <a:extLst>
                <a:ext uri="{FF2B5EF4-FFF2-40B4-BE49-F238E27FC236}">
                  <a16:creationId xmlns:a16="http://schemas.microsoft.com/office/drawing/2014/main" id="{1376518E-0FE4-4DC4-9ACF-705FC0BA14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0">
              <a:extLst>
                <a:ext uri="{FF2B5EF4-FFF2-40B4-BE49-F238E27FC236}">
                  <a16:creationId xmlns:a16="http://schemas.microsoft.com/office/drawing/2014/main" id="{F85CD466-A9BA-457B-9248-4BC213F2D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1">
              <a:extLst>
                <a:ext uri="{FF2B5EF4-FFF2-40B4-BE49-F238E27FC236}">
                  <a16:creationId xmlns:a16="http://schemas.microsoft.com/office/drawing/2014/main" id="{42B3DEA2-77AF-4388-BCBF-3E48C4C87D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2">
              <a:extLst>
                <a:ext uri="{FF2B5EF4-FFF2-40B4-BE49-F238E27FC236}">
                  <a16:creationId xmlns:a16="http://schemas.microsoft.com/office/drawing/2014/main" id="{AB89817B-4A0E-4372-A1EB-A81B231D38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3">
              <a:extLst>
                <a:ext uri="{FF2B5EF4-FFF2-40B4-BE49-F238E27FC236}">
                  <a16:creationId xmlns:a16="http://schemas.microsoft.com/office/drawing/2014/main" id="{1A3D5C96-6E15-48EC-9B8D-101A572C12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2" name="Group 56">
            <a:extLst>
              <a:ext uri="{FF2B5EF4-FFF2-40B4-BE49-F238E27FC236}">
                <a16:creationId xmlns:a16="http://schemas.microsoft.com/office/drawing/2014/main" id="{37853AE4-5B1F-4251-8879-7699CB8B03CF}"/>
              </a:ext>
            </a:extLst>
          </p:cNvPr>
          <p:cNvGrpSpPr/>
          <p:nvPr/>
        </p:nvGrpSpPr>
        <p:grpSpPr>
          <a:xfrm>
            <a:off x="4183514" y="2393742"/>
            <a:ext cx="1539560" cy="171967"/>
            <a:chOff x="7746380" y="2949426"/>
            <a:chExt cx="2188691" cy="244475"/>
          </a:xfrm>
        </p:grpSpPr>
        <p:pic>
          <p:nvPicPr>
            <p:cNvPr id="433" name="Picture 14">
              <a:extLst>
                <a:ext uri="{FF2B5EF4-FFF2-40B4-BE49-F238E27FC236}">
                  <a16:creationId xmlns:a16="http://schemas.microsoft.com/office/drawing/2014/main" id="{52E3077D-91DB-4369-8B98-FCE0D958E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5">
              <a:extLst>
                <a:ext uri="{FF2B5EF4-FFF2-40B4-BE49-F238E27FC236}">
                  <a16:creationId xmlns:a16="http://schemas.microsoft.com/office/drawing/2014/main" id="{55321A65-6B98-4335-8D6D-673919D51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6">
              <a:extLst>
                <a:ext uri="{FF2B5EF4-FFF2-40B4-BE49-F238E27FC236}">
                  <a16:creationId xmlns:a16="http://schemas.microsoft.com/office/drawing/2014/main" id="{95240BE0-02F0-475F-B0D0-38C77766C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7">
              <a:extLst>
                <a:ext uri="{FF2B5EF4-FFF2-40B4-BE49-F238E27FC236}">
                  <a16:creationId xmlns:a16="http://schemas.microsoft.com/office/drawing/2014/main" id="{BD124872-313F-4A9D-ABB0-AA72F568F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8">
              <a:extLst>
                <a:ext uri="{FF2B5EF4-FFF2-40B4-BE49-F238E27FC236}">
                  <a16:creationId xmlns:a16="http://schemas.microsoft.com/office/drawing/2014/main" id="{887FB014-DC75-4FEB-8811-13739A4C9C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9">
              <a:extLst>
                <a:ext uri="{FF2B5EF4-FFF2-40B4-BE49-F238E27FC236}">
                  <a16:creationId xmlns:a16="http://schemas.microsoft.com/office/drawing/2014/main" id="{3847F2B1-E7DE-4CF4-B93E-9B223D7E14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0">
              <a:extLst>
                <a:ext uri="{FF2B5EF4-FFF2-40B4-BE49-F238E27FC236}">
                  <a16:creationId xmlns:a16="http://schemas.microsoft.com/office/drawing/2014/main" id="{4B303EB7-749B-4E57-8550-F8533B3B2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1">
              <a:extLst>
                <a:ext uri="{FF2B5EF4-FFF2-40B4-BE49-F238E27FC236}">
                  <a16:creationId xmlns:a16="http://schemas.microsoft.com/office/drawing/2014/main" id="{87EC8245-8436-4D70-A81B-D7D4743123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2">
              <a:extLst>
                <a:ext uri="{FF2B5EF4-FFF2-40B4-BE49-F238E27FC236}">
                  <a16:creationId xmlns:a16="http://schemas.microsoft.com/office/drawing/2014/main" id="{923C0AE1-933C-465E-9E0B-6B8F1DFEA3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3">
              <a:extLst>
                <a:ext uri="{FF2B5EF4-FFF2-40B4-BE49-F238E27FC236}">
                  <a16:creationId xmlns:a16="http://schemas.microsoft.com/office/drawing/2014/main" id="{0DF496AB-0081-4C43-BD36-4BADA2508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3" name="Group 56">
            <a:extLst>
              <a:ext uri="{FF2B5EF4-FFF2-40B4-BE49-F238E27FC236}">
                <a16:creationId xmlns:a16="http://schemas.microsoft.com/office/drawing/2014/main" id="{280E117A-BCCF-4FB8-816A-B7AA862AEB07}"/>
              </a:ext>
            </a:extLst>
          </p:cNvPr>
          <p:cNvGrpSpPr/>
          <p:nvPr/>
        </p:nvGrpSpPr>
        <p:grpSpPr>
          <a:xfrm>
            <a:off x="4181516" y="2852740"/>
            <a:ext cx="1539560" cy="171967"/>
            <a:chOff x="7746380" y="2949426"/>
            <a:chExt cx="2188691" cy="244475"/>
          </a:xfrm>
        </p:grpSpPr>
        <p:pic>
          <p:nvPicPr>
            <p:cNvPr id="444" name="Picture 14">
              <a:extLst>
                <a:ext uri="{FF2B5EF4-FFF2-40B4-BE49-F238E27FC236}">
                  <a16:creationId xmlns:a16="http://schemas.microsoft.com/office/drawing/2014/main" id="{2F2637A3-97EA-4FCD-A157-E007F04BFE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5">
              <a:extLst>
                <a:ext uri="{FF2B5EF4-FFF2-40B4-BE49-F238E27FC236}">
                  <a16:creationId xmlns:a16="http://schemas.microsoft.com/office/drawing/2014/main" id="{FDA8E9BA-8BC0-48DE-A104-C478A9444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6">
              <a:extLst>
                <a:ext uri="{FF2B5EF4-FFF2-40B4-BE49-F238E27FC236}">
                  <a16:creationId xmlns:a16="http://schemas.microsoft.com/office/drawing/2014/main" id="{C9704252-E76D-4B98-B240-43DDDC91DE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7">
              <a:extLst>
                <a:ext uri="{FF2B5EF4-FFF2-40B4-BE49-F238E27FC236}">
                  <a16:creationId xmlns:a16="http://schemas.microsoft.com/office/drawing/2014/main" id="{99412A22-60EA-43FC-9906-12D70F77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8">
              <a:extLst>
                <a:ext uri="{FF2B5EF4-FFF2-40B4-BE49-F238E27FC236}">
                  <a16:creationId xmlns:a16="http://schemas.microsoft.com/office/drawing/2014/main" id="{AF887CDA-81B3-4BB2-82BD-62B8A88913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9">
              <a:extLst>
                <a:ext uri="{FF2B5EF4-FFF2-40B4-BE49-F238E27FC236}">
                  <a16:creationId xmlns:a16="http://schemas.microsoft.com/office/drawing/2014/main" id="{A647DA98-85E5-49E6-87BF-AD43A84A1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0">
              <a:extLst>
                <a:ext uri="{FF2B5EF4-FFF2-40B4-BE49-F238E27FC236}">
                  <a16:creationId xmlns:a16="http://schemas.microsoft.com/office/drawing/2014/main" id="{3996334F-803E-4C9D-BE87-4792DB305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1">
              <a:extLst>
                <a:ext uri="{FF2B5EF4-FFF2-40B4-BE49-F238E27FC236}">
                  <a16:creationId xmlns:a16="http://schemas.microsoft.com/office/drawing/2014/main" id="{1AD220E6-113D-48F5-A644-123692F5F8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2">
              <a:extLst>
                <a:ext uri="{FF2B5EF4-FFF2-40B4-BE49-F238E27FC236}">
                  <a16:creationId xmlns:a16="http://schemas.microsoft.com/office/drawing/2014/main" id="{152590BD-4086-4633-9D78-F40FEB140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3">
              <a:extLst>
                <a:ext uri="{FF2B5EF4-FFF2-40B4-BE49-F238E27FC236}">
                  <a16:creationId xmlns:a16="http://schemas.microsoft.com/office/drawing/2014/main" id="{0886D061-01F7-46ED-8012-4C530953A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682724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1.48148E-6 L 0.00013 -0.04283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2.22222E-6 L 0.00026 -0.0865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7.40741E-7 L 0.00026 -0.17477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4.07407E-6 L 0.00039 -0.21759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3.7037E-7 L 0.00026 -0.26134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1.66667E-6 -0.30394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1.11022E-16 L 0.00052 -0.34699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44444E-6 L 0.00065 -0.387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590 +             = 660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A3B2B31-42E0-41E7-8625-CABD04AF5D61}"/>
              </a:ext>
            </a:extLst>
          </p:cNvPr>
          <p:cNvGrpSpPr/>
          <p:nvPr/>
        </p:nvGrpSpPr>
        <p:grpSpPr>
          <a:xfrm>
            <a:off x="583820" y="3743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5331F1A7-C987-4998-B525-C365AB8E5B6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CC96B95E-A272-43A0-97E3-821658ED7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7FFC63A8-2990-492E-9B49-0C370A575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A0394145-BCAA-4380-8FEA-98CCE5859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9DAFDEAF-10A6-4F03-94C8-85FF54993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65EE5A45-5ED9-458D-B3C8-383FE91D0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7D8D007F-025A-430A-91E8-BBF5CD757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1FC433F8-719C-4129-8783-873943178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4C2CFA91-1219-4384-9754-5D1DC5DC0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C3FDFE39-8E0A-43B7-8771-52BC3B3FD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FA14FFEA-4D99-4AA3-8FCE-E63D26829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177EAA2C-71BA-4D84-855F-925A5B84FCA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DEA1EF41-BB9D-4D24-9639-77FEE7DE7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D1C6CF17-3F02-4D2C-A2AD-E6323DCBF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88717B8E-29EF-4768-9099-A1EC983B4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0B6695AB-81DE-404F-B655-6466D17CC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9A05799D-C215-411C-A156-34902F93F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76D59811-F971-4113-BCD3-BAD278029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DCE965E3-25E6-4D6B-B0C9-20ED8A408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568929B3-8D2C-46B9-98A0-31A048AD0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95AF9E66-027D-41F4-B693-CA33CE66F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5CD1ECDB-70BE-4F67-A2F9-EE86C0ECF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3246E097-3F54-49AE-9C38-505AD12ED65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19017EDF-9B48-401B-A8FD-FD1C7B15D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04EE0196-6A83-4F6B-9747-D380EA4F8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B6C50DA9-4B0C-4E7E-87AD-5D590C2B8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F8DD26EA-025B-42E2-9DA9-0181D1D71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E86C37EB-0277-4B6A-B25C-AB7A5CE9D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F63DD116-2CAA-4525-A9AC-C6AEBF1BC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424A2D8B-DBCF-4EC4-8F50-303CDBF18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CF240F86-FD10-4D10-B903-C8F601AA4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2D000776-647B-4257-9631-28C8AA84A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F2B10667-FCDA-4A4E-AD16-C7525584E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F7C98CD8-2008-4B8C-8CEA-6439C0B1B62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25563D88-F8EA-4E7D-AFCC-1936661E6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FD907023-CC4D-4709-92C1-E2FE3E1DA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65C49A40-45DD-4319-B443-DB483C86E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5EB4B222-4BEC-46D0-ABF4-98288014F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C45CF992-9FAB-4EC6-9BBA-495BB72C7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6BACD8B0-CF19-4CF8-802E-F124D5BC4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854E8946-3811-4E66-974D-10F299982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0C7D8BC0-50F9-4251-ACD5-3C58E0DEF6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C2FD4729-D2DA-45FE-B260-30417B9D0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6DCB4F77-9A7C-4C18-A180-E5BE23661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CDBFFCD4-8B02-4DD3-8F29-C363C0FCC6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2F304937-D682-4179-AEFA-A68EC2494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73EB6B00-D9C6-497A-8C94-E76C9FA83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D3644C7F-6ECC-47DA-A4F3-851F7E77E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3EEAD079-BFA9-4798-B84A-C3A301876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51982CC8-224D-40D6-BA42-B2AA2C913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C2B43F4B-D331-4973-81AE-735584516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5E0D8843-71CB-4A7C-8D11-8669FF3C5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92F27CE-9591-4310-A90B-8D679FCC4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7977CA72-D173-4958-9045-D0B50C9A3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F3EABFE1-8EC1-4BED-80B3-07227BD5C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50D72AA6-34D0-4B72-A907-73A11D3210E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30A0D92D-073A-481C-B5D4-F186C9B7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79F75E8D-4CD4-4247-A607-704B49C05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DD3D1CB8-2348-4190-AFCE-1A83EAB31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679CE2DF-C9A7-4A7F-8185-4839D83A5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980CD022-B43C-48B3-927B-2631B0ADD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B07134F5-8872-463B-9BD0-C94DF3989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B5B9FD0A-454F-415A-B9DE-BB2E33708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93E46E80-9E48-4E92-B78B-37B6BDB48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C32FEC49-601D-4C52-982C-3D235111E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FA8EC05D-9F6B-495E-87B3-09A681C9A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DD67DD31-819C-4496-B6F3-4BB5D8B7206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3A5D5071-D7C6-4EDD-8453-F6A06C0F1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37E1A975-3182-4E93-B2DE-E4FF6CAD7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B87840F0-4C8C-4ED9-AF45-5C54721CC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2BF21A63-3BEE-452D-8BAB-AC46F7FE5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218934CB-5A29-4E3C-B190-C6C229339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CE9B2672-4B89-4D92-8B3B-E47D30A33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1CCBB41F-F029-4956-B5E2-A7671DB04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F29798E-B0EB-46DA-8A30-20D43769F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7BF6681F-702B-4346-9B0A-4E343A773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40DF62F0-E57F-4CD4-8FD3-B5A219DDD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4458260E-02BB-4116-B618-1A4494442F3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5FBA479C-8EE6-4F99-88C1-541C38E5C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55538ADE-03E9-40A2-8588-0AE6D78DE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672DE915-9593-46E0-A0CF-C67662AA0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7D50B2D8-1ADB-4081-9E31-0EAAC3477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808904EB-E980-409A-AD6D-CEB0D3532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849138FD-5319-411A-AE73-FD0446F38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DFE6DA89-AE1F-42A6-8EC3-26ED40C07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21048E48-6D13-43B1-A768-9A9B02B95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924CE4F0-D208-427F-B95F-E39973427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B2C2B74D-B93F-4538-9E18-F369F5062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B50B5780-17C3-4B63-A535-CB30EAC1A9A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AE546693-9C50-4821-8FD0-0F0FE737A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FD8635C5-A07B-4E51-8ED7-E854CC327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915DF707-8B63-4495-A50E-87A30CA12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95B75DAF-9724-468D-99AF-F0E3E3630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8D73D90E-C814-4B2A-94D0-4B62C9C53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96005B3B-26AF-48E3-A905-EDE685A4C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90AB8863-8318-4698-8BE1-641FE9DA9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1F677870-F33F-447A-B47B-81A592B6B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AE186FCB-6E61-4656-9744-9153E39B2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85D198E3-DFDA-428D-9EBB-3791986C0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" name="Group 56">
              <a:extLst>
                <a:ext uri="{FF2B5EF4-FFF2-40B4-BE49-F238E27FC236}">
                  <a16:creationId xmlns:a16="http://schemas.microsoft.com/office/drawing/2014/main" id="{EF4291DC-EAF4-4DE1-82A4-90AF7D6F304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0" name="Picture 14">
                <a:extLst>
                  <a:ext uri="{FF2B5EF4-FFF2-40B4-BE49-F238E27FC236}">
                    <a16:creationId xmlns:a16="http://schemas.microsoft.com/office/drawing/2014/main" id="{B79E5B3F-1269-45D4-BA2D-965B668E2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5">
                <a:extLst>
                  <a:ext uri="{FF2B5EF4-FFF2-40B4-BE49-F238E27FC236}">
                    <a16:creationId xmlns:a16="http://schemas.microsoft.com/office/drawing/2014/main" id="{6642F480-9ED7-44B9-A8C3-C45A7341C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6">
                <a:extLst>
                  <a:ext uri="{FF2B5EF4-FFF2-40B4-BE49-F238E27FC236}">
                    <a16:creationId xmlns:a16="http://schemas.microsoft.com/office/drawing/2014/main" id="{BBA1A2AB-7A0E-4104-B4D5-6FE4F48C2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17">
                <a:extLst>
                  <a:ext uri="{FF2B5EF4-FFF2-40B4-BE49-F238E27FC236}">
                    <a16:creationId xmlns:a16="http://schemas.microsoft.com/office/drawing/2014/main" id="{EFAD1C40-6B5B-4474-BBAF-C37817D35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A4C72C77-DE55-40E7-9591-0E13CB4C1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2EA4ECC1-8099-4E40-BFCB-E68A617C92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8B88A5B7-06A3-4067-AA35-C27EADF03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3246450C-C70D-4CF2-BFEC-663251EEA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799DA889-9145-4CB5-A574-CE0CF7A8B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96BCD893-A84E-4EE6-9E02-8B70B32A4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CEB7ABF0-8763-47A0-9D26-8EE08A550BC7}"/>
              </a:ext>
            </a:extLst>
          </p:cNvPr>
          <p:cNvGrpSpPr/>
          <p:nvPr/>
        </p:nvGrpSpPr>
        <p:grpSpPr>
          <a:xfrm>
            <a:off x="585569" y="1967198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DC810917-54E3-42CF-9887-278FFB6C17F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32338D94-1CFE-4F96-8273-A04291A28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3737698-6AD6-49C5-99EF-5D659BED5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FCE96A6B-B88E-4B11-8779-79DD10393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E734C15F-D377-4314-83CC-407C76F82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B77BDE63-8118-41A4-A353-F3238FE14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7700A894-ED1E-44A7-8C1F-1570B8408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745B180-7F4D-48FA-91C0-598538CB7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80A5E14D-A755-4570-A264-C24FBC414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D965198B-5FE1-4DA2-AD71-6422A23BA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22FB0121-68AE-4CB0-A0EF-DE1A7EDCC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6542673F-A981-4440-B923-26EDA7FC508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178B4F3E-2E34-4D3B-91A4-E9FF36A76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7371F343-4931-43E6-9EA5-9E5FF8C32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D31FD747-89FF-48A9-8ADD-B53AB98A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EF8ECE4A-1845-4253-989F-666A7495F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D8C84DA6-064B-4D64-8EC5-885F6F97D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6902954A-F26C-41B6-8B01-4A3EE28B5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56C73F03-076A-4075-9A08-1273BFB52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EA869906-3F42-424C-8088-1C24953FB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E7887446-0781-4870-9D81-2DEFDE795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0E89A7F9-2A78-4E5B-B973-2E0D0D333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1647D586-CB89-4EDA-94A6-2E676129D9B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2A30B88C-5DCC-47A8-B4CD-B55B3FD57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A7BB2C00-8737-4AD5-BD99-8B5A24849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77FEB99E-3C46-4DDE-829B-11A9A1E49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E4240584-DB49-46DE-8020-BE1F51DFC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3EE2E779-E635-4662-9AC8-BFC3C40FA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CF9F1D16-24B9-4D45-A18A-D177B18B6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EE69B51D-E58C-4594-8AB0-CC83129BC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2CF8AB3F-AAEC-4B47-946A-1CC0ACAFF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0268044E-7BFC-40DA-A8A3-0AC13661A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61F25185-4F59-41A2-8209-B880D5223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56008C29-6A70-4805-B963-5328AFC5A77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01C254DD-6B20-4443-B17F-6FE078395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BADCECA9-03F8-47B0-93F7-B2454B548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C3EB0F6F-DC34-4E08-B9C3-F39002DB3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AB2D9DED-30EC-4814-BCA7-FB7D93561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70117F19-C91B-422E-A238-196052669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76BFA90D-B60B-41D5-8F82-07A0AA70A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E99DB225-926D-4060-9788-AA37AB9EE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113C7B82-7B32-4E73-9CF2-A8757A73A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B16E847F-F6B3-43A5-9F1A-BAE31E6FC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990A8E4A-5D4B-4073-B01F-8728AB61D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F390EF46-5AE1-4BA6-AB82-EDDA67F26DA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170D0BFF-0EBB-43AA-B240-2D1B6CAAF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04B4E62F-2F45-4D68-976F-D7B5604AC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A133D216-8DE3-40C6-8B92-1BF1E1BCD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E3B03A4B-E4FA-44AC-8F10-CBDC6E3BF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EDCCB5ED-6327-4B6C-8808-7AFAD8DFB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0CCF42C5-9312-4750-AA1F-C7E7D39CD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7002F719-AD0D-4152-9624-B6C999847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4F16AB0D-CB0E-4B07-8AC3-0C41E92CB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037027EE-5EA7-42C3-8B37-2AE95FF12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303A7B2E-966F-494C-BC15-9D35854F1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245FE9FE-D62D-4CD1-BCC8-0EFD1508FEA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F1A19350-0344-4503-8A4F-D735170B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41528307-8DC5-4E2C-818C-7DA7118410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B11CB34C-986A-4EF4-AB57-B69A2909B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92170083-B471-4D4F-960C-ABD87949B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C1682BC9-1D53-47E6-90AB-81F562AFF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7436EC4E-468E-42E8-820D-69A555FD2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ADB7BBA9-CECC-41CE-B271-B27E13441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F5E80C4B-C46E-4F79-A7FC-7C60A6B2A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D39A5DC8-96ED-456E-A772-747B658B6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560B1EF2-A03B-4C20-880C-322F4C9A5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71377923-B44E-4A95-8352-685CEF6C136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C0D91D7E-7CE0-4487-ACE8-A865493A5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B6A9F79B-FC20-4DC9-A24A-6A57EF0F3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074FE37C-3273-403A-95B6-FB70F152C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BD21F4A0-0261-4135-96DB-B85DE0BE1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24B9566B-C7CF-4F7C-AEE2-BDAE8234A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BB84FBE1-5D39-4FF7-98BD-E2BC3D039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BAB08829-45D7-431D-A7A5-E75DC405A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C92975AF-AC09-4DEF-B187-E304296F2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3416ECA5-240D-4F90-9B26-49C74CC2E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97B13B0-E595-4CEA-B9E0-639CDACD7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A307FF1A-CF95-45AF-BBDE-E8A93AA62C9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C89B3187-10D4-48E9-BF06-C55B0DE72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313114E9-867B-4C4A-868F-5D09D2BE2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20FC550F-E88A-44EF-82C8-F8DC1B6C4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D757AEF1-FA2F-4278-AFF1-79511538F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25EF14E0-3FF2-48E5-9A03-1D17FB2A3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3F565682-42C3-4C82-A708-7D5EA2776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F6B54928-18F9-4A74-A1B2-0AA89CE84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C8562F2B-0C83-43FA-9686-761DE0C8F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01E601E7-AF74-4A2C-A8AA-DAB1CBD0D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B3E5E88F-56BB-4A49-B78C-9F5FCA1F3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4A07C14A-1EA7-4CB4-AC8D-DBF44A40664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78FB8C79-D95B-4F75-AD21-E69171688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21B1FBED-0CEF-45BE-894F-8CA0F6011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AD7D7D64-2338-4F52-8616-5E04AB02C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1211D5F1-E6E6-4FDF-AB30-A3B2857BD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F54BB75F-7F50-49A3-91DF-C150D5203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57F53474-4205-47A7-865F-DD81A6553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4262A342-D86A-4D1C-B68B-33933CF0E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D8498B16-2481-41F5-8871-84CA4E131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9E29013A-4669-4602-A8ED-EE625CFFE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120DDD57-6D65-4E08-B61A-B2FFE8FB2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F4E43DA3-5890-4A1A-8327-BE5BB4E1152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C635F7B0-6F11-40A6-82E5-281083E92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F088EBE7-EBDD-42C0-B959-FE9C925E9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20AA4812-65F9-4458-8618-3FB1AAF52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14B5DAE3-FF03-4D11-9C76-BE4D724AA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F8552D6A-3FA5-497C-B342-8FD9C32C3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71180D3E-EFA6-44B6-A8CE-555480F84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C5F630DF-2437-4818-979A-E11B34966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8EB395E7-7DAB-4987-925F-BD77FF908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E4598CD0-BB00-4918-ADB1-AC0D821FA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103D0C68-6765-4085-B1F8-77DB66F2F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8E603CD-1254-440E-AB5C-E7D740516F90}"/>
              </a:ext>
            </a:extLst>
          </p:cNvPr>
          <p:cNvGrpSpPr/>
          <p:nvPr/>
        </p:nvGrpSpPr>
        <p:grpSpPr>
          <a:xfrm>
            <a:off x="2372452" y="1971359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D9B4AB1F-A930-4FB8-BB01-43FDD44115D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C03184A8-E2BA-4223-8FBB-6FBA2D6A1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1034FC4D-55A9-4F47-BBCD-13FCB2252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53517405-B465-480C-9E1B-2F970E750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02219882-5004-45AC-8231-5AC0F9D53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13BC1913-5B1A-47CC-BAF7-DC468368C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96ADD9DE-DAA3-4036-933C-7426398C9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676BF71D-F4AA-4A63-BE54-CDD156A1A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22C5BE7C-3AEE-40A1-904D-F7BEC38C9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B9F345A8-EACE-4E23-94A4-BEE432385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3F2F7C5A-E253-4BAF-83C5-D730524BF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41817DEF-6D77-4CF7-A086-6C821DB7C10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0564560A-25B2-4F5E-A07E-DE45C50AC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2984486F-62B3-4118-A426-7A0ADD056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63626B3E-79D1-4373-89E9-76C7CE8B2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061DF511-F5B3-43A0-BA59-5E8782C61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20A00A06-A0AE-4ECE-A1BB-F49E3478D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6B2CD591-14D4-4833-8108-7A4FAEC76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B5273D82-9DDF-45D4-944D-0EA6B5851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1ECDBF82-CDDF-4D23-A10C-4C78524C4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CC68C776-4FB3-4D63-B975-2CCE96BC6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B1A9D451-63FE-44C0-B49C-A72EE6652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9FCA69C0-1588-4ADE-B9F7-DB839247E98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3DA86194-0203-4F83-BFDF-C2B980B26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C1A77568-61A1-47E1-95E1-D78724563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DFFC86A4-1320-4F65-A9FD-E1B58CDFA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9336F6C8-0394-48FA-8BF7-8357A487A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3BF756B8-5689-4092-A00E-5B1675640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BDE4F101-0FF4-4646-ABF4-75F6B1DF0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0BF111A3-7695-4580-A3C3-83EF6E832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3A19D077-FB2C-41C3-AD40-E671392E9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5713B70C-FF88-4D9A-85BC-A35996A15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4635D252-4CE0-4044-9054-8C7335217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A35BEF53-B637-4E75-909A-C64A989CA1F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995A47A4-38DC-43C9-A244-2705A9AD5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6BD1E39F-3E0E-4D83-969E-273738F47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EF9DCED7-A903-483C-A48F-75E9A79E6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2B9F4F28-2CEE-4AC0-8FCB-8EC0C2E50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D1C68485-0113-4539-8832-F7950F193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D8D3EA95-02E6-4C69-ADA2-5508348F4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D2344BBF-EB47-41A3-A9C3-F5DF2D820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8144D458-BA3E-495C-B719-08F37E169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CA81DE62-B36D-40C5-AC68-EC07A6E67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10A4A0F0-6416-4A73-A09A-97FAF8565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68F3D74E-5730-423E-B562-4AB8E2ECDFE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4CEB8C68-ACE5-4A7C-BFB5-E1413A10F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1485A786-C499-49ED-BC9B-AB1281AA0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3F61B5F7-FF25-40E6-8EA2-9C5C812C7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E6E72E9F-6236-4C2B-BFBA-B87C3800A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62B49E34-960B-400F-AF50-D417A9581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6A1C9C69-F611-4B89-91D2-9AD818AF6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10EE01C1-57F6-4D6A-B8C3-E45DA5464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AA6F892A-6100-489C-8F94-5550314B8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D6A7C97-392F-4609-A703-EF664A41B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BE969A87-2FEF-47FF-B7E3-1F6685BCC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65D4F86B-5AE7-4B71-A31B-19E89CD8A8C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1A0270B9-D7FE-4949-BF7E-6EFED5A19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47DC649F-F64B-4507-BC07-A93A68E71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A959D485-351C-4472-8E9E-FC48AD82D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E8FBE621-17CD-4FC6-9649-908C9DC71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3890909A-39B0-4911-99E6-82B0BDB7B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B03D1C0E-1D8C-4CC6-BC01-D27B996D4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23266B2D-9F40-44DE-9270-151924ACE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88A341E0-73A0-4B24-AE58-E3DE7946F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0540816C-97CE-4A8E-8776-57C72FC11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44F7D8C5-1AD1-41AC-ADBB-1B8E43E4A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57D4AE2F-5783-4364-A713-86A7F9F184F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5CF84C9C-1F8E-4402-B59B-7CB1394D1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4B302D79-A36D-47A4-933D-1BE81A79A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8C9A099A-C529-43F8-9E4E-CA92AB125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35E88CEE-A6BA-4B00-93BE-68168683B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8C7003B8-2675-4CBE-8560-D1A8737C8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A9EA7D62-68FD-4DD9-9268-8DED33352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DF9FF42-2FE2-41EC-B02D-0A2FF2D0E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35ACD8A3-9425-4163-9E13-F6654A4E5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97D86235-4E8C-4C0E-95BE-863DFFB3C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1897FF11-4CF3-473B-B523-524BE9853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8158286D-FA2C-4A49-8772-91085C99270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AD8C4183-AC4F-4518-9549-19E497D24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86858FFC-9C70-431E-BE2E-AFAD34FB2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7E11135C-A503-4B44-8879-3A3E7A386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00B254FE-4432-4F16-8E75-BC2F97A0C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73E71FE7-8876-40E1-9BA4-AE6480313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FDA1D1D7-D395-4115-9947-831691103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1A658054-7553-4EA3-8266-9532C12FF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2849865D-952D-4971-95FE-7B4F714E2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60A35618-2AD4-4FDC-8879-2E73ED26F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3FA319AA-BA24-435C-9862-EAE44FE48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0640FA83-0951-4163-816F-A5F0C468EB3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FAD22BBC-8547-4897-8F37-1C42B1D8A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B5E4D23F-3298-4164-890C-3AB2AEC2C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32B5E21D-2603-4CD0-ADBD-67ACE2893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A8EE1170-18B3-40A9-967C-EC4855047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07914A64-D69A-49FE-8319-3267DEC5D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BA938E98-454B-4FC6-96BB-E19A2A047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26DBCE62-C2C9-4494-90D8-8D57C1441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CFD53B4C-4921-40ED-B92A-05DE3A690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C39E0BB3-AE62-4A11-8B80-F62C8880C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E32F5D21-22DD-4E1E-AE04-BDBA86FE4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CF219EDF-EE84-4137-B5CB-0E75C0D3AAD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70D2FF30-0147-4064-A8A0-C94CFC89B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34BADBDF-A8A6-4CE5-9EBA-55EFC2292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D272FBCD-AF4C-450A-8CFF-0CC3823E4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098C6F10-04F4-4666-A30C-289FA7F34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8A8ACCA6-748B-44C7-8D14-B3810D376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1F1B919C-AD55-47AF-A912-FD0377CD9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2B83E74F-D555-471F-BC7F-9D9987D66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563B3585-1794-4822-B453-BC93AFDB4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CB1D6F81-7C35-480B-9996-90C57AC43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86335AD8-35AA-4FCF-A744-29653B96A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D4DD35CB-AAFF-4611-86CF-FC1CA174B31D}"/>
              </a:ext>
            </a:extLst>
          </p:cNvPr>
          <p:cNvGrpSpPr/>
          <p:nvPr/>
        </p:nvGrpSpPr>
        <p:grpSpPr>
          <a:xfrm>
            <a:off x="4152564" y="1967198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EBEB44F3-DCC6-44FE-A71C-F0FE1F76FCC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8B898185-5039-451B-B725-184A0114F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BB631E5D-2A05-4050-88CF-107C8EEF5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80C340CD-AFBE-49C0-920B-C9DF31B68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719F34F2-9FAD-4E0E-A355-D445C7EF1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62B886C0-3120-4B3B-A16B-9E17A2FA5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71969BAF-70B4-45BF-8550-04539266B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C2219220-CB5A-4F97-A904-536FC0DF4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6F37E239-5AA2-49D0-AA07-E84ADD901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78AE033D-90ED-426A-B1EA-F14E941A6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84157B18-A545-49C6-9872-01D5E5A20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1BFEB691-80F3-4C6F-8D30-AE0379B09AE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B8D4213C-119C-4F1C-99D7-7D8D1D6E9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74BABA08-8A71-4855-99A8-979C39A40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04EFD4E6-DD23-4FC6-AAD6-2594BB4D6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9B835DD4-6536-480F-B29D-D783A1862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9B524964-BC0F-4B43-AD15-CA25CDE0C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55FFF17F-A9B4-41F2-9FEE-D91A1988D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2FBA5693-7014-4BDA-9D20-6659C80DD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56D97F64-4F3F-4F82-9133-458FFCE44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1B503A53-4CFF-46DE-A6DE-7AA3B2EEE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4EC64E52-F49C-4A99-8DB9-F95979F30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9F44E741-88D4-47B8-AA48-9B6345D17F0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2F6397E6-F584-4FD8-BCFF-DD96D827F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C41CA549-19CD-44C2-ABE6-538839904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9D4E41AD-9B24-47DC-B947-568ED16A9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F54F226C-78B4-4398-844E-CF513DE44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3D3950AF-1760-41D3-8DC6-4CF903F79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9DA62331-DE75-40C4-825B-911C66F1A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20681F94-1FD5-494C-A8CD-5E9FDA87E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59AA1A4D-31D7-4D2D-B5E5-9469343B0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79294A13-F7F5-49EE-B41A-ABA363984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FD7895F9-0052-43CF-AC46-A217DEC9B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4345EEDB-9C88-44F9-9978-8BC560CDD03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251B8A98-CA87-4E53-84C1-640755FDD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1C478864-4EEA-4268-81C4-DBA45B22B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8B060749-D329-4A45-B67F-48FED74E5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219E9584-1008-4CB6-B9C3-D7D6B0BDD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DB15F7BB-A9C5-4B6F-A9BD-5848999D1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6E7B5BA7-F08E-424B-90FA-A6F605F71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7AD5F587-125C-483B-AF61-FC0ED0289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54CCEA2A-2A27-4F9E-BF31-6B31107BA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7471128D-52EE-4941-ADC7-A18BE8F2D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78282145-C1FF-48CF-850A-4CF067FB5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A61F7EB7-54A5-4918-BDF9-E1DF6B2011A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B6E1D5AE-11FE-463E-90AF-48D2FFE26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BB91D0A2-3E95-4021-A9F6-BA914C5BB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88C8B314-FC20-4217-B38D-425ED0CD1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537D8C91-0983-4D1C-AF3B-98006CB73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C5AC044C-9831-4D3A-BCC1-4EEA1561A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3DBC651A-9274-4499-B57B-7688F1336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3970ADDB-7BB4-4D4E-8E05-7D05268A5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5B181FE1-54F7-42F4-959D-27AECBCA8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C1B41430-D7A2-426D-9307-6C5F593B6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ECC80745-A52C-40C3-A322-4881595E5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ACEE64F7-49F0-4598-9680-08B245D0520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8DFFCBC0-4EBF-4999-9007-037F2A134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D3B92D85-E0EA-4509-BF65-FD0C55A79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4B114B66-6DA9-4328-ABF1-CEF36AC57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FF0D7CD2-72F3-4818-A1F2-9BE2C7E26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403E7017-42BE-494E-8E74-CE3DCE8B7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1D73890E-0BD8-4D70-B636-3B9104069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DEEFB392-E4E8-42DD-9FE3-1C59B4325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9B5703E8-5047-444A-A7D7-16021CB65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392F49F9-B98F-4B92-8433-42CB39E24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61EC6163-7709-4767-B668-14AF95D77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EFE98F56-4DDE-4C7D-B6CB-82D47F2C2D0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D2C44986-6E34-4DA9-B3F6-81B94B998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960C0AD3-9C51-47CC-ADB3-3C91071D1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C8CC78A0-96E4-4F44-93E8-92D066D05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3E55C656-4D30-4BFB-937B-E406A2F8F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4B1C1320-BB90-4210-90CA-AA6C0DA9B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035A3FB1-271B-465E-8C1D-DCEE41BA0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108378CE-C0D5-4CC4-9A5E-4C3F1D1DA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9ED0F67C-7F93-446B-AC6C-824D69054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8F7F549A-0B93-46F3-AFD8-0FA17000C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D35DF22D-4C6D-4221-9AEC-A61B8332B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39872705-97D3-4046-BDAF-F2FA3B7666A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49ADCA3B-8AEB-4F67-94EB-30F1C5158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EF388E5C-25DA-4996-8D3B-E60BADE0C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E8CBF55A-D2B2-454A-B0E0-BF650240F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6C7DADBF-BB7E-45BC-ABF1-A5CC58F50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DFCBFC21-ACD1-427A-8260-41130C147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383C09B2-D91C-4DC1-A982-43DF0758A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6190B342-B403-4678-BCBA-7733B80BC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00953BAC-809A-473D-88DC-37023695E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C3AE6C05-0460-410A-9F31-9034A4003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66BAED06-8CCA-454A-8039-87C5CBEE1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B46D1A02-BA23-4B3F-A718-B84FA858D4C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8C8A5FDD-56E7-4783-9DB5-F7ADCFAF5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708DA378-7903-4F70-98C3-04615E38A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54F4D73F-DE97-49F1-920A-73FAE672E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A0E07327-EEF1-46AA-8AEE-BFD865D8A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B026D93A-2CF6-497C-B6C0-675120ED5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535A3951-A24E-43B4-8BB8-80C283B0E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EA5B41C5-433A-4BF2-AC23-1DB28CC99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7B22935A-36B5-4695-9B68-178EFBB7B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B29979B6-F264-4844-86A1-3C2323F58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53109946-5E8B-4F77-9169-AA6390A09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F5B99F36-44E7-467B-A4C7-E9B08366C93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DD28F973-5D4C-4A2A-9310-F714B74F8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8BFDA14F-1837-42C4-8F50-87EB3726C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EB052E5B-4A27-4D77-8E53-FFF3E5FB0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F67ECCB4-9AD4-46FB-94D1-8A538661D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51D1B2B9-1463-4AC8-8E3B-A98C97A68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E32DAC0A-6A6D-4E99-8F32-700CDD3A1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19627372-EE11-4E97-8F29-5C61D6DBA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E20966AE-34E5-4AD3-ADFF-3D9273B7A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A7EC0C9A-4646-45A6-BC2A-BA6EC85C5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E65FB69C-1930-476D-A58B-43C601A7E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6">
            <a:extLst>
              <a:ext uri="{FF2B5EF4-FFF2-40B4-BE49-F238E27FC236}">
                <a16:creationId xmlns:a16="http://schemas.microsoft.com/office/drawing/2014/main" id="{928921E9-103C-4A70-8A0D-7260204F07B6}"/>
              </a:ext>
            </a:extLst>
          </p:cNvPr>
          <p:cNvGrpSpPr/>
          <p:nvPr/>
        </p:nvGrpSpPr>
        <p:grpSpPr>
          <a:xfrm>
            <a:off x="5941043" y="1967198"/>
            <a:ext cx="1539560" cy="171967"/>
            <a:chOff x="7746380" y="2949426"/>
            <a:chExt cx="2188691" cy="244475"/>
          </a:xfrm>
        </p:grpSpPr>
        <p:pic>
          <p:nvPicPr>
            <p:cNvPr id="534" name="Picture 14">
              <a:extLst>
                <a:ext uri="{FF2B5EF4-FFF2-40B4-BE49-F238E27FC236}">
                  <a16:creationId xmlns:a16="http://schemas.microsoft.com/office/drawing/2014/main" id="{9DE381CF-CA53-45CA-8195-C1E691DC2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5">
              <a:extLst>
                <a:ext uri="{FF2B5EF4-FFF2-40B4-BE49-F238E27FC236}">
                  <a16:creationId xmlns:a16="http://schemas.microsoft.com/office/drawing/2014/main" id="{02E0A2D8-7F33-4747-BE87-6D958741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6">
              <a:extLst>
                <a:ext uri="{FF2B5EF4-FFF2-40B4-BE49-F238E27FC236}">
                  <a16:creationId xmlns:a16="http://schemas.microsoft.com/office/drawing/2014/main" id="{ABFED99A-30F5-45CB-9398-6A64459C00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7">
              <a:extLst>
                <a:ext uri="{FF2B5EF4-FFF2-40B4-BE49-F238E27FC236}">
                  <a16:creationId xmlns:a16="http://schemas.microsoft.com/office/drawing/2014/main" id="{DC3EDE22-E1A9-4F32-874F-F7D27C43B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8">
              <a:extLst>
                <a:ext uri="{FF2B5EF4-FFF2-40B4-BE49-F238E27FC236}">
                  <a16:creationId xmlns:a16="http://schemas.microsoft.com/office/drawing/2014/main" id="{FB1A34ED-542E-40A9-85AB-E7D752DCE4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9">
              <a:extLst>
                <a:ext uri="{FF2B5EF4-FFF2-40B4-BE49-F238E27FC236}">
                  <a16:creationId xmlns:a16="http://schemas.microsoft.com/office/drawing/2014/main" id="{CBE30557-A020-479D-BC92-5184CC8357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0">
              <a:extLst>
                <a:ext uri="{FF2B5EF4-FFF2-40B4-BE49-F238E27FC236}">
                  <a16:creationId xmlns:a16="http://schemas.microsoft.com/office/drawing/2014/main" id="{93CD064C-A447-4469-9959-416A51B4F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1">
              <a:extLst>
                <a:ext uri="{FF2B5EF4-FFF2-40B4-BE49-F238E27FC236}">
                  <a16:creationId xmlns:a16="http://schemas.microsoft.com/office/drawing/2014/main" id="{E200F252-F062-4A1D-AC74-5B6763DF3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22">
              <a:extLst>
                <a:ext uri="{FF2B5EF4-FFF2-40B4-BE49-F238E27FC236}">
                  <a16:creationId xmlns:a16="http://schemas.microsoft.com/office/drawing/2014/main" id="{2C6829D2-17BF-4BD4-85FE-5E453ABAF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3">
              <a:extLst>
                <a:ext uri="{FF2B5EF4-FFF2-40B4-BE49-F238E27FC236}">
                  <a16:creationId xmlns:a16="http://schemas.microsoft.com/office/drawing/2014/main" id="{69D27599-BDCD-4BF4-ACDE-456160804D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4" name="Group 56">
            <a:extLst>
              <a:ext uri="{FF2B5EF4-FFF2-40B4-BE49-F238E27FC236}">
                <a16:creationId xmlns:a16="http://schemas.microsoft.com/office/drawing/2014/main" id="{030387E4-5412-4A8C-8A4F-6D49CBE866B5}"/>
              </a:ext>
            </a:extLst>
          </p:cNvPr>
          <p:cNvGrpSpPr/>
          <p:nvPr/>
        </p:nvGrpSpPr>
        <p:grpSpPr>
          <a:xfrm>
            <a:off x="5941043" y="2410756"/>
            <a:ext cx="1539560" cy="171967"/>
            <a:chOff x="7746380" y="2949426"/>
            <a:chExt cx="2188691" cy="244475"/>
          </a:xfrm>
        </p:grpSpPr>
        <p:pic>
          <p:nvPicPr>
            <p:cNvPr id="545" name="Picture 14">
              <a:extLst>
                <a:ext uri="{FF2B5EF4-FFF2-40B4-BE49-F238E27FC236}">
                  <a16:creationId xmlns:a16="http://schemas.microsoft.com/office/drawing/2014/main" id="{91840F32-CF53-4AD3-AB4B-7AC3CD1E6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5">
              <a:extLst>
                <a:ext uri="{FF2B5EF4-FFF2-40B4-BE49-F238E27FC236}">
                  <a16:creationId xmlns:a16="http://schemas.microsoft.com/office/drawing/2014/main" id="{2C146026-32BE-4EF8-8381-797962B74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6">
              <a:extLst>
                <a:ext uri="{FF2B5EF4-FFF2-40B4-BE49-F238E27FC236}">
                  <a16:creationId xmlns:a16="http://schemas.microsoft.com/office/drawing/2014/main" id="{EECEC46A-AA35-4E5C-94D4-F7094B282E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7">
              <a:extLst>
                <a:ext uri="{FF2B5EF4-FFF2-40B4-BE49-F238E27FC236}">
                  <a16:creationId xmlns:a16="http://schemas.microsoft.com/office/drawing/2014/main" id="{9836F058-B224-4E23-9494-665E20028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8">
              <a:extLst>
                <a:ext uri="{FF2B5EF4-FFF2-40B4-BE49-F238E27FC236}">
                  <a16:creationId xmlns:a16="http://schemas.microsoft.com/office/drawing/2014/main" id="{DAE57DC4-E213-42BE-9F2F-FB0D3A2F07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9">
              <a:extLst>
                <a:ext uri="{FF2B5EF4-FFF2-40B4-BE49-F238E27FC236}">
                  <a16:creationId xmlns:a16="http://schemas.microsoft.com/office/drawing/2014/main" id="{3F7B7FDA-3DDD-4A38-9983-AC0BBD0127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0">
              <a:extLst>
                <a:ext uri="{FF2B5EF4-FFF2-40B4-BE49-F238E27FC236}">
                  <a16:creationId xmlns:a16="http://schemas.microsoft.com/office/drawing/2014/main" id="{074D7A95-6B2C-477A-82AF-CC02B2CA6E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1">
              <a:extLst>
                <a:ext uri="{FF2B5EF4-FFF2-40B4-BE49-F238E27FC236}">
                  <a16:creationId xmlns:a16="http://schemas.microsoft.com/office/drawing/2014/main" id="{E7792605-A7B9-41DB-AA4C-85169F41E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22">
              <a:extLst>
                <a:ext uri="{FF2B5EF4-FFF2-40B4-BE49-F238E27FC236}">
                  <a16:creationId xmlns:a16="http://schemas.microsoft.com/office/drawing/2014/main" id="{72B3B778-408D-4894-ADD3-64AAA91DB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3">
              <a:extLst>
                <a:ext uri="{FF2B5EF4-FFF2-40B4-BE49-F238E27FC236}">
                  <a16:creationId xmlns:a16="http://schemas.microsoft.com/office/drawing/2014/main" id="{36C9BB08-B935-4D59-8BFE-A4C8A711DE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5" name="Group 56">
            <a:extLst>
              <a:ext uri="{FF2B5EF4-FFF2-40B4-BE49-F238E27FC236}">
                <a16:creationId xmlns:a16="http://schemas.microsoft.com/office/drawing/2014/main" id="{FFB53D49-D9E8-4F61-8410-DFC45B469E5A}"/>
              </a:ext>
            </a:extLst>
          </p:cNvPr>
          <p:cNvGrpSpPr/>
          <p:nvPr/>
        </p:nvGrpSpPr>
        <p:grpSpPr>
          <a:xfrm>
            <a:off x="5941043" y="2859998"/>
            <a:ext cx="1539560" cy="171967"/>
            <a:chOff x="7746380" y="2949426"/>
            <a:chExt cx="2188691" cy="244475"/>
          </a:xfrm>
        </p:grpSpPr>
        <p:pic>
          <p:nvPicPr>
            <p:cNvPr id="556" name="Picture 14">
              <a:extLst>
                <a:ext uri="{FF2B5EF4-FFF2-40B4-BE49-F238E27FC236}">
                  <a16:creationId xmlns:a16="http://schemas.microsoft.com/office/drawing/2014/main" id="{11C741B1-F8C2-4970-A1C0-F48F175127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5">
              <a:extLst>
                <a:ext uri="{FF2B5EF4-FFF2-40B4-BE49-F238E27FC236}">
                  <a16:creationId xmlns:a16="http://schemas.microsoft.com/office/drawing/2014/main" id="{838C960D-D5D9-4891-A50B-9D0AA58D1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6">
              <a:extLst>
                <a:ext uri="{FF2B5EF4-FFF2-40B4-BE49-F238E27FC236}">
                  <a16:creationId xmlns:a16="http://schemas.microsoft.com/office/drawing/2014/main" id="{D2D3AC43-F6CF-4668-951F-727FDC3EF1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7">
              <a:extLst>
                <a:ext uri="{FF2B5EF4-FFF2-40B4-BE49-F238E27FC236}">
                  <a16:creationId xmlns:a16="http://schemas.microsoft.com/office/drawing/2014/main" id="{42D1A4D4-99C2-4548-A4AA-C74AB34E34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8">
              <a:extLst>
                <a:ext uri="{FF2B5EF4-FFF2-40B4-BE49-F238E27FC236}">
                  <a16:creationId xmlns:a16="http://schemas.microsoft.com/office/drawing/2014/main" id="{42CD318F-9BBE-40F3-B6DA-D627AFC39D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19">
              <a:extLst>
                <a:ext uri="{FF2B5EF4-FFF2-40B4-BE49-F238E27FC236}">
                  <a16:creationId xmlns:a16="http://schemas.microsoft.com/office/drawing/2014/main" id="{BBE74390-C530-4BA4-9B54-FCBC0EDE3F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0">
              <a:extLst>
                <a:ext uri="{FF2B5EF4-FFF2-40B4-BE49-F238E27FC236}">
                  <a16:creationId xmlns:a16="http://schemas.microsoft.com/office/drawing/2014/main" id="{338D4217-854A-404C-B522-3A5FDF6E7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1">
              <a:extLst>
                <a:ext uri="{FF2B5EF4-FFF2-40B4-BE49-F238E27FC236}">
                  <a16:creationId xmlns:a16="http://schemas.microsoft.com/office/drawing/2014/main" id="{7A12A646-F3BB-4D66-B4B6-6C3437B43C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22">
              <a:extLst>
                <a:ext uri="{FF2B5EF4-FFF2-40B4-BE49-F238E27FC236}">
                  <a16:creationId xmlns:a16="http://schemas.microsoft.com/office/drawing/2014/main" id="{88162B98-34F7-4B43-B325-D76290DA12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23">
              <a:extLst>
                <a:ext uri="{FF2B5EF4-FFF2-40B4-BE49-F238E27FC236}">
                  <a16:creationId xmlns:a16="http://schemas.microsoft.com/office/drawing/2014/main" id="{A64DA21E-3720-4D57-9BAC-08E1FAC73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6" name="Group 56">
            <a:extLst>
              <a:ext uri="{FF2B5EF4-FFF2-40B4-BE49-F238E27FC236}">
                <a16:creationId xmlns:a16="http://schemas.microsoft.com/office/drawing/2014/main" id="{33F78774-810C-406F-8475-B5151092A4A9}"/>
              </a:ext>
            </a:extLst>
          </p:cNvPr>
          <p:cNvGrpSpPr/>
          <p:nvPr/>
        </p:nvGrpSpPr>
        <p:grpSpPr>
          <a:xfrm>
            <a:off x="5937817" y="3316292"/>
            <a:ext cx="1539560" cy="171967"/>
            <a:chOff x="7746380" y="2949426"/>
            <a:chExt cx="2188691" cy="244475"/>
          </a:xfrm>
        </p:grpSpPr>
        <p:pic>
          <p:nvPicPr>
            <p:cNvPr id="567" name="Picture 14">
              <a:extLst>
                <a:ext uri="{FF2B5EF4-FFF2-40B4-BE49-F238E27FC236}">
                  <a16:creationId xmlns:a16="http://schemas.microsoft.com/office/drawing/2014/main" id="{17097385-18DD-4DF7-A469-900E540ABF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5">
              <a:extLst>
                <a:ext uri="{FF2B5EF4-FFF2-40B4-BE49-F238E27FC236}">
                  <a16:creationId xmlns:a16="http://schemas.microsoft.com/office/drawing/2014/main" id="{BE22C780-598C-4C15-9476-88E9D8C24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6">
              <a:extLst>
                <a:ext uri="{FF2B5EF4-FFF2-40B4-BE49-F238E27FC236}">
                  <a16:creationId xmlns:a16="http://schemas.microsoft.com/office/drawing/2014/main" id="{737FBB38-921F-4EB6-A95B-5D2633EA6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7">
              <a:extLst>
                <a:ext uri="{FF2B5EF4-FFF2-40B4-BE49-F238E27FC236}">
                  <a16:creationId xmlns:a16="http://schemas.microsoft.com/office/drawing/2014/main" id="{16F3E87E-64D6-4D88-97D2-0A24264BC0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18">
              <a:extLst>
                <a:ext uri="{FF2B5EF4-FFF2-40B4-BE49-F238E27FC236}">
                  <a16:creationId xmlns:a16="http://schemas.microsoft.com/office/drawing/2014/main" id="{83E22C0B-A6B6-404F-9895-B10E69D12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19">
              <a:extLst>
                <a:ext uri="{FF2B5EF4-FFF2-40B4-BE49-F238E27FC236}">
                  <a16:creationId xmlns:a16="http://schemas.microsoft.com/office/drawing/2014/main" id="{680B01FF-8C40-48AC-819C-ED881BE5CF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0">
              <a:extLst>
                <a:ext uri="{FF2B5EF4-FFF2-40B4-BE49-F238E27FC236}">
                  <a16:creationId xmlns:a16="http://schemas.microsoft.com/office/drawing/2014/main" id="{ACEA9C81-1A34-4DB6-AD03-49C6EED757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1">
              <a:extLst>
                <a:ext uri="{FF2B5EF4-FFF2-40B4-BE49-F238E27FC236}">
                  <a16:creationId xmlns:a16="http://schemas.microsoft.com/office/drawing/2014/main" id="{D86CB2FB-73F9-41E8-8E7E-59F4E9E14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22">
              <a:extLst>
                <a:ext uri="{FF2B5EF4-FFF2-40B4-BE49-F238E27FC236}">
                  <a16:creationId xmlns:a16="http://schemas.microsoft.com/office/drawing/2014/main" id="{04461BC4-DB7F-4184-988A-61E858C43D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23">
              <a:extLst>
                <a:ext uri="{FF2B5EF4-FFF2-40B4-BE49-F238E27FC236}">
                  <a16:creationId xmlns:a16="http://schemas.microsoft.com/office/drawing/2014/main" id="{6D2D1AEB-9A70-4641-AB0C-53DF01893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7" name="Group 56">
            <a:extLst>
              <a:ext uri="{FF2B5EF4-FFF2-40B4-BE49-F238E27FC236}">
                <a16:creationId xmlns:a16="http://schemas.microsoft.com/office/drawing/2014/main" id="{06ED2987-BB5B-483B-BEE0-EAEAB37183EC}"/>
              </a:ext>
            </a:extLst>
          </p:cNvPr>
          <p:cNvGrpSpPr/>
          <p:nvPr/>
        </p:nvGrpSpPr>
        <p:grpSpPr>
          <a:xfrm>
            <a:off x="5941043" y="3761542"/>
            <a:ext cx="1539560" cy="171967"/>
            <a:chOff x="7746380" y="2949426"/>
            <a:chExt cx="2188691" cy="244475"/>
          </a:xfrm>
        </p:grpSpPr>
        <p:pic>
          <p:nvPicPr>
            <p:cNvPr id="578" name="Picture 14">
              <a:extLst>
                <a:ext uri="{FF2B5EF4-FFF2-40B4-BE49-F238E27FC236}">
                  <a16:creationId xmlns:a16="http://schemas.microsoft.com/office/drawing/2014/main" id="{B8A87557-295F-4757-82ED-5F7D4CF9BB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5">
              <a:extLst>
                <a:ext uri="{FF2B5EF4-FFF2-40B4-BE49-F238E27FC236}">
                  <a16:creationId xmlns:a16="http://schemas.microsoft.com/office/drawing/2014/main" id="{29DBB5A0-048A-44C8-9A1E-BC9B6D8B3E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6">
              <a:extLst>
                <a:ext uri="{FF2B5EF4-FFF2-40B4-BE49-F238E27FC236}">
                  <a16:creationId xmlns:a16="http://schemas.microsoft.com/office/drawing/2014/main" id="{3D6E69C6-9ADE-4BF0-BD00-C93DB1462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7">
              <a:extLst>
                <a:ext uri="{FF2B5EF4-FFF2-40B4-BE49-F238E27FC236}">
                  <a16:creationId xmlns:a16="http://schemas.microsoft.com/office/drawing/2014/main" id="{D56F6E1A-ADA2-4EE3-AFD9-5FBA5F794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18">
              <a:extLst>
                <a:ext uri="{FF2B5EF4-FFF2-40B4-BE49-F238E27FC236}">
                  <a16:creationId xmlns:a16="http://schemas.microsoft.com/office/drawing/2014/main" id="{2E0459A5-2B69-4719-AF18-C33D3AE80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19">
              <a:extLst>
                <a:ext uri="{FF2B5EF4-FFF2-40B4-BE49-F238E27FC236}">
                  <a16:creationId xmlns:a16="http://schemas.microsoft.com/office/drawing/2014/main" id="{2E8F1F54-049B-4587-9620-7BE2BD5D09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0">
              <a:extLst>
                <a:ext uri="{FF2B5EF4-FFF2-40B4-BE49-F238E27FC236}">
                  <a16:creationId xmlns:a16="http://schemas.microsoft.com/office/drawing/2014/main" id="{EEF405F5-7732-47A3-90B3-4971F965A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1">
              <a:extLst>
                <a:ext uri="{FF2B5EF4-FFF2-40B4-BE49-F238E27FC236}">
                  <a16:creationId xmlns:a16="http://schemas.microsoft.com/office/drawing/2014/main" id="{89E11B3C-BEA0-483B-BAEB-080D4E4B4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22">
              <a:extLst>
                <a:ext uri="{FF2B5EF4-FFF2-40B4-BE49-F238E27FC236}">
                  <a16:creationId xmlns:a16="http://schemas.microsoft.com/office/drawing/2014/main" id="{AEBFA200-743E-4774-82DA-594F59103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23">
              <a:extLst>
                <a:ext uri="{FF2B5EF4-FFF2-40B4-BE49-F238E27FC236}">
                  <a16:creationId xmlns:a16="http://schemas.microsoft.com/office/drawing/2014/main" id="{7924CDB0-0257-4C73-9B79-6181A17B3B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8" name="Group 56">
            <a:extLst>
              <a:ext uri="{FF2B5EF4-FFF2-40B4-BE49-F238E27FC236}">
                <a16:creationId xmlns:a16="http://schemas.microsoft.com/office/drawing/2014/main" id="{6F2C4061-9C50-4C38-B51A-AF608F3FF1E6}"/>
              </a:ext>
            </a:extLst>
          </p:cNvPr>
          <p:cNvGrpSpPr/>
          <p:nvPr/>
        </p:nvGrpSpPr>
        <p:grpSpPr>
          <a:xfrm>
            <a:off x="5937638" y="4206792"/>
            <a:ext cx="1539560" cy="171967"/>
            <a:chOff x="7746380" y="2949426"/>
            <a:chExt cx="2188691" cy="244475"/>
          </a:xfrm>
        </p:grpSpPr>
        <p:pic>
          <p:nvPicPr>
            <p:cNvPr id="589" name="Picture 14">
              <a:extLst>
                <a:ext uri="{FF2B5EF4-FFF2-40B4-BE49-F238E27FC236}">
                  <a16:creationId xmlns:a16="http://schemas.microsoft.com/office/drawing/2014/main" id="{E18106CA-BCEF-4996-863E-538499776B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5">
              <a:extLst>
                <a:ext uri="{FF2B5EF4-FFF2-40B4-BE49-F238E27FC236}">
                  <a16:creationId xmlns:a16="http://schemas.microsoft.com/office/drawing/2014/main" id="{131D184F-6D7D-47F3-A95D-9120ED38A8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6">
              <a:extLst>
                <a:ext uri="{FF2B5EF4-FFF2-40B4-BE49-F238E27FC236}">
                  <a16:creationId xmlns:a16="http://schemas.microsoft.com/office/drawing/2014/main" id="{5F08E26A-6F38-4FDC-A6A7-10C4D36375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7">
              <a:extLst>
                <a:ext uri="{FF2B5EF4-FFF2-40B4-BE49-F238E27FC236}">
                  <a16:creationId xmlns:a16="http://schemas.microsoft.com/office/drawing/2014/main" id="{C544E3F9-0ACA-4CEC-A2C4-B3A693E50B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18">
              <a:extLst>
                <a:ext uri="{FF2B5EF4-FFF2-40B4-BE49-F238E27FC236}">
                  <a16:creationId xmlns:a16="http://schemas.microsoft.com/office/drawing/2014/main" id="{D746566E-AFD1-415E-AD82-D70AAF9659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19">
              <a:extLst>
                <a:ext uri="{FF2B5EF4-FFF2-40B4-BE49-F238E27FC236}">
                  <a16:creationId xmlns:a16="http://schemas.microsoft.com/office/drawing/2014/main" id="{ABCCD5EC-4E22-44FC-AFB5-0EDA17ABFA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0">
              <a:extLst>
                <a:ext uri="{FF2B5EF4-FFF2-40B4-BE49-F238E27FC236}">
                  <a16:creationId xmlns:a16="http://schemas.microsoft.com/office/drawing/2014/main" id="{BB8D6948-F011-49FD-BB56-7CF2AAAD01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1">
              <a:extLst>
                <a:ext uri="{FF2B5EF4-FFF2-40B4-BE49-F238E27FC236}">
                  <a16:creationId xmlns:a16="http://schemas.microsoft.com/office/drawing/2014/main" id="{725A158A-7930-406B-B4C6-A3CB8F4366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22">
              <a:extLst>
                <a:ext uri="{FF2B5EF4-FFF2-40B4-BE49-F238E27FC236}">
                  <a16:creationId xmlns:a16="http://schemas.microsoft.com/office/drawing/2014/main" id="{0573E095-4301-4363-8B43-07D1611E9D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23">
              <a:extLst>
                <a:ext uri="{FF2B5EF4-FFF2-40B4-BE49-F238E27FC236}">
                  <a16:creationId xmlns:a16="http://schemas.microsoft.com/office/drawing/2014/main" id="{B6CE2F2F-C407-4122-A86C-40A117A5AC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9" name="Group 56">
            <a:extLst>
              <a:ext uri="{FF2B5EF4-FFF2-40B4-BE49-F238E27FC236}">
                <a16:creationId xmlns:a16="http://schemas.microsoft.com/office/drawing/2014/main" id="{06BBFCAD-9084-4BB7-891B-3EDD461DE198}"/>
              </a:ext>
            </a:extLst>
          </p:cNvPr>
          <p:cNvGrpSpPr/>
          <p:nvPr/>
        </p:nvGrpSpPr>
        <p:grpSpPr>
          <a:xfrm>
            <a:off x="5941043" y="4652042"/>
            <a:ext cx="1539560" cy="171967"/>
            <a:chOff x="7746380" y="2949426"/>
            <a:chExt cx="2188691" cy="244475"/>
          </a:xfrm>
        </p:grpSpPr>
        <p:pic>
          <p:nvPicPr>
            <p:cNvPr id="600" name="Picture 14">
              <a:extLst>
                <a:ext uri="{FF2B5EF4-FFF2-40B4-BE49-F238E27FC236}">
                  <a16:creationId xmlns:a16="http://schemas.microsoft.com/office/drawing/2014/main" id="{E9DA8D8D-8B18-4EF9-876B-CC1CEA4EAB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15">
              <a:extLst>
                <a:ext uri="{FF2B5EF4-FFF2-40B4-BE49-F238E27FC236}">
                  <a16:creationId xmlns:a16="http://schemas.microsoft.com/office/drawing/2014/main" id="{918222B5-D03D-4C62-8862-43D8ADBAD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16">
              <a:extLst>
                <a:ext uri="{FF2B5EF4-FFF2-40B4-BE49-F238E27FC236}">
                  <a16:creationId xmlns:a16="http://schemas.microsoft.com/office/drawing/2014/main" id="{033ACC9A-869F-4957-BBA2-0408EC904F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17">
              <a:extLst>
                <a:ext uri="{FF2B5EF4-FFF2-40B4-BE49-F238E27FC236}">
                  <a16:creationId xmlns:a16="http://schemas.microsoft.com/office/drawing/2014/main" id="{2F9A3307-677B-43D6-84F3-23CB81AE73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18">
              <a:extLst>
                <a:ext uri="{FF2B5EF4-FFF2-40B4-BE49-F238E27FC236}">
                  <a16:creationId xmlns:a16="http://schemas.microsoft.com/office/drawing/2014/main" id="{4002A610-4409-4644-AC0D-57B5DE9C79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19">
              <a:extLst>
                <a:ext uri="{FF2B5EF4-FFF2-40B4-BE49-F238E27FC236}">
                  <a16:creationId xmlns:a16="http://schemas.microsoft.com/office/drawing/2014/main" id="{0C1CFBF1-38A8-47E1-A9FB-0F05E4BD71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20">
              <a:extLst>
                <a:ext uri="{FF2B5EF4-FFF2-40B4-BE49-F238E27FC236}">
                  <a16:creationId xmlns:a16="http://schemas.microsoft.com/office/drawing/2014/main" id="{F235C8AC-4212-4FC1-A191-2AD6EFAFD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21">
              <a:extLst>
                <a:ext uri="{FF2B5EF4-FFF2-40B4-BE49-F238E27FC236}">
                  <a16:creationId xmlns:a16="http://schemas.microsoft.com/office/drawing/2014/main" id="{329C79E4-1AF8-4DEC-83D6-23748144D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22">
              <a:extLst>
                <a:ext uri="{FF2B5EF4-FFF2-40B4-BE49-F238E27FC236}">
                  <a16:creationId xmlns:a16="http://schemas.microsoft.com/office/drawing/2014/main" id="{BF1F0450-BBE3-4294-B89F-8D80DCD92D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23">
              <a:extLst>
                <a:ext uri="{FF2B5EF4-FFF2-40B4-BE49-F238E27FC236}">
                  <a16:creationId xmlns:a16="http://schemas.microsoft.com/office/drawing/2014/main" id="{5AF3244B-015E-44EC-90D3-3B68A9CFF3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0" name="Group 56">
            <a:extLst>
              <a:ext uri="{FF2B5EF4-FFF2-40B4-BE49-F238E27FC236}">
                <a16:creationId xmlns:a16="http://schemas.microsoft.com/office/drawing/2014/main" id="{E2BBC169-0A31-491C-85D1-62948F534282}"/>
              </a:ext>
            </a:extLst>
          </p:cNvPr>
          <p:cNvGrpSpPr/>
          <p:nvPr/>
        </p:nvGrpSpPr>
        <p:grpSpPr>
          <a:xfrm>
            <a:off x="5944160" y="5097292"/>
            <a:ext cx="1539560" cy="171967"/>
            <a:chOff x="7746380" y="2949426"/>
            <a:chExt cx="2188691" cy="244475"/>
          </a:xfrm>
        </p:grpSpPr>
        <p:pic>
          <p:nvPicPr>
            <p:cNvPr id="611" name="Picture 14">
              <a:extLst>
                <a:ext uri="{FF2B5EF4-FFF2-40B4-BE49-F238E27FC236}">
                  <a16:creationId xmlns:a16="http://schemas.microsoft.com/office/drawing/2014/main" id="{8C5A5015-F083-4DBC-9B41-AFDBEF3FC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15">
              <a:extLst>
                <a:ext uri="{FF2B5EF4-FFF2-40B4-BE49-F238E27FC236}">
                  <a16:creationId xmlns:a16="http://schemas.microsoft.com/office/drawing/2014/main" id="{2ABEE17D-835F-4D13-9A43-D829FE82C9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16">
              <a:extLst>
                <a:ext uri="{FF2B5EF4-FFF2-40B4-BE49-F238E27FC236}">
                  <a16:creationId xmlns:a16="http://schemas.microsoft.com/office/drawing/2014/main" id="{93657335-4AC6-4F64-8DD8-88CCC35DC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4" name="Picture 17">
              <a:extLst>
                <a:ext uri="{FF2B5EF4-FFF2-40B4-BE49-F238E27FC236}">
                  <a16:creationId xmlns:a16="http://schemas.microsoft.com/office/drawing/2014/main" id="{8833BAF7-2D25-4A8E-BAA9-938BE64E28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18">
              <a:extLst>
                <a:ext uri="{FF2B5EF4-FFF2-40B4-BE49-F238E27FC236}">
                  <a16:creationId xmlns:a16="http://schemas.microsoft.com/office/drawing/2014/main" id="{7B98600E-0AFC-44E5-9385-ED97C1CA3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6" name="Picture 19">
              <a:extLst>
                <a:ext uri="{FF2B5EF4-FFF2-40B4-BE49-F238E27FC236}">
                  <a16:creationId xmlns:a16="http://schemas.microsoft.com/office/drawing/2014/main" id="{9F272E50-5BD3-4B8B-8C34-0A939CF0A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7" name="Picture 20">
              <a:extLst>
                <a:ext uri="{FF2B5EF4-FFF2-40B4-BE49-F238E27FC236}">
                  <a16:creationId xmlns:a16="http://schemas.microsoft.com/office/drawing/2014/main" id="{0138EF5C-9FBB-49F8-A620-66F684CFB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21">
              <a:extLst>
                <a:ext uri="{FF2B5EF4-FFF2-40B4-BE49-F238E27FC236}">
                  <a16:creationId xmlns:a16="http://schemas.microsoft.com/office/drawing/2014/main" id="{1930CB02-5508-4A5B-A673-8D290EBF81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22">
              <a:extLst>
                <a:ext uri="{FF2B5EF4-FFF2-40B4-BE49-F238E27FC236}">
                  <a16:creationId xmlns:a16="http://schemas.microsoft.com/office/drawing/2014/main" id="{4852D5EE-2C9B-4C08-B997-FAEEEA2D54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23">
              <a:extLst>
                <a:ext uri="{FF2B5EF4-FFF2-40B4-BE49-F238E27FC236}">
                  <a16:creationId xmlns:a16="http://schemas.microsoft.com/office/drawing/2014/main" id="{8A4F7E7E-7977-454E-A0E9-CC078B0EB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21" name="Group 56">
            <a:extLst>
              <a:ext uri="{FF2B5EF4-FFF2-40B4-BE49-F238E27FC236}">
                <a16:creationId xmlns:a16="http://schemas.microsoft.com/office/drawing/2014/main" id="{0F459121-5AC1-4B6F-8D52-3A3EE3A4BFDE}"/>
              </a:ext>
            </a:extLst>
          </p:cNvPr>
          <p:cNvGrpSpPr/>
          <p:nvPr/>
        </p:nvGrpSpPr>
        <p:grpSpPr>
          <a:xfrm>
            <a:off x="5939772" y="5542542"/>
            <a:ext cx="1539560" cy="171967"/>
            <a:chOff x="7746380" y="2949426"/>
            <a:chExt cx="2188691" cy="244475"/>
          </a:xfrm>
        </p:grpSpPr>
        <p:pic>
          <p:nvPicPr>
            <p:cNvPr id="622" name="Picture 14">
              <a:extLst>
                <a:ext uri="{FF2B5EF4-FFF2-40B4-BE49-F238E27FC236}">
                  <a16:creationId xmlns:a16="http://schemas.microsoft.com/office/drawing/2014/main" id="{BF5E8324-900E-4830-BDDE-855E564CD8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15">
              <a:extLst>
                <a:ext uri="{FF2B5EF4-FFF2-40B4-BE49-F238E27FC236}">
                  <a16:creationId xmlns:a16="http://schemas.microsoft.com/office/drawing/2014/main" id="{013075BD-1D67-47A1-B7D6-AEF3E1FB13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16">
              <a:extLst>
                <a:ext uri="{FF2B5EF4-FFF2-40B4-BE49-F238E27FC236}">
                  <a16:creationId xmlns:a16="http://schemas.microsoft.com/office/drawing/2014/main" id="{1D40BF3D-7C4D-4C99-BE95-06F4BB8CB8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17">
              <a:extLst>
                <a:ext uri="{FF2B5EF4-FFF2-40B4-BE49-F238E27FC236}">
                  <a16:creationId xmlns:a16="http://schemas.microsoft.com/office/drawing/2014/main" id="{6D9A4582-7C46-4F3C-96DE-C4A1DF068A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18">
              <a:extLst>
                <a:ext uri="{FF2B5EF4-FFF2-40B4-BE49-F238E27FC236}">
                  <a16:creationId xmlns:a16="http://schemas.microsoft.com/office/drawing/2014/main" id="{00DD61C4-10B7-430B-B98D-036D55922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7" name="Picture 19">
              <a:extLst>
                <a:ext uri="{FF2B5EF4-FFF2-40B4-BE49-F238E27FC236}">
                  <a16:creationId xmlns:a16="http://schemas.microsoft.com/office/drawing/2014/main" id="{924745E7-C0E3-4CDD-ADFC-AA9054633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8" name="Picture 20">
              <a:extLst>
                <a:ext uri="{FF2B5EF4-FFF2-40B4-BE49-F238E27FC236}">
                  <a16:creationId xmlns:a16="http://schemas.microsoft.com/office/drawing/2014/main" id="{B1F8A1C5-A3EE-4E04-9ED4-B608D11BF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21">
              <a:extLst>
                <a:ext uri="{FF2B5EF4-FFF2-40B4-BE49-F238E27FC236}">
                  <a16:creationId xmlns:a16="http://schemas.microsoft.com/office/drawing/2014/main" id="{B7792CFA-67EB-483E-84CE-025E528081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22">
              <a:extLst>
                <a:ext uri="{FF2B5EF4-FFF2-40B4-BE49-F238E27FC236}">
                  <a16:creationId xmlns:a16="http://schemas.microsoft.com/office/drawing/2014/main" id="{E4AE1EE5-25B0-4BDD-AEE6-BF860B2FA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23">
              <a:extLst>
                <a:ext uri="{FF2B5EF4-FFF2-40B4-BE49-F238E27FC236}">
                  <a16:creationId xmlns:a16="http://schemas.microsoft.com/office/drawing/2014/main" id="{2EB3DF9B-813C-47FA-8ED0-CA9591964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2" name="Group 56">
            <a:extLst>
              <a:ext uri="{FF2B5EF4-FFF2-40B4-BE49-F238E27FC236}">
                <a16:creationId xmlns:a16="http://schemas.microsoft.com/office/drawing/2014/main" id="{CCD0C4CA-E1A1-4F66-A43B-AEF08D75DF61}"/>
              </a:ext>
            </a:extLst>
          </p:cNvPr>
          <p:cNvGrpSpPr/>
          <p:nvPr/>
        </p:nvGrpSpPr>
        <p:grpSpPr>
          <a:xfrm>
            <a:off x="5937198" y="5974493"/>
            <a:ext cx="1539560" cy="171967"/>
            <a:chOff x="7746380" y="2949426"/>
            <a:chExt cx="2188691" cy="244475"/>
          </a:xfrm>
        </p:grpSpPr>
        <p:pic>
          <p:nvPicPr>
            <p:cNvPr id="633" name="Picture 14">
              <a:extLst>
                <a:ext uri="{FF2B5EF4-FFF2-40B4-BE49-F238E27FC236}">
                  <a16:creationId xmlns:a16="http://schemas.microsoft.com/office/drawing/2014/main" id="{B3849D80-77FC-4343-AD96-074BA1E83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4" name="Picture 15">
              <a:extLst>
                <a:ext uri="{FF2B5EF4-FFF2-40B4-BE49-F238E27FC236}">
                  <a16:creationId xmlns:a16="http://schemas.microsoft.com/office/drawing/2014/main" id="{B44E4F52-760C-4D3A-B49F-E78BEBE9E4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16">
              <a:extLst>
                <a:ext uri="{FF2B5EF4-FFF2-40B4-BE49-F238E27FC236}">
                  <a16:creationId xmlns:a16="http://schemas.microsoft.com/office/drawing/2014/main" id="{720EE626-EF7D-493E-9756-4CA28060D9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17">
              <a:extLst>
                <a:ext uri="{FF2B5EF4-FFF2-40B4-BE49-F238E27FC236}">
                  <a16:creationId xmlns:a16="http://schemas.microsoft.com/office/drawing/2014/main" id="{1A0D7FDD-D159-4E81-8DAE-93D9031FF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18">
              <a:extLst>
                <a:ext uri="{FF2B5EF4-FFF2-40B4-BE49-F238E27FC236}">
                  <a16:creationId xmlns:a16="http://schemas.microsoft.com/office/drawing/2014/main" id="{4AAFEA99-9083-49BD-BE84-9CFE3498B1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19">
              <a:extLst>
                <a:ext uri="{FF2B5EF4-FFF2-40B4-BE49-F238E27FC236}">
                  <a16:creationId xmlns:a16="http://schemas.microsoft.com/office/drawing/2014/main" id="{021F7EEA-990A-4995-9D66-10DB4D826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20">
              <a:extLst>
                <a:ext uri="{FF2B5EF4-FFF2-40B4-BE49-F238E27FC236}">
                  <a16:creationId xmlns:a16="http://schemas.microsoft.com/office/drawing/2014/main" id="{DF4853AD-7502-4E92-A392-F2A8C5A87E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0" name="Picture 21">
              <a:extLst>
                <a:ext uri="{FF2B5EF4-FFF2-40B4-BE49-F238E27FC236}">
                  <a16:creationId xmlns:a16="http://schemas.microsoft.com/office/drawing/2014/main" id="{340C9921-72F3-4339-975B-E3DE6D0CA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1" name="Picture 22">
              <a:extLst>
                <a:ext uri="{FF2B5EF4-FFF2-40B4-BE49-F238E27FC236}">
                  <a16:creationId xmlns:a16="http://schemas.microsoft.com/office/drawing/2014/main" id="{B78EE1A9-AD25-49E3-88F1-39A670DC8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2" name="Picture 23">
              <a:extLst>
                <a:ext uri="{FF2B5EF4-FFF2-40B4-BE49-F238E27FC236}">
                  <a16:creationId xmlns:a16="http://schemas.microsoft.com/office/drawing/2014/main" id="{A99CDBD5-80B0-4240-B951-ED8759C71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18FEA2-E20E-4C68-8C57-4BB9F7E6CCA1}"/>
              </a:ext>
            </a:extLst>
          </p:cNvPr>
          <p:cNvGrpSpPr/>
          <p:nvPr/>
        </p:nvGrpSpPr>
        <p:grpSpPr>
          <a:xfrm>
            <a:off x="5937198" y="1967198"/>
            <a:ext cx="1539560" cy="1515856"/>
            <a:chOff x="4975891" y="1527626"/>
            <a:chExt cx="1539560" cy="1515856"/>
          </a:xfrm>
        </p:grpSpPr>
        <p:grpSp>
          <p:nvGrpSpPr>
            <p:cNvPr id="644" name="Group 56">
              <a:extLst>
                <a:ext uri="{FF2B5EF4-FFF2-40B4-BE49-F238E27FC236}">
                  <a16:creationId xmlns:a16="http://schemas.microsoft.com/office/drawing/2014/main" id="{425CA8BC-DC4D-4981-A7AD-68A122AEF1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CC8265FC-3A73-4359-B462-1C86FBA64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1DBC1335-9A1A-4A62-ACD0-40562913D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EF927D53-4FBC-4BD4-A3F2-93EC5B959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A14624CB-585C-453E-A7D9-12F9BB459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05DC5891-50D4-4A62-AF97-51B7351C0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C13CC363-8A7B-48E2-98D8-AB6F29875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FC6E402E-6393-414B-A634-0B9A83B69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4DB8F90D-EC10-4F4B-B9B7-BC69CDC0B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602E32D8-6B8F-4C83-8A08-180351D60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5EE9BC71-04C3-4451-B816-9BB77E0D1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96998AE0-A005-4CB2-9B40-2E74B20AB37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90E7B17C-B1B7-47DA-AE6F-019A7A355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94ADAC48-33D8-4051-87B9-5145F221D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A6D08E2B-4FA1-451E-B4F8-351EC7D83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793674C2-44A8-4FB4-97BA-23BC09734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158992C3-943D-4440-9EA9-7B78709F7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DC4D66FA-7586-43BE-9CC4-37EFA5EFE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C0CA6975-27BE-4A4E-A0C2-17BA1DEB9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734A4299-5A05-485D-BA3D-1BF8F9550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E6D9E665-7851-438A-AAF5-E30D5BF94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97CAB900-B92E-4C44-B4E1-AFEFF3D98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9FC5F0F2-726A-4627-BEA8-3487383BD6B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A8B32DA5-7E4F-4E7C-B80C-453F8538E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9003A282-62E6-4C5D-B23E-A518B999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2D503F53-DC91-4FE9-BFBB-1E87A59DC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290DE453-D556-41CB-AF24-756E10F64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3F81CB64-43C2-4850-8F81-256235CBE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BFE43E1A-6EFF-455F-BE64-765770350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EE84966D-8447-4F53-97E7-801A883B5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FED17864-E802-4DF0-92E6-AEE9DA41D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4A03D8C0-9008-4B50-B2E3-7611C0BDE8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7F5D9311-6C9E-4D0D-A239-93D947BF6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EB888215-ED54-4A24-8D9D-D1E9102BD8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4C5E3ACE-43BA-4C94-8243-169071348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53948306-50AB-41D8-BF8F-5F7AF8957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558911B1-EC44-4C2C-AA54-18DD888E3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DCBD8C48-210D-43CB-933E-0C293A8B3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2750929A-C213-4077-B801-E15C5FA93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F7988D8F-47BB-4B7A-9ACF-BC9D040C9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CD215D5F-01AD-4980-9C38-42367BDE4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253E94F8-1D79-40A2-95E9-B51E66AEA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715B6AA7-F584-4671-A387-194DDC881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CB49F85B-4ADA-4823-94D4-94AA37EB4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BA38FCF7-774D-462A-B7CF-767AC89E5C1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852B1CD0-8DA7-43AA-A8BE-6F6D43B3F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363BFF7F-C4B5-440E-82CB-28E86386E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55CB7913-E1F4-48EB-8AD5-2EA1EDE17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BF580EDE-9714-43B8-9AE2-9EDDAC0B7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540859D6-4E6B-4C44-984B-18C1061D0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B0B0286A-2F20-42F4-A458-B370C837E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3895A371-66FB-4155-B4C0-8F2420EDC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597501A1-1A7F-4B30-B341-5CE196B5F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C272B196-622D-422A-B778-28EA2CAAA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7D9B310C-EE4D-4BC8-A63F-28BD2A770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DEF06D7A-8BF7-4281-9D19-5EECA268B2B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BA740B72-B676-4E01-8F66-5DD9ACA21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14A550A6-8767-475F-B512-A11524D54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761023E3-8F15-4B8C-AB5E-66F97A271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38CB3DB7-1FEB-4603-AED9-9249124C8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DBA982F1-5C81-4817-A090-41733F09B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5BC6E25A-5E3B-4CA1-96FB-FDB1F6D3C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DD24C0CA-955A-45B3-B166-17A8D83F3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3B535DDE-196F-4CBB-8049-5C94D13B8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72E1EC6D-E54D-48AD-8251-A7FD369F7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C3D84C11-1F86-4D06-B7F7-41B242C8B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B1A26A8A-2869-4F6E-8CFD-314F50191F5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B2EB3A22-FDE6-407C-B200-9F4B39B19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E9054513-2E0C-4412-9F0E-07FFD5BC2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705A8D6C-43C6-49BE-9377-481AD06DC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9A3F322B-5D10-4A95-81D2-81B581C34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C41EB5C4-5D85-4C84-8669-C561C512C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34A2473C-6C9F-4076-B855-2D3FB69C0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479847CA-05E0-4C1D-AAE5-85E3FA1C5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00951FDE-037F-4C0B-B124-991CD55C1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40707328-AE6D-4321-B63B-3F2839D31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21C430DB-F1C6-4618-82DE-1D18E96DB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C2225B8C-CB52-464E-829A-E8D96BB3BA5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4" name="Picture 14">
                <a:extLst>
                  <a:ext uri="{FF2B5EF4-FFF2-40B4-BE49-F238E27FC236}">
                    <a16:creationId xmlns:a16="http://schemas.microsoft.com/office/drawing/2014/main" id="{1C3C9B91-960F-4719-A94C-5DF707058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5">
                <a:extLst>
                  <a:ext uri="{FF2B5EF4-FFF2-40B4-BE49-F238E27FC236}">
                    <a16:creationId xmlns:a16="http://schemas.microsoft.com/office/drawing/2014/main" id="{63893222-E447-47FB-B3E3-DB9997369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6">
                <a:extLst>
                  <a:ext uri="{FF2B5EF4-FFF2-40B4-BE49-F238E27FC236}">
                    <a16:creationId xmlns:a16="http://schemas.microsoft.com/office/drawing/2014/main" id="{8A884E41-BAF7-42AA-AF73-97CE4D967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7">
                <a:extLst>
                  <a:ext uri="{FF2B5EF4-FFF2-40B4-BE49-F238E27FC236}">
                    <a16:creationId xmlns:a16="http://schemas.microsoft.com/office/drawing/2014/main" id="{7A7C54BF-6C4D-4327-A847-D966640B2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8">
                <a:extLst>
                  <a:ext uri="{FF2B5EF4-FFF2-40B4-BE49-F238E27FC236}">
                    <a16:creationId xmlns:a16="http://schemas.microsoft.com/office/drawing/2014/main" id="{5C875190-C327-4472-8F82-0669818FDD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9">
                <a:extLst>
                  <a:ext uri="{FF2B5EF4-FFF2-40B4-BE49-F238E27FC236}">
                    <a16:creationId xmlns:a16="http://schemas.microsoft.com/office/drawing/2014/main" id="{F1C38129-7799-49B8-B953-73766328F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0">
                <a:extLst>
                  <a:ext uri="{FF2B5EF4-FFF2-40B4-BE49-F238E27FC236}">
                    <a16:creationId xmlns:a16="http://schemas.microsoft.com/office/drawing/2014/main" id="{6AE2898F-D5CB-483E-AD25-C41E77FDE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1">
                <a:extLst>
                  <a:ext uri="{FF2B5EF4-FFF2-40B4-BE49-F238E27FC236}">
                    <a16:creationId xmlns:a16="http://schemas.microsoft.com/office/drawing/2014/main" id="{9D8679D4-7E29-471E-BB33-CE0C69533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2">
                <a:extLst>
                  <a:ext uri="{FF2B5EF4-FFF2-40B4-BE49-F238E27FC236}">
                    <a16:creationId xmlns:a16="http://schemas.microsoft.com/office/drawing/2014/main" id="{C603CFCF-4EE7-43FC-83AA-2264AD5C94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3">
                <a:extLst>
                  <a:ext uri="{FF2B5EF4-FFF2-40B4-BE49-F238E27FC236}">
                    <a16:creationId xmlns:a16="http://schemas.microsoft.com/office/drawing/2014/main" id="{84197E96-827A-44CF-B533-3C9C8E32C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3B57C558-9614-4312-9599-DE6062D6B00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4" name="Picture 14">
                <a:extLst>
                  <a:ext uri="{FF2B5EF4-FFF2-40B4-BE49-F238E27FC236}">
                    <a16:creationId xmlns:a16="http://schemas.microsoft.com/office/drawing/2014/main" id="{57F07A04-45C2-42DD-982B-C7E0090F4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5">
                <a:extLst>
                  <a:ext uri="{FF2B5EF4-FFF2-40B4-BE49-F238E27FC236}">
                    <a16:creationId xmlns:a16="http://schemas.microsoft.com/office/drawing/2014/main" id="{71DCB94F-9BFC-4065-9D7F-A95F6F39D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6">
                <a:extLst>
                  <a:ext uri="{FF2B5EF4-FFF2-40B4-BE49-F238E27FC236}">
                    <a16:creationId xmlns:a16="http://schemas.microsoft.com/office/drawing/2014/main" id="{95DCE32A-FFCE-4C1A-9056-01226C6DC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7">
                <a:extLst>
                  <a:ext uri="{FF2B5EF4-FFF2-40B4-BE49-F238E27FC236}">
                    <a16:creationId xmlns:a16="http://schemas.microsoft.com/office/drawing/2014/main" id="{765B7308-1156-4D42-942C-0B8C0B7B7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8">
                <a:extLst>
                  <a:ext uri="{FF2B5EF4-FFF2-40B4-BE49-F238E27FC236}">
                    <a16:creationId xmlns:a16="http://schemas.microsoft.com/office/drawing/2014/main" id="{1F7939FB-8011-4605-A654-27CAD8B2D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9">
                <a:extLst>
                  <a:ext uri="{FF2B5EF4-FFF2-40B4-BE49-F238E27FC236}">
                    <a16:creationId xmlns:a16="http://schemas.microsoft.com/office/drawing/2014/main" id="{480AD810-B9FA-4F59-B6ED-F295932A3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0">
                <a:extLst>
                  <a:ext uri="{FF2B5EF4-FFF2-40B4-BE49-F238E27FC236}">
                    <a16:creationId xmlns:a16="http://schemas.microsoft.com/office/drawing/2014/main" id="{632B92A2-871D-4CC4-95EA-C8BBE06B5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1">
                <a:extLst>
                  <a:ext uri="{FF2B5EF4-FFF2-40B4-BE49-F238E27FC236}">
                    <a16:creationId xmlns:a16="http://schemas.microsoft.com/office/drawing/2014/main" id="{D93DA8A1-093B-496B-A80B-9CE31D6B4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2">
                <a:extLst>
                  <a:ext uri="{FF2B5EF4-FFF2-40B4-BE49-F238E27FC236}">
                    <a16:creationId xmlns:a16="http://schemas.microsoft.com/office/drawing/2014/main" id="{7D0ECA62-C3DD-4DF6-AEF2-85E86296C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3">
                <a:extLst>
                  <a:ext uri="{FF2B5EF4-FFF2-40B4-BE49-F238E27FC236}">
                    <a16:creationId xmlns:a16="http://schemas.microsoft.com/office/drawing/2014/main" id="{6580EFB0-23D9-42C7-BD3C-C6C24584D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69578405-613B-4C5A-9172-62ECB010A1E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4" name="Picture 14">
                <a:extLst>
                  <a:ext uri="{FF2B5EF4-FFF2-40B4-BE49-F238E27FC236}">
                    <a16:creationId xmlns:a16="http://schemas.microsoft.com/office/drawing/2014/main" id="{BDA4416C-F57D-419A-8D03-2ADA1CA73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5">
                <a:extLst>
                  <a:ext uri="{FF2B5EF4-FFF2-40B4-BE49-F238E27FC236}">
                    <a16:creationId xmlns:a16="http://schemas.microsoft.com/office/drawing/2014/main" id="{AF462775-B1D9-440B-A1E9-D441DAA91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6">
                <a:extLst>
                  <a:ext uri="{FF2B5EF4-FFF2-40B4-BE49-F238E27FC236}">
                    <a16:creationId xmlns:a16="http://schemas.microsoft.com/office/drawing/2014/main" id="{BF0918C0-DE70-47BC-AD72-C4E123F93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7">
                <a:extLst>
                  <a:ext uri="{FF2B5EF4-FFF2-40B4-BE49-F238E27FC236}">
                    <a16:creationId xmlns:a16="http://schemas.microsoft.com/office/drawing/2014/main" id="{0CAD2B86-CB00-4E6C-8CBA-CC1E6A02B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8">
                <a:extLst>
                  <a:ext uri="{FF2B5EF4-FFF2-40B4-BE49-F238E27FC236}">
                    <a16:creationId xmlns:a16="http://schemas.microsoft.com/office/drawing/2014/main" id="{9163061B-9E3B-422C-AEE4-8C227B6AB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9">
                <a:extLst>
                  <a:ext uri="{FF2B5EF4-FFF2-40B4-BE49-F238E27FC236}">
                    <a16:creationId xmlns:a16="http://schemas.microsoft.com/office/drawing/2014/main" id="{62C7E4EE-9757-48BE-8F1A-F00C409EC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0">
                <a:extLst>
                  <a:ext uri="{FF2B5EF4-FFF2-40B4-BE49-F238E27FC236}">
                    <a16:creationId xmlns:a16="http://schemas.microsoft.com/office/drawing/2014/main" id="{70CE413D-EC1C-44D0-BA8C-FBA699B0F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1">
                <a:extLst>
                  <a:ext uri="{FF2B5EF4-FFF2-40B4-BE49-F238E27FC236}">
                    <a16:creationId xmlns:a16="http://schemas.microsoft.com/office/drawing/2014/main" id="{9983A787-BE99-4B53-AB65-4AA0BB4DE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2">
                <a:extLst>
                  <a:ext uri="{FF2B5EF4-FFF2-40B4-BE49-F238E27FC236}">
                    <a16:creationId xmlns:a16="http://schemas.microsoft.com/office/drawing/2014/main" id="{C4B1956B-8903-4F8A-9CA7-641898E16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3">
                <a:extLst>
                  <a:ext uri="{FF2B5EF4-FFF2-40B4-BE49-F238E27FC236}">
                    <a16:creationId xmlns:a16="http://schemas.microsoft.com/office/drawing/2014/main" id="{50946FE4-A29C-4E59-873A-E680A26D2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4" name="Group 56">
            <a:extLst>
              <a:ext uri="{FF2B5EF4-FFF2-40B4-BE49-F238E27FC236}">
                <a16:creationId xmlns:a16="http://schemas.microsoft.com/office/drawing/2014/main" id="{FA3FFBBE-1DF2-437C-AA88-B054B7387847}"/>
              </a:ext>
            </a:extLst>
          </p:cNvPr>
          <p:cNvGrpSpPr/>
          <p:nvPr/>
        </p:nvGrpSpPr>
        <p:grpSpPr>
          <a:xfrm>
            <a:off x="7739093" y="1995496"/>
            <a:ext cx="1539560" cy="171967"/>
            <a:chOff x="7746380" y="2949426"/>
            <a:chExt cx="2188691" cy="244475"/>
          </a:xfrm>
        </p:grpSpPr>
        <p:pic>
          <p:nvPicPr>
            <p:cNvPr id="755" name="Picture 14">
              <a:extLst>
                <a:ext uri="{FF2B5EF4-FFF2-40B4-BE49-F238E27FC236}">
                  <a16:creationId xmlns:a16="http://schemas.microsoft.com/office/drawing/2014/main" id="{D2849917-6DD2-4B9C-B5DD-C075AEEC9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15">
              <a:extLst>
                <a:ext uri="{FF2B5EF4-FFF2-40B4-BE49-F238E27FC236}">
                  <a16:creationId xmlns:a16="http://schemas.microsoft.com/office/drawing/2014/main" id="{B6198871-7307-4C62-8D81-7FFC479C36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16">
              <a:extLst>
                <a:ext uri="{FF2B5EF4-FFF2-40B4-BE49-F238E27FC236}">
                  <a16:creationId xmlns:a16="http://schemas.microsoft.com/office/drawing/2014/main" id="{40414172-C705-4C9D-8667-CFC9CBE94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17">
              <a:extLst>
                <a:ext uri="{FF2B5EF4-FFF2-40B4-BE49-F238E27FC236}">
                  <a16:creationId xmlns:a16="http://schemas.microsoft.com/office/drawing/2014/main" id="{2429415C-97C5-468F-B422-C70BA50052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18">
              <a:extLst>
                <a:ext uri="{FF2B5EF4-FFF2-40B4-BE49-F238E27FC236}">
                  <a16:creationId xmlns:a16="http://schemas.microsoft.com/office/drawing/2014/main" id="{493FB36E-864A-4397-AD4D-AD03A3620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19">
              <a:extLst>
                <a:ext uri="{FF2B5EF4-FFF2-40B4-BE49-F238E27FC236}">
                  <a16:creationId xmlns:a16="http://schemas.microsoft.com/office/drawing/2014/main" id="{EC85A42C-9324-42A4-8A14-48B9D7F6EB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1" name="Picture 20">
              <a:extLst>
                <a:ext uri="{FF2B5EF4-FFF2-40B4-BE49-F238E27FC236}">
                  <a16:creationId xmlns:a16="http://schemas.microsoft.com/office/drawing/2014/main" id="{BC2690A3-FB02-4BBB-ACC5-3A8653A4D0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2" name="Picture 21">
              <a:extLst>
                <a:ext uri="{FF2B5EF4-FFF2-40B4-BE49-F238E27FC236}">
                  <a16:creationId xmlns:a16="http://schemas.microsoft.com/office/drawing/2014/main" id="{A26CDF3E-B559-459E-A86F-26BB391643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22">
              <a:extLst>
                <a:ext uri="{FF2B5EF4-FFF2-40B4-BE49-F238E27FC236}">
                  <a16:creationId xmlns:a16="http://schemas.microsoft.com/office/drawing/2014/main" id="{7A2ED9E7-EAA3-4542-A147-94ACE51FE8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23">
              <a:extLst>
                <a:ext uri="{FF2B5EF4-FFF2-40B4-BE49-F238E27FC236}">
                  <a16:creationId xmlns:a16="http://schemas.microsoft.com/office/drawing/2014/main" id="{6C1A354C-0D49-4157-8CD2-24FFD092A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5" name="Group 56">
            <a:extLst>
              <a:ext uri="{FF2B5EF4-FFF2-40B4-BE49-F238E27FC236}">
                <a16:creationId xmlns:a16="http://schemas.microsoft.com/office/drawing/2014/main" id="{EB9CA24A-36FD-4F0A-91C4-C5BBE6ADC710}"/>
              </a:ext>
            </a:extLst>
          </p:cNvPr>
          <p:cNvGrpSpPr/>
          <p:nvPr/>
        </p:nvGrpSpPr>
        <p:grpSpPr>
          <a:xfrm>
            <a:off x="7739093" y="2436358"/>
            <a:ext cx="1539560" cy="171967"/>
            <a:chOff x="7746380" y="2949426"/>
            <a:chExt cx="2188691" cy="244475"/>
          </a:xfrm>
        </p:grpSpPr>
        <p:pic>
          <p:nvPicPr>
            <p:cNvPr id="766" name="Picture 14">
              <a:extLst>
                <a:ext uri="{FF2B5EF4-FFF2-40B4-BE49-F238E27FC236}">
                  <a16:creationId xmlns:a16="http://schemas.microsoft.com/office/drawing/2014/main" id="{33E36705-3EB6-420B-9036-564682156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7" name="Picture 15">
              <a:extLst>
                <a:ext uri="{FF2B5EF4-FFF2-40B4-BE49-F238E27FC236}">
                  <a16:creationId xmlns:a16="http://schemas.microsoft.com/office/drawing/2014/main" id="{483A86C2-194F-4E46-B95F-CCAE0B1F3D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16">
              <a:extLst>
                <a:ext uri="{FF2B5EF4-FFF2-40B4-BE49-F238E27FC236}">
                  <a16:creationId xmlns:a16="http://schemas.microsoft.com/office/drawing/2014/main" id="{C73EE1BA-65DA-48F0-B419-3C00DE65E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17">
              <a:extLst>
                <a:ext uri="{FF2B5EF4-FFF2-40B4-BE49-F238E27FC236}">
                  <a16:creationId xmlns:a16="http://schemas.microsoft.com/office/drawing/2014/main" id="{0ED7243C-BE43-420E-B49C-6B3A4FB2B8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18">
              <a:extLst>
                <a:ext uri="{FF2B5EF4-FFF2-40B4-BE49-F238E27FC236}">
                  <a16:creationId xmlns:a16="http://schemas.microsoft.com/office/drawing/2014/main" id="{021DB395-59E3-4FED-B8B7-DAAC38227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19">
              <a:extLst>
                <a:ext uri="{FF2B5EF4-FFF2-40B4-BE49-F238E27FC236}">
                  <a16:creationId xmlns:a16="http://schemas.microsoft.com/office/drawing/2014/main" id="{5911F74A-B538-4444-8D42-9A2A293AD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20">
              <a:extLst>
                <a:ext uri="{FF2B5EF4-FFF2-40B4-BE49-F238E27FC236}">
                  <a16:creationId xmlns:a16="http://schemas.microsoft.com/office/drawing/2014/main" id="{04FAB719-CF5B-4AE5-9C39-6990F76888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21">
              <a:extLst>
                <a:ext uri="{FF2B5EF4-FFF2-40B4-BE49-F238E27FC236}">
                  <a16:creationId xmlns:a16="http://schemas.microsoft.com/office/drawing/2014/main" id="{94BE3A9E-81A6-4639-831C-1DA4F0997A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22">
              <a:extLst>
                <a:ext uri="{FF2B5EF4-FFF2-40B4-BE49-F238E27FC236}">
                  <a16:creationId xmlns:a16="http://schemas.microsoft.com/office/drawing/2014/main" id="{C232E88D-595D-4288-966F-70D6E67A66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23">
              <a:extLst>
                <a:ext uri="{FF2B5EF4-FFF2-40B4-BE49-F238E27FC236}">
                  <a16:creationId xmlns:a16="http://schemas.microsoft.com/office/drawing/2014/main" id="{2C48C3A5-C17B-4345-8210-8AF3B1B7C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6" name="Group 56">
            <a:extLst>
              <a:ext uri="{FF2B5EF4-FFF2-40B4-BE49-F238E27FC236}">
                <a16:creationId xmlns:a16="http://schemas.microsoft.com/office/drawing/2014/main" id="{D4CBA982-73A2-4067-ABB7-7CA5100F189E}"/>
              </a:ext>
            </a:extLst>
          </p:cNvPr>
          <p:cNvGrpSpPr/>
          <p:nvPr/>
        </p:nvGrpSpPr>
        <p:grpSpPr>
          <a:xfrm>
            <a:off x="7737095" y="2895356"/>
            <a:ext cx="1539560" cy="171967"/>
            <a:chOff x="7746380" y="2949426"/>
            <a:chExt cx="2188691" cy="244475"/>
          </a:xfrm>
        </p:grpSpPr>
        <p:pic>
          <p:nvPicPr>
            <p:cNvPr id="777" name="Picture 14">
              <a:extLst>
                <a:ext uri="{FF2B5EF4-FFF2-40B4-BE49-F238E27FC236}">
                  <a16:creationId xmlns:a16="http://schemas.microsoft.com/office/drawing/2014/main" id="{736D5ECE-A0DB-4F56-A1A3-E912A855D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8" name="Picture 15">
              <a:extLst>
                <a:ext uri="{FF2B5EF4-FFF2-40B4-BE49-F238E27FC236}">
                  <a16:creationId xmlns:a16="http://schemas.microsoft.com/office/drawing/2014/main" id="{DB643277-B5DA-4260-8148-3DA6DE7C5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16">
              <a:extLst>
                <a:ext uri="{FF2B5EF4-FFF2-40B4-BE49-F238E27FC236}">
                  <a16:creationId xmlns:a16="http://schemas.microsoft.com/office/drawing/2014/main" id="{0890D440-0290-4DE6-8653-62491A626F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17">
              <a:extLst>
                <a:ext uri="{FF2B5EF4-FFF2-40B4-BE49-F238E27FC236}">
                  <a16:creationId xmlns:a16="http://schemas.microsoft.com/office/drawing/2014/main" id="{AC30A20A-AFE8-404E-A23D-0C3A792AAD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18">
              <a:extLst>
                <a:ext uri="{FF2B5EF4-FFF2-40B4-BE49-F238E27FC236}">
                  <a16:creationId xmlns:a16="http://schemas.microsoft.com/office/drawing/2014/main" id="{EC056BBC-0802-4398-8827-A259DA83F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9">
              <a:extLst>
                <a:ext uri="{FF2B5EF4-FFF2-40B4-BE49-F238E27FC236}">
                  <a16:creationId xmlns:a16="http://schemas.microsoft.com/office/drawing/2014/main" id="{680B7AA1-4F39-4AD1-9A65-14221DD59C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20">
              <a:extLst>
                <a:ext uri="{FF2B5EF4-FFF2-40B4-BE49-F238E27FC236}">
                  <a16:creationId xmlns:a16="http://schemas.microsoft.com/office/drawing/2014/main" id="{38F66FE3-D968-4710-8445-56A48B29C9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21">
              <a:extLst>
                <a:ext uri="{FF2B5EF4-FFF2-40B4-BE49-F238E27FC236}">
                  <a16:creationId xmlns:a16="http://schemas.microsoft.com/office/drawing/2014/main" id="{D0A812A8-CFFA-4043-941C-C38B513748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22">
              <a:extLst>
                <a:ext uri="{FF2B5EF4-FFF2-40B4-BE49-F238E27FC236}">
                  <a16:creationId xmlns:a16="http://schemas.microsoft.com/office/drawing/2014/main" id="{AACD6930-8C18-477B-906C-E875831B27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23">
              <a:extLst>
                <a:ext uri="{FF2B5EF4-FFF2-40B4-BE49-F238E27FC236}">
                  <a16:creationId xmlns:a16="http://schemas.microsoft.com/office/drawing/2014/main" id="{9E9B9046-8B6D-4761-B30E-107AD4C4B3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7" name="Group 56">
            <a:extLst>
              <a:ext uri="{FF2B5EF4-FFF2-40B4-BE49-F238E27FC236}">
                <a16:creationId xmlns:a16="http://schemas.microsoft.com/office/drawing/2014/main" id="{67B5566D-1CBD-479A-8C48-7AD6F0999C41}"/>
              </a:ext>
            </a:extLst>
          </p:cNvPr>
          <p:cNvGrpSpPr/>
          <p:nvPr/>
        </p:nvGrpSpPr>
        <p:grpSpPr>
          <a:xfrm>
            <a:off x="7764845" y="3327092"/>
            <a:ext cx="1539560" cy="171967"/>
            <a:chOff x="7746380" y="2949426"/>
            <a:chExt cx="2188691" cy="244475"/>
          </a:xfrm>
        </p:grpSpPr>
        <p:pic>
          <p:nvPicPr>
            <p:cNvPr id="788" name="Picture 14">
              <a:extLst>
                <a:ext uri="{FF2B5EF4-FFF2-40B4-BE49-F238E27FC236}">
                  <a16:creationId xmlns:a16="http://schemas.microsoft.com/office/drawing/2014/main" id="{911478D9-DAFB-45F8-BBDE-BDB414F656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15">
              <a:extLst>
                <a:ext uri="{FF2B5EF4-FFF2-40B4-BE49-F238E27FC236}">
                  <a16:creationId xmlns:a16="http://schemas.microsoft.com/office/drawing/2014/main" id="{95255342-3CAD-42BD-81CF-688B0416E9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16">
              <a:extLst>
                <a:ext uri="{FF2B5EF4-FFF2-40B4-BE49-F238E27FC236}">
                  <a16:creationId xmlns:a16="http://schemas.microsoft.com/office/drawing/2014/main" id="{4752D923-490F-47AF-8D51-66E3F194B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17">
              <a:extLst>
                <a:ext uri="{FF2B5EF4-FFF2-40B4-BE49-F238E27FC236}">
                  <a16:creationId xmlns:a16="http://schemas.microsoft.com/office/drawing/2014/main" id="{D61B25F1-9675-4A8E-8E6E-E8A1BDDCC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18">
              <a:extLst>
                <a:ext uri="{FF2B5EF4-FFF2-40B4-BE49-F238E27FC236}">
                  <a16:creationId xmlns:a16="http://schemas.microsoft.com/office/drawing/2014/main" id="{C7B7157C-2B4C-4B34-994B-6DF8EB383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19">
              <a:extLst>
                <a:ext uri="{FF2B5EF4-FFF2-40B4-BE49-F238E27FC236}">
                  <a16:creationId xmlns:a16="http://schemas.microsoft.com/office/drawing/2014/main" id="{900F268C-E4B6-4BD8-9C94-82F058AA1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20">
              <a:extLst>
                <a:ext uri="{FF2B5EF4-FFF2-40B4-BE49-F238E27FC236}">
                  <a16:creationId xmlns:a16="http://schemas.microsoft.com/office/drawing/2014/main" id="{294C7785-90AB-417B-949B-01B78A9E3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21">
              <a:extLst>
                <a:ext uri="{FF2B5EF4-FFF2-40B4-BE49-F238E27FC236}">
                  <a16:creationId xmlns:a16="http://schemas.microsoft.com/office/drawing/2014/main" id="{6718704E-9E50-4BE7-9526-DD68CE1898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22">
              <a:extLst>
                <a:ext uri="{FF2B5EF4-FFF2-40B4-BE49-F238E27FC236}">
                  <a16:creationId xmlns:a16="http://schemas.microsoft.com/office/drawing/2014/main" id="{509E69FB-C69B-4EA8-BC18-AA429B4783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23">
              <a:extLst>
                <a:ext uri="{FF2B5EF4-FFF2-40B4-BE49-F238E27FC236}">
                  <a16:creationId xmlns:a16="http://schemas.microsoft.com/office/drawing/2014/main" id="{D92E6DCC-CA01-44D7-AF62-55B134023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8" name="Group 56">
            <a:extLst>
              <a:ext uri="{FF2B5EF4-FFF2-40B4-BE49-F238E27FC236}">
                <a16:creationId xmlns:a16="http://schemas.microsoft.com/office/drawing/2014/main" id="{39977923-6006-456C-A001-A46D561E0E6A}"/>
              </a:ext>
            </a:extLst>
          </p:cNvPr>
          <p:cNvGrpSpPr/>
          <p:nvPr/>
        </p:nvGrpSpPr>
        <p:grpSpPr>
          <a:xfrm>
            <a:off x="7764845" y="3767954"/>
            <a:ext cx="1539560" cy="171967"/>
            <a:chOff x="7746380" y="2949426"/>
            <a:chExt cx="2188691" cy="244475"/>
          </a:xfrm>
        </p:grpSpPr>
        <p:pic>
          <p:nvPicPr>
            <p:cNvPr id="799" name="Picture 14">
              <a:extLst>
                <a:ext uri="{FF2B5EF4-FFF2-40B4-BE49-F238E27FC236}">
                  <a16:creationId xmlns:a16="http://schemas.microsoft.com/office/drawing/2014/main" id="{2A6E4A02-2355-4359-88A8-B1CEFB6155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0" name="Picture 15">
              <a:extLst>
                <a:ext uri="{FF2B5EF4-FFF2-40B4-BE49-F238E27FC236}">
                  <a16:creationId xmlns:a16="http://schemas.microsoft.com/office/drawing/2014/main" id="{43698D4E-2D0B-4F7B-AC16-0F915BB7C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16">
              <a:extLst>
                <a:ext uri="{FF2B5EF4-FFF2-40B4-BE49-F238E27FC236}">
                  <a16:creationId xmlns:a16="http://schemas.microsoft.com/office/drawing/2014/main" id="{C4B10ACD-3D87-4409-A348-25FA8B0EB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17">
              <a:extLst>
                <a:ext uri="{FF2B5EF4-FFF2-40B4-BE49-F238E27FC236}">
                  <a16:creationId xmlns:a16="http://schemas.microsoft.com/office/drawing/2014/main" id="{F4AF0FBB-7970-4E39-A5E1-FCFD0E915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18">
              <a:extLst>
                <a:ext uri="{FF2B5EF4-FFF2-40B4-BE49-F238E27FC236}">
                  <a16:creationId xmlns:a16="http://schemas.microsoft.com/office/drawing/2014/main" id="{B2575C13-0E57-43EA-952E-CB9E9FEFF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19">
              <a:extLst>
                <a:ext uri="{FF2B5EF4-FFF2-40B4-BE49-F238E27FC236}">
                  <a16:creationId xmlns:a16="http://schemas.microsoft.com/office/drawing/2014/main" id="{6CACD8C0-7F82-46D5-AB43-CBDF595A2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20">
              <a:extLst>
                <a:ext uri="{FF2B5EF4-FFF2-40B4-BE49-F238E27FC236}">
                  <a16:creationId xmlns:a16="http://schemas.microsoft.com/office/drawing/2014/main" id="{FB7AFB0B-E626-48FB-957E-759EF7E7CD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21">
              <a:extLst>
                <a:ext uri="{FF2B5EF4-FFF2-40B4-BE49-F238E27FC236}">
                  <a16:creationId xmlns:a16="http://schemas.microsoft.com/office/drawing/2014/main" id="{37420C76-14A6-4A6E-81E4-8C70832AF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22">
              <a:extLst>
                <a:ext uri="{FF2B5EF4-FFF2-40B4-BE49-F238E27FC236}">
                  <a16:creationId xmlns:a16="http://schemas.microsoft.com/office/drawing/2014/main" id="{10D00EB0-5F2F-4434-8A7F-1B23147C12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23">
              <a:extLst>
                <a:ext uri="{FF2B5EF4-FFF2-40B4-BE49-F238E27FC236}">
                  <a16:creationId xmlns:a16="http://schemas.microsoft.com/office/drawing/2014/main" id="{6865FA51-6C8C-46A4-9B5A-BFCAF9067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9" name="Group 56">
            <a:extLst>
              <a:ext uri="{FF2B5EF4-FFF2-40B4-BE49-F238E27FC236}">
                <a16:creationId xmlns:a16="http://schemas.microsoft.com/office/drawing/2014/main" id="{9B36099E-CFDA-45AD-8DB6-6F184A590170}"/>
              </a:ext>
            </a:extLst>
          </p:cNvPr>
          <p:cNvGrpSpPr/>
          <p:nvPr/>
        </p:nvGrpSpPr>
        <p:grpSpPr>
          <a:xfrm>
            <a:off x="7762847" y="4226952"/>
            <a:ext cx="1539560" cy="171967"/>
            <a:chOff x="7746380" y="2949426"/>
            <a:chExt cx="2188691" cy="244475"/>
          </a:xfrm>
        </p:grpSpPr>
        <p:pic>
          <p:nvPicPr>
            <p:cNvPr id="810" name="Picture 14">
              <a:extLst>
                <a:ext uri="{FF2B5EF4-FFF2-40B4-BE49-F238E27FC236}">
                  <a16:creationId xmlns:a16="http://schemas.microsoft.com/office/drawing/2014/main" id="{14C3068C-02B7-4B90-8AF2-F21AA91C0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15">
              <a:extLst>
                <a:ext uri="{FF2B5EF4-FFF2-40B4-BE49-F238E27FC236}">
                  <a16:creationId xmlns:a16="http://schemas.microsoft.com/office/drawing/2014/main" id="{67D57F10-A6EF-4B91-9AF8-B650D159E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6">
              <a:extLst>
                <a:ext uri="{FF2B5EF4-FFF2-40B4-BE49-F238E27FC236}">
                  <a16:creationId xmlns:a16="http://schemas.microsoft.com/office/drawing/2014/main" id="{84C5D522-4621-44BA-BAD2-BCAE5B636A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7">
              <a:extLst>
                <a:ext uri="{FF2B5EF4-FFF2-40B4-BE49-F238E27FC236}">
                  <a16:creationId xmlns:a16="http://schemas.microsoft.com/office/drawing/2014/main" id="{683ACC84-43BC-4AEC-B3C3-21A88214C8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8">
              <a:extLst>
                <a:ext uri="{FF2B5EF4-FFF2-40B4-BE49-F238E27FC236}">
                  <a16:creationId xmlns:a16="http://schemas.microsoft.com/office/drawing/2014/main" id="{0EAADBD2-77AE-4FA6-9E91-04F578D02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19">
              <a:extLst>
                <a:ext uri="{FF2B5EF4-FFF2-40B4-BE49-F238E27FC236}">
                  <a16:creationId xmlns:a16="http://schemas.microsoft.com/office/drawing/2014/main" id="{86AF73EA-80B8-40A5-96A7-F512D0C40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20">
              <a:extLst>
                <a:ext uri="{FF2B5EF4-FFF2-40B4-BE49-F238E27FC236}">
                  <a16:creationId xmlns:a16="http://schemas.microsoft.com/office/drawing/2014/main" id="{B26B145C-381B-4D4A-8C3E-9E6BD39CD1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21">
              <a:extLst>
                <a:ext uri="{FF2B5EF4-FFF2-40B4-BE49-F238E27FC236}">
                  <a16:creationId xmlns:a16="http://schemas.microsoft.com/office/drawing/2014/main" id="{6724E6FA-35C7-409C-869C-DB355DF13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2">
              <a:extLst>
                <a:ext uri="{FF2B5EF4-FFF2-40B4-BE49-F238E27FC236}">
                  <a16:creationId xmlns:a16="http://schemas.microsoft.com/office/drawing/2014/main" id="{90EBDB1B-F9B1-45F0-8508-C7C901047C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23">
              <a:extLst>
                <a:ext uri="{FF2B5EF4-FFF2-40B4-BE49-F238E27FC236}">
                  <a16:creationId xmlns:a16="http://schemas.microsoft.com/office/drawing/2014/main" id="{B3B8DED5-ABF5-4D5E-A534-6A085E2A12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80244CA7-AA45-4146-88E0-AABF3E36A03E}"/>
              </a:ext>
            </a:extLst>
          </p:cNvPr>
          <p:cNvGrpSpPr/>
          <p:nvPr/>
        </p:nvGrpSpPr>
        <p:grpSpPr>
          <a:xfrm>
            <a:off x="2375385" y="3743824"/>
            <a:ext cx="1539560" cy="1515856"/>
            <a:chOff x="4975891" y="1527626"/>
            <a:chExt cx="1539560" cy="1515856"/>
          </a:xfrm>
        </p:grpSpPr>
        <p:grpSp>
          <p:nvGrpSpPr>
            <p:cNvPr id="821" name="Group 56">
              <a:extLst>
                <a:ext uri="{FF2B5EF4-FFF2-40B4-BE49-F238E27FC236}">
                  <a16:creationId xmlns:a16="http://schemas.microsoft.com/office/drawing/2014/main" id="{6E7A7926-3284-4320-88C2-4753C8E0DB7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21" name="Picture 14">
                <a:extLst>
                  <a:ext uri="{FF2B5EF4-FFF2-40B4-BE49-F238E27FC236}">
                    <a16:creationId xmlns:a16="http://schemas.microsoft.com/office/drawing/2014/main" id="{CBAD91E3-7ED9-4BE1-B46C-CAABDAB2D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5">
                <a:extLst>
                  <a:ext uri="{FF2B5EF4-FFF2-40B4-BE49-F238E27FC236}">
                    <a16:creationId xmlns:a16="http://schemas.microsoft.com/office/drawing/2014/main" id="{498492D2-130D-4E38-9372-655D164C1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6">
                <a:extLst>
                  <a:ext uri="{FF2B5EF4-FFF2-40B4-BE49-F238E27FC236}">
                    <a16:creationId xmlns:a16="http://schemas.microsoft.com/office/drawing/2014/main" id="{6E1DFD79-EB4C-4CE4-92A1-1A2B40418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7">
                <a:extLst>
                  <a:ext uri="{FF2B5EF4-FFF2-40B4-BE49-F238E27FC236}">
                    <a16:creationId xmlns:a16="http://schemas.microsoft.com/office/drawing/2014/main" id="{F874F8EA-4A6E-4284-917C-8CB06CFC9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8">
                <a:extLst>
                  <a:ext uri="{FF2B5EF4-FFF2-40B4-BE49-F238E27FC236}">
                    <a16:creationId xmlns:a16="http://schemas.microsoft.com/office/drawing/2014/main" id="{32C28954-430D-45CA-ACB5-6F445C2B9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9">
                <a:extLst>
                  <a:ext uri="{FF2B5EF4-FFF2-40B4-BE49-F238E27FC236}">
                    <a16:creationId xmlns:a16="http://schemas.microsoft.com/office/drawing/2014/main" id="{FDFFD7D1-A71C-4566-83CF-FF48BAF02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0">
                <a:extLst>
                  <a:ext uri="{FF2B5EF4-FFF2-40B4-BE49-F238E27FC236}">
                    <a16:creationId xmlns:a16="http://schemas.microsoft.com/office/drawing/2014/main" id="{71A44E7C-1C45-4356-9110-AFBB92B9A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1">
                <a:extLst>
                  <a:ext uri="{FF2B5EF4-FFF2-40B4-BE49-F238E27FC236}">
                    <a16:creationId xmlns:a16="http://schemas.microsoft.com/office/drawing/2014/main" id="{7AA63FFF-4166-49E9-B3F3-37F15A2B5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2">
                <a:extLst>
                  <a:ext uri="{FF2B5EF4-FFF2-40B4-BE49-F238E27FC236}">
                    <a16:creationId xmlns:a16="http://schemas.microsoft.com/office/drawing/2014/main" id="{9ED9C6D0-7B6D-4726-91A4-52BB4E75A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3">
                <a:extLst>
                  <a:ext uri="{FF2B5EF4-FFF2-40B4-BE49-F238E27FC236}">
                    <a16:creationId xmlns:a16="http://schemas.microsoft.com/office/drawing/2014/main" id="{7A8AA591-F53E-4919-B9A0-E82D14D5D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2" name="Group 56">
              <a:extLst>
                <a:ext uri="{FF2B5EF4-FFF2-40B4-BE49-F238E27FC236}">
                  <a16:creationId xmlns:a16="http://schemas.microsoft.com/office/drawing/2014/main" id="{D5478B0F-8FC2-4788-BF38-8AF1A76A9F3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11" name="Picture 14">
                <a:extLst>
                  <a:ext uri="{FF2B5EF4-FFF2-40B4-BE49-F238E27FC236}">
                    <a16:creationId xmlns:a16="http://schemas.microsoft.com/office/drawing/2014/main" id="{8743ED12-4E64-4868-AF34-CFEACC839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5">
                <a:extLst>
                  <a:ext uri="{FF2B5EF4-FFF2-40B4-BE49-F238E27FC236}">
                    <a16:creationId xmlns:a16="http://schemas.microsoft.com/office/drawing/2014/main" id="{C6F4CF2E-E2B1-470B-ADC1-5D9540B55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6">
                <a:extLst>
                  <a:ext uri="{FF2B5EF4-FFF2-40B4-BE49-F238E27FC236}">
                    <a16:creationId xmlns:a16="http://schemas.microsoft.com/office/drawing/2014/main" id="{DDAF5F13-02F6-4FDA-9327-9F1172D80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7">
                <a:extLst>
                  <a:ext uri="{FF2B5EF4-FFF2-40B4-BE49-F238E27FC236}">
                    <a16:creationId xmlns:a16="http://schemas.microsoft.com/office/drawing/2014/main" id="{80848AF3-55C7-46AB-9D37-DAAF6DE8A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8">
                <a:extLst>
                  <a:ext uri="{FF2B5EF4-FFF2-40B4-BE49-F238E27FC236}">
                    <a16:creationId xmlns:a16="http://schemas.microsoft.com/office/drawing/2014/main" id="{D28B729B-334D-4027-AD4B-9627AC481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9">
                <a:extLst>
                  <a:ext uri="{FF2B5EF4-FFF2-40B4-BE49-F238E27FC236}">
                    <a16:creationId xmlns:a16="http://schemas.microsoft.com/office/drawing/2014/main" id="{FC054135-EAA8-4601-A205-32783EBBE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0">
                <a:extLst>
                  <a:ext uri="{FF2B5EF4-FFF2-40B4-BE49-F238E27FC236}">
                    <a16:creationId xmlns:a16="http://schemas.microsoft.com/office/drawing/2014/main" id="{32C0EBE0-5C58-47EE-BFD9-77A74F4EA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1">
                <a:extLst>
                  <a:ext uri="{FF2B5EF4-FFF2-40B4-BE49-F238E27FC236}">
                    <a16:creationId xmlns:a16="http://schemas.microsoft.com/office/drawing/2014/main" id="{98F62ED3-C226-49AA-AFE0-514659D5A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2">
                <a:extLst>
                  <a:ext uri="{FF2B5EF4-FFF2-40B4-BE49-F238E27FC236}">
                    <a16:creationId xmlns:a16="http://schemas.microsoft.com/office/drawing/2014/main" id="{EDC73803-9244-4030-84E8-F751E1A7B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3">
                <a:extLst>
                  <a:ext uri="{FF2B5EF4-FFF2-40B4-BE49-F238E27FC236}">
                    <a16:creationId xmlns:a16="http://schemas.microsoft.com/office/drawing/2014/main" id="{D132B9DA-814F-4724-BDC7-C44671A01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3" name="Group 56">
              <a:extLst>
                <a:ext uri="{FF2B5EF4-FFF2-40B4-BE49-F238E27FC236}">
                  <a16:creationId xmlns:a16="http://schemas.microsoft.com/office/drawing/2014/main" id="{11D9BE61-27C5-452A-A251-AEB83B5449E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01" name="Picture 14">
                <a:extLst>
                  <a:ext uri="{FF2B5EF4-FFF2-40B4-BE49-F238E27FC236}">
                    <a16:creationId xmlns:a16="http://schemas.microsoft.com/office/drawing/2014/main" id="{C1345FEF-4E85-4815-AE2E-22E3DE9AC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5">
                <a:extLst>
                  <a:ext uri="{FF2B5EF4-FFF2-40B4-BE49-F238E27FC236}">
                    <a16:creationId xmlns:a16="http://schemas.microsoft.com/office/drawing/2014/main" id="{2EA08EF3-4D8F-49F7-82C1-E5258C0A6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6">
                <a:extLst>
                  <a:ext uri="{FF2B5EF4-FFF2-40B4-BE49-F238E27FC236}">
                    <a16:creationId xmlns:a16="http://schemas.microsoft.com/office/drawing/2014/main" id="{EAF6004E-DB8E-4973-B700-0F3EB3DD1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7">
                <a:extLst>
                  <a:ext uri="{FF2B5EF4-FFF2-40B4-BE49-F238E27FC236}">
                    <a16:creationId xmlns:a16="http://schemas.microsoft.com/office/drawing/2014/main" id="{E1458E0E-457D-4A49-A0F9-3B6E94625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8">
                <a:extLst>
                  <a:ext uri="{FF2B5EF4-FFF2-40B4-BE49-F238E27FC236}">
                    <a16:creationId xmlns:a16="http://schemas.microsoft.com/office/drawing/2014/main" id="{2E32E7E4-E62E-406A-80E0-9828FC257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9">
                <a:extLst>
                  <a:ext uri="{FF2B5EF4-FFF2-40B4-BE49-F238E27FC236}">
                    <a16:creationId xmlns:a16="http://schemas.microsoft.com/office/drawing/2014/main" id="{0CB00C95-4A72-4594-9BF6-086DEAE0C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0">
                <a:extLst>
                  <a:ext uri="{FF2B5EF4-FFF2-40B4-BE49-F238E27FC236}">
                    <a16:creationId xmlns:a16="http://schemas.microsoft.com/office/drawing/2014/main" id="{26D2BD81-9EC4-489D-B8D7-6D6D1EEF7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1">
                <a:extLst>
                  <a:ext uri="{FF2B5EF4-FFF2-40B4-BE49-F238E27FC236}">
                    <a16:creationId xmlns:a16="http://schemas.microsoft.com/office/drawing/2014/main" id="{DA41F175-00A5-4BC1-94B6-6CC453C24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2">
                <a:extLst>
                  <a:ext uri="{FF2B5EF4-FFF2-40B4-BE49-F238E27FC236}">
                    <a16:creationId xmlns:a16="http://schemas.microsoft.com/office/drawing/2014/main" id="{BDEC9407-D40C-4583-8DCC-74C370A51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3">
                <a:extLst>
                  <a:ext uri="{FF2B5EF4-FFF2-40B4-BE49-F238E27FC236}">
                    <a16:creationId xmlns:a16="http://schemas.microsoft.com/office/drawing/2014/main" id="{F7D850D0-1DB4-43B0-B315-4EF1B4102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4" name="Group 56">
              <a:extLst>
                <a:ext uri="{FF2B5EF4-FFF2-40B4-BE49-F238E27FC236}">
                  <a16:creationId xmlns:a16="http://schemas.microsoft.com/office/drawing/2014/main" id="{51B5CBC7-587C-419B-80E5-AA6B3AC758B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91" name="Picture 14">
                <a:extLst>
                  <a:ext uri="{FF2B5EF4-FFF2-40B4-BE49-F238E27FC236}">
                    <a16:creationId xmlns:a16="http://schemas.microsoft.com/office/drawing/2014/main" id="{C8E40E3C-1587-4E0F-A9E1-186594EC9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5">
                <a:extLst>
                  <a:ext uri="{FF2B5EF4-FFF2-40B4-BE49-F238E27FC236}">
                    <a16:creationId xmlns:a16="http://schemas.microsoft.com/office/drawing/2014/main" id="{178FAB03-D9EC-4155-B98E-688255635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6">
                <a:extLst>
                  <a:ext uri="{FF2B5EF4-FFF2-40B4-BE49-F238E27FC236}">
                    <a16:creationId xmlns:a16="http://schemas.microsoft.com/office/drawing/2014/main" id="{43D8C6D3-6288-400A-BBA1-77CC92D23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7">
                <a:extLst>
                  <a:ext uri="{FF2B5EF4-FFF2-40B4-BE49-F238E27FC236}">
                    <a16:creationId xmlns:a16="http://schemas.microsoft.com/office/drawing/2014/main" id="{BAFEC535-AE1D-4275-94D3-B92D849DB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8">
                <a:extLst>
                  <a:ext uri="{FF2B5EF4-FFF2-40B4-BE49-F238E27FC236}">
                    <a16:creationId xmlns:a16="http://schemas.microsoft.com/office/drawing/2014/main" id="{977E6B2A-5D22-4733-9E10-B6BBA7D30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9">
                <a:extLst>
                  <a:ext uri="{FF2B5EF4-FFF2-40B4-BE49-F238E27FC236}">
                    <a16:creationId xmlns:a16="http://schemas.microsoft.com/office/drawing/2014/main" id="{8900D5C8-089D-4DDD-9FD7-94059A608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0">
                <a:extLst>
                  <a:ext uri="{FF2B5EF4-FFF2-40B4-BE49-F238E27FC236}">
                    <a16:creationId xmlns:a16="http://schemas.microsoft.com/office/drawing/2014/main" id="{45B00A4E-745F-4540-BE03-20938C28F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1">
                <a:extLst>
                  <a:ext uri="{FF2B5EF4-FFF2-40B4-BE49-F238E27FC236}">
                    <a16:creationId xmlns:a16="http://schemas.microsoft.com/office/drawing/2014/main" id="{C7222232-9131-4B9F-B558-1A59F8DF7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2">
                <a:extLst>
                  <a:ext uri="{FF2B5EF4-FFF2-40B4-BE49-F238E27FC236}">
                    <a16:creationId xmlns:a16="http://schemas.microsoft.com/office/drawing/2014/main" id="{7B3D41CB-9EAC-4D59-94A0-AFB58D0C4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3">
                <a:extLst>
                  <a:ext uri="{FF2B5EF4-FFF2-40B4-BE49-F238E27FC236}">
                    <a16:creationId xmlns:a16="http://schemas.microsoft.com/office/drawing/2014/main" id="{37503092-5359-4786-B42C-A32F8DF1A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FE7127D7-8D2B-41E7-9D17-6A1A3A45810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81" name="Picture 14">
                <a:extLst>
                  <a:ext uri="{FF2B5EF4-FFF2-40B4-BE49-F238E27FC236}">
                    <a16:creationId xmlns:a16="http://schemas.microsoft.com/office/drawing/2014/main" id="{7009D334-2546-4744-98FA-A65B9D7C6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5">
                <a:extLst>
                  <a:ext uri="{FF2B5EF4-FFF2-40B4-BE49-F238E27FC236}">
                    <a16:creationId xmlns:a16="http://schemas.microsoft.com/office/drawing/2014/main" id="{9AF0A60D-7A5A-49C4-96A4-ADBB383BE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6">
                <a:extLst>
                  <a:ext uri="{FF2B5EF4-FFF2-40B4-BE49-F238E27FC236}">
                    <a16:creationId xmlns:a16="http://schemas.microsoft.com/office/drawing/2014/main" id="{6531C2C7-B170-450B-8E9A-F03CFD269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7">
                <a:extLst>
                  <a:ext uri="{FF2B5EF4-FFF2-40B4-BE49-F238E27FC236}">
                    <a16:creationId xmlns:a16="http://schemas.microsoft.com/office/drawing/2014/main" id="{245E45A2-3DBA-4B7A-A366-7FBD3F493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8">
                <a:extLst>
                  <a:ext uri="{FF2B5EF4-FFF2-40B4-BE49-F238E27FC236}">
                    <a16:creationId xmlns:a16="http://schemas.microsoft.com/office/drawing/2014/main" id="{F9637A80-E20E-4EA9-9949-D5B800FF8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9">
                <a:extLst>
                  <a:ext uri="{FF2B5EF4-FFF2-40B4-BE49-F238E27FC236}">
                    <a16:creationId xmlns:a16="http://schemas.microsoft.com/office/drawing/2014/main" id="{EB0DF1EE-02CB-4AB5-BCDC-520FB7CCB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0">
                <a:extLst>
                  <a:ext uri="{FF2B5EF4-FFF2-40B4-BE49-F238E27FC236}">
                    <a16:creationId xmlns:a16="http://schemas.microsoft.com/office/drawing/2014/main" id="{732FE2C7-9D78-43CD-989A-37277AD8F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1">
                <a:extLst>
                  <a:ext uri="{FF2B5EF4-FFF2-40B4-BE49-F238E27FC236}">
                    <a16:creationId xmlns:a16="http://schemas.microsoft.com/office/drawing/2014/main" id="{2B37772B-D1B0-4D27-8C0D-5E2D6812D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2">
                <a:extLst>
                  <a:ext uri="{FF2B5EF4-FFF2-40B4-BE49-F238E27FC236}">
                    <a16:creationId xmlns:a16="http://schemas.microsoft.com/office/drawing/2014/main" id="{7657A1A0-53ED-4BF5-9035-4A4B6DD64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3">
                <a:extLst>
                  <a:ext uri="{FF2B5EF4-FFF2-40B4-BE49-F238E27FC236}">
                    <a16:creationId xmlns:a16="http://schemas.microsoft.com/office/drawing/2014/main" id="{1C2FFAF4-FF16-489B-A55C-6F8F2E34D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6" name="Group 56">
              <a:extLst>
                <a:ext uri="{FF2B5EF4-FFF2-40B4-BE49-F238E27FC236}">
                  <a16:creationId xmlns:a16="http://schemas.microsoft.com/office/drawing/2014/main" id="{5C27023F-14A3-4E69-83B3-1C52C43204C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71" name="Picture 14">
                <a:extLst>
                  <a:ext uri="{FF2B5EF4-FFF2-40B4-BE49-F238E27FC236}">
                    <a16:creationId xmlns:a16="http://schemas.microsoft.com/office/drawing/2014/main" id="{10AD60D6-E4D1-4B69-9F8B-4DA5CB9CB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5">
                <a:extLst>
                  <a:ext uri="{FF2B5EF4-FFF2-40B4-BE49-F238E27FC236}">
                    <a16:creationId xmlns:a16="http://schemas.microsoft.com/office/drawing/2014/main" id="{89795060-0A8F-42AF-AE9A-8A9CB875B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6">
                <a:extLst>
                  <a:ext uri="{FF2B5EF4-FFF2-40B4-BE49-F238E27FC236}">
                    <a16:creationId xmlns:a16="http://schemas.microsoft.com/office/drawing/2014/main" id="{B79B1F2D-4D04-48A3-87A5-CE540DAE9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7">
                <a:extLst>
                  <a:ext uri="{FF2B5EF4-FFF2-40B4-BE49-F238E27FC236}">
                    <a16:creationId xmlns:a16="http://schemas.microsoft.com/office/drawing/2014/main" id="{5AFC3F77-4FEA-4F5C-9FA5-A5D4BAC23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8">
                <a:extLst>
                  <a:ext uri="{FF2B5EF4-FFF2-40B4-BE49-F238E27FC236}">
                    <a16:creationId xmlns:a16="http://schemas.microsoft.com/office/drawing/2014/main" id="{CE3A39FD-FFC4-48F5-A5A2-5D08CA837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9">
                <a:extLst>
                  <a:ext uri="{FF2B5EF4-FFF2-40B4-BE49-F238E27FC236}">
                    <a16:creationId xmlns:a16="http://schemas.microsoft.com/office/drawing/2014/main" id="{BBC3FEA0-40D0-4211-A6C2-561648402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0">
                <a:extLst>
                  <a:ext uri="{FF2B5EF4-FFF2-40B4-BE49-F238E27FC236}">
                    <a16:creationId xmlns:a16="http://schemas.microsoft.com/office/drawing/2014/main" id="{F61A7BF7-FB36-43DC-B937-A2431BE57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1">
                <a:extLst>
                  <a:ext uri="{FF2B5EF4-FFF2-40B4-BE49-F238E27FC236}">
                    <a16:creationId xmlns:a16="http://schemas.microsoft.com/office/drawing/2014/main" id="{4FFE4953-1669-4CE3-AA6B-0B6F8C58A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2">
                <a:extLst>
                  <a:ext uri="{FF2B5EF4-FFF2-40B4-BE49-F238E27FC236}">
                    <a16:creationId xmlns:a16="http://schemas.microsoft.com/office/drawing/2014/main" id="{FB55E03A-3D2A-4325-A917-04CEED864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3">
                <a:extLst>
                  <a:ext uri="{FF2B5EF4-FFF2-40B4-BE49-F238E27FC236}">
                    <a16:creationId xmlns:a16="http://schemas.microsoft.com/office/drawing/2014/main" id="{B704A6EF-4467-4467-A22B-6AF1FD786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7" name="Group 56">
              <a:extLst>
                <a:ext uri="{FF2B5EF4-FFF2-40B4-BE49-F238E27FC236}">
                  <a16:creationId xmlns:a16="http://schemas.microsoft.com/office/drawing/2014/main" id="{A5A84548-5FBC-4B03-86F3-29199B36F05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61" name="Picture 14">
                <a:extLst>
                  <a:ext uri="{FF2B5EF4-FFF2-40B4-BE49-F238E27FC236}">
                    <a16:creationId xmlns:a16="http://schemas.microsoft.com/office/drawing/2014/main" id="{B1942BD8-A94B-44D0-B7FF-8804BF0BA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5">
                <a:extLst>
                  <a:ext uri="{FF2B5EF4-FFF2-40B4-BE49-F238E27FC236}">
                    <a16:creationId xmlns:a16="http://schemas.microsoft.com/office/drawing/2014/main" id="{992C1F3A-3C3D-4608-99CD-B5C96F7A5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6">
                <a:extLst>
                  <a:ext uri="{FF2B5EF4-FFF2-40B4-BE49-F238E27FC236}">
                    <a16:creationId xmlns:a16="http://schemas.microsoft.com/office/drawing/2014/main" id="{5C218B78-D166-4D51-830A-364CB339E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7">
                <a:extLst>
                  <a:ext uri="{FF2B5EF4-FFF2-40B4-BE49-F238E27FC236}">
                    <a16:creationId xmlns:a16="http://schemas.microsoft.com/office/drawing/2014/main" id="{B53B48C9-E502-44A0-90C4-E3CDC89BD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8">
                <a:extLst>
                  <a:ext uri="{FF2B5EF4-FFF2-40B4-BE49-F238E27FC236}">
                    <a16:creationId xmlns:a16="http://schemas.microsoft.com/office/drawing/2014/main" id="{BCE1827E-82BD-4AAA-BE22-0C02B8CEC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9">
                <a:extLst>
                  <a:ext uri="{FF2B5EF4-FFF2-40B4-BE49-F238E27FC236}">
                    <a16:creationId xmlns:a16="http://schemas.microsoft.com/office/drawing/2014/main" id="{06033830-0EFA-4F24-A06B-CE66B2966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0">
                <a:extLst>
                  <a:ext uri="{FF2B5EF4-FFF2-40B4-BE49-F238E27FC236}">
                    <a16:creationId xmlns:a16="http://schemas.microsoft.com/office/drawing/2014/main" id="{7E23934F-FAEA-457F-9663-D479ED714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1">
                <a:extLst>
                  <a:ext uri="{FF2B5EF4-FFF2-40B4-BE49-F238E27FC236}">
                    <a16:creationId xmlns:a16="http://schemas.microsoft.com/office/drawing/2014/main" id="{AEE68452-E952-42AE-86EA-31BA417C5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2">
                <a:extLst>
                  <a:ext uri="{FF2B5EF4-FFF2-40B4-BE49-F238E27FC236}">
                    <a16:creationId xmlns:a16="http://schemas.microsoft.com/office/drawing/2014/main" id="{41F7CA6A-CB70-45AC-B708-26698B87D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3">
                <a:extLst>
                  <a:ext uri="{FF2B5EF4-FFF2-40B4-BE49-F238E27FC236}">
                    <a16:creationId xmlns:a16="http://schemas.microsoft.com/office/drawing/2014/main" id="{66DB5C87-6AE5-40BD-841B-E6C47A0D5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8" name="Group 56">
              <a:extLst>
                <a:ext uri="{FF2B5EF4-FFF2-40B4-BE49-F238E27FC236}">
                  <a16:creationId xmlns:a16="http://schemas.microsoft.com/office/drawing/2014/main" id="{B54CB685-09F8-4F7B-9FBE-E2C566EA259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51" name="Picture 14">
                <a:extLst>
                  <a:ext uri="{FF2B5EF4-FFF2-40B4-BE49-F238E27FC236}">
                    <a16:creationId xmlns:a16="http://schemas.microsoft.com/office/drawing/2014/main" id="{A2C79C79-320C-46CF-B271-06D406710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5">
                <a:extLst>
                  <a:ext uri="{FF2B5EF4-FFF2-40B4-BE49-F238E27FC236}">
                    <a16:creationId xmlns:a16="http://schemas.microsoft.com/office/drawing/2014/main" id="{5C9CDE98-8016-48DE-A6E1-B9680F9A0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6">
                <a:extLst>
                  <a:ext uri="{FF2B5EF4-FFF2-40B4-BE49-F238E27FC236}">
                    <a16:creationId xmlns:a16="http://schemas.microsoft.com/office/drawing/2014/main" id="{4BF07E96-7B18-43D6-A7C4-F94E4E568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7">
                <a:extLst>
                  <a:ext uri="{FF2B5EF4-FFF2-40B4-BE49-F238E27FC236}">
                    <a16:creationId xmlns:a16="http://schemas.microsoft.com/office/drawing/2014/main" id="{1EC0742F-558E-4D22-B086-BE20D0D70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8">
                <a:extLst>
                  <a:ext uri="{FF2B5EF4-FFF2-40B4-BE49-F238E27FC236}">
                    <a16:creationId xmlns:a16="http://schemas.microsoft.com/office/drawing/2014/main" id="{C9ACBDBB-8E7B-401C-9074-42DB83C6E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9">
                <a:extLst>
                  <a:ext uri="{FF2B5EF4-FFF2-40B4-BE49-F238E27FC236}">
                    <a16:creationId xmlns:a16="http://schemas.microsoft.com/office/drawing/2014/main" id="{8CD29795-AB91-493A-A7FA-EF7E645A3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0">
                <a:extLst>
                  <a:ext uri="{FF2B5EF4-FFF2-40B4-BE49-F238E27FC236}">
                    <a16:creationId xmlns:a16="http://schemas.microsoft.com/office/drawing/2014/main" id="{AD83EBC4-B6D7-43A3-9BA5-4DCD01DBA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1">
                <a:extLst>
                  <a:ext uri="{FF2B5EF4-FFF2-40B4-BE49-F238E27FC236}">
                    <a16:creationId xmlns:a16="http://schemas.microsoft.com/office/drawing/2014/main" id="{5C5500CA-3C12-427E-B1A3-DEA00FFCE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2">
                <a:extLst>
                  <a:ext uri="{FF2B5EF4-FFF2-40B4-BE49-F238E27FC236}">
                    <a16:creationId xmlns:a16="http://schemas.microsoft.com/office/drawing/2014/main" id="{255D6B11-9562-4DA8-8384-530400AE0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3">
                <a:extLst>
                  <a:ext uri="{FF2B5EF4-FFF2-40B4-BE49-F238E27FC236}">
                    <a16:creationId xmlns:a16="http://schemas.microsoft.com/office/drawing/2014/main" id="{6A7198C4-9713-426B-882A-5653D92CE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9" name="Group 56">
              <a:extLst>
                <a:ext uri="{FF2B5EF4-FFF2-40B4-BE49-F238E27FC236}">
                  <a16:creationId xmlns:a16="http://schemas.microsoft.com/office/drawing/2014/main" id="{70824115-9230-4465-BB9A-9CD638FC85D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41" name="Picture 14">
                <a:extLst>
                  <a:ext uri="{FF2B5EF4-FFF2-40B4-BE49-F238E27FC236}">
                    <a16:creationId xmlns:a16="http://schemas.microsoft.com/office/drawing/2014/main" id="{F8DC5FD3-51D9-43C7-8C33-07F7800F5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5">
                <a:extLst>
                  <a:ext uri="{FF2B5EF4-FFF2-40B4-BE49-F238E27FC236}">
                    <a16:creationId xmlns:a16="http://schemas.microsoft.com/office/drawing/2014/main" id="{93AB17A6-A8ED-42FC-9B40-011C940C6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6">
                <a:extLst>
                  <a:ext uri="{FF2B5EF4-FFF2-40B4-BE49-F238E27FC236}">
                    <a16:creationId xmlns:a16="http://schemas.microsoft.com/office/drawing/2014/main" id="{6F2ABDCA-BAE4-4B65-8D1E-8E21AD28C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7">
                <a:extLst>
                  <a:ext uri="{FF2B5EF4-FFF2-40B4-BE49-F238E27FC236}">
                    <a16:creationId xmlns:a16="http://schemas.microsoft.com/office/drawing/2014/main" id="{6B7CD2BD-F9AF-418A-9822-9747173B3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8">
                <a:extLst>
                  <a:ext uri="{FF2B5EF4-FFF2-40B4-BE49-F238E27FC236}">
                    <a16:creationId xmlns:a16="http://schemas.microsoft.com/office/drawing/2014/main" id="{C388C1A8-DCA9-4158-BCE2-B05259095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9">
                <a:extLst>
                  <a:ext uri="{FF2B5EF4-FFF2-40B4-BE49-F238E27FC236}">
                    <a16:creationId xmlns:a16="http://schemas.microsoft.com/office/drawing/2014/main" id="{249C0F24-982C-4A6A-97FB-5620793C6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0">
                <a:extLst>
                  <a:ext uri="{FF2B5EF4-FFF2-40B4-BE49-F238E27FC236}">
                    <a16:creationId xmlns:a16="http://schemas.microsoft.com/office/drawing/2014/main" id="{4760CDFF-7FFD-4844-B3D9-60291AFB7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1">
                <a:extLst>
                  <a:ext uri="{FF2B5EF4-FFF2-40B4-BE49-F238E27FC236}">
                    <a16:creationId xmlns:a16="http://schemas.microsoft.com/office/drawing/2014/main" id="{DE0961F8-CC0E-41F1-B09E-BEA63A41F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2">
                <a:extLst>
                  <a:ext uri="{FF2B5EF4-FFF2-40B4-BE49-F238E27FC236}">
                    <a16:creationId xmlns:a16="http://schemas.microsoft.com/office/drawing/2014/main" id="{EFB1063B-B259-4CBD-BCCC-C789A632E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3">
                <a:extLst>
                  <a:ext uri="{FF2B5EF4-FFF2-40B4-BE49-F238E27FC236}">
                    <a16:creationId xmlns:a16="http://schemas.microsoft.com/office/drawing/2014/main" id="{C820911B-3119-4575-AACB-2F80B10F9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0" name="Group 56">
              <a:extLst>
                <a:ext uri="{FF2B5EF4-FFF2-40B4-BE49-F238E27FC236}">
                  <a16:creationId xmlns:a16="http://schemas.microsoft.com/office/drawing/2014/main" id="{C2A05AFF-2EC6-43D4-8D7F-22DC105AEEA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31" name="Picture 14">
                <a:extLst>
                  <a:ext uri="{FF2B5EF4-FFF2-40B4-BE49-F238E27FC236}">
                    <a16:creationId xmlns:a16="http://schemas.microsoft.com/office/drawing/2014/main" id="{D0B59504-642C-4C8F-92C9-44FEBCF41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5">
                <a:extLst>
                  <a:ext uri="{FF2B5EF4-FFF2-40B4-BE49-F238E27FC236}">
                    <a16:creationId xmlns:a16="http://schemas.microsoft.com/office/drawing/2014/main" id="{15D10F09-59D8-4620-A628-0F19D8869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6">
                <a:extLst>
                  <a:ext uri="{FF2B5EF4-FFF2-40B4-BE49-F238E27FC236}">
                    <a16:creationId xmlns:a16="http://schemas.microsoft.com/office/drawing/2014/main" id="{A0A588BE-5B49-4023-8185-F7DBF6C3B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7">
                <a:extLst>
                  <a:ext uri="{FF2B5EF4-FFF2-40B4-BE49-F238E27FC236}">
                    <a16:creationId xmlns:a16="http://schemas.microsoft.com/office/drawing/2014/main" id="{1C83E04C-41B6-40FF-A0F1-199516FA3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8">
                <a:extLst>
                  <a:ext uri="{FF2B5EF4-FFF2-40B4-BE49-F238E27FC236}">
                    <a16:creationId xmlns:a16="http://schemas.microsoft.com/office/drawing/2014/main" id="{ECB409B2-BED6-4392-A187-CE28CD890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9">
                <a:extLst>
                  <a:ext uri="{FF2B5EF4-FFF2-40B4-BE49-F238E27FC236}">
                    <a16:creationId xmlns:a16="http://schemas.microsoft.com/office/drawing/2014/main" id="{5B30AD16-3529-4C2C-BEDC-428A72E51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0">
                <a:extLst>
                  <a:ext uri="{FF2B5EF4-FFF2-40B4-BE49-F238E27FC236}">
                    <a16:creationId xmlns:a16="http://schemas.microsoft.com/office/drawing/2014/main" id="{7CA38DCB-49BC-4FAE-9681-3DA942DE5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1">
                <a:extLst>
                  <a:ext uri="{FF2B5EF4-FFF2-40B4-BE49-F238E27FC236}">
                    <a16:creationId xmlns:a16="http://schemas.microsoft.com/office/drawing/2014/main" id="{95EBAF9E-6420-4BD9-ADFA-60A367A90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2">
                <a:extLst>
                  <a:ext uri="{FF2B5EF4-FFF2-40B4-BE49-F238E27FC236}">
                    <a16:creationId xmlns:a16="http://schemas.microsoft.com/office/drawing/2014/main" id="{304CF10C-6A61-44DF-BD30-DEBC37F54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3">
                <a:extLst>
                  <a:ext uri="{FF2B5EF4-FFF2-40B4-BE49-F238E27FC236}">
                    <a16:creationId xmlns:a16="http://schemas.microsoft.com/office/drawing/2014/main" id="{9C29EDC2-5920-43C3-BE41-4E9F40C03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921578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39 1.48148E-6 L 0.00013 -0.04283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5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15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2.22222E-6 L 0.00026 -0.08658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5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432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0023 L 0.00039 -0.13171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597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7.40741E-7 L 0.00026 -0.17477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5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875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-4.07407E-6 L 0.00039 -0.21759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088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3 -3.7037E-7 L 0.00026 -0.26134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13079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047 L -4.58333E-6 -0.30394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6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15185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5 1.11022E-16 L 0.00052 -0.34699 " pathEditMode="relative" rAng="0" ptsTypes="AA">
                                      <p:cBhvr>
                                        <p:cTn id="43" dur="2000" fill="hold"/>
                                        <p:tgtEl>
                                          <p:spTgt spid="6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-17361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44444E-6 L 0.00065 -0.3875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6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193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+             = 260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32404992-CFAA-4540-9DAF-090930074997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6A9CE02C-B2BB-4778-A40A-2F7F413564A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E1485603-3EFE-40CC-8738-61855F6D936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64F02CB-9357-47C9-944D-E4C8D97FA467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8CC26E21-7B16-40E4-A129-AF765D1FEB8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1DB5D18A-083B-4622-91E5-85415C8C670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EAEBB707-CFB9-4734-BDC2-5B5EB8EE5830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05348AE9-5782-4698-84AC-A36325508AB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11CFFA17-5E32-4FD0-8DB9-15E4CCC01CA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CA7686E1-769F-4A9A-9278-D9A1C342BD0E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D0417528-0AF9-4C0B-9B94-092C93A4F5A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A1F46201-C8A5-4B07-B445-64C7248A021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EDC07F16-4C5F-4E99-A9FF-FBC111DA14CC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BD16CEE1-CAC5-4D25-AA0A-9B89B34411E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0" name="TextBox 409">
              <a:extLst>
                <a:ext uri="{FF2B5EF4-FFF2-40B4-BE49-F238E27FC236}">
                  <a16:creationId xmlns:a16="http://schemas.microsoft.com/office/drawing/2014/main" id="{2FA0AB98-9B0D-4B7E-AA60-1DA4F4B45C8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D39C0A4B-9527-441E-8956-DD40055155B6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540BB2B3-3D72-41DB-BED4-77CBEC3EC98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8EB14C7F-A67B-40A5-B606-B2900D48F93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5E01FC16-0A3E-4897-B6B0-640837D854D4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D83B3E41-C04F-4E6F-8714-748FA7B317A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E8B4944D-AA85-4552-8F48-2EA735C3D2F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17" name="Group 416">
            <a:extLst>
              <a:ext uri="{FF2B5EF4-FFF2-40B4-BE49-F238E27FC236}">
                <a16:creationId xmlns:a16="http://schemas.microsoft.com/office/drawing/2014/main" id="{7CC4D7AA-8F5F-4E72-B892-BAD480AF3C7F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5B2981D7-3099-4757-82F4-0D5292AD96B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84FFC9D4-52FF-42C4-8236-221ED4DFE2B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22495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170 +             = 230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B990DC28-2BE9-4D03-BD6A-D15A4695C9F2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118D6E2B-87B1-47A8-9EE3-4B644B8A623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CF89E905-86CF-496F-8C74-C8FDC939902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F007989F-ACB2-4C81-AE02-2C3DB2DE1E7C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5B2F0608-B66B-4515-9D9C-AE342185E38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F119EF0E-7355-41E0-A8FC-EAD4C71DEC2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2B9718D8-7DDC-4976-A765-358A4D3535CC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DDA4948C-5658-4131-9B07-B03390115EB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AE74F03C-6A22-41B5-9F40-7FF45195652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BFA99BE6-8237-4DC7-8ACD-E80602D404EE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2F489C4B-DF45-456E-AB9C-6247D9F3D5E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F447737E-E737-4C39-9554-ED32B750F6C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AB6142FE-D458-416B-94A5-94B0CBF5506C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7F0CCB76-DFFB-41EA-A90B-4AC2D0A1B26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2EEE116-797D-4DF7-94F4-6A4B6782C2C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3D1D10CB-4B72-440C-8ACF-AD4B33F3EC9C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470" name="Oval 469">
              <a:extLst>
                <a:ext uri="{FF2B5EF4-FFF2-40B4-BE49-F238E27FC236}">
                  <a16:creationId xmlns:a16="http://schemas.microsoft.com/office/drawing/2014/main" id="{206C8CBC-3F0D-4224-B162-4A4AC789A17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3370C431-53E3-4628-A7B3-B937E7F43F6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F7A1DFD3-9FE4-46FD-9E94-C0F72AAF0C0E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0EE504A8-2C4F-42A7-AE5A-862F6456572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7EA87A5E-FD72-4AAF-9708-57E9482AE4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32D86D0D-801C-4D12-A5A9-C91FB565BD59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476" name="Oval 475">
              <a:extLst>
                <a:ext uri="{FF2B5EF4-FFF2-40B4-BE49-F238E27FC236}">
                  <a16:creationId xmlns:a16="http://schemas.microsoft.com/office/drawing/2014/main" id="{2CF14F9C-80BB-4E5E-AA27-D37DB0135F9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BEA4EF5C-2CC5-42CF-BCE3-ED07D135B16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874F55F5-1DF2-42F9-BEA3-6448C7AEF0DE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479" name="Oval 478">
              <a:extLst>
                <a:ext uri="{FF2B5EF4-FFF2-40B4-BE49-F238E27FC236}">
                  <a16:creationId xmlns:a16="http://schemas.microsoft.com/office/drawing/2014/main" id="{9CD57A42-EB03-4719-B7CE-F3AA5191573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EAB4C8EF-850C-42AA-91BC-4FE194409F6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8D30D0FE-0E1A-4C44-A27C-A71E1C4273BC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482" name="Oval 481">
              <a:extLst>
                <a:ext uri="{FF2B5EF4-FFF2-40B4-BE49-F238E27FC236}">
                  <a16:creationId xmlns:a16="http://schemas.microsoft.com/office/drawing/2014/main" id="{93328614-2BA7-439A-A7E5-6AABA6142E1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56D19A7C-3541-4C95-947D-D837AE018E3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580E6184-7C17-4975-9F33-325B17DBDA05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485" name="Oval 484">
              <a:extLst>
                <a:ext uri="{FF2B5EF4-FFF2-40B4-BE49-F238E27FC236}">
                  <a16:creationId xmlns:a16="http://schemas.microsoft.com/office/drawing/2014/main" id="{FCC08FA6-A0C7-4ECB-BB65-98F82B872CA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AE1002BF-27A8-4AD3-963A-E73CB155F1D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0BE4A702-1201-4FF9-885F-4690744D5471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1B065684-7A7F-40FC-BB7C-C6D06FB73DB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4D290DA-DB45-4762-8603-4417CBEB62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C0BCFD0E-1516-4122-B022-5F49F38A2A82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491" name="Oval 490">
              <a:extLst>
                <a:ext uri="{FF2B5EF4-FFF2-40B4-BE49-F238E27FC236}">
                  <a16:creationId xmlns:a16="http://schemas.microsoft.com/office/drawing/2014/main" id="{B4BA5323-B51A-4FEA-9ED9-5B7ECDA23A0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0BC97035-2B28-485F-A1A2-C11DDBD8FD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E476AE70-8A62-41FD-9203-B3E3437EE066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494" name="Oval 493">
              <a:extLst>
                <a:ext uri="{FF2B5EF4-FFF2-40B4-BE49-F238E27FC236}">
                  <a16:creationId xmlns:a16="http://schemas.microsoft.com/office/drawing/2014/main" id="{2FB53F35-4C69-46A0-AD83-657FE6C27C4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70631F83-00A8-47F7-A95B-3E89356C5F0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4D4AC94B-1CF1-4F13-B791-89A5EDB9FE5B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EFBFC1D3-712E-4650-9E97-91AF94EF7DA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BCB0E948-D348-47C8-B53B-AFE3B94650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4939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396 0.06528 " pathEditMode="relative" rAng="0" ptsTypes="AA">
                                      <p:cBhvr>
                                        <p:cTn id="75" dur="2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590 +             = 660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400438" y="55227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103917" y="549332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773F400B-F27E-4FD7-8BA6-1564BEA26E85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1ABD626D-AD34-48CB-BDDD-2F14ED8DD2C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1C96CF28-5613-42C2-8AF6-8C97E998C0B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D9AEE076-87E1-4544-BB53-7717AA57066C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824" name="Oval 823">
              <a:extLst>
                <a:ext uri="{FF2B5EF4-FFF2-40B4-BE49-F238E27FC236}">
                  <a16:creationId xmlns:a16="http://schemas.microsoft.com/office/drawing/2014/main" id="{4DDB15BA-5C28-423A-9AA1-5E685448873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26624190-B509-496A-99A7-6EC7048DF33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6" name="Group 825">
            <a:extLst>
              <a:ext uri="{FF2B5EF4-FFF2-40B4-BE49-F238E27FC236}">
                <a16:creationId xmlns:a16="http://schemas.microsoft.com/office/drawing/2014/main" id="{D08DFCA6-27D4-4831-BF3C-F699D06783C3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827" name="Oval 826">
              <a:extLst>
                <a:ext uri="{FF2B5EF4-FFF2-40B4-BE49-F238E27FC236}">
                  <a16:creationId xmlns:a16="http://schemas.microsoft.com/office/drawing/2014/main" id="{5EAF5310-C2A6-4058-B985-F3639F72041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C720ABF5-1828-4A3B-8503-593AA85F97F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405A78DE-A0DF-4FC3-A9E5-A84547AB598E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830" name="Oval 829">
              <a:extLst>
                <a:ext uri="{FF2B5EF4-FFF2-40B4-BE49-F238E27FC236}">
                  <a16:creationId xmlns:a16="http://schemas.microsoft.com/office/drawing/2014/main" id="{FBEA2E5B-C2C0-414A-8FB7-254D4CA0E0B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F50F8875-3F88-4F0E-8F0C-7243A774F20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2" name="Group 831">
            <a:extLst>
              <a:ext uri="{FF2B5EF4-FFF2-40B4-BE49-F238E27FC236}">
                <a16:creationId xmlns:a16="http://schemas.microsoft.com/office/drawing/2014/main" id="{8129458D-30B1-4950-A289-8350E1AB2F76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534A94DB-BB8B-4A25-9108-49F2CCED2B9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1377BC0-06C4-4FE5-BCEF-913741A2708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38" name="Group 837">
            <a:extLst>
              <a:ext uri="{FF2B5EF4-FFF2-40B4-BE49-F238E27FC236}">
                <a16:creationId xmlns:a16="http://schemas.microsoft.com/office/drawing/2014/main" id="{0A0ABD41-1513-441D-9BA8-0323F10BE559}"/>
              </a:ext>
            </a:extLst>
          </p:cNvPr>
          <p:cNvGrpSpPr/>
          <p:nvPr/>
        </p:nvGrpSpPr>
        <p:grpSpPr>
          <a:xfrm>
            <a:off x="1783261" y="1835269"/>
            <a:ext cx="492471" cy="428686"/>
            <a:chOff x="1333467" y="934501"/>
            <a:chExt cx="492471" cy="428686"/>
          </a:xfrm>
        </p:grpSpPr>
        <p:sp>
          <p:nvSpPr>
            <p:cNvPr id="839" name="Oval 838">
              <a:extLst>
                <a:ext uri="{FF2B5EF4-FFF2-40B4-BE49-F238E27FC236}">
                  <a16:creationId xmlns:a16="http://schemas.microsoft.com/office/drawing/2014/main" id="{1D0E6CC9-4673-402D-81EA-925859543B7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4AD7DB84-C8FD-4DCE-B398-F65FD9DE9C7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1" name="Group 840">
            <a:extLst>
              <a:ext uri="{FF2B5EF4-FFF2-40B4-BE49-F238E27FC236}">
                <a16:creationId xmlns:a16="http://schemas.microsoft.com/office/drawing/2014/main" id="{1E700E9B-DB81-4B71-9D44-F5844E30F219}"/>
              </a:ext>
            </a:extLst>
          </p:cNvPr>
          <p:cNvGrpSpPr/>
          <p:nvPr/>
        </p:nvGrpSpPr>
        <p:grpSpPr>
          <a:xfrm>
            <a:off x="1777449" y="2284708"/>
            <a:ext cx="492471" cy="428686"/>
            <a:chOff x="1333467" y="934501"/>
            <a:chExt cx="492471" cy="428686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D7A53270-A218-462F-B83B-4835DBE4A51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0F20E628-DE4D-44A1-BA23-BA52FDCC3F9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4" name="Group 843">
            <a:extLst>
              <a:ext uri="{FF2B5EF4-FFF2-40B4-BE49-F238E27FC236}">
                <a16:creationId xmlns:a16="http://schemas.microsoft.com/office/drawing/2014/main" id="{1852E108-7A82-4BFA-816B-C20023806B83}"/>
              </a:ext>
            </a:extLst>
          </p:cNvPr>
          <p:cNvGrpSpPr/>
          <p:nvPr/>
        </p:nvGrpSpPr>
        <p:grpSpPr>
          <a:xfrm>
            <a:off x="1784785" y="2729945"/>
            <a:ext cx="492471" cy="428686"/>
            <a:chOff x="1333467" y="934501"/>
            <a:chExt cx="492471" cy="428686"/>
          </a:xfrm>
        </p:grpSpPr>
        <p:sp>
          <p:nvSpPr>
            <p:cNvPr id="845" name="Oval 844">
              <a:extLst>
                <a:ext uri="{FF2B5EF4-FFF2-40B4-BE49-F238E27FC236}">
                  <a16:creationId xmlns:a16="http://schemas.microsoft.com/office/drawing/2014/main" id="{4086597C-81AD-4287-90DF-FD9D3672320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FE9F2388-989F-4D64-AAA8-CAC87691FE1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7" name="Group 846">
            <a:extLst>
              <a:ext uri="{FF2B5EF4-FFF2-40B4-BE49-F238E27FC236}">
                <a16:creationId xmlns:a16="http://schemas.microsoft.com/office/drawing/2014/main" id="{79D2C17B-289A-44C6-8C4B-3A2FD29BA807}"/>
              </a:ext>
            </a:extLst>
          </p:cNvPr>
          <p:cNvGrpSpPr/>
          <p:nvPr/>
        </p:nvGrpSpPr>
        <p:grpSpPr>
          <a:xfrm>
            <a:off x="1778973" y="3179384"/>
            <a:ext cx="492471" cy="428686"/>
            <a:chOff x="1333467" y="934501"/>
            <a:chExt cx="492471" cy="428686"/>
          </a:xfrm>
        </p:grpSpPr>
        <p:sp>
          <p:nvSpPr>
            <p:cNvPr id="848" name="Oval 847">
              <a:extLst>
                <a:ext uri="{FF2B5EF4-FFF2-40B4-BE49-F238E27FC236}">
                  <a16:creationId xmlns:a16="http://schemas.microsoft.com/office/drawing/2014/main" id="{8E3C333F-1ADA-49E3-8095-8DEAC86AC7C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920633FC-F51E-4B62-B688-32916EB8A75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6CE789E1-1B31-44E0-AACF-7FCEE76EB902}"/>
              </a:ext>
            </a:extLst>
          </p:cNvPr>
          <p:cNvGrpSpPr/>
          <p:nvPr/>
        </p:nvGrpSpPr>
        <p:grpSpPr>
          <a:xfrm>
            <a:off x="1781873" y="3625644"/>
            <a:ext cx="492471" cy="428686"/>
            <a:chOff x="1333467" y="934501"/>
            <a:chExt cx="492471" cy="428686"/>
          </a:xfrm>
        </p:grpSpPr>
        <p:sp>
          <p:nvSpPr>
            <p:cNvPr id="851" name="Oval 850">
              <a:extLst>
                <a:ext uri="{FF2B5EF4-FFF2-40B4-BE49-F238E27FC236}">
                  <a16:creationId xmlns:a16="http://schemas.microsoft.com/office/drawing/2014/main" id="{C253ABBA-92B4-4623-99CB-9791065D922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DE21229E-41CF-49AC-8B95-40B28D0B2F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06FFEA15-4521-40C2-9131-20EBD76A66C7}"/>
              </a:ext>
            </a:extLst>
          </p:cNvPr>
          <p:cNvGrpSpPr/>
          <p:nvPr/>
        </p:nvGrpSpPr>
        <p:grpSpPr>
          <a:xfrm>
            <a:off x="1776061" y="4075083"/>
            <a:ext cx="492471" cy="428686"/>
            <a:chOff x="1333467" y="934501"/>
            <a:chExt cx="492471" cy="428686"/>
          </a:xfrm>
        </p:grpSpPr>
        <p:sp>
          <p:nvSpPr>
            <p:cNvPr id="854" name="Oval 853">
              <a:extLst>
                <a:ext uri="{FF2B5EF4-FFF2-40B4-BE49-F238E27FC236}">
                  <a16:creationId xmlns:a16="http://schemas.microsoft.com/office/drawing/2014/main" id="{490A2EF6-3DA1-4721-B1DF-FA1156B88B4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F04A5315-9456-4616-8DFD-8FDEA8699FD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4A9C2920-348F-4EAD-BB1F-E53E0702F6FF}"/>
              </a:ext>
            </a:extLst>
          </p:cNvPr>
          <p:cNvGrpSpPr/>
          <p:nvPr/>
        </p:nvGrpSpPr>
        <p:grpSpPr>
          <a:xfrm>
            <a:off x="1782073" y="4517967"/>
            <a:ext cx="492471" cy="428686"/>
            <a:chOff x="1333467" y="934501"/>
            <a:chExt cx="492471" cy="428686"/>
          </a:xfrm>
        </p:grpSpPr>
        <p:sp>
          <p:nvSpPr>
            <p:cNvPr id="857" name="Oval 856">
              <a:extLst>
                <a:ext uri="{FF2B5EF4-FFF2-40B4-BE49-F238E27FC236}">
                  <a16:creationId xmlns:a16="http://schemas.microsoft.com/office/drawing/2014/main" id="{03F8D63B-993D-4BBD-A343-E5B203441AE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C77E0A36-D1C3-41C3-8CBA-5C71EE0EE88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59636CC2-222D-4D4F-AA73-D0F82F09A0E0}"/>
              </a:ext>
            </a:extLst>
          </p:cNvPr>
          <p:cNvGrpSpPr/>
          <p:nvPr/>
        </p:nvGrpSpPr>
        <p:grpSpPr>
          <a:xfrm>
            <a:off x="1733438" y="1834012"/>
            <a:ext cx="593466" cy="428686"/>
            <a:chOff x="2176723" y="934501"/>
            <a:chExt cx="593466" cy="428686"/>
          </a:xfrm>
        </p:grpSpPr>
        <p:sp>
          <p:nvSpPr>
            <p:cNvPr id="860" name="Oval 859">
              <a:extLst>
                <a:ext uri="{FF2B5EF4-FFF2-40B4-BE49-F238E27FC236}">
                  <a16:creationId xmlns:a16="http://schemas.microsoft.com/office/drawing/2014/main" id="{9B61C0D5-113A-4B08-96CB-D0FF523B69E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FC3A919D-FCFC-472C-97DD-2DE616A59B4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5B593D4C-82BF-4F1C-9D36-D5DEE07A3019}"/>
              </a:ext>
            </a:extLst>
          </p:cNvPr>
          <p:cNvGrpSpPr/>
          <p:nvPr/>
        </p:nvGrpSpPr>
        <p:grpSpPr>
          <a:xfrm>
            <a:off x="1780166" y="4967201"/>
            <a:ext cx="492471" cy="428686"/>
            <a:chOff x="1333467" y="934501"/>
            <a:chExt cx="492471" cy="428686"/>
          </a:xfrm>
        </p:grpSpPr>
        <p:sp>
          <p:nvSpPr>
            <p:cNvPr id="863" name="Oval 862">
              <a:extLst>
                <a:ext uri="{FF2B5EF4-FFF2-40B4-BE49-F238E27FC236}">
                  <a16:creationId xmlns:a16="http://schemas.microsoft.com/office/drawing/2014/main" id="{1840348C-5A61-4DE8-A03A-2C18C54566E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A266F2D7-364E-441E-A551-289B007E1CF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196718E2-9927-4432-8777-E5A1CEA77B94}"/>
              </a:ext>
            </a:extLst>
          </p:cNvPr>
          <p:cNvGrpSpPr/>
          <p:nvPr/>
        </p:nvGrpSpPr>
        <p:grpSpPr>
          <a:xfrm>
            <a:off x="1783597" y="5412643"/>
            <a:ext cx="492471" cy="428686"/>
            <a:chOff x="1333467" y="934501"/>
            <a:chExt cx="492471" cy="428686"/>
          </a:xfrm>
        </p:grpSpPr>
        <p:sp>
          <p:nvSpPr>
            <p:cNvPr id="866" name="Oval 865">
              <a:extLst>
                <a:ext uri="{FF2B5EF4-FFF2-40B4-BE49-F238E27FC236}">
                  <a16:creationId xmlns:a16="http://schemas.microsoft.com/office/drawing/2014/main" id="{FF3E7F1C-57FB-48E0-9220-FB01B1D7436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8E8AB250-C92B-4DD0-9540-C7EAFF00564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9E4CD817-AF8C-4B37-8931-00040320B446}"/>
              </a:ext>
            </a:extLst>
          </p:cNvPr>
          <p:cNvGrpSpPr/>
          <p:nvPr/>
        </p:nvGrpSpPr>
        <p:grpSpPr>
          <a:xfrm>
            <a:off x="1777785" y="5862082"/>
            <a:ext cx="492471" cy="428686"/>
            <a:chOff x="1333467" y="934501"/>
            <a:chExt cx="492471" cy="428686"/>
          </a:xfrm>
        </p:grpSpPr>
        <p:sp>
          <p:nvSpPr>
            <p:cNvPr id="869" name="Oval 868">
              <a:extLst>
                <a:ext uri="{FF2B5EF4-FFF2-40B4-BE49-F238E27FC236}">
                  <a16:creationId xmlns:a16="http://schemas.microsoft.com/office/drawing/2014/main" id="{48779C37-3A5F-4CC3-A560-1FA8296AEDD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9D214248-D6DE-4EA3-964C-116ABC93F41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F666C279-712C-454B-BDDC-79B0F4B589F8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872" name="Oval 871">
              <a:extLst>
                <a:ext uri="{FF2B5EF4-FFF2-40B4-BE49-F238E27FC236}">
                  <a16:creationId xmlns:a16="http://schemas.microsoft.com/office/drawing/2014/main" id="{8A34C45E-C385-49A8-83C6-60A7D59E6A1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96367942-61E5-483B-BC20-508775792B2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ECA5803B-B23E-4BA5-8DF5-7CDB38205D80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875" name="Oval 874">
              <a:extLst>
                <a:ext uri="{FF2B5EF4-FFF2-40B4-BE49-F238E27FC236}">
                  <a16:creationId xmlns:a16="http://schemas.microsoft.com/office/drawing/2014/main" id="{1A1181B3-5A06-4F68-AEE2-E0E209BD8D7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73B01D4C-0DFF-4B6A-A314-FEC7E0ED576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77" name="Group 876">
            <a:extLst>
              <a:ext uri="{FF2B5EF4-FFF2-40B4-BE49-F238E27FC236}">
                <a16:creationId xmlns:a16="http://schemas.microsoft.com/office/drawing/2014/main" id="{B39FBF20-316A-4B4F-A444-58D9A0240BD1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9987451D-C913-4BD1-8284-ABCABB4EE45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0A25FDFC-7515-443E-B536-89261C03767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80" name="Group 879">
            <a:extLst>
              <a:ext uri="{FF2B5EF4-FFF2-40B4-BE49-F238E27FC236}">
                <a16:creationId xmlns:a16="http://schemas.microsoft.com/office/drawing/2014/main" id="{895382F6-7902-4187-ABED-0AB78D929C01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881" name="Oval 880">
              <a:extLst>
                <a:ext uri="{FF2B5EF4-FFF2-40B4-BE49-F238E27FC236}">
                  <a16:creationId xmlns:a16="http://schemas.microsoft.com/office/drawing/2014/main" id="{2FF5B418-A543-439C-AAC6-D2C4EE8984B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2F83F468-5A4F-448B-BE09-4FC12C9DA5C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83" name="Group 882">
            <a:extLst>
              <a:ext uri="{FF2B5EF4-FFF2-40B4-BE49-F238E27FC236}">
                <a16:creationId xmlns:a16="http://schemas.microsoft.com/office/drawing/2014/main" id="{0E6C68D2-F1C2-4CDB-A13E-3E0A0CAD83DC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884" name="Oval 883">
              <a:extLst>
                <a:ext uri="{FF2B5EF4-FFF2-40B4-BE49-F238E27FC236}">
                  <a16:creationId xmlns:a16="http://schemas.microsoft.com/office/drawing/2014/main" id="{6B502725-B1D4-44DB-B5CE-B9671BA3108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FCE2F87E-ABF9-47CF-919F-131546EEB6D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86" name="Group 885">
            <a:extLst>
              <a:ext uri="{FF2B5EF4-FFF2-40B4-BE49-F238E27FC236}">
                <a16:creationId xmlns:a16="http://schemas.microsoft.com/office/drawing/2014/main" id="{C063CF02-AD75-4006-B104-EBB96D01AF11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887" name="Oval 886">
              <a:extLst>
                <a:ext uri="{FF2B5EF4-FFF2-40B4-BE49-F238E27FC236}">
                  <a16:creationId xmlns:a16="http://schemas.microsoft.com/office/drawing/2014/main" id="{BAB92ED6-2C22-4CEE-9A84-052B9AB5E2D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C7A84DD8-F23E-4F0B-9B01-C9669EC7FBA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1704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85185E-6 L 4.375E-6 -0.06782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8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1.85185E-6 L 3.54167E-6 -0.13264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59259E-6 L 4.16667E-6 -0.19815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8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-0.26319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2.96296E-6 L 4.58333E-6 -0.32893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8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6 L 3.75E-6 -0.39329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8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44444E-6 L 4.16667E-6 -0.4588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8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3.54167E-6 -0.52361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8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4.375E-6 -0.58912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8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8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8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8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8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8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8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8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8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8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11111E-6 L -0.07292 0.32616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8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6" y="162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9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310 +             = 370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E74794F-62F7-4F96-8BF8-5729B6B58001}"/>
              </a:ext>
            </a:extLst>
          </p:cNvPr>
          <p:cNvGrpSpPr/>
          <p:nvPr/>
        </p:nvGrpSpPr>
        <p:grpSpPr>
          <a:xfrm>
            <a:off x="251360" y="2782358"/>
            <a:ext cx="3783429" cy="817087"/>
            <a:chOff x="255525" y="2607393"/>
            <a:chExt cx="2904319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CA4047C-3565-449F-81E9-A1A0111F7954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93E6273-BC29-401E-BA9D-27DDC2B92F74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280 +             = 320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A62F2772-5962-4E3B-A3A4-4D11B3DF3101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6469CD7-4381-486E-A29E-B241BE0A561F}"/>
              </a:ext>
            </a:extLst>
          </p:cNvPr>
          <p:cNvGrpSpPr/>
          <p:nvPr/>
        </p:nvGrpSpPr>
        <p:grpSpPr>
          <a:xfrm>
            <a:off x="251360" y="5023865"/>
            <a:ext cx="3783429" cy="817087"/>
            <a:chOff x="255525" y="2607393"/>
            <a:chExt cx="2904319" cy="1134018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F2188458-8E40-4C55-8F1C-6E3944E8B7DE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3FE8528-FA0D-4DAF-BD9B-3748085531C7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670 +             = 730 </a:t>
              </a: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A400B4A0-992C-4522-AC2F-01AC558DC6C1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68AE439-190A-42B5-8888-5D18A8ADF55F}"/>
              </a:ext>
            </a:extLst>
          </p:cNvPr>
          <p:cNvSpPr/>
          <p:nvPr/>
        </p:nvSpPr>
        <p:spPr>
          <a:xfrm>
            <a:off x="630522" y="552278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CD5C271-1D8A-4E15-8228-4EDBC1C5C4EB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B33E536-7632-4C7D-B5AD-02F4454196FC}"/>
              </a:ext>
            </a:extLst>
          </p:cNvPr>
          <p:cNvSpPr txBox="1"/>
          <p:nvPr/>
        </p:nvSpPr>
        <p:spPr>
          <a:xfrm>
            <a:off x="4486617" y="40908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= 6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2A13671E-05B0-4BEE-87BD-0B37B4DFF266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234AF696-A769-42DE-B5B5-9016A8CBF36C}"/>
              </a:ext>
            </a:extLst>
          </p:cNvPr>
          <p:cNvSpPr txBox="1"/>
          <p:nvPr/>
        </p:nvSpPr>
        <p:spPr>
          <a:xfrm>
            <a:off x="1697345" y="288503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DCAE346-099B-4AF0-A95F-45EB1F60D0B7}"/>
              </a:ext>
            </a:extLst>
          </p:cNvPr>
          <p:cNvSpPr/>
          <p:nvPr/>
        </p:nvSpPr>
        <p:spPr>
          <a:xfrm>
            <a:off x="400438" y="278235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AD8BF140-A380-42B7-A3C7-05C3627ACBF0}"/>
              </a:ext>
            </a:extLst>
          </p:cNvPr>
          <p:cNvSpPr/>
          <p:nvPr/>
        </p:nvSpPr>
        <p:spPr>
          <a:xfrm>
            <a:off x="3103917" y="2781793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615C5865-5C66-4717-AE23-E42BB66BDBDF}"/>
              </a:ext>
            </a:extLst>
          </p:cNvPr>
          <p:cNvSpPr txBox="1"/>
          <p:nvPr/>
        </p:nvSpPr>
        <p:spPr>
          <a:xfrm>
            <a:off x="4486617" y="263916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8 = 4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221709A8-9106-469F-81DE-C07AC8E05A46}"/>
              </a:ext>
            </a:extLst>
          </p:cNvPr>
          <p:cNvSpPr txBox="1"/>
          <p:nvPr/>
        </p:nvSpPr>
        <p:spPr>
          <a:xfrm>
            <a:off x="2006326" y="28818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32B82EB7-5C61-4711-B851-F0A6167585E5}"/>
              </a:ext>
            </a:extLst>
          </p:cNvPr>
          <p:cNvSpPr txBox="1"/>
          <p:nvPr/>
        </p:nvSpPr>
        <p:spPr>
          <a:xfrm>
            <a:off x="1697345" y="512935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0183B5F7-D580-494F-91C3-2B9283365369}"/>
              </a:ext>
            </a:extLst>
          </p:cNvPr>
          <p:cNvSpPr/>
          <p:nvPr/>
        </p:nvSpPr>
        <p:spPr>
          <a:xfrm>
            <a:off x="400438" y="5026677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D342B3BD-AC68-4E44-853F-7D704F4440F8}"/>
              </a:ext>
            </a:extLst>
          </p:cNvPr>
          <p:cNvSpPr/>
          <p:nvPr/>
        </p:nvSpPr>
        <p:spPr>
          <a:xfrm>
            <a:off x="3103917" y="5023731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2D8796D5-8613-4BA8-8161-028DE3CB30B9}"/>
              </a:ext>
            </a:extLst>
          </p:cNvPr>
          <p:cNvSpPr txBox="1"/>
          <p:nvPr/>
        </p:nvSpPr>
        <p:spPr>
          <a:xfrm>
            <a:off x="4486617" y="4883481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3 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6 7 = 6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0C1038A1-9178-4E9B-9201-CC12F5DE320D}"/>
              </a:ext>
            </a:extLst>
          </p:cNvPr>
          <p:cNvSpPr txBox="1"/>
          <p:nvPr/>
        </p:nvSpPr>
        <p:spPr>
          <a:xfrm>
            <a:off x="2006326" y="5126179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521093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94" grpId="0" animBg="1"/>
      <p:bldP spid="95" grpId="0" animBg="1"/>
      <p:bldP spid="98" grpId="0"/>
      <p:bldP spid="99" grpId="0"/>
      <p:bldP spid="100" grpId="0"/>
      <p:bldP spid="101" grpId="0" animBg="1"/>
      <p:bldP spid="102" grpId="0" animBg="1"/>
      <p:bldP spid="103" grpId="0"/>
      <p:bldP spid="104" grpId="0"/>
      <p:bldP spid="105" grpId="0"/>
      <p:bldP spid="106" grpId="0" animBg="1"/>
      <p:bldP spid="107" grpId="0" animBg="1"/>
      <p:bldP spid="108" grpId="0"/>
      <p:bldP spid="10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211210-4EB4-45D1-93D4-60890F6CD2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5 Subtract two multiples of 10 beyond 100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C7B92E-51BE-4D7A-BF7A-FC9A47E99B6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592634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–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220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50FD59F8-B6CA-4C26-A553-6506C2562542}"/>
              </a:ext>
            </a:extLst>
          </p:cNvPr>
          <p:cNvGrpSpPr/>
          <p:nvPr/>
        </p:nvGrpSpPr>
        <p:grpSpPr>
          <a:xfrm>
            <a:off x="251362" y="2776450"/>
            <a:ext cx="3481393" cy="817087"/>
            <a:chOff x="255526" y="2607393"/>
            <a:chExt cx="2758874" cy="113401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27BB5158-6228-4BB3-A03C-F4C1FC3AA2C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B23AEF6-EA51-4E60-BA58-AA822989251E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320 – 50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8BB7300-19B6-4747-817E-CE9E1CC0E657}"/>
              </a:ext>
            </a:extLst>
          </p:cNvPr>
          <p:cNvSpPr/>
          <p:nvPr/>
        </p:nvSpPr>
        <p:spPr>
          <a:xfrm>
            <a:off x="2439237" y="2904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00555BA-BA6A-4B7A-9E62-7741921CB9B6}"/>
              </a:ext>
            </a:extLst>
          </p:cNvPr>
          <p:cNvSpPr txBox="1"/>
          <p:nvPr/>
        </p:nvSpPr>
        <p:spPr>
          <a:xfrm>
            <a:off x="2443301" y="2879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270</a:t>
            </a: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B827BCA-0783-4837-B3AC-483F696E96DF}"/>
              </a:ext>
            </a:extLst>
          </p:cNvPr>
          <p:cNvGrpSpPr/>
          <p:nvPr/>
        </p:nvGrpSpPr>
        <p:grpSpPr>
          <a:xfrm>
            <a:off x="251362" y="5008450"/>
            <a:ext cx="3481393" cy="817087"/>
            <a:chOff x="255526" y="2607393"/>
            <a:chExt cx="2758874" cy="1134018"/>
          </a:xfrm>
        </p:grpSpPr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ADD2BC09-40ED-45FE-B068-581B4A8715E0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D8C2739-A4C3-44A5-97DC-2C59DE655A63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430 – 60 = </a:t>
              </a:r>
            </a:p>
          </p:txBody>
        </p:sp>
      </p:grp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26B0208-D3CF-4DDC-8153-D56ACC717081}"/>
              </a:ext>
            </a:extLst>
          </p:cNvPr>
          <p:cNvSpPr/>
          <p:nvPr/>
        </p:nvSpPr>
        <p:spPr>
          <a:xfrm>
            <a:off x="2439237" y="5136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F63D2FB-34E0-43A8-8F8F-C7494AA7F3F9}"/>
              </a:ext>
            </a:extLst>
          </p:cNvPr>
          <p:cNvSpPr txBox="1"/>
          <p:nvPr/>
        </p:nvSpPr>
        <p:spPr>
          <a:xfrm>
            <a:off x="2443301" y="5111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BCFCC5A7-DBC4-4952-BF13-2D354D67B455}"/>
              </a:ext>
            </a:extLst>
          </p:cNvPr>
          <p:cNvSpPr/>
          <p:nvPr/>
        </p:nvSpPr>
        <p:spPr>
          <a:xfrm>
            <a:off x="410984" y="2776449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97070099-559B-40A9-93EF-CE3DEF02B5AE}"/>
              </a:ext>
            </a:extLst>
          </p:cNvPr>
          <p:cNvSpPr/>
          <p:nvPr/>
        </p:nvSpPr>
        <p:spPr>
          <a:xfrm>
            <a:off x="628942" y="2775885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875CB5DD-3B75-41FE-84E4-818A61E6D280}"/>
              </a:ext>
            </a:extLst>
          </p:cNvPr>
          <p:cNvSpPr/>
          <p:nvPr/>
        </p:nvSpPr>
        <p:spPr>
          <a:xfrm>
            <a:off x="1521355" y="2775885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A08E6CE4-4CE4-41B8-B41B-51D356E0A444}"/>
              </a:ext>
            </a:extLst>
          </p:cNvPr>
          <p:cNvSpPr/>
          <p:nvPr/>
        </p:nvSpPr>
        <p:spPr>
          <a:xfrm>
            <a:off x="2509741" y="2776133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72792EF5-EF83-4E93-BF94-AC8802BA10F7}"/>
              </a:ext>
            </a:extLst>
          </p:cNvPr>
          <p:cNvSpPr/>
          <p:nvPr/>
        </p:nvSpPr>
        <p:spPr>
          <a:xfrm>
            <a:off x="410235" y="5008144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2D7F24B1-4517-437A-A90D-7553C4FEF9AA}"/>
              </a:ext>
            </a:extLst>
          </p:cNvPr>
          <p:cNvSpPr/>
          <p:nvPr/>
        </p:nvSpPr>
        <p:spPr>
          <a:xfrm>
            <a:off x="628193" y="5007580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F80340E9-7F8A-4EF8-9252-470A0F57B96E}"/>
              </a:ext>
            </a:extLst>
          </p:cNvPr>
          <p:cNvSpPr/>
          <p:nvPr/>
        </p:nvSpPr>
        <p:spPr>
          <a:xfrm>
            <a:off x="1520606" y="5007580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CC79A480-AF41-4713-AC02-592C4058A820}"/>
              </a:ext>
            </a:extLst>
          </p:cNvPr>
          <p:cNvSpPr/>
          <p:nvPr/>
        </p:nvSpPr>
        <p:spPr>
          <a:xfrm>
            <a:off x="2508992" y="5007828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3634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2" grpId="0"/>
      <p:bldP spid="107" grpId="0"/>
      <p:bldP spid="64" grpId="0" animBg="1"/>
      <p:bldP spid="64" grpId="1" animBg="1"/>
      <p:bldP spid="71" grpId="0" animBg="1"/>
      <p:bldP spid="71" grpId="1" animBg="1"/>
      <p:bldP spid="83" grpId="0" animBg="1"/>
      <p:bldP spid="83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–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E6D25AA7-FC9D-493F-8292-DF7BBF1BFE93}"/>
              </a:ext>
            </a:extLst>
          </p:cNvPr>
          <p:cNvGrpSpPr/>
          <p:nvPr/>
        </p:nvGrpSpPr>
        <p:grpSpPr>
          <a:xfrm>
            <a:off x="571199" y="1958224"/>
            <a:ext cx="1539560" cy="1515856"/>
            <a:chOff x="4975891" y="1527626"/>
            <a:chExt cx="1539560" cy="1515856"/>
          </a:xfrm>
        </p:grpSpPr>
        <p:grpSp>
          <p:nvGrpSpPr>
            <p:cNvPr id="108" name="Group 56">
              <a:extLst>
                <a:ext uri="{FF2B5EF4-FFF2-40B4-BE49-F238E27FC236}">
                  <a16:creationId xmlns:a16="http://schemas.microsoft.com/office/drawing/2014/main" id="{BFDAB8F6-3CCA-41BF-BB5A-8D256F5E1BE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08" name="Picture 14">
                <a:extLst>
                  <a:ext uri="{FF2B5EF4-FFF2-40B4-BE49-F238E27FC236}">
                    <a16:creationId xmlns:a16="http://schemas.microsoft.com/office/drawing/2014/main" id="{D608D105-B3FC-4A06-9D72-8D7C6459B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5">
                <a:extLst>
                  <a:ext uri="{FF2B5EF4-FFF2-40B4-BE49-F238E27FC236}">
                    <a16:creationId xmlns:a16="http://schemas.microsoft.com/office/drawing/2014/main" id="{1105E3FE-5D2C-4B58-93CE-094A1AC81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6">
                <a:extLst>
                  <a:ext uri="{FF2B5EF4-FFF2-40B4-BE49-F238E27FC236}">
                    <a16:creationId xmlns:a16="http://schemas.microsoft.com/office/drawing/2014/main" id="{06C435C6-65C1-4069-A772-0897D6FB5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7">
                <a:extLst>
                  <a:ext uri="{FF2B5EF4-FFF2-40B4-BE49-F238E27FC236}">
                    <a16:creationId xmlns:a16="http://schemas.microsoft.com/office/drawing/2014/main" id="{B9D6AE45-3725-4AB2-986F-D9EBC6E20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8">
                <a:extLst>
                  <a:ext uri="{FF2B5EF4-FFF2-40B4-BE49-F238E27FC236}">
                    <a16:creationId xmlns:a16="http://schemas.microsoft.com/office/drawing/2014/main" id="{94283BAC-B439-427E-8C95-0E9CBC1C1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9">
                <a:extLst>
                  <a:ext uri="{FF2B5EF4-FFF2-40B4-BE49-F238E27FC236}">
                    <a16:creationId xmlns:a16="http://schemas.microsoft.com/office/drawing/2014/main" id="{D89D914B-90E3-4BF4-8A86-6FF8C24E0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0">
                <a:extLst>
                  <a:ext uri="{FF2B5EF4-FFF2-40B4-BE49-F238E27FC236}">
                    <a16:creationId xmlns:a16="http://schemas.microsoft.com/office/drawing/2014/main" id="{74307222-5FEF-4EEF-AB7A-278448689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1">
                <a:extLst>
                  <a:ext uri="{FF2B5EF4-FFF2-40B4-BE49-F238E27FC236}">
                    <a16:creationId xmlns:a16="http://schemas.microsoft.com/office/drawing/2014/main" id="{C6995663-B933-4DF7-A51C-F7ECE91C9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2">
                <a:extLst>
                  <a:ext uri="{FF2B5EF4-FFF2-40B4-BE49-F238E27FC236}">
                    <a16:creationId xmlns:a16="http://schemas.microsoft.com/office/drawing/2014/main" id="{D187E589-1213-4ED8-8AF3-63F11A6F2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3">
                <a:extLst>
                  <a:ext uri="{FF2B5EF4-FFF2-40B4-BE49-F238E27FC236}">
                    <a16:creationId xmlns:a16="http://schemas.microsoft.com/office/drawing/2014/main" id="{F7ED92FC-86D3-47A0-B97A-B51FF2C50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" name="Group 56">
              <a:extLst>
                <a:ext uri="{FF2B5EF4-FFF2-40B4-BE49-F238E27FC236}">
                  <a16:creationId xmlns:a16="http://schemas.microsoft.com/office/drawing/2014/main" id="{6C246DEA-43FA-4A7F-BD61-4DD0567172F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8" name="Picture 14">
                <a:extLst>
                  <a:ext uri="{FF2B5EF4-FFF2-40B4-BE49-F238E27FC236}">
                    <a16:creationId xmlns:a16="http://schemas.microsoft.com/office/drawing/2014/main" id="{AFC8F810-FF99-4F8B-92EE-CB4425172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5">
                <a:extLst>
                  <a:ext uri="{FF2B5EF4-FFF2-40B4-BE49-F238E27FC236}">
                    <a16:creationId xmlns:a16="http://schemas.microsoft.com/office/drawing/2014/main" id="{3676CA72-6752-4702-A245-F1725A42B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6">
                <a:extLst>
                  <a:ext uri="{FF2B5EF4-FFF2-40B4-BE49-F238E27FC236}">
                    <a16:creationId xmlns:a16="http://schemas.microsoft.com/office/drawing/2014/main" id="{3E862471-510A-4E20-B446-013A6B419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7">
                <a:extLst>
                  <a:ext uri="{FF2B5EF4-FFF2-40B4-BE49-F238E27FC236}">
                    <a16:creationId xmlns:a16="http://schemas.microsoft.com/office/drawing/2014/main" id="{971E5ECB-04FB-45BE-9CB8-158EBC5E7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8">
                <a:extLst>
                  <a:ext uri="{FF2B5EF4-FFF2-40B4-BE49-F238E27FC236}">
                    <a16:creationId xmlns:a16="http://schemas.microsoft.com/office/drawing/2014/main" id="{F2906C29-7D41-4BD4-915C-E6980CE3C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9">
                <a:extLst>
                  <a:ext uri="{FF2B5EF4-FFF2-40B4-BE49-F238E27FC236}">
                    <a16:creationId xmlns:a16="http://schemas.microsoft.com/office/drawing/2014/main" id="{A77FFAB0-3A1E-4270-8B3D-5212D7247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0">
                <a:extLst>
                  <a:ext uri="{FF2B5EF4-FFF2-40B4-BE49-F238E27FC236}">
                    <a16:creationId xmlns:a16="http://schemas.microsoft.com/office/drawing/2014/main" id="{32FCD684-7A98-4FC8-BC95-8745943F8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1">
                <a:extLst>
                  <a:ext uri="{FF2B5EF4-FFF2-40B4-BE49-F238E27FC236}">
                    <a16:creationId xmlns:a16="http://schemas.microsoft.com/office/drawing/2014/main" id="{F8169E4B-3A03-4DA6-BDEE-1C9023E90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2">
                <a:extLst>
                  <a:ext uri="{FF2B5EF4-FFF2-40B4-BE49-F238E27FC236}">
                    <a16:creationId xmlns:a16="http://schemas.microsoft.com/office/drawing/2014/main" id="{3B8509A6-C882-4746-A61B-008600327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3">
                <a:extLst>
                  <a:ext uri="{FF2B5EF4-FFF2-40B4-BE49-F238E27FC236}">
                    <a16:creationId xmlns:a16="http://schemas.microsoft.com/office/drawing/2014/main" id="{C85A3881-6F75-4B71-B848-DD102CEFA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" name="Group 56">
              <a:extLst>
                <a:ext uri="{FF2B5EF4-FFF2-40B4-BE49-F238E27FC236}">
                  <a16:creationId xmlns:a16="http://schemas.microsoft.com/office/drawing/2014/main" id="{E8F85E0E-1D39-4744-B4B4-B45993B77CC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8" name="Picture 14">
                <a:extLst>
                  <a:ext uri="{FF2B5EF4-FFF2-40B4-BE49-F238E27FC236}">
                    <a16:creationId xmlns:a16="http://schemas.microsoft.com/office/drawing/2014/main" id="{EBB5270A-CCED-4856-8D55-1FA7402C2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5">
                <a:extLst>
                  <a:ext uri="{FF2B5EF4-FFF2-40B4-BE49-F238E27FC236}">
                    <a16:creationId xmlns:a16="http://schemas.microsoft.com/office/drawing/2014/main" id="{50987BB0-EEE7-4177-B974-6A7A10924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6">
                <a:extLst>
                  <a:ext uri="{FF2B5EF4-FFF2-40B4-BE49-F238E27FC236}">
                    <a16:creationId xmlns:a16="http://schemas.microsoft.com/office/drawing/2014/main" id="{F7F17018-3EB3-4B34-BAA5-0CD8BACC8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7">
                <a:extLst>
                  <a:ext uri="{FF2B5EF4-FFF2-40B4-BE49-F238E27FC236}">
                    <a16:creationId xmlns:a16="http://schemas.microsoft.com/office/drawing/2014/main" id="{77AEC548-4F7A-447E-A349-4E54C0AEBC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8">
                <a:extLst>
                  <a:ext uri="{FF2B5EF4-FFF2-40B4-BE49-F238E27FC236}">
                    <a16:creationId xmlns:a16="http://schemas.microsoft.com/office/drawing/2014/main" id="{F5248B69-EB5A-49C3-9ED1-58F9C9AA8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9">
                <a:extLst>
                  <a:ext uri="{FF2B5EF4-FFF2-40B4-BE49-F238E27FC236}">
                    <a16:creationId xmlns:a16="http://schemas.microsoft.com/office/drawing/2014/main" id="{3D42A597-8E41-4A36-B45C-A9FAF7F5E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0">
                <a:extLst>
                  <a:ext uri="{FF2B5EF4-FFF2-40B4-BE49-F238E27FC236}">
                    <a16:creationId xmlns:a16="http://schemas.microsoft.com/office/drawing/2014/main" id="{D385BD73-33F8-4402-A131-92C0F5F90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1">
                <a:extLst>
                  <a:ext uri="{FF2B5EF4-FFF2-40B4-BE49-F238E27FC236}">
                    <a16:creationId xmlns:a16="http://schemas.microsoft.com/office/drawing/2014/main" id="{E350FCF2-A21D-440F-A892-BCE356BC4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2">
                <a:extLst>
                  <a:ext uri="{FF2B5EF4-FFF2-40B4-BE49-F238E27FC236}">
                    <a16:creationId xmlns:a16="http://schemas.microsoft.com/office/drawing/2014/main" id="{95FDE81C-DF9D-4D95-BB30-CDF84F565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3">
                <a:extLst>
                  <a:ext uri="{FF2B5EF4-FFF2-40B4-BE49-F238E27FC236}">
                    <a16:creationId xmlns:a16="http://schemas.microsoft.com/office/drawing/2014/main" id="{497D99E8-4665-4F4B-B1C6-1B71EA965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" name="Group 56">
              <a:extLst>
                <a:ext uri="{FF2B5EF4-FFF2-40B4-BE49-F238E27FC236}">
                  <a16:creationId xmlns:a16="http://schemas.microsoft.com/office/drawing/2014/main" id="{8118C171-CC69-4B1C-99F7-87726A8866D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8" name="Picture 14">
                <a:extLst>
                  <a:ext uri="{FF2B5EF4-FFF2-40B4-BE49-F238E27FC236}">
                    <a16:creationId xmlns:a16="http://schemas.microsoft.com/office/drawing/2014/main" id="{91AC329C-D71A-4F6D-9E6E-516B148AE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5">
                <a:extLst>
                  <a:ext uri="{FF2B5EF4-FFF2-40B4-BE49-F238E27FC236}">
                    <a16:creationId xmlns:a16="http://schemas.microsoft.com/office/drawing/2014/main" id="{F44258D7-84DD-4F80-9F47-42BE09343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6">
                <a:extLst>
                  <a:ext uri="{FF2B5EF4-FFF2-40B4-BE49-F238E27FC236}">
                    <a16:creationId xmlns:a16="http://schemas.microsoft.com/office/drawing/2014/main" id="{205B6A82-5911-461D-8CCB-1F58E27E7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7">
                <a:extLst>
                  <a:ext uri="{FF2B5EF4-FFF2-40B4-BE49-F238E27FC236}">
                    <a16:creationId xmlns:a16="http://schemas.microsoft.com/office/drawing/2014/main" id="{2DED504C-B0D7-4D50-96FF-8FD0B9A83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8">
                <a:extLst>
                  <a:ext uri="{FF2B5EF4-FFF2-40B4-BE49-F238E27FC236}">
                    <a16:creationId xmlns:a16="http://schemas.microsoft.com/office/drawing/2014/main" id="{EB4E8F98-EBB5-4A18-847D-42A09F8F6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9">
                <a:extLst>
                  <a:ext uri="{FF2B5EF4-FFF2-40B4-BE49-F238E27FC236}">
                    <a16:creationId xmlns:a16="http://schemas.microsoft.com/office/drawing/2014/main" id="{7F43D7DC-6815-424F-9367-903A9213F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0">
                <a:extLst>
                  <a:ext uri="{FF2B5EF4-FFF2-40B4-BE49-F238E27FC236}">
                    <a16:creationId xmlns:a16="http://schemas.microsoft.com/office/drawing/2014/main" id="{697F429E-387A-4FA3-BADA-3D4D0079F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1">
                <a:extLst>
                  <a:ext uri="{FF2B5EF4-FFF2-40B4-BE49-F238E27FC236}">
                    <a16:creationId xmlns:a16="http://schemas.microsoft.com/office/drawing/2014/main" id="{3CB9E65A-2E85-4FEC-B815-A1B273958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2">
                <a:extLst>
                  <a:ext uri="{FF2B5EF4-FFF2-40B4-BE49-F238E27FC236}">
                    <a16:creationId xmlns:a16="http://schemas.microsoft.com/office/drawing/2014/main" id="{464146DD-734B-46BA-8176-A39E08220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3">
                <a:extLst>
                  <a:ext uri="{FF2B5EF4-FFF2-40B4-BE49-F238E27FC236}">
                    <a16:creationId xmlns:a16="http://schemas.microsoft.com/office/drawing/2014/main" id="{F5C77CCA-1ABE-480B-BC9B-43D89E40D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" name="Group 56">
              <a:extLst>
                <a:ext uri="{FF2B5EF4-FFF2-40B4-BE49-F238E27FC236}">
                  <a16:creationId xmlns:a16="http://schemas.microsoft.com/office/drawing/2014/main" id="{4C9F7B0B-50C5-46C8-8613-53039CB9D33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8" name="Picture 14">
                <a:extLst>
                  <a:ext uri="{FF2B5EF4-FFF2-40B4-BE49-F238E27FC236}">
                    <a16:creationId xmlns:a16="http://schemas.microsoft.com/office/drawing/2014/main" id="{61D278BB-C59E-4485-9B27-E962946A5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5">
                <a:extLst>
                  <a:ext uri="{FF2B5EF4-FFF2-40B4-BE49-F238E27FC236}">
                    <a16:creationId xmlns:a16="http://schemas.microsoft.com/office/drawing/2014/main" id="{275FA6B6-4D00-4586-9CCA-84F8DA68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6">
                <a:extLst>
                  <a:ext uri="{FF2B5EF4-FFF2-40B4-BE49-F238E27FC236}">
                    <a16:creationId xmlns:a16="http://schemas.microsoft.com/office/drawing/2014/main" id="{86724937-05E5-4ADA-8807-66F4DBA5E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7">
                <a:extLst>
                  <a:ext uri="{FF2B5EF4-FFF2-40B4-BE49-F238E27FC236}">
                    <a16:creationId xmlns:a16="http://schemas.microsoft.com/office/drawing/2014/main" id="{13C74417-7D69-4CD8-B696-33AAC1B4C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8">
                <a:extLst>
                  <a:ext uri="{FF2B5EF4-FFF2-40B4-BE49-F238E27FC236}">
                    <a16:creationId xmlns:a16="http://schemas.microsoft.com/office/drawing/2014/main" id="{6F02EFF6-34F7-436E-B02D-C5147AC37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9">
                <a:extLst>
                  <a:ext uri="{FF2B5EF4-FFF2-40B4-BE49-F238E27FC236}">
                    <a16:creationId xmlns:a16="http://schemas.microsoft.com/office/drawing/2014/main" id="{CA633F25-0FCA-4269-B254-8724ED65B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0">
                <a:extLst>
                  <a:ext uri="{FF2B5EF4-FFF2-40B4-BE49-F238E27FC236}">
                    <a16:creationId xmlns:a16="http://schemas.microsoft.com/office/drawing/2014/main" id="{F6DD7D72-B7EA-4DE4-989D-7F496B8DE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1">
                <a:extLst>
                  <a:ext uri="{FF2B5EF4-FFF2-40B4-BE49-F238E27FC236}">
                    <a16:creationId xmlns:a16="http://schemas.microsoft.com/office/drawing/2014/main" id="{7AFD1266-F2F7-4771-8F01-1FEAEC0EB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2">
                <a:extLst>
                  <a:ext uri="{FF2B5EF4-FFF2-40B4-BE49-F238E27FC236}">
                    <a16:creationId xmlns:a16="http://schemas.microsoft.com/office/drawing/2014/main" id="{945FEE5A-2463-4014-A56F-71E643B31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3">
                <a:extLst>
                  <a:ext uri="{FF2B5EF4-FFF2-40B4-BE49-F238E27FC236}">
                    <a16:creationId xmlns:a16="http://schemas.microsoft.com/office/drawing/2014/main" id="{B3AB964D-83D3-4C6D-82A9-BE96259ED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" name="Group 56">
              <a:extLst>
                <a:ext uri="{FF2B5EF4-FFF2-40B4-BE49-F238E27FC236}">
                  <a16:creationId xmlns:a16="http://schemas.microsoft.com/office/drawing/2014/main" id="{2623641C-B7D6-4516-8060-175F5173641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8" name="Picture 14">
                <a:extLst>
                  <a:ext uri="{FF2B5EF4-FFF2-40B4-BE49-F238E27FC236}">
                    <a16:creationId xmlns:a16="http://schemas.microsoft.com/office/drawing/2014/main" id="{7719A981-3D7E-4BF7-A354-D62341172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5">
                <a:extLst>
                  <a:ext uri="{FF2B5EF4-FFF2-40B4-BE49-F238E27FC236}">
                    <a16:creationId xmlns:a16="http://schemas.microsoft.com/office/drawing/2014/main" id="{7DF5921F-F483-4E71-ABD4-27B70C943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6">
                <a:extLst>
                  <a:ext uri="{FF2B5EF4-FFF2-40B4-BE49-F238E27FC236}">
                    <a16:creationId xmlns:a16="http://schemas.microsoft.com/office/drawing/2014/main" id="{ADFB1103-3241-4D98-9A6F-A9DDAFA61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7">
                <a:extLst>
                  <a:ext uri="{FF2B5EF4-FFF2-40B4-BE49-F238E27FC236}">
                    <a16:creationId xmlns:a16="http://schemas.microsoft.com/office/drawing/2014/main" id="{B03DFFFF-3778-4CB0-A1E2-283649279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8">
                <a:extLst>
                  <a:ext uri="{FF2B5EF4-FFF2-40B4-BE49-F238E27FC236}">
                    <a16:creationId xmlns:a16="http://schemas.microsoft.com/office/drawing/2014/main" id="{C9A50E88-ACFF-4DBB-B2B9-5AA8359A0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9">
                <a:extLst>
                  <a:ext uri="{FF2B5EF4-FFF2-40B4-BE49-F238E27FC236}">
                    <a16:creationId xmlns:a16="http://schemas.microsoft.com/office/drawing/2014/main" id="{FE4EC11B-8164-4884-BEB4-05E03C43A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0">
                <a:extLst>
                  <a:ext uri="{FF2B5EF4-FFF2-40B4-BE49-F238E27FC236}">
                    <a16:creationId xmlns:a16="http://schemas.microsoft.com/office/drawing/2014/main" id="{2BD36596-A704-4E63-BFE4-F2DA7C096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1">
                <a:extLst>
                  <a:ext uri="{FF2B5EF4-FFF2-40B4-BE49-F238E27FC236}">
                    <a16:creationId xmlns:a16="http://schemas.microsoft.com/office/drawing/2014/main" id="{230A20A9-3317-4CC8-BBC8-6801B9DAF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2">
                <a:extLst>
                  <a:ext uri="{FF2B5EF4-FFF2-40B4-BE49-F238E27FC236}">
                    <a16:creationId xmlns:a16="http://schemas.microsoft.com/office/drawing/2014/main" id="{E958DF87-A5B8-4296-8501-47B97DB9A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3">
                <a:extLst>
                  <a:ext uri="{FF2B5EF4-FFF2-40B4-BE49-F238E27FC236}">
                    <a16:creationId xmlns:a16="http://schemas.microsoft.com/office/drawing/2014/main" id="{E3273594-292B-4300-8E6E-81EE8A21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" name="Group 56">
              <a:extLst>
                <a:ext uri="{FF2B5EF4-FFF2-40B4-BE49-F238E27FC236}">
                  <a16:creationId xmlns:a16="http://schemas.microsoft.com/office/drawing/2014/main" id="{70DCCA3C-B1DC-4E99-9072-A14EF93CCF0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8" name="Picture 14">
                <a:extLst>
                  <a:ext uri="{FF2B5EF4-FFF2-40B4-BE49-F238E27FC236}">
                    <a16:creationId xmlns:a16="http://schemas.microsoft.com/office/drawing/2014/main" id="{6D8AF0A1-D096-4C2D-B87B-01B9FCD1C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5">
                <a:extLst>
                  <a:ext uri="{FF2B5EF4-FFF2-40B4-BE49-F238E27FC236}">
                    <a16:creationId xmlns:a16="http://schemas.microsoft.com/office/drawing/2014/main" id="{D10B1421-41BA-4FC8-8CE5-BBE077503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6">
                <a:extLst>
                  <a:ext uri="{FF2B5EF4-FFF2-40B4-BE49-F238E27FC236}">
                    <a16:creationId xmlns:a16="http://schemas.microsoft.com/office/drawing/2014/main" id="{13F80A4A-E9AD-494D-B08B-F8B370CEC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7">
                <a:extLst>
                  <a:ext uri="{FF2B5EF4-FFF2-40B4-BE49-F238E27FC236}">
                    <a16:creationId xmlns:a16="http://schemas.microsoft.com/office/drawing/2014/main" id="{D99B8C2D-6D80-4804-A690-39C04EA14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8">
                <a:extLst>
                  <a:ext uri="{FF2B5EF4-FFF2-40B4-BE49-F238E27FC236}">
                    <a16:creationId xmlns:a16="http://schemas.microsoft.com/office/drawing/2014/main" id="{10F2F2F5-2BF3-49C3-9AD5-F0AF52FAF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9">
                <a:extLst>
                  <a:ext uri="{FF2B5EF4-FFF2-40B4-BE49-F238E27FC236}">
                    <a16:creationId xmlns:a16="http://schemas.microsoft.com/office/drawing/2014/main" id="{1C90827C-2B4F-41C8-AAED-FB72770B5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0">
                <a:extLst>
                  <a:ext uri="{FF2B5EF4-FFF2-40B4-BE49-F238E27FC236}">
                    <a16:creationId xmlns:a16="http://schemas.microsoft.com/office/drawing/2014/main" id="{38DDF380-F7A4-42FC-A63B-6BF08891B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1">
                <a:extLst>
                  <a:ext uri="{FF2B5EF4-FFF2-40B4-BE49-F238E27FC236}">
                    <a16:creationId xmlns:a16="http://schemas.microsoft.com/office/drawing/2014/main" id="{8A7D5105-922F-4790-9B56-D17064954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2">
                <a:extLst>
                  <a:ext uri="{FF2B5EF4-FFF2-40B4-BE49-F238E27FC236}">
                    <a16:creationId xmlns:a16="http://schemas.microsoft.com/office/drawing/2014/main" id="{BD21B4CD-F166-495F-A00D-A7843D418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3">
                <a:extLst>
                  <a:ext uri="{FF2B5EF4-FFF2-40B4-BE49-F238E27FC236}">
                    <a16:creationId xmlns:a16="http://schemas.microsoft.com/office/drawing/2014/main" id="{76D76E94-2865-4E6B-9A97-600F9995C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" name="Group 56">
              <a:extLst>
                <a:ext uri="{FF2B5EF4-FFF2-40B4-BE49-F238E27FC236}">
                  <a16:creationId xmlns:a16="http://schemas.microsoft.com/office/drawing/2014/main" id="{EA698A57-DC60-4126-8C8C-C6CC3B04688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8" name="Picture 14">
                <a:extLst>
                  <a:ext uri="{FF2B5EF4-FFF2-40B4-BE49-F238E27FC236}">
                    <a16:creationId xmlns:a16="http://schemas.microsoft.com/office/drawing/2014/main" id="{3EF1F35D-2FD1-43FC-ABAE-EAB3C4734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5">
                <a:extLst>
                  <a:ext uri="{FF2B5EF4-FFF2-40B4-BE49-F238E27FC236}">
                    <a16:creationId xmlns:a16="http://schemas.microsoft.com/office/drawing/2014/main" id="{C9D19E62-594B-4067-B83F-A2F6B3A4F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6">
                <a:extLst>
                  <a:ext uri="{FF2B5EF4-FFF2-40B4-BE49-F238E27FC236}">
                    <a16:creationId xmlns:a16="http://schemas.microsoft.com/office/drawing/2014/main" id="{54B6798B-0C60-4EA2-A2B6-B5715B6F7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7">
                <a:extLst>
                  <a:ext uri="{FF2B5EF4-FFF2-40B4-BE49-F238E27FC236}">
                    <a16:creationId xmlns:a16="http://schemas.microsoft.com/office/drawing/2014/main" id="{31F1C4FA-5888-45F4-A7B9-0EF1B9157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8">
                <a:extLst>
                  <a:ext uri="{FF2B5EF4-FFF2-40B4-BE49-F238E27FC236}">
                    <a16:creationId xmlns:a16="http://schemas.microsoft.com/office/drawing/2014/main" id="{510B04D2-0CAB-49E3-B911-D3D27FAF0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9">
                <a:extLst>
                  <a:ext uri="{FF2B5EF4-FFF2-40B4-BE49-F238E27FC236}">
                    <a16:creationId xmlns:a16="http://schemas.microsoft.com/office/drawing/2014/main" id="{DDCC802B-D037-4152-8C0C-A8CCCC5C5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0">
                <a:extLst>
                  <a:ext uri="{FF2B5EF4-FFF2-40B4-BE49-F238E27FC236}">
                    <a16:creationId xmlns:a16="http://schemas.microsoft.com/office/drawing/2014/main" id="{6C218601-86E2-4EAD-873C-2FB3B12EE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1">
                <a:extLst>
                  <a:ext uri="{FF2B5EF4-FFF2-40B4-BE49-F238E27FC236}">
                    <a16:creationId xmlns:a16="http://schemas.microsoft.com/office/drawing/2014/main" id="{E93256E7-F041-44B4-A49A-B8B9A3C8E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2">
                <a:extLst>
                  <a:ext uri="{FF2B5EF4-FFF2-40B4-BE49-F238E27FC236}">
                    <a16:creationId xmlns:a16="http://schemas.microsoft.com/office/drawing/2014/main" id="{EA38C323-C943-4BD6-B24C-9336B2FE8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3">
                <a:extLst>
                  <a:ext uri="{FF2B5EF4-FFF2-40B4-BE49-F238E27FC236}">
                    <a16:creationId xmlns:a16="http://schemas.microsoft.com/office/drawing/2014/main" id="{DF2E9029-1E9D-4907-B28C-FA7445431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6" name="Group 56">
              <a:extLst>
                <a:ext uri="{FF2B5EF4-FFF2-40B4-BE49-F238E27FC236}">
                  <a16:creationId xmlns:a16="http://schemas.microsoft.com/office/drawing/2014/main" id="{0A4A8973-37A6-48F1-9802-79C5CD9D313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8" name="Picture 14">
                <a:extLst>
                  <a:ext uri="{FF2B5EF4-FFF2-40B4-BE49-F238E27FC236}">
                    <a16:creationId xmlns:a16="http://schemas.microsoft.com/office/drawing/2014/main" id="{EAC06284-E309-4AF0-8E6A-251802ED9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5">
                <a:extLst>
                  <a:ext uri="{FF2B5EF4-FFF2-40B4-BE49-F238E27FC236}">
                    <a16:creationId xmlns:a16="http://schemas.microsoft.com/office/drawing/2014/main" id="{5C41F4A9-C7D5-4392-AB2A-3AFDA9C86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6">
                <a:extLst>
                  <a:ext uri="{FF2B5EF4-FFF2-40B4-BE49-F238E27FC236}">
                    <a16:creationId xmlns:a16="http://schemas.microsoft.com/office/drawing/2014/main" id="{C90B51EF-6D18-4979-B88D-76C052290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7">
                <a:extLst>
                  <a:ext uri="{FF2B5EF4-FFF2-40B4-BE49-F238E27FC236}">
                    <a16:creationId xmlns:a16="http://schemas.microsoft.com/office/drawing/2014/main" id="{2383382D-AB65-45BC-BFFD-618BB65A1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8">
                <a:extLst>
                  <a:ext uri="{FF2B5EF4-FFF2-40B4-BE49-F238E27FC236}">
                    <a16:creationId xmlns:a16="http://schemas.microsoft.com/office/drawing/2014/main" id="{0BF964C2-B6CC-47DB-AC63-68A516E2F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9">
                <a:extLst>
                  <a:ext uri="{FF2B5EF4-FFF2-40B4-BE49-F238E27FC236}">
                    <a16:creationId xmlns:a16="http://schemas.microsoft.com/office/drawing/2014/main" id="{A482D97D-049E-4AFA-933B-0B8BE8EB4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0">
                <a:extLst>
                  <a:ext uri="{FF2B5EF4-FFF2-40B4-BE49-F238E27FC236}">
                    <a16:creationId xmlns:a16="http://schemas.microsoft.com/office/drawing/2014/main" id="{03CF414D-7F45-4513-8EA0-13711D414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1">
                <a:extLst>
                  <a:ext uri="{FF2B5EF4-FFF2-40B4-BE49-F238E27FC236}">
                    <a16:creationId xmlns:a16="http://schemas.microsoft.com/office/drawing/2014/main" id="{0679DFCA-819E-4B7B-9DED-ABB4C07EA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2">
                <a:extLst>
                  <a:ext uri="{FF2B5EF4-FFF2-40B4-BE49-F238E27FC236}">
                    <a16:creationId xmlns:a16="http://schemas.microsoft.com/office/drawing/2014/main" id="{7C93E2B9-2558-4A01-82E9-30155B755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3">
                <a:extLst>
                  <a:ext uri="{FF2B5EF4-FFF2-40B4-BE49-F238E27FC236}">
                    <a16:creationId xmlns:a16="http://schemas.microsoft.com/office/drawing/2014/main" id="{2DB44C86-63BF-400A-B44E-4E4D9B67F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" name="Group 56">
              <a:extLst>
                <a:ext uri="{FF2B5EF4-FFF2-40B4-BE49-F238E27FC236}">
                  <a16:creationId xmlns:a16="http://schemas.microsoft.com/office/drawing/2014/main" id="{DD403E30-E5C7-42A0-A45C-43F5DB0EBEA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8" name="Picture 14">
                <a:extLst>
                  <a:ext uri="{FF2B5EF4-FFF2-40B4-BE49-F238E27FC236}">
                    <a16:creationId xmlns:a16="http://schemas.microsoft.com/office/drawing/2014/main" id="{7680E175-DA7F-4B2C-98AA-67428A1BF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15">
                <a:extLst>
                  <a:ext uri="{FF2B5EF4-FFF2-40B4-BE49-F238E27FC236}">
                    <a16:creationId xmlns:a16="http://schemas.microsoft.com/office/drawing/2014/main" id="{DC062198-926B-41AF-857A-DBB4AE608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6">
                <a:extLst>
                  <a:ext uri="{FF2B5EF4-FFF2-40B4-BE49-F238E27FC236}">
                    <a16:creationId xmlns:a16="http://schemas.microsoft.com/office/drawing/2014/main" id="{66FF9F44-CEC8-42BB-8A20-11DE1CBF8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7">
                <a:extLst>
                  <a:ext uri="{FF2B5EF4-FFF2-40B4-BE49-F238E27FC236}">
                    <a16:creationId xmlns:a16="http://schemas.microsoft.com/office/drawing/2014/main" id="{894C1D17-1DF1-48EB-A189-F1BE2D567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8">
                <a:extLst>
                  <a:ext uri="{FF2B5EF4-FFF2-40B4-BE49-F238E27FC236}">
                    <a16:creationId xmlns:a16="http://schemas.microsoft.com/office/drawing/2014/main" id="{EEE88B84-C0A6-4AB0-B36E-8CC47E635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9">
                <a:extLst>
                  <a:ext uri="{FF2B5EF4-FFF2-40B4-BE49-F238E27FC236}">
                    <a16:creationId xmlns:a16="http://schemas.microsoft.com/office/drawing/2014/main" id="{CBFDDA17-9E42-4DC9-BF9F-06155A682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20">
                <a:extLst>
                  <a:ext uri="{FF2B5EF4-FFF2-40B4-BE49-F238E27FC236}">
                    <a16:creationId xmlns:a16="http://schemas.microsoft.com/office/drawing/2014/main" id="{C2A17658-6D8D-458E-A3C5-C3E1EE7C3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1">
                <a:extLst>
                  <a:ext uri="{FF2B5EF4-FFF2-40B4-BE49-F238E27FC236}">
                    <a16:creationId xmlns:a16="http://schemas.microsoft.com/office/drawing/2014/main" id="{397F4C14-0A7F-4DD9-84EF-9538DCF93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2">
                <a:extLst>
                  <a:ext uri="{FF2B5EF4-FFF2-40B4-BE49-F238E27FC236}">
                    <a16:creationId xmlns:a16="http://schemas.microsoft.com/office/drawing/2014/main" id="{3D5F8210-FBBA-446F-B95F-692D8EB31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3">
                <a:extLst>
                  <a:ext uri="{FF2B5EF4-FFF2-40B4-BE49-F238E27FC236}">
                    <a16:creationId xmlns:a16="http://schemas.microsoft.com/office/drawing/2014/main" id="{9B8603DF-BD1C-433A-AA08-806EEBCA7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18" name="Group 56">
            <a:extLst>
              <a:ext uri="{FF2B5EF4-FFF2-40B4-BE49-F238E27FC236}">
                <a16:creationId xmlns:a16="http://schemas.microsoft.com/office/drawing/2014/main" id="{9CC5A557-2122-410F-947B-5BA80C723927}"/>
              </a:ext>
            </a:extLst>
          </p:cNvPr>
          <p:cNvGrpSpPr/>
          <p:nvPr/>
        </p:nvGrpSpPr>
        <p:grpSpPr>
          <a:xfrm>
            <a:off x="4133266" y="1987587"/>
            <a:ext cx="1539560" cy="171967"/>
            <a:chOff x="7746380" y="2949426"/>
            <a:chExt cx="2188691" cy="244475"/>
          </a:xfrm>
        </p:grpSpPr>
        <p:pic>
          <p:nvPicPr>
            <p:cNvPr id="219" name="Picture 14">
              <a:extLst>
                <a:ext uri="{FF2B5EF4-FFF2-40B4-BE49-F238E27FC236}">
                  <a16:creationId xmlns:a16="http://schemas.microsoft.com/office/drawing/2014/main" id="{181FAB7B-B64F-4F90-A205-80C7F09DBE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15">
              <a:extLst>
                <a:ext uri="{FF2B5EF4-FFF2-40B4-BE49-F238E27FC236}">
                  <a16:creationId xmlns:a16="http://schemas.microsoft.com/office/drawing/2014/main" id="{32442A75-C617-448F-9E56-39218AA26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16">
              <a:extLst>
                <a:ext uri="{FF2B5EF4-FFF2-40B4-BE49-F238E27FC236}">
                  <a16:creationId xmlns:a16="http://schemas.microsoft.com/office/drawing/2014/main" id="{ECEE1886-2AF4-4BD9-BB4B-2D36D5DD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17">
              <a:extLst>
                <a:ext uri="{FF2B5EF4-FFF2-40B4-BE49-F238E27FC236}">
                  <a16:creationId xmlns:a16="http://schemas.microsoft.com/office/drawing/2014/main" id="{D5874D8E-2FB6-436B-8F1F-CCB475159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3" name="Picture 18">
              <a:extLst>
                <a:ext uri="{FF2B5EF4-FFF2-40B4-BE49-F238E27FC236}">
                  <a16:creationId xmlns:a16="http://schemas.microsoft.com/office/drawing/2014/main" id="{8A2C1DDA-7595-4C1D-8646-45C2C6C22E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4" name="Picture 19">
              <a:extLst>
                <a:ext uri="{FF2B5EF4-FFF2-40B4-BE49-F238E27FC236}">
                  <a16:creationId xmlns:a16="http://schemas.microsoft.com/office/drawing/2014/main" id="{4A627667-B773-49DC-A645-C6A35C1248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20">
              <a:extLst>
                <a:ext uri="{FF2B5EF4-FFF2-40B4-BE49-F238E27FC236}">
                  <a16:creationId xmlns:a16="http://schemas.microsoft.com/office/drawing/2014/main" id="{3F69E5F2-361C-4F24-8F60-4A6C091EE9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21">
              <a:extLst>
                <a:ext uri="{FF2B5EF4-FFF2-40B4-BE49-F238E27FC236}">
                  <a16:creationId xmlns:a16="http://schemas.microsoft.com/office/drawing/2014/main" id="{412F804D-0C9B-40D9-998C-F9C113B7B3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22">
              <a:extLst>
                <a:ext uri="{FF2B5EF4-FFF2-40B4-BE49-F238E27FC236}">
                  <a16:creationId xmlns:a16="http://schemas.microsoft.com/office/drawing/2014/main" id="{994E8BB9-3F5F-4C4F-A6B6-8A20859C6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23">
              <a:extLst>
                <a:ext uri="{FF2B5EF4-FFF2-40B4-BE49-F238E27FC236}">
                  <a16:creationId xmlns:a16="http://schemas.microsoft.com/office/drawing/2014/main" id="{A779CC0E-2573-4258-9548-5C1D495D95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E3247115-46D9-43FF-AEEA-7965D85976B4}"/>
              </a:ext>
            </a:extLst>
          </p:cNvPr>
          <p:cNvGrpSpPr/>
          <p:nvPr/>
        </p:nvGrpSpPr>
        <p:grpSpPr>
          <a:xfrm>
            <a:off x="2364421" y="1958224"/>
            <a:ext cx="1539560" cy="1515856"/>
            <a:chOff x="4975891" y="1527626"/>
            <a:chExt cx="1539560" cy="1515856"/>
          </a:xfrm>
        </p:grpSpPr>
        <p:grpSp>
          <p:nvGrpSpPr>
            <p:cNvPr id="230" name="Group 56">
              <a:extLst>
                <a:ext uri="{FF2B5EF4-FFF2-40B4-BE49-F238E27FC236}">
                  <a16:creationId xmlns:a16="http://schemas.microsoft.com/office/drawing/2014/main" id="{A939F59F-4C4D-4134-A825-823B393564B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0" name="Picture 14">
                <a:extLst>
                  <a:ext uri="{FF2B5EF4-FFF2-40B4-BE49-F238E27FC236}">
                    <a16:creationId xmlns:a16="http://schemas.microsoft.com/office/drawing/2014/main" id="{650DA8DC-9D59-4411-9DA5-F017F6763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5">
                <a:extLst>
                  <a:ext uri="{FF2B5EF4-FFF2-40B4-BE49-F238E27FC236}">
                    <a16:creationId xmlns:a16="http://schemas.microsoft.com/office/drawing/2014/main" id="{E1F61AC2-3018-4898-A2CC-C453534DA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6">
                <a:extLst>
                  <a:ext uri="{FF2B5EF4-FFF2-40B4-BE49-F238E27FC236}">
                    <a16:creationId xmlns:a16="http://schemas.microsoft.com/office/drawing/2014/main" id="{DC7B8EA7-9F51-4A9D-834F-ED321D7AE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7">
                <a:extLst>
                  <a:ext uri="{FF2B5EF4-FFF2-40B4-BE49-F238E27FC236}">
                    <a16:creationId xmlns:a16="http://schemas.microsoft.com/office/drawing/2014/main" id="{042FC0B4-B025-430B-8DDF-88253EEC2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8">
                <a:extLst>
                  <a:ext uri="{FF2B5EF4-FFF2-40B4-BE49-F238E27FC236}">
                    <a16:creationId xmlns:a16="http://schemas.microsoft.com/office/drawing/2014/main" id="{7AAA34DF-05B2-44AE-934A-F1DF4B60E6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9">
                <a:extLst>
                  <a:ext uri="{FF2B5EF4-FFF2-40B4-BE49-F238E27FC236}">
                    <a16:creationId xmlns:a16="http://schemas.microsoft.com/office/drawing/2014/main" id="{1431FDBE-0FD1-45D2-992F-71EADFD05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0">
                <a:extLst>
                  <a:ext uri="{FF2B5EF4-FFF2-40B4-BE49-F238E27FC236}">
                    <a16:creationId xmlns:a16="http://schemas.microsoft.com/office/drawing/2014/main" id="{9A6EF285-6E26-46A4-B22D-DF4115737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1">
                <a:extLst>
                  <a:ext uri="{FF2B5EF4-FFF2-40B4-BE49-F238E27FC236}">
                    <a16:creationId xmlns:a16="http://schemas.microsoft.com/office/drawing/2014/main" id="{35D9B6EA-2657-4853-9CD6-640B2C09F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2">
                <a:extLst>
                  <a:ext uri="{FF2B5EF4-FFF2-40B4-BE49-F238E27FC236}">
                    <a16:creationId xmlns:a16="http://schemas.microsoft.com/office/drawing/2014/main" id="{3EB5E24E-82C6-4419-B73E-F85D99BC8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3">
                <a:extLst>
                  <a:ext uri="{FF2B5EF4-FFF2-40B4-BE49-F238E27FC236}">
                    <a16:creationId xmlns:a16="http://schemas.microsoft.com/office/drawing/2014/main" id="{AD9973E3-F34B-478F-9A7E-79A8B187C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EDC4CB7F-5BF4-4224-B0AA-5D001B2C775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0" name="Picture 14">
                <a:extLst>
                  <a:ext uri="{FF2B5EF4-FFF2-40B4-BE49-F238E27FC236}">
                    <a16:creationId xmlns:a16="http://schemas.microsoft.com/office/drawing/2014/main" id="{C80D70D8-D0C1-4878-9FEB-D9155B662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5">
                <a:extLst>
                  <a:ext uri="{FF2B5EF4-FFF2-40B4-BE49-F238E27FC236}">
                    <a16:creationId xmlns:a16="http://schemas.microsoft.com/office/drawing/2014/main" id="{EFC81E8E-79D1-4A95-A0CE-F51E0F1194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6">
                <a:extLst>
                  <a:ext uri="{FF2B5EF4-FFF2-40B4-BE49-F238E27FC236}">
                    <a16:creationId xmlns:a16="http://schemas.microsoft.com/office/drawing/2014/main" id="{66E99370-A3FD-48CE-832F-95133DC48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7">
                <a:extLst>
                  <a:ext uri="{FF2B5EF4-FFF2-40B4-BE49-F238E27FC236}">
                    <a16:creationId xmlns:a16="http://schemas.microsoft.com/office/drawing/2014/main" id="{47310585-A8D1-4BFF-80D9-194D22752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8">
                <a:extLst>
                  <a:ext uri="{FF2B5EF4-FFF2-40B4-BE49-F238E27FC236}">
                    <a16:creationId xmlns:a16="http://schemas.microsoft.com/office/drawing/2014/main" id="{92544DA7-D828-462B-A001-61EA1303C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9">
                <a:extLst>
                  <a:ext uri="{FF2B5EF4-FFF2-40B4-BE49-F238E27FC236}">
                    <a16:creationId xmlns:a16="http://schemas.microsoft.com/office/drawing/2014/main" id="{A37FB906-4063-4823-8928-EB1EA85D9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0">
                <a:extLst>
                  <a:ext uri="{FF2B5EF4-FFF2-40B4-BE49-F238E27FC236}">
                    <a16:creationId xmlns:a16="http://schemas.microsoft.com/office/drawing/2014/main" id="{C5704D93-0F32-442C-B48F-5AFE74B5B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1">
                <a:extLst>
                  <a:ext uri="{FF2B5EF4-FFF2-40B4-BE49-F238E27FC236}">
                    <a16:creationId xmlns:a16="http://schemas.microsoft.com/office/drawing/2014/main" id="{6FF92B6F-AA7C-4BFF-A9A1-E5DDCB8C4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2">
                <a:extLst>
                  <a:ext uri="{FF2B5EF4-FFF2-40B4-BE49-F238E27FC236}">
                    <a16:creationId xmlns:a16="http://schemas.microsoft.com/office/drawing/2014/main" id="{C64B4D6C-6DDB-4776-A36C-F88300E8B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3">
                <a:extLst>
                  <a:ext uri="{FF2B5EF4-FFF2-40B4-BE49-F238E27FC236}">
                    <a16:creationId xmlns:a16="http://schemas.microsoft.com/office/drawing/2014/main" id="{BD99448F-219E-4B78-8C54-5791E7D76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EBB5E1A8-9FC7-42B4-A9C8-82B03C29171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30FB476F-292D-499C-90B8-152F31711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EB476C8A-2652-4FD2-BE40-26F80CF9E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6641EC92-2B72-4C9E-B335-E329D3019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A6BA2EEB-55D3-4737-BA0D-730A1983E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F0FB2E65-B124-47E9-B783-59F615FEE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2102338E-FE62-412A-A578-9C47FA550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2F2ECA71-5C4D-4C54-8144-F2CB8E8AC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498C3062-50DF-4472-8B3D-7C5926425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2775BBA4-BD54-4720-AC2D-125F968B9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36F28CD9-0C0C-4790-8DF0-522FF50C7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BC492C7-8E1C-4BFF-AB4D-72F5AB834DB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D1B0C963-1432-4770-B1C8-BBBD1D5AD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A6013789-6F26-42C5-8A20-952E4A409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83A50E1E-2B19-4C3E-B914-06632B169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759C8B42-3B83-4243-BDC6-367AF6DDF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7D17136D-C548-4F9F-A4FF-1DF3F291F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A18841EF-4826-4A38-B80E-5EE555F2E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D2AA2601-845C-4BB3-BBBA-54DD2F4FA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446BC581-567F-4B42-AAEB-8F612CA80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189CF7F6-A039-4D58-B3E3-FA36C9AC1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690D6061-31E5-481D-9DDC-7CB4FB1DF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991F5FDB-89AC-4947-91F1-132871149AD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CF05144E-CBB0-414F-B011-F91917728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2ECA685D-14CA-4D8D-9806-A11639756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916ECDEA-183D-4DAE-833A-0F9D9F61B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60FAEE89-FADD-4135-9040-E099AADDB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78CECB9C-C306-4047-A037-D2D6C33D9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9980F88C-9A59-4A18-A344-FD3A2FBAB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4F7A47DA-338C-49B9-B9F2-669C26259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092B7C73-D44E-4BEE-8790-82421A1F3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98E5BA7E-C69C-4564-9E32-D6A14F9CC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C844610B-01C7-48BC-804E-3F2EDCB9A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38FFED1D-1C6A-42D6-92DE-A0D8B32C4E6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6E9AD477-F661-466E-98D2-276FD6E39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54D705BD-7951-48B7-BE33-0E5756AF1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9EB10116-2054-4109-98C4-FF5068DF1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3287721D-A42F-414C-8AEC-401DF5119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CFA85372-C112-4FDE-B73E-95E3254C6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051B5E3D-8C90-414C-8D4F-6F2ED2C64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E69114BB-6272-498C-A937-197CFAF8F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36818DBC-6A47-428D-BA04-FEA1E5B0C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079E28AB-D950-4DFD-B174-07D7602BA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A5C20183-9AC6-41DB-AC51-A14E45DC0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4B0C8773-712C-4425-8545-1DF0E92BE82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5F460C91-C4C0-4FEC-AC86-0EDD0F4AB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2683A95A-63A6-42D4-92FA-8087DA20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7EE28434-7A2C-4804-869B-9DE6D87FE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F25DF9CA-2378-4B63-ABFD-D6718D46F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381E95CE-F321-4D7A-B2FC-87EAD1F43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9317BAF1-8F45-4B2E-84B7-147763A96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BE22676A-5198-430B-9C73-97A6D04E0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F5A6A015-283A-4201-B3A6-96538BBCF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FFE27499-8EE9-4432-BCA4-27618E79F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B8D0C8EA-32D9-4AD4-9829-C91D28186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C67CEBA2-0FF4-404F-A064-BA5A48B4FB1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876A49AE-3D68-4071-BC3B-FB2D0D80D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8CEF797D-82E0-494C-BA46-7D99B8320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397B1884-F5F2-432C-AA8E-A62CD1E8B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036F4901-B9CC-4162-B3F1-2BF96A746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2C2FD6A7-0701-4F74-9EAE-47DD096EC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D6A21150-0798-4C6B-B564-E16ED3696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BF218FCD-B9F1-4383-BE60-F32427C36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04543FF6-4449-488F-A9A0-D560A1D13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A40EE814-301B-41ED-B4DC-860D01540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52E2C2ED-3A7D-4257-9154-BBFC46A17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D101BAF6-D53D-476A-8E0D-00580FD2745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79F7034B-11F9-4D5E-B556-83F2E982B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E4D8B38D-27CA-493E-8F44-F151033DB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E143B5A5-BD02-4C8E-87B2-D05439FA3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4E38953F-10E8-4B2A-AC14-B952B3EE7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552CE61F-ED80-42E7-88EF-9C68FA7E1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2955E3D0-E280-43D1-A9B3-D4D6D0421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1A9BFFAA-B9D2-4BF5-A903-F6D5DB694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FBA487EA-9A7C-4150-A437-84256A009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4A7D71AF-CA69-4EDF-96EF-37BAB6A91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23D1827D-68A3-44B8-82D0-13D62C090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BA020312-16BD-4A6A-9446-2941C5F563A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45EEBE6D-1D85-4964-97E5-9ADC45B44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7369D3CC-C2E3-47AC-81FC-B777ED1AD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76A244BD-52CA-461B-B790-00694C959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EE656D3F-D7C2-49B4-873A-F8C6F9D52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3E81576D-6785-4B35-944F-62143A50B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ED990587-6074-431B-8455-4F67E7B76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95C9E5D0-33E7-4BF4-BC7E-69C50559C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76EAB1C4-940C-4590-9B9F-C69CE1C39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B93FA1E8-D328-42D9-A955-3D310084A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63256ACE-578C-4140-9FF6-5B8F9F10B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0" name="Group 56">
            <a:extLst>
              <a:ext uri="{FF2B5EF4-FFF2-40B4-BE49-F238E27FC236}">
                <a16:creationId xmlns:a16="http://schemas.microsoft.com/office/drawing/2014/main" id="{638259CE-845A-4C24-955D-355A8506DB92}"/>
              </a:ext>
            </a:extLst>
          </p:cNvPr>
          <p:cNvGrpSpPr/>
          <p:nvPr/>
        </p:nvGrpSpPr>
        <p:grpSpPr>
          <a:xfrm>
            <a:off x="4133266" y="2428449"/>
            <a:ext cx="1539560" cy="171967"/>
            <a:chOff x="7746380" y="2949426"/>
            <a:chExt cx="2188691" cy="244475"/>
          </a:xfrm>
        </p:grpSpPr>
        <p:pic>
          <p:nvPicPr>
            <p:cNvPr id="341" name="Picture 14">
              <a:extLst>
                <a:ext uri="{FF2B5EF4-FFF2-40B4-BE49-F238E27FC236}">
                  <a16:creationId xmlns:a16="http://schemas.microsoft.com/office/drawing/2014/main" id="{E37A1125-4D86-497E-9F40-801FC14F4E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15">
              <a:extLst>
                <a:ext uri="{FF2B5EF4-FFF2-40B4-BE49-F238E27FC236}">
                  <a16:creationId xmlns:a16="http://schemas.microsoft.com/office/drawing/2014/main" id="{3D52615F-DCEC-4800-9DB3-5ABA96E888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16">
              <a:extLst>
                <a:ext uri="{FF2B5EF4-FFF2-40B4-BE49-F238E27FC236}">
                  <a16:creationId xmlns:a16="http://schemas.microsoft.com/office/drawing/2014/main" id="{628F4953-772B-4732-B944-AA07A63F57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4" name="Picture 17">
              <a:extLst>
                <a:ext uri="{FF2B5EF4-FFF2-40B4-BE49-F238E27FC236}">
                  <a16:creationId xmlns:a16="http://schemas.microsoft.com/office/drawing/2014/main" id="{946B1280-FFFA-4803-8280-DD8B52CB15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5" name="Picture 18">
              <a:extLst>
                <a:ext uri="{FF2B5EF4-FFF2-40B4-BE49-F238E27FC236}">
                  <a16:creationId xmlns:a16="http://schemas.microsoft.com/office/drawing/2014/main" id="{7149FD47-EAF6-44FB-A7F1-7865EF75B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9">
              <a:extLst>
                <a:ext uri="{FF2B5EF4-FFF2-40B4-BE49-F238E27FC236}">
                  <a16:creationId xmlns:a16="http://schemas.microsoft.com/office/drawing/2014/main" id="{84A2ED6B-2612-4265-A232-47F9EB222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20">
              <a:extLst>
                <a:ext uri="{FF2B5EF4-FFF2-40B4-BE49-F238E27FC236}">
                  <a16:creationId xmlns:a16="http://schemas.microsoft.com/office/drawing/2014/main" id="{D5BE7ED6-A807-44F0-B10C-3E171B82FE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21">
              <a:extLst>
                <a:ext uri="{FF2B5EF4-FFF2-40B4-BE49-F238E27FC236}">
                  <a16:creationId xmlns:a16="http://schemas.microsoft.com/office/drawing/2014/main" id="{DC4F74E5-939B-47C5-A028-B727B095C1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22">
              <a:extLst>
                <a:ext uri="{FF2B5EF4-FFF2-40B4-BE49-F238E27FC236}">
                  <a16:creationId xmlns:a16="http://schemas.microsoft.com/office/drawing/2014/main" id="{7D680F8A-9267-4028-9C10-1284BE138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23">
              <a:extLst>
                <a:ext uri="{FF2B5EF4-FFF2-40B4-BE49-F238E27FC236}">
                  <a16:creationId xmlns:a16="http://schemas.microsoft.com/office/drawing/2014/main" id="{0F9CFDAB-688E-4636-9041-BFE240D7F6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1" name="Group 56">
            <a:extLst>
              <a:ext uri="{FF2B5EF4-FFF2-40B4-BE49-F238E27FC236}">
                <a16:creationId xmlns:a16="http://schemas.microsoft.com/office/drawing/2014/main" id="{CAF3D356-E0F6-4934-9D29-5D3275F96376}"/>
              </a:ext>
            </a:extLst>
          </p:cNvPr>
          <p:cNvGrpSpPr/>
          <p:nvPr/>
        </p:nvGrpSpPr>
        <p:grpSpPr>
          <a:xfrm>
            <a:off x="4131268" y="2887447"/>
            <a:ext cx="1539560" cy="171967"/>
            <a:chOff x="7746380" y="2949426"/>
            <a:chExt cx="2188691" cy="244475"/>
          </a:xfrm>
        </p:grpSpPr>
        <p:pic>
          <p:nvPicPr>
            <p:cNvPr id="352" name="Picture 14">
              <a:extLst>
                <a:ext uri="{FF2B5EF4-FFF2-40B4-BE49-F238E27FC236}">
                  <a16:creationId xmlns:a16="http://schemas.microsoft.com/office/drawing/2014/main" id="{973F9E06-4BE3-4B09-98CF-BE4338B770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15">
              <a:extLst>
                <a:ext uri="{FF2B5EF4-FFF2-40B4-BE49-F238E27FC236}">
                  <a16:creationId xmlns:a16="http://schemas.microsoft.com/office/drawing/2014/main" id="{9ABD1B92-78B7-439E-B514-C35CA1D4E7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16">
              <a:extLst>
                <a:ext uri="{FF2B5EF4-FFF2-40B4-BE49-F238E27FC236}">
                  <a16:creationId xmlns:a16="http://schemas.microsoft.com/office/drawing/2014/main" id="{748A46C8-27C9-4EB7-8836-381BB31CF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5" name="Picture 17">
              <a:extLst>
                <a:ext uri="{FF2B5EF4-FFF2-40B4-BE49-F238E27FC236}">
                  <a16:creationId xmlns:a16="http://schemas.microsoft.com/office/drawing/2014/main" id="{ACCA0445-CF3F-4799-83EC-C655ED0117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6" name="Picture 18">
              <a:extLst>
                <a:ext uri="{FF2B5EF4-FFF2-40B4-BE49-F238E27FC236}">
                  <a16:creationId xmlns:a16="http://schemas.microsoft.com/office/drawing/2014/main" id="{4A0CDB33-E837-4D2C-AE14-3CB62279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9">
              <a:extLst>
                <a:ext uri="{FF2B5EF4-FFF2-40B4-BE49-F238E27FC236}">
                  <a16:creationId xmlns:a16="http://schemas.microsoft.com/office/drawing/2014/main" id="{497EB666-6021-4C98-B48D-3969CCBDD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20">
              <a:extLst>
                <a:ext uri="{FF2B5EF4-FFF2-40B4-BE49-F238E27FC236}">
                  <a16:creationId xmlns:a16="http://schemas.microsoft.com/office/drawing/2014/main" id="{063AB883-32E1-4662-AC6D-ADDD6A0D83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21">
              <a:extLst>
                <a:ext uri="{FF2B5EF4-FFF2-40B4-BE49-F238E27FC236}">
                  <a16:creationId xmlns:a16="http://schemas.microsoft.com/office/drawing/2014/main" id="{A79BD922-04B3-4DDD-AA52-F91444B5CD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22">
              <a:extLst>
                <a:ext uri="{FF2B5EF4-FFF2-40B4-BE49-F238E27FC236}">
                  <a16:creationId xmlns:a16="http://schemas.microsoft.com/office/drawing/2014/main" id="{BBFDA920-76BA-4ADF-AC29-AFC9131BC2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23">
              <a:extLst>
                <a:ext uri="{FF2B5EF4-FFF2-40B4-BE49-F238E27FC236}">
                  <a16:creationId xmlns:a16="http://schemas.microsoft.com/office/drawing/2014/main" id="{8CB6E218-A5AF-418E-ACE4-1E368F3FE3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2" name="Group 56">
            <a:extLst>
              <a:ext uri="{FF2B5EF4-FFF2-40B4-BE49-F238E27FC236}">
                <a16:creationId xmlns:a16="http://schemas.microsoft.com/office/drawing/2014/main" id="{C7F75367-CBD4-405B-A3B1-424326D71E5A}"/>
              </a:ext>
            </a:extLst>
          </p:cNvPr>
          <p:cNvGrpSpPr/>
          <p:nvPr/>
        </p:nvGrpSpPr>
        <p:grpSpPr>
          <a:xfrm>
            <a:off x="4131268" y="3314454"/>
            <a:ext cx="1539560" cy="171967"/>
            <a:chOff x="7746380" y="2949426"/>
            <a:chExt cx="2188691" cy="244475"/>
          </a:xfrm>
        </p:grpSpPr>
        <p:pic>
          <p:nvPicPr>
            <p:cNvPr id="363" name="Picture 14">
              <a:extLst>
                <a:ext uri="{FF2B5EF4-FFF2-40B4-BE49-F238E27FC236}">
                  <a16:creationId xmlns:a16="http://schemas.microsoft.com/office/drawing/2014/main" id="{F9B221AE-9F96-4581-ACD6-EFE7961D76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15">
              <a:extLst>
                <a:ext uri="{FF2B5EF4-FFF2-40B4-BE49-F238E27FC236}">
                  <a16:creationId xmlns:a16="http://schemas.microsoft.com/office/drawing/2014/main" id="{CEA41449-EDBD-4DD5-A8E7-800CED4A5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16">
              <a:extLst>
                <a:ext uri="{FF2B5EF4-FFF2-40B4-BE49-F238E27FC236}">
                  <a16:creationId xmlns:a16="http://schemas.microsoft.com/office/drawing/2014/main" id="{A7CD6034-17D0-4253-B374-AC16B7C33B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6" name="Picture 17">
              <a:extLst>
                <a:ext uri="{FF2B5EF4-FFF2-40B4-BE49-F238E27FC236}">
                  <a16:creationId xmlns:a16="http://schemas.microsoft.com/office/drawing/2014/main" id="{EC6B887F-52EF-4C03-87E5-E35C277B83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7" name="Picture 18">
              <a:extLst>
                <a:ext uri="{FF2B5EF4-FFF2-40B4-BE49-F238E27FC236}">
                  <a16:creationId xmlns:a16="http://schemas.microsoft.com/office/drawing/2014/main" id="{37677B71-FD42-4C48-B4F6-CBFBA0561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9">
              <a:extLst>
                <a:ext uri="{FF2B5EF4-FFF2-40B4-BE49-F238E27FC236}">
                  <a16:creationId xmlns:a16="http://schemas.microsoft.com/office/drawing/2014/main" id="{32246657-8456-4E64-9102-54BCE32F7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20">
              <a:extLst>
                <a:ext uri="{FF2B5EF4-FFF2-40B4-BE49-F238E27FC236}">
                  <a16:creationId xmlns:a16="http://schemas.microsoft.com/office/drawing/2014/main" id="{AE38F0DA-AAA0-4478-B6C7-FC0FD80E82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21">
              <a:extLst>
                <a:ext uri="{FF2B5EF4-FFF2-40B4-BE49-F238E27FC236}">
                  <a16:creationId xmlns:a16="http://schemas.microsoft.com/office/drawing/2014/main" id="{6EEF99E4-2A39-4D6E-8537-A6B7BE01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22">
              <a:extLst>
                <a:ext uri="{FF2B5EF4-FFF2-40B4-BE49-F238E27FC236}">
                  <a16:creationId xmlns:a16="http://schemas.microsoft.com/office/drawing/2014/main" id="{35A36D4A-E8D0-4685-BE0F-B11D009993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23">
              <a:extLst>
                <a:ext uri="{FF2B5EF4-FFF2-40B4-BE49-F238E27FC236}">
                  <a16:creationId xmlns:a16="http://schemas.microsoft.com/office/drawing/2014/main" id="{B6ABF130-1F2E-4E65-89CC-8409D1FDB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3" name="Group 56">
            <a:extLst>
              <a:ext uri="{FF2B5EF4-FFF2-40B4-BE49-F238E27FC236}">
                <a16:creationId xmlns:a16="http://schemas.microsoft.com/office/drawing/2014/main" id="{919D75DA-1FFB-4E6A-BC3B-5CA060F889D9}"/>
              </a:ext>
            </a:extLst>
          </p:cNvPr>
          <p:cNvGrpSpPr/>
          <p:nvPr/>
        </p:nvGrpSpPr>
        <p:grpSpPr>
          <a:xfrm>
            <a:off x="4130281" y="3780724"/>
            <a:ext cx="1539560" cy="171967"/>
            <a:chOff x="7746380" y="2949426"/>
            <a:chExt cx="2188691" cy="244475"/>
          </a:xfrm>
        </p:grpSpPr>
        <p:pic>
          <p:nvPicPr>
            <p:cNvPr id="374" name="Picture 14">
              <a:extLst>
                <a:ext uri="{FF2B5EF4-FFF2-40B4-BE49-F238E27FC236}">
                  <a16:creationId xmlns:a16="http://schemas.microsoft.com/office/drawing/2014/main" id="{16B06424-7B4C-4829-82CD-53DDEB21E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15">
              <a:extLst>
                <a:ext uri="{FF2B5EF4-FFF2-40B4-BE49-F238E27FC236}">
                  <a16:creationId xmlns:a16="http://schemas.microsoft.com/office/drawing/2014/main" id="{B4B6243F-E99C-4820-BF24-A753CBD1C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16">
              <a:extLst>
                <a:ext uri="{FF2B5EF4-FFF2-40B4-BE49-F238E27FC236}">
                  <a16:creationId xmlns:a16="http://schemas.microsoft.com/office/drawing/2014/main" id="{9E82AA17-8BC2-4707-99CA-FA54267EE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7" name="Picture 17">
              <a:extLst>
                <a:ext uri="{FF2B5EF4-FFF2-40B4-BE49-F238E27FC236}">
                  <a16:creationId xmlns:a16="http://schemas.microsoft.com/office/drawing/2014/main" id="{2107589A-47F6-4C52-885E-2E4FF0F6CC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8" name="Picture 18">
              <a:extLst>
                <a:ext uri="{FF2B5EF4-FFF2-40B4-BE49-F238E27FC236}">
                  <a16:creationId xmlns:a16="http://schemas.microsoft.com/office/drawing/2014/main" id="{87E9B804-D4A0-436D-B06B-0A6DB9207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9">
              <a:extLst>
                <a:ext uri="{FF2B5EF4-FFF2-40B4-BE49-F238E27FC236}">
                  <a16:creationId xmlns:a16="http://schemas.microsoft.com/office/drawing/2014/main" id="{0E6A386D-3D93-46CE-B3BF-BCD7127B89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20">
              <a:extLst>
                <a:ext uri="{FF2B5EF4-FFF2-40B4-BE49-F238E27FC236}">
                  <a16:creationId xmlns:a16="http://schemas.microsoft.com/office/drawing/2014/main" id="{D30D5251-C945-408F-A913-4D26C14C80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21">
              <a:extLst>
                <a:ext uri="{FF2B5EF4-FFF2-40B4-BE49-F238E27FC236}">
                  <a16:creationId xmlns:a16="http://schemas.microsoft.com/office/drawing/2014/main" id="{3C75BCCA-3BB4-4BA7-8618-94E15DD586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22">
              <a:extLst>
                <a:ext uri="{FF2B5EF4-FFF2-40B4-BE49-F238E27FC236}">
                  <a16:creationId xmlns:a16="http://schemas.microsoft.com/office/drawing/2014/main" id="{380D9D68-6EDB-4427-97B6-46496E3479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23">
              <a:extLst>
                <a:ext uri="{FF2B5EF4-FFF2-40B4-BE49-F238E27FC236}">
                  <a16:creationId xmlns:a16="http://schemas.microsoft.com/office/drawing/2014/main" id="{0C9461D0-1686-41FD-A1F9-F7B838E33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4" name="Group 56">
            <a:extLst>
              <a:ext uri="{FF2B5EF4-FFF2-40B4-BE49-F238E27FC236}">
                <a16:creationId xmlns:a16="http://schemas.microsoft.com/office/drawing/2014/main" id="{8559124A-7556-4038-AAD4-DD8001C5366A}"/>
              </a:ext>
            </a:extLst>
          </p:cNvPr>
          <p:cNvGrpSpPr/>
          <p:nvPr/>
        </p:nvGrpSpPr>
        <p:grpSpPr>
          <a:xfrm>
            <a:off x="4130281" y="4221586"/>
            <a:ext cx="1539560" cy="171967"/>
            <a:chOff x="7746380" y="2949426"/>
            <a:chExt cx="2188691" cy="244475"/>
          </a:xfrm>
        </p:grpSpPr>
        <p:pic>
          <p:nvPicPr>
            <p:cNvPr id="385" name="Picture 14">
              <a:extLst>
                <a:ext uri="{FF2B5EF4-FFF2-40B4-BE49-F238E27FC236}">
                  <a16:creationId xmlns:a16="http://schemas.microsoft.com/office/drawing/2014/main" id="{91B8783C-EEB4-437B-8E08-DB5B97736C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15">
              <a:extLst>
                <a:ext uri="{FF2B5EF4-FFF2-40B4-BE49-F238E27FC236}">
                  <a16:creationId xmlns:a16="http://schemas.microsoft.com/office/drawing/2014/main" id="{3E9E90EA-4FBD-409E-9607-FADF7FB1F2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16">
              <a:extLst>
                <a:ext uri="{FF2B5EF4-FFF2-40B4-BE49-F238E27FC236}">
                  <a16:creationId xmlns:a16="http://schemas.microsoft.com/office/drawing/2014/main" id="{3F93DC88-6AB4-4317-B846-5F391C74CB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8" name="Picture 17">
              <a:extLst>
                <a:ext uri="{FF2B5EF4-FFF2-40B4-BE49-F238E27FC236}">
                  <a16:creationId xmlns:a16="http://schemas.microsoft.com/office/drawing/2014/main" id="{8F14788C-6DFD-4239-8FD1-D97A350800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8">
              <a:extLst>
                <a:ext uri="{FF2B5EF4-FFF2-40B4-BE49-F238E27FC236}">
                  <a16:creationId xmlns:a16="http://schemas.microsoft.com/office/drawing/2014/main" id="{E260650A-16C6-4E68-93A4-3B2A4D5634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9">
              <a:extLst>
                <a:ext uri="{FF2B5EF4-FFF2-40B4-BE49-F238E27FC236}">
                  <a16:creationId xmlns:a16="http://schemas.microsoft.com/office/drawing/2014/main" id="{40BE122F-EACB-4677-A3B9-9E5C3F2484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20">
              <a:extLst>
                <a:ext uri="{FF2B5EF4-FFF2-40B4-BE49-F238E27FC236}">
                  <a16:creationId xmlns:a16="http://schemas.microsoft.com/office/drawing/2014/main" id="{78FC38F2-D0E2-452D-AE58-96DF84E2D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21">
              <a:extLst>
                <a:ext uri="{FF2B5EF4-FFF2-40B4-BE49-F238E27FC236}">
                  <a16:creationId xmlns:a16="http://schemas.microsoft.com/office/drawing/2014/main" id="{7F6087C1-8C65-4246-B215-33F2E11990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22">
              <a:extLst>
                <a:ext uri="{FF2B5EF4-FFF2-40B4-BE49-F238E27FC236}">
                  <a16:creationId xmlns:a16="http://schemas.microsoft.com/office/drawing/2014/main" id="{82A3FAD1-710A-4D75-9DA2-229C646CC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3">
              <a:extLst>
                <a:ext uri="{FF2B5EF4-FFF2-40B4-BE49-F238E27FC236}">
                  <a16:creationId xmlns:a16="http://schemas.microsoft.com/office/drawing/2014/main" id="{B9B3F5A5-0A56-4BB0-8A50-AE147CB6D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5" name="Group 56">
            <a:extLst>
              <a:ext uri="{FF2B5EF4-FFF2-40B4-BE49-F238E27FC236}">
                <a16:creationId xmlns:a16="http://schemas.microsoft.com/office/drawing/2014/main" id="{D6329B59-B5F6-438A-AD8F-B7E61372DCAE}"/>
              </a:ext>
            </a:extLst>
          </p:cNvPr>
          <p:cNvGrpSpPr/>
          <p:nvPr/>
        </p:nvGrpSpPr>
        <p:grpSpPr>
          <a:xfrm>
            <a:off x="4131735" y="2887447"/>
            <a:ext cx="1539560" cy="171967"/>
            <a:chOff x="7746380" y="2949426"/>
            <a:chExt cx="2188691" cy="244475"/>
          </a:xfrm>
        </p:grpSpPr>
        <p:pic>
          <p:nvPicPr>
            <p:cNvPr id="396" name="Picture 14">
              <a:extLst>
                <a:ext uri="{FF2B5EF4-FFF2-40B4-BE49-F238E27FC236}">
                  <a16:creationId xmlns:a16="http://schemas.microsoft.com/office/drawing/2014/main" id="{167EEDDF-2E4D-4CE8-B56C-F3F006EE70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15">
              <a:extLst>
                <a:ext uri="{FF2B5EF4-FFF2-40B4-BE49-F238E27FC236}">
                  <a16:creationId xmlns:a16="http://schemas.microsoft.com/office/drawing/2014/main" id="{E71864BE-1716-4395-A90D-8EB80D90A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16">
              <a:extLst>
                <a:ext uri="{FF2B5EF4-FFF2-40B4-BE49-F238E27FC236}">
                  <a16:creationId xmlns:a16="http://schemas.microsoft.com/office/drawing/2014/main" id="{CDCCC076-DED9-45D9-B53B-35D334FAF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9" name="Picture 17">
              <a:extLst>
                <a:ext uri="{FF2B5EF4-FFF2-40B4-BE49-F238E27FC236}">
                  <a16:creationId xmlns:a16="http://schemas.microsoft.com/office/drawing/2014/main" id="{92058E47-6FF6-4F55-B1E2-01841041B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0" name="Picture 18">
              <a:extLst>
                <a:ext uri="{FF2B5EF4-FFF2-40B4-BE49-F238E27FC236}">
                  <a16:creationId xmlns:a16="http://schemas.microsoft.com/office/drawing/2014/main" id="{40FAC26E-A073-468C-8463-1FB9A52C27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9">
              <a:extLst>
                <a:ext uri="{FF2B5EF4-FFF2-40B4-BE49-F238E27FC236}">
                  <a16:creationId xmlns:a16="http://schemas.microsoft.com/office/drawing/2014/main" id="{E4D90F88-4E33-4A35-B4A7-B41F1160C7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20">
              <a:extLst>
                <a:ext uri="{FF2B5EF4-FFF2-40B4-BE49-F238E27FC236}">
                  <a16:creationId xmlns:a16="http://schemas.microsoft.com/office/drawing/2014/main" id="{88835B56-80F5-46E5-830E-91B4C2030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21">
              <a:extLst>
                <a:ext uri="{FF2B5EF4-FFF2-40B4-BE49-F238E27FC236}">
                  <a16:creationId xmlns:a16="http://schemas.microsoft.com/office/drawing/2014/main" id="{6E91E0D1-B080-45BA-9239-A27345FB3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22">
              <a:extLst>
                <a:ext uri="{FF2B5EF4-FFF2-40B4-BE49-F238E27FC236}">
                  <a16:creationId xmlns:a16="http://schemas.microsoft.com/office/drawing/2014/main" id="{6025706F-D57C-4626-A0D5-8B95609F5A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23">
              <a:extLst>
                <a:ext uri="{FF2B5EF4-FFF2-40B4-BE49-F238E27FC236}">
                  <a16:creationId xmlns:a16="http://schemas.microsoft.com/office/drawing/2014/main" id="{62ED2869-13B9-4F75-979E-5AE659741F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06" name="Group 56">
            <a:extLst>
              <a:ext uri="{FF2B5EF4-FFF2-40B4-BE49-F238E27FC236}">
                <a16:creationId xmlns:a16="http://schemas.microsoft.com/office/drawing/2014/main" id="{6C04D021-4CAA-49FB-8CCA-0117C9548140}"/>
              </a:ext>
            </a:extLst>
          </p:cNvPr>
          <p:cNvGrpSpPr/>
          <p:nvPr/>
        </p:nvGrpSpPr>
        <p:grpSpPr>
          <a:xfrm>
            <a:off x="4131735" y="3314454"/>
            <a:ext cx="1539560" cy="171967"/>
            <a:chOff x="7746380" y="2949426"/>
            <a:chExt cx="2188691" cy="244475"/>
          </a:xfrm>
        </p:grpSpPr>
        <p:pic>
          <p:nvPicPr>
            <p:cNvPr id="407" name="Picture 14">
              <a:extLst>
                <a:ext uri="{FF2B5EF4-FFF2-40B4-BE49-F238E27FC236}">
                  <a16:creationId xmlns:a16="http://schemas.microsoft.com/office/drawing/2014/main" id="{D9D0B5AB-7C24-47F8-9132-DC67873B4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15">
              <a:extLst>
                <a:ext uri="{FF2B5EF4-FFF2-40B4-BE49-F238E27FC236}">
                  <a16:creationId xmlns:a16="http://schemas.microsoft.com/office/drawing/2014/main" id="{1BC1EFFD-E6D1-4077-B0AE-741388D94B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16">
              <a:extLst>
                <a:ext uri="{FF2B5EF4-FFF2-40B4-BE49-F238E27FC236}">
                  <a16:creationId xmlns:a16="http://schemas.microsoft.com/office/drawing/2014/main" id="{DBD63B41-2179-4AE2-A00B-EAEE76D12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17">
              <a:extLst>
                <a:ext uri="{FF2B5EF4-FFF2-40B4-BE49-F238E27FC236}">
                  <a16:creationId xmlns:a16="http://schemas.microsoft.com/office/drawing/2014/main" id="{97C9EF76-E070-4816-BC05-77BE0DD91A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18">
              <a:extLst>
                <a:ext uri="{FF2B5EF4-FFF2-40B4-BE49-F238E27FC236}">
                  <a16:creationId xmlns:a16="http://schemas.microsoft.com/office/drawing/2014/main" id="{EB66DEFF-39A8-403D-9247-7D9847A41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19">
              <a:extLst>
                <a:ext uri="{FF2B5EF4-FFF2-40B4-BE49-F238E27FC236}">
                  <a16:creationId xmlns:a16="http://schemas.microsoft.com/office/drawing/2014/main" id="{CEEE20B8-0DC8-49E3-88C0-03725C4608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20">
              <a:extLst>
                <a:ext uri="{FF2B5EF4-FFF2-40B4-BE49-F238E27FC236}">
                  <a16:creationId xmlns:a16="http://schemas.microsoft.com/office/drawing/2014/main" id="{6ED8335A-8C09-4477-A3BB-60EAA2D271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21">
              <a:extLst>
                <a:ext uri="{FF2B5EF4-FFF2-40B4-BE49-F238E27FC236}">
                  <a16:creationId xmlns:a16="http://schemas.microsoft.com/office/drawing/2014/main" id="{989D68E1-6C9D-4E3D-A89D-CB8D860DC3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22">
              <a:extLst>
                <a:ext uri="{FF2B5EF4-FFF2-40B4-BE49-F238E27FC236}">
                  <a16:creationId xmlns:a16="http://schemas.microsoft.com/office/drawing/2014/main" id="{4756BE53-AB15-4B14-8051-C7955E2545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23">
              <a:extLst>
                <a:ext uri="{FF2B5EF4-FFF2-40B4-BE49-F238E27FC236}">
                  <a16:creationId xmlns:a16="http://schemas.microsoft.com/office/drawing/2014/main" id="{CEE2E9C1-8F79-42A6-9D52-1D0516407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7" name="Group 56">
            <a:extLst>
              <a:ext uri="{FF2B5EF4-FFF2-40B4-BE49-F238E27FC236}">
                <a16:creationId xmlns:a16="http://schemas.microsoft.com/office/drawing/2014/main" id="{6676B1E5-DB9C-4732-B24E-472E92C1C064}"/>
              </a:ext>
            </a:extLst>
          </p:cNvPr>
          <p:cNvGrpSpPr/>
          <p:nvPr/>
        </p:nvGrpSpPr>
        <p:grpSpPr>
          <a:xfrm>
            <a:off x="4130748" y="3780724"/>
            <a:ext cx="1539560" cy="171967"/>
            <a:chOff x="7746380" y="2949426"/>
            <a:chExt cx="2188691" cy="244475"/>
          </a:xfrm>
        </p:grpSpPr>
        <p:pic>
          <p:nvPicPr>
            <p:cNvPr id="418" name="Picture 14">
              <a:extLst>
                <a:ext uri="{FF2B5EF4-FFF2-40B4-BE49-F238E27FC236}">
                  <a16:creationId xmlns:a16="http://schemas.microsoft.com/office/drawing/2014/main" id="{5947C02A-FF9F-4BB1-86C2-2D640C810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15">
              <a:extLst>
                <a:ext uri="{FF2B5EF4-FFF2-40B4-BE49-F238E27FC236}">
                  <a16:creationId xmlns:a16="http://schemas.microsoft.com/office/drawing/2014/main" id="{C7E48B13-8BBA-4BF3-B506-48A69EB840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16">
              <a:extLst>
                <a:ext uri="{FF2B5EF4-FFF2-40B4-BE49-F238E27FC236}">
                  <a16:creationId xmlns:a16="http://schemas.microsoft.com/office/drawing/2014/main" id="{F52895C2-A76B-4505-85A1-77427CEF6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7">
              <a:extLst>
                <a:ext uri="{FF2B5EF4-FFF2-40B4-BE49-F238E27FC236}">
                  <a16:creationId xmlns:a16="http://schemas.microsoft.com/office/drawing/2014/main" id="{FCA35D36-F338-4B9C-B757-BF2F1D03CE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18">
              <a:extLst>
                <a:ext uri="{FF2B5EF4-FFF2-40B4-BE49-F238E27FC236}">
                  <a16:creationId xmlns:a16="http://schemas.microsoft.com/office/drawing/2014/main" id="{5314361B-BD5F-41A2-9DAF-3EFC529F8C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9">
              <a:extLst>
                <a:ext uri="{FF2B5EF4-FFF2-40B4-BE49-F238E27FC236}">
                  <a16:creationId xmlns:a16="http://schemas.microsoft.com/office/drawing/2014/main" id="{19688A46-CEEF-47E0-B49D-AE1C8A0D16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20">
              <a:extLst>
                <a:ext uri="{FF2B5EF4-FFF2-40B4-BE49-F238E27FC236}">
                  <a16:creationId xmlns:a16="http://schemas.microsoft.com/office/drawing/2014/main" id="{B36C8DE3-162E-458E-ADDF-76D686281B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21">
              <a:extLst>
                <a:ext uri="{FF2B5EF4-FFF2-40B4-BE49-F238E27FC236}">
                  <a16:creationId xmlns:a16="http://schemas.microsoft.com/office/drawing/2014/main" id="{DFD2C290-5664-4153-9E77-82A9A1ECEF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22">
              <a:extLst>
                <a:ext uri="{FF2B5EF4-FFF2-40B4-BE49-F238E27FC236}">
                  <a16:creationId xmlns:a16="http://schemas.microsoft.com/office/drawing/2014/main" id="{D386181B-5C01-4D87-9D58-AF3A8D0C20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23">
              <a:extLst>
                <a:ext uri="{FF2B5EF4-FFF2-40B4-BE49-F238E27FC236}">
                  <a16:creationId xmlns:a16="http://schemas.microsoft.com/office/drawing/2014/main" id="{F822B15F-5220-45CA-BD6C-F79F3873BB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8" name="Group 56">
            <a:extLst>
              <a:ext uri="{FF2B5EF4-FFF2-40B4-BE49-F238E27FC236}">
                <a16:creationId xmlns:a16="http://schemas.microsoft.com/office/drawing/2014/main" id="{B86D58AC-B2A4-4A95-9E6E-E9398D037E03}"/>
              </a:ext>
            </a:extLst>
          </p:cNvPr>
          <p:cNvGrpSpPr/>
          <p:nvPr/>
        </p:nvGrpSpPr>
        <p:grpSpPr>
          <a:xfrm>
            <a:off x="4130748" y="4221586"/>
            <a:ext cx="1539560" cy="171967"/>
            <a:chOff x="7746380" y="2949426"/>
            <a:chExt cx="2188691" cy="244475"/>
          </a:xfrm>
        </p:grpSpPr>
        <p:pic>
          <p:nvPicPr>
            <p:cNvPr id="429" name="Picture 14">
              <a:extLst>
                <a:ext uri="{FF2B5EF4-FFF2-40B4-BE49-F238E27FC236}">
                  <a16:creationId xmlns:a16="http://schemas.microsoft.com/office/drawing/2014/main" id="{70A217C3-FD71-4B95-9EE2-BB844B221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5">
              <a:extLst>
                <a:ext uri="{FF2B5EF4-FFF2-40B4-BE49-F238E27FC236}">
                  <a16:creationId xmlns:a16="http://schemas.microsoft.com/office/drawing/2014/main" id="{EE840F50-CCEA-497B-8DAC-2CD24BDDF4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6">
              <a:extLst>
                <a:ext uri="{FF2B5EF4-FFF2-40B4-BE49-F238E27FC236}">
                  <a16:creationId xmlns:a16="http://schemas.microsoft.com/office/drawing/2014/main" id="{EEDDAC79-EB7E-4407-A17C-6A450441AD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7">
              <a:extLst>
                <a:ext uri="{FF2B5EF4-FFF2-40B4-BE49-F238E27FC236}">
                  <a16:creationId xmlns:a16="http://schemas.microsoft.com/office/drawing/2014/main" id="{20602C5B-D542-443D-8FB8-63D9DA9A2E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18">
              <a:extLst>
                <a:ext uri="{FF2B5EF4-FFF2-40B4-BE49-F238E27FC236}">
                  <a16:creationId xmlns:a16="http://schemas.microsoft.com/office/drawing/2014/main" id="{FFBECCFB-F391-4185-86DD-AC19FC26D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9">
              <a:extLst>
                <a:ext uri="{FF2B5EF4-FFF2-40B4-BE49-F238E27FC236}">
                  <a16:creationId xmlns:a16="http://schemas.microsoft.com/office/drawing/2014/main" id="{FC922C47-4107-4010-9B16-B1A95589E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0">
              <a:extLst>
                <a:ext uri="{FF2B5EF4-FFF2-40B4-BE49-F238E27FC236}">
                  <a16:creationId xmlns:a16="http://schemas.microsoft.com/office/drawing/2014/main" id="{644D8918-23BA-48CA-BE69-E9E2E51075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1">
              <a:extLst>
                <a:ext uri="{FF2B5EF4-FFF2-40B4-BE49-F238E27FC236}">
                  <a16:creationId xmlns:a16="http://schemas.microsoft.com/office/drawing/2014/main" id="{E55AE76E-85D5-4E56-946F-5169021F3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22">
              <a:extLst>
                <a:ext uri="{FF2B5EF4-FFF2-40B4-BE49-F238E27FC236}">
                  <a16:creationId xmlns:a16="http://schemas.microsoft.com/office/drawing/2014/main" id="{DEED602C-F561-409F-9E7C-5D5D4D69C9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23">
              <a:extLst>
                <a:ext uri="{FF2B5EF4-FFF2-40B4-BE49-F238E27FC236}">
                  <a16:creationId xmlns:a16="http://schemas.microsoft.com/office/drawing/2014/main" id="{FD8E28C0-DBAE-4145-A9ED-23DC14EF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686024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320 – 50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394366" y="552278"/>
            <a:ext cx="477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533997" y="552278"/>
            <a:ext cx="61079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82D1E56D-8EDD-4E6A-9748-3E51AF7E0B84}"/>
              </a:ext>
            </a:extLst>
          </p:cNvPr>
          <p:cNvGrpSpPr/>
          <p:nvPr/>
        </p:nvGrpSpPr>
        <p:grpSpPr>
          <a:xfrm>
            <a:off x="571199" y="19582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00E9CCD1-A722-4961-AC8C-AFDB59F6E9E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73CDD8B8-1F30-452C-9617-FB3223A1D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3854167B-B56D-4C8C-BD88-F205FC780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A29495A9-CB8C-444D-9DCC-E7590A26A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D5681310-B461-4F9C-BE30-051C1F3E3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96C18E5C-070C-45A1-83ED-D4D1D14E9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93403676-C458-4A28-8B8B-D42AA873F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D478DFA6-792F-4197-B73D-24841E0F8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918869D2-21B4-4800-8F42-7CD375BC9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55EE7039-F3C2-4421-95B3-B8B3FC9D7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5225BA21-5EEB-4F6A-B371-B14D7D876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0B3E08BC-093E-47CD-B037-3915B9B5BC2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11044DC1-6345-4D93-95E3-1AD776859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CB322403-F037-4DBD-B7C0-84678BAF4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EE3DCABA-E1A1-4FD6-9454-11E63E283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F2F8099D-E355-4076-9000-78C229F4A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95E25381-282F-4D21-A3E6-BC0111200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604E91C9-8FB9-4E4B-9472-1BEF1180B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F4E7CAC3-4AB8-4DF5-887A-7C30162C7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A77800D9-4C7C-40E0-B182-1514AC20F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CF77A646-23CE-4647-876C-BF7F22464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AF9EA7DA-6D31-4FC4-9455-149177DCC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A23EB5A0-872E-456B-BA9B-1109D3FA02B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33737C9E-82D1-416C-AE37-172381CD2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B01C528F-608B-4A6A-B85B-59791F823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63368CA1-0401-4B5F-AEA8-D197B256F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2231134B-7C63-4407-A799-CEF30625A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FB62DBFC-82C6-4B73-AA82-8ED287306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BFD87971-A3B2-40AC-A599-B2BB9F844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E0764DE1-A7A9-4056-9DFC-D2D265A09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1B2139B2-99CA-4475-B72B-8C67619B2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C2E5E0B-9F54-4316-8805-57DB625FD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5D2B9274-3E97-4545-B055-39FFF6C8D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44D9ADDF-FEAE-45F1-AB31-EB6E3F69E60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1BEFE921-8094-460A-A63D-3F8122259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697A87ED-9353-4AFE-AE1A-B8001A466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06B014F3-8A75-44FA-9122-5F9B50C93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32DE6788-D117-41F9-8425-AB56CB20B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3319934E-B4C7-4678-BAE3-AFC51A7C2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658F8883-69E4-4157-AF26-C927784F4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1FB3B3B1-6D0B-4888-83C2-DBDCB8A05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9E6B109A-4A29-4747-B95B-E61689670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597906E8-C642-45D5-A06E-0EDBFB2C5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572DAED6-D826-43FB-9652-5F1F93C09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1FC553EE-353D-4158-9943-5E3AE2421F9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BF7CCFCD-2F66-4947-9E01-787DD3F6F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BEE0F125-D249-44AA-88C3-5AF2925D7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43F47B1D-2B2B-41B6-BB40-81D6C081B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0DADE552-D0E4-462B-89AE-CE4CE1797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FFD80136-E78D-4267-BEFB-FE970993D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3457A1B8-0F96-4071-928B-A38639999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F8F4AF92-0A87-4FC9-B6FD-2AEA56986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4A91530D-BAAA-416E-A8A3-05CDC4849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2EC175CA-CA1F-4DB7-9AA0-E8E16B0C1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11B7E81E-5A1D-411C-A5E6-66C6695C7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6BE9DC0C-45DD-446A-B9DA-A524CA438F9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D621B15A-53D1-473E-B930-4A220A223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0B1AEAD6-5D80-408F-A3F3-6466525EB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375C575A-0BBB-4F8A-BA97-65D278E56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3B7912A0-7792-4DA1-8E80-CA10A8DFE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7CBFC76F-8BFE-4288-818D-2EBD04123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AADE336A-FC65-4D8F-AE17-77779BB7E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C1ADAA10-0084-482F-82DF-487071AE9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6EF282BE-53A4-4CE4-8D59-BC4CB3C53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56A72134-8F10-43DE-A382-F3D23F268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96664960-F317-4C15-AD60-A4BAE786D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4A4A455F-4F3A-4D58-8A92-502414D8DD5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961EB8EF-9569-470B-B2EC-C5DA8358A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8664C559-1728-41B7-9F9C-CD0366180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ADD4AF6B-2526-4E3A-9519-751B0CB76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C704F3CC-E9D3-4F22-A0C1-8E383E782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EA71FBC4-D52C-448B-9028-147A09A30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E85B7D99-B8BA-414B-B6D2-C33602247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9E86C3EC-25E3-457D-9AE5-B69C38E86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2C2D74F2-712A-4F51-AA8D-9FA1D9FA5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1A3434DF-08FD-4E3D-9D20-277C4A9BB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B550B333-0691-412C-8BC1-66B746CB5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4BE75C91-776D-4384-BE21-1D5C1399868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B9A31743-0676-400E-AC3C-CD7B049D7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61B2628C-5706-4593-95A2-0435E278C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B1F920D5-AD98-42D1-B775-735CAB65D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96ACEEC5-051D-4D52-BCCB-9D9B341F5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46C8158A-DD9B-494E-8D1B-946B70E67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ED4F38D3-0FFE-4BF9-AD7A-481C9FCB4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573019C4-D010-42AA-9651-43377E4AF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08E99341-1F45-4FF2-9A92-73FD1F4B9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D3B289BA-5614-4D49-9CC7-758595D57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7316CB55-0DF2-4C7E-867B-0179082B4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" name="Group 56">
              <a:extLst>
                <a:ext uri="{FF2B5EF4-FFF2-40B4-BE49-F238E27FC236}">
                  <a16:creationId xmlns:a16="http://schemas.microsoft.com/office/drawing/2014/main" id="{6A84336F-2BCA-4417-854D-AC938E2996A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DC66EB6D-6089-45B1-860B-978532B63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A6D39FDA-E575-45E8-B816-9CD018535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5CED45A3-1190-42AC-AFB2-19E51A4B5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FC974774-D202-4748-B709-2DF3B73C4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CBE393C8-C120-4C19-BCB5-C244A9D27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6434FC95-12A6-44AE-B458-7DD04DE04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D85D7823-F785-48EC-BCD1-433D382C9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043EC35F-E946-4ABB-BF23-ABBC1385C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136505E1-6ED3-4CA6-8016-B840545F6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985F0B51-3A55-4457-9D4A-91307510F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C58B82A5-C68D-4DD8-83C8-AE8FD051039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0" name="Picture 14">
                <a:extLst>
                  <a:ext uri="{FF2B5EF4-FFF2-40B4-BE49-F238E27FC236}">
                    <a16:creationId xmlns:a16="http://schemas.microsoft.com/office/drawing/2014/main" id="{FD459189-3548-4B5B-8544-3679002F7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5">
                <a:extLst>
                  <a:ext uri="{FF2B5EF4-FFF2-40B4-BE49-F238E27FC236}">
                    <a16:creationId xmlns:a16="http://schemas.microsoft.com/office/drawing/2014/main" id="{930368B8-16A3-4796-B495-191FE1CF0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6">
                <a:extLst>
                  <a:ext uri="{FF2B5EF4-FFF2-40B4-BE49-F238E27FC236}">
                    <a16:creationId xmlns:a16="http://schemas.microsoft.com/office/drawing/2014/main" id="{6688F554-C143-4EC9-9604-EDF471B07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17">
                <a:extLst>
                  <a:ext uri="{FF2B5EF4-FFF2-40B4-BE49-F238E27FC236}">
                    <a16:creationId xmlns:a16="http://schemas.microsoft.com/office/drawing/2014/main" id="{8B1BF7D8-CD46-4325-A0DB-34CD5C8D8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E52AF3E3-81F5-4ADC-A375-510E8B398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48EC8429-FCB6-499E-983C-A50423E32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21B66D75-8EEC-4231-A565-49E968570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3A4D8591-A2F6-4831-894C-AE8BB8E45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6DFDC101-ADE9-4738-99E9-9BF782FD6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6DB22DF0-2889-4767-A067-58D91B1A7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54E3432F-3022-4DEF-9293-F4C5CD1542AC}"/>
              </a:ext>
            </a:extLst>
          </p:cNvPr>
          <p:cNvGrpSpPr/>
          <p:nvPr/>
        </p:nvGrpSpPr>
        <p:grpSpPr>
          <a:xfrm>
            <a:off x="2364421" y="1958224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ED607D1F-EC39-4E0A-A806-D8343DA7E87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0DF9B959-D621-4170-9D1D-AA1BDC63E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1520CCF6-CB97-406A-B7FB-19B4292E8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577ED39E-D47D-4F28-8905-D8A5A376D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4548C3A0-82B7-4A67-A865-628E0365C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6F1FCF08-AC39-4B7B-B74F-E274AFFE1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BFA2C58D-9EBC-4EAE-B109-835E6CBF9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5DF62C85-158F-41BA-86C3-22F08B410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74CF8BE8-6D26-44DC-88D1-F2858C643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1DA0B566-E1E1-4141-813F-0273E6230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BF2614D3-27A8-4396-B96D-B98EA1EAD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BC3926DA-1710-4C69-AD72-A8D6D072CD9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E87ACAFB-5C65-4E6E-98E9-016422907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A2E6D4EC-7E1D-4839-BFBC-5CDB9031F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8AB123EF-03A1-4752-A12E-717482BAF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D3C1CB64-3795-4C13-B5D3-5CA44FEE2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F56EEC97-447B-4423-BE35-FBC32129B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1DEF3340-4F17-41A9-85B1-5D74D65D6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E0D8595D-E539-4383-B96C-CA1764C14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858915C1-9DA0-45E3-B595-EC25109CE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31B20180-5C49-48EA-88F7-0CBA48F4C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60A4ECE0-1496-4CBC-ACBE-1C18F8462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55E4A136-BCEB-4C08-8F06-CB9607DE533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65A22028-0B3E-42B7-B161-C18032E7E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71ECDBC4-6D89-4D51-9AD7-2EE5FDE38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324FC24B-30F1-4D0A-921A-C832D431E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9F3B86D2-0495-42E4-8818-DF6A9EA3B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A40982BD-E9D5-47CF-93BC-8D3FA9AA3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DC89B2ED-8E29-489C-8E32-7DB14635C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7315E6E1-EC97-4241-9868-BE9088F76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D48B48A8-8274-4348-B310-DEA66FA95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4B43F79B-8658-456F-8B54-CC239E225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FC59CC30-1614-4F2B-A9E8-0C4B31C66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C24237B5-8187-44FC-AFBF-0998FEAD1D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6C585486-CBBD-4F83-B0E1-2D177C147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C4AF2B9F-25A8-407B-B2BE-88BD4CB25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BFBD405D-8F64-4DB1-8FC2-988264341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7397ADD7-154E-4244-9717-499B09031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C22A246E-9617-47C8-8A3F-70E7403D2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5BCAD651-236F-498D-9448-5E18C43E6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F4D96A8A-4C21-4095-A1D0-7D6D1111C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31550CEC-F14F-4AB8-8F51-C61465343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FEBD91E9-619E-4D07-A975-B59DC94F9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C28C0870-BCD0-43F0-A2C3-B53B0D4D4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146DF56F-4E51-4B4D-97D0-A792169A91A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0596838B-2216-46EF-B034-A0E125113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9D1EDCEC-25D5-4683-8335-4B7FA712B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60D361B3-835E-41BF-B7F9-3F11DAB94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F50734D0-E8D7-4A95-B218-25B447DFF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914E9E0B-B35F-43CD-BD20-DEDA10A3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FD9EA661-CC58-4F6B-97EB-5BFC33607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92F63352-6282-47BA-A10F-6820E9729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F7ABCCF4-0C01-4259-AA9D-11D620404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24CF8677-B1A2-47BB-93F4-13806A6F3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0C3A9493-534D-484B-A0E7-F078A5AA8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00BB3721-92D4-4BB9-9A77-4A8CEDC3426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E1AC1CE4-6738-4C01-A416-B10DD80C1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B0ECBA80-BB4A-4807-848F-371A248D7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F058384F-E6F9-49FC-A9F4-0322A796B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38BD5829-8866-4C2A-9D1A-3714776CE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9E600D4A-4A77-4FDB-BE3D-C0F24E29B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DCD06131-107B-477C-983E-795C43121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4793DD8B-8122-41DE-A241-75CC338CD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961FC736-43D7-4389-AA38-0DADF47E5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7C9C74A6-4268-4C19-B829-0FCC2FD07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9C6D6D50-C271-48E0-865D-19CE0363D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63E46DEA-7E97-4A75-837A-1DCA6BDDDC4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7DB7585A-7E17-4A5D-A702-211337888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5D949CE6-9732-4EE8-A07F-CEEAD980A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C7F68BF5-362A-4564-8647-30C27D5F6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82393A91-54B1-4A02-B6DB-ED9F6E20C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5CAF5EC3-EF29-458F-B213-784CB457E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872D0549-63C2-4DEA-8197-97CE0DE94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359AF50B-2331-4D5C-BC28-CBB216998D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E15E578A-E845-4F81-949C-8EB7FA628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A39553F1-E5CC-43CB-A2C1-7AC5CABC1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1AD27427-B1D2-495E-A05B-915312DA5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3FFA6FF9-2028-4BCF-8B4C-23791E51922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FF526347-FE62-46C8-A3CE-1F9E0736F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EFFA9B5A-82A8-4F64-8D67-56FB04E4C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1B631D25-D0A6-4B47-9AEE-0CF278F08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B020F317-75B7-43D7-9C29-87FD503C6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49AF1AD7-D657-4CC5-A88D-3C10DDDA2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0D824125-0623-4D56-9109-663EAA1E4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A48C01B1-2D60-455B-9659-14529D2D5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5E99671B-74DE-476F-93F0-3A2F52618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27F6A0FD-0E72-4DE2-B229-B9638452E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5815D692-44DE-4079-8042-4BB39C628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0EDFE6DE-81FA-44EC-994C-7276478DF33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B3AADB67-C1D3-4074-9117-33A37287B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EE9864F0-611E-42EB-A53B-0E8485A0E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BD4CA5F2-AC5D-4AD0-AEE7-FBF58FFA5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11618566-0E58-4299-A6D6-027853EB5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471C1AC3-B594-42BA-B1FC-B799FA246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88ED083B-2CA8-432E-A195-59063E2AC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50395D65-8804-4E4F-8917-C8F2DE142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4789C6CA-F95D-474E-955A-94983BC52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37E85BF0-B660-45FE-AB9B-A0556B749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A02FA2C3-1A29-48A6-B10F-96C8793A2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0C4EFD9C-22B3-4FBF-A32C-014E9F18FCB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33F8F36E-C0FF-4DF2-8D51-A68B4D5B2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677B5A79-554D-4F45-A238-9767B6978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F1C6E781-0BF0-4591-8D6A-34895C3A8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E75C1D76-B7A2-43F7-9F59-7605D7945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A9D93906-5D46-486A-8C49-49E37F08D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A7D76721-E2CE-40C5-8079-65CC5E9FF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38069CB9-3D33-4543-908E-2B21772A9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4902E161-B5FE-4D75-92D7-C01ABCF04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C55D14FD-049C-47B7-AFEE-DFB9C91D7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3BE79843-13D6-455A-9324-38B393BA8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56">
            <a:extLst>
              <a:ext uri="{FF2B5EF4-FFF2-40B4-BE49-F238E27FC236}">
                <a16:creationId xmlns:a16="http://schemas.microsoft.com/office/drawing/2014/main" id="{6A703382-00BD-4CAD-BDE9-97D966FA8670}"/>
              </a:ext>
            </a:extLst>
          </p:cNvPr>
          <p:cNvGrpSpPr/>
          <p:nvPr/>
        </p:nvGrpSpPr>
        <p:grpSpPr>
          <a:xfrm>
            <a:off x="4162851" y="2107545"/>
            <a:ext cx="1539560" cy="171967"/>
            <a:chOff x="7746380" y="2949426"/>
            <a:chExt cx="2188691" cy="244475"/>
          </a:xfrm>
        </p:grpSpPr>
        <p:pic>
          <p:nvPicPr>
            <p:cNvPr id="312" name="Picture 14">
              <a:extLst>
                <a:ext uri="{FF2B5EF4-FFF2-40B4-BE49-F238E27FC236}">
                  <a16:creationId xmlns:a16="http://schemas.microsoft.com/office/drawing/2014/main" id="{564E800B-A4C2-4F2B-B0F6-9FD38F9A7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15">
              <a:extLst>
                <a:ext uri="{FF2B5EF4-FFF2-40B4-BE49-F238E27FC236}">
                  <a16:creationId xmlns:a16="http://schemas.microsoft.com/office/drawing/2014/main" id="{0B884A40-28CE-4252-8CF0-1BF97EE822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16">
              <a:extLst>
                <a:ext uri="{FF2B5EF4-FFF2-40B4-BE49-F238E27FC236}">
                  <a16:creationId xmlns:a16="http://schemas.microsoft.com/office/drawing/2014/main" id="{CAB2E48A-A67D-4227-8918-E566AFC5A0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17">
              <a:extLst>
                <a:ext uri="{FF2B5EF4-FFF2-40B4-BE49-F238E27FC236}">
                  <a16:creationId xmlns:a16="http://schemas.microsoft.com/office/drawing/2014/main" id="{2911FD52-8FE4-4B17-947E-72143024C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8">
              <a:extLst>
                <a:ext uri="{FF2B5EF4-FFF2-40B4-BE49-F238E27FC236}">
                  <a16:creationId xmlns:a16="http://schemas.microsoft.com/office/drawing/2014/main" id="{0D0912F5-F1F8-4153-93DB-30FD7E750E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9">
              <a:extLst>
                <a:ext uri="{FF2B5EF4-FFF2-40B4-BE49-F238E27FC236}">
                  <a16:creationId xmlns:a16="http://schemas.microsoft.com/office/drawing/2014/main" id="{CCBF4878-3363-4A79-A580-F68D6EB22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20">
              <a:extLst>
                <a:ext uri="{FF2B5EF4-FFF2-40B4-BE49-F238E27FC236}">
                  <a16:creationId xmlns:a16="http://schemas.microsoft.com/office/drawing/2014/main" id="{2CAD2403-0B84-4A0D-BF96-B0E7E4DADA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21">
              <a:extLst>
                <a:ext uri="{FF2B5EF4-FFF2-40B4-BE49-F238E27FC236}">
                  <a16:creationId xmlns:a16="http://schemas.microsoft.com/office/drawing/2014/main" id="{C0986905-DFE7-4156-A587-C86C652FF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22">
              <a:extLst>
                <a:ext uri="{FF2B5EF4-FFF2-40B4-BE49-F238E27FC236}">
                  <a16:creationId xmlns:a16="http://schemas.microsoft.com/office/drawing/2014/main" id="{5933AA56-FB12-40DC-B20D-DF4255B89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23">
              <a:extLst>
                <a:ext uri="{FF2B5EF4-FFF2-40B4-BE49-F238E27FC236}">
                  <a16:creationId xmlns:a16="http://schemas.microsoft.com/office/drawing/2014/main" id="{97ED0E08-A79C-48ED-BEF6-D0426C4698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2" name="Group 56">
            <a:extLst>
              <a:ext uri="{FF2B5EF4-FFF2-40B4-BE49-F238E27FC236}">
                <a16:creationId xmlns:a16="http://schemas.microsoft.com/office/drawing/2014/main" id="{1062DAE4-1813-4936-8A2D-3A844A59CEFD}"/>
              </a:ext>
            </a:extLst>
          </p:cNvPr>
          <p:cNvGrpSpPr/>
          <p:nvPr/>
        </p:nvGrpSpPr>
        <p:grpSpPr>
          <a:xfrm>
            <a:off x="4159206" y="2256866"/>
            <a:ext cx="1539560" cy="171967"/>
            <a:chOff x="7746380" y="2949426"/>
            <a:chExt cx="2188691" cy="244475"/>
          </a:xfrm>
        </p:grpSpPr>
        <p:pic>
          <p:nvPicPr>
            <p:cNvPr id="323" name="Picture 14">
              <a:extLst>
                <a:ext uri="{FF2B5EF4-FFF2-40B4-BE49-F238E27FC236}">
                  <a16:creationId xmlns:a16="http://schemas.microsoft.com/office/drawing/2014/main" id="{D8E3E42A-CAC2-41FE-AB33-978FB1128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15">
              <a:extLst>
                <a:ext uri="{FF2B5EF4-FFF2-40B4-BE49-F238E27FC236}">
                  <a16:creationId xmlns:a16="http://schemas.microsoft.com/office/drawing/2014/main" id="{FA590D7C-27E8-4B5F-B389-1E82B53FE9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16">
              <a:extLst>
                <a:ext uri="{FF2B5EF4-FFF2-40B4-BE49-F238E27FC236}">
                  <a16:creationId xmlns:a16="http://schemas.microsoft.com/office/drawing/2014/main" id="{FE82D480-F61C-4446-A7E4-E4651E839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17">
              <a:extLst>
                <a:ext uri="{FF2B5EF4-FFF2-40B4-BE49-F238E27FC236}">
                  <a16:creationId xmlns:a16="http://schemas.microsoft.com/office/drawing/2014/main" id="{18B5DE4B-D789-4F72-A60B-FA5B2625D4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18">
              <a:extLst>
                <a:ext uri="{FF2B5EF4-FFF2-40B4-BE49-F238E27FC236}">
                  <a16:creationId xmlns:a16="http://schemas.microsoft.com/office/drawing/2014/main" id="{B1C34E60-833F-4B00-BD3C-DD3257BE3B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19">
              <a:extLst>
                <a:ext uri="{FF2B5EF4-FFF2-40B4-BE49-F238E27FC236}">
                  <a16:creationId xmlns:a16="http://schemas.microsoft.com/office/drawing/2014/main" id="{E12A17B4-36CE-4579-8077-C3026A3C48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20">
              <a:extLst>
                <a:ext uri="{FF2B5EF4-FFF2-40B4-BE49-F238E27FC236}">
                  <a16:creationId xmlns:a16="http://schemas.microsoft.com/office/drawing/2014/main" id="{BEF5A563-CB85-43FF-AE60-DAE66B8329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21">
              <a:extLst>
                <a:ext uri="{FF2B5EF4-FFF2-40B4-BE49-F238E27FC236}">
                  <a16:creationId xmlns:a16="http://schemas.microsoft.com/office/drawing/2014/main" id="{93A4E90A-F22B-496A-917A-8432BFBE10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22">
              <a:extLst>
                <a:ext uri="{FF2B5EF4-FFF2-40B4-BE49-F238E27FC236}">
                  <a16:creationId xmlns:a16="http://schemas.microsoft.com/office/drawing/2014/main" id="{2C59F7CF-22C6-48CC-89BF-6B443D6B8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23">
              <a:extLst>
                <a:ext uri="{FF2B5EF4-FFF2-40B4-BE49-F238E27FC236}">
                  <a16:creationId xmlns:a16="http://schemas.microsoft.com/office/drawing/2014/main" id="{33089D02-33AD-47A7-A50F-EDBF6F97E3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3" name="Group 56">
            <a:extLst>
              <a:ext uri="{FF2B5EF4-FFF2-40B4-BE49-F238E27FC236}">
                <a16:creationId xmlns:a16="http://schemas.microsoft.com/office/drawing/2014/main" id="{528BC7BE-3D4B-4584-BCDC-B2A69970DAE0}"/>
              </a:ext>
            </a:extLst>
          </p:cNvPr>
          <p:cNvGrpSpPr/>
          <p:nvPr/>
        </p:nvGrpSpPr>
        <p:grpSpPr>
          <a:xfrm>
            <a:off x="4159206" y="2406187"/>
            <a:ext cx="1539560" cy="171967"/>
            <a:chOff x="7746380" y="2949426"/>
            <a:chExt cx="2188691" cy="244475"/>
          </a:xfrm>
        </p:grpSpPr>
        <p:pic>
          <p:nvPicPr>
            <p:cNvPr id="334" name="Picture 14">
              <a:extLst>
                <a:ext uri="{FF2B5EF4-FFF2-40B4-BE49-F238E27FC236}">
                  <a16:creationId xmlns:a16="http://schemas.microsoft.com/office/drawing/2014/main" id="{14B7C89A-056D-43DC-BDB6-4CAB066D4D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15">
              <a:extLst>
                <a:ext uri="{FF2B5EF4-FFF2-40B4-BE49-F238E27FC236}">
                  <a16:creationId xmlns:a16="http://schemas.microsoft.com/office/drawing/2014/main" id="{A0714815-E9A0-464C-AFC7-C6A72103C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16">
              <a:extLst>
                <a:ext uri="{FF2B5EF4-FFF2-40B4-BE49-F238E27FC236}">
                  <a16:creationId xmlns:a16="http://schemas.microsoft.com/office/drawing/2014/main" id="{B273A6C7-D604-4455-BD7E-47359BB57D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17">
              <a:extLst>
                <a:ext uri="{FF2B5EF4-FFF2-40B4-BE49-F238E27FC236}">
                  <a16:creationId xmlns:a16="http://schemas.microsoft.com/office/drawing/2014/main" id="{04DCB4F6-EC0A-438D-A0B7-3C3D5D99FC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18">
              <a:extLst>
                <a:ext uri="{FF2B5EF4-FFF2-40B4-BE49-F238E27FC236}">
                  <a16:creationId xmlns:a16="http://schemas.microsoft.com/office/drawing/2014/main" id="{55630C68-8E86-45D1-84E4-6B401A001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9">
              <a:extLst>
                <a:ext uri="{FF2B5EF4-FFF2-40B4-BE49-F238E27FC236}">
                  <a16:creationId xmlns:a16="http://schemas.microsoft.com/office/drawing/2014/main" id="{1921F1ED-92C0-4280-B19A-872E3E438E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20">
              <a:extLst>
                <a:ext uri="{FF2B5EF4-FFF2-40B4-BE49-F238E27FC236}">
                  <a16:creationId xmlns:a16="http://schemas.microsoft.com/office/drawing/2014/main" id="{1B85825B-C1BB-42FC-9846-55442B5DB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21">
              <a:extLst>
                <a:ext uri="{FF2B5EF4-FFF2-40B4-BE49-F238E27FC236}">
                  <a16:creationId xmlns:a16="http://schemas.microsoft.com/office/drawing/2014/main" id="{08D7D3F6-B56D-4045-B623-71FEB33E7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22">
              <a:extLst>
                <a:ext uri="{FF2B5EF4-FFF2-40B4-BE49-F238E27FC236}">
                  <a16:creationId xmlns:a16="http://schemas.microsoft.com/office/drawing/2014/main" id="{0D5A7231-C15F-4E51-A255-1ACAC6170D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23">
              <a:extLst>
                <a:ext uri="{FF2B5EF4-FFF2-40B4-BE49-F238E27FC236}">
                  <a16:creationId xmlns:a16="http://schemas.microsoft.com/office/drawing/2014/main" id="{F49806A9-F1FD-429A-B7DB-B8F4414F78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4" name="Group 56">
            <a:extLst>
              <a:ext uri="{FF2B5EF4-FFF2-40B4-BE49-F238E27FC236}">
                <a16:creationId xmlns:a16="http://schemas.microsoft.com/office/drawing/2014/main" id="{C9081290-086B-49DB-92B9-40B3587843E4}"/>
              </a:ext>
            </a:extLst>
          </p:cNvPr>
          <p:cNvGrpSpPr/>
          <p:nvPr/>
        </p:nvGrpSpPr>
        <p:grpSpPr>
          <a:xfrm>
            <a:off x="4158960" y="2555508"/>
            <a:ext cx="1539560" cy="171967"/>
            <a:chOff x="7746380" y="2949426"/>
            <a:chExt cx="2188691" cy="244475"/>
          </a:xfrm>
        </p:grpSpPr>
        <p:pic>
          <p:nvPicPr>
            <p:cNvPr id="345" name="Picture 14">
              <a:extLst>
                <a:ext uri="{FF2B5EF4-FFF2-40B4-BE49-F238E27FC236}">
                  <a16:creationId xmlns:a16="http://schemas.microsoft.com/office/drawing/2014/main" id="{00FF539B-5C0C-4979-891B-5EEB6A29B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5">
              <a:extLst>
                <a:ext uri="{FF2B5EF4-FFF2-40B4-BE49-F238E27FC236}">
                  <a16:creationId xmlns:a16="http://schemas.microsoft.com/office/drawing/2014/main" id="{B82E2995-ECBE-4EA9-B849-922C11AF3B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6">
              <a:extLst>
                <a:ext uri="{FF2B5EF4-FFF2-40B4-BE49-F238E27FC236}">
                  <a16:creationId xmlns:a16="http://schemas.microsoft.com/office/drawing/2014/main" id="{501A1F7C-4D13-472C-A85E-9E528939C7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7">
              <a:extLst>
                <a:ext uri="{FF2B5EF4-FFF2-40B4-BE49-F238E27FC236}">
                  <a16:creationId xmlns:a16="http://schemas.microsoft.com/office/drawing/2014/main" id="{25E1DF40-5C40-4C23-870C-2181F9B5A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18">
              <a:extLst>
                <a:ext uri="{FF2B5EF4-FFF2-40B4-BE49-F238E27FC236}">
                  <a16:creationId xmlns:a16="http://schemas.microsoft.com/office/drawing/2014/main" id="{C2208C16-3EBD-4D27-82C8-5B0CCA078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9">
              <a:extLst>
                <a:ext uri="{FF2B5EF4-FFF2-40B4-BE49-F238E27FC236}">
                  <a16:creationId xmlns:a16="http://schemas.microsoft.com/office/drawing/2014/main" id="{23300F7C-B2CA-46E3-8CDD-B00466F58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0">
              <a:extLst>
                <a:ext uri="{FF2B5EF4-FFF2-40B4-BE49-F238E27FC236}">
                  <a16:creationId xmlns:a16="http://schemas.microsoft.com/office/drawing/2014/main" id="{6F3A153C-27C4-4357-B7CF-FD5093F90E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1">
              <a:extLst>
                <a:ext uri="{FF2B5EF4-FFF2-40B4-BE49-F238E27FC236}">
                  <a16:creationId xmlns:a16="http://schemas.microsoft.com/office/drawing/2014/main" id="{1D92D592-6C62-47D7-9808-409354A98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22">
              <a:extLst>
                <a:ext uri="{FF2B5EF4-FFF2-40B4-BE49-F238E27FC236}">
                  <a16:creationId xmlns:a16="http://schemas.microsoft.com/office/drawing/2014/main" id="{F3D29C49-2834-449F-BE49-60EF468E76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23">
              <a:extLst>
                <a:ext uri="{FF2B5EF4-FFF2-40B4-BE49-F238E27FC236}">
                  <a16:creationId xmlns:a16="http://schemas.microsoft.com/office/drawing/2014/main" id="{906066A6-6BEF-46B4-9750-7FEDEB99FD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5" name="Group 56">
            <a:extLst>
              <a:ext uri="{FF2B5EF4-FFF2-40B4-BE49-F238E27FC236}">
                <a16:creationId xmlns:a16="http://schemas.microsoft.com/office/drawing/2014/main" id="{A45EA8F8-7251-4FB3-BA43-67DA0FC8633F}"/>
              </a:ext>
            </a:extLst>
          </p:cNvPr>
          <p:cNvGrpSpPr/>
          <p:nvPr/>
        </p:nvGrpSpPr>
        <p:grpSpPr>
          <a:xfrm>
            <a:off x="4158960" y="2704829"/>
            <a:ext cx="1539560" cy="171967"/>
            <a:chOff x="7746380" y="2949426"/>
            <a:chExt cx="2188691" cy="244475"/>
          </a:xfrm>
        </p:grpSpPr>
        <p:pic>
          <p:nvPicPr>
            <p:cNvPr id="356" name="Picture 14">
              <a:extLst>
                <a:ext uri="{FF2B5EF4-FFF2-40B4-BE49-F238E27FC236}">
                  <a16:creationId xmlns:a16="http://schemas.microsoft.com/office/drawing/2014/main" id="{8FF15A87-68AF-430F-A424-099406CF3F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5">
              <a:extLst>
                <a:ext uri="{FF2B5EF4-FFF2-40B4-BE49-F238E27FC236}">
                  <a16:creationId xmlns:a16="http://schemas.microsoft.com/office/drawing/2014/main" id="{B253B1C2-C826-490D-B3E1-D08E67008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6">
              <a:extLst>
                <a:ext uri="{FF2B5EF4-FFF2-40B4-BE49-F238E27FC236}">
                  <a16:creationId xmlns:a16="http://schemas.microsoft.com/office/drawing/2014/main" id="{E7EA1850-54EA-4C15-8F8D-1CA01283F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7">
              <a:extLst>
                <a:ext uri="{FF2B5EF4-FFF2-40B4-BE49-F238E27FC236}">
                  <a16:creationId xmlns:a16="http://schemas.microsoft.com/office/drawing/2014/main" id="{E7AA4F1F-34A8-4746-90AC-C1DEBD61BC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8">
              <a:extLst>
                <a:ext uri="{FF2B5EF4-FFF2-40B4-BE49-F238E27FC236}">
                  <a16:creationId xmlns:a16="http://schemas.microsoft.com/office/drawing/2014/main" id="{8F110EC3-69A9-4611-B14A-642D6A8677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9">
              <a:extLst>
                <a:ext uri="{FF2B5EF4-FFF2-40B4-BE49-F238E27FC236}">
                  <a16:creationId xmlns:a16="http://schemas.microsoft.com/office/drawing/2014/main" id="{ACF19DCF-E9CC-4CDC-8AC1-F427968F3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20">
              <a:extLst>
                <a:ext uri="{FF2B5EF4-FFF2-40B4-BE49-F238E27FC236}">
                  <a16:creationId xmlns:a16="http://schemas.microsoft.com/office/drawing/2014/main" id="{588693C0-5010-4192-BC0C-FE61661A0E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1">
              <a:extLst>
                <a:ext uri="{FF2B5EF4-FFF2-40B4-BE49-F238E27FC236}">
                  <a16:creationId xmlns:a16="http://schemas.microsoft.com/office/drawing/2014/main" id="{77C3A3CD-3A9B-447E-A8B7-BFAD1F71D0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2">
              <a:extLst>
                <a:ext uri="{FF2B5EF4-FFF2-40B4-BE49-F238E27FC236}">
                  <a16:creationId xmlns:a16="http://schemas.microsoft.com/office/drawing/2014/main" id="{00924648-DA90-4FAB-BA96-8DDF255D22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3">
              <a:extLst>
                <a:ext uri="{FF2B5EF4-FFF2-40B4-BE49-F238E27FC236}">
                  <a16:creationId xmlns:a16="http://schemas.microsoft.com/office/drawing/2014/main" id="{80176BD7-66C3-40BD-B98D-7F6E44C0B5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6" name="Group 56">
            <a:extLst>
              <a:ext uri="{FF2B5EF4-FFF2-40B4-BE49-F238E27FC236}">
                <a16:creationId xmlns:a16="http://schemas.microsoft.com/office/drawing/2014/main" id="{A6E175B0-D7E5-40D2-9FD7-A697B8228CA3}"/>
              </a:ext>
            </a:extLst>
          </p:cNvPr>
          <p:cNvGrpSpPr/>
          <p:nvPr/>
        </p:nvGrpSpPr>
        <p:grpSpPr>
          <a:xfrm>
            <a:off x="4158960" y="2854150"/>
            <a:ext cx="1539560" cy="171967"/>
            <a:chOff x="7746380" y="2949426"/>
            <a:chExt cx="2188691" cy="244475"/>
          </a:xfrm>
        </p:grpSpPr>
        <p:pic>
          <p:nvPicPr>
            <p:cNvPr id="367" name="Picture 14">
              <a:extLst>
                <a:ext uri="{FF2B5EF4-FFF2-40B4-BE49-F238E27FC236}">
                  <a16:creationId xmlns:a16="http://schemas.microsoft.com/office/drawing/2014/main" id="{A0BC0B40-7AE0-4E8F-8B97-B84DFF062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5">
              <a:extLst>
                <a:ext uri="{FF2B5EF4-FFF2-40B4-BE49-F238E27FC236}">
                  <a16:creationId xmlns:a16="http://schemas.microsoft.com/office/drawing/2014/main" id="{F3C69D72-D13B-4DE3-9725-D75878874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6">
              <a:extLst>
                <a:ext uri="{FF2B5EF4-FFF2-40B4-BE49-F238E27FC236}">
                  <a16:creationId xmlns:a16="http://schemas.microsoft.com/office/drawing/2014/main" id="{6B0E43F7-FB4F-4521-B138-0E394FD29D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17">
              <a:extLst>
                <a:ext uri="{FF2B5EF4-FFF2-40B4-BE49-F238E27FC236}">
                  <a16:creationId xmlns:a16="http://schemas.microsoft.com/office/drawing/2014/main" id="{39E85C7C-2A7E-4937-86FB-3D243EF9E4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18">
              <a:extLst>
                <a:ext uri="{FF2B5EF4-FFF2-40B4-BE49-F238E27FC236}">
                  <a16:creationId xmlns:a16="http://schemas.microsoft.com/office/drawing/2014/main" id="{6FA900A8-0EC7-492D-A6F1-1640ABE9F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9">
              <a:extLst>
                <a:ext uri="{FF2B5EF4-FFF2-40B4-BE49-F238E27FC236}">
                  <a16:creationId xmlns:a16="http://schemas.microsoft.com/office/drawing/2014/main" id="{DA424717-0606-4D0E-B618-9FCAB48A59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20">
              <a:extLst>
                <a:ext uri="{FF2B5EF4-FFF2-40B4-BE49-F238E27FC236}">
                  <a16:creationId xmlns:a16="http://schemas.microsoft.com/office/drawing/2014/main" id="{4D089BCA-C61E-4CE8-8A8D-6AC77623E8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21">
              <a:extLst>
                <a:ext uri="{FF2B5EF4-FFF2-40B4-BE49-F238E27FC236}">
                  <a16:creationId xmlns:a16="http://schemas.microsoft.com/office/drawing/2014/main" id="{C2AB9BC2-4662-40F5-8D15-EF2F8543B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22">
              <a:extLst>
                <a:ext uri="{FF2B5EF4-FFF2-40B4-BE49-F238E27FC236}">
                  <a16:creationId xmlns:a16="http://schemas.microsoft.com/office/drawing/2014/main" id="{9A514DFA-1F80-46A4-833A-D577392936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23">
              <a:extLst>
                <a:ext uri="{FF2B5EF4-FFF2-40B4-BE49-F238E27FC236}">
                  <a16:creationId xmlns:a16="http://schemas.microsoft.com/office/drawing/2014/main" id="{F59AA863-2547-41C6-A869-35192A5B1F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7" name="Group 56">
            <a:extLst>
              <a:ext uri="{FF2B5EF4-FFF2-40B4-BE49-F238E27FC236}">
                <a16:creationId xmlns:a16="http://schemas.microsoft.com/office/drawing/2014/main" id="{CABD6D81-A054-4612-97B5-DAACEC3224A8}"/>
              </a:ext>
            </a:extLst>
          </p:cNvPr>
          <p:cNvGrpSpPr/>
          <p:nvPr/>
        </p:nvGrpSpPr>
        <p:grpSpPr>
          <a:xfrm>
            <a:off x="4158960" y="3003471"/>
            <a:ext cx="1539560" cy="171967"/>
            <a:chOff x="7746380" y="2949426"/>
            <a:chExt cx="2188691" cy="244475"/>
          </a:xfrm>
        </p:grpSpPr>
        <p:pic>
          <p:nvPicPr>
            <p:cNvPr id="378" name="Picture 14">
              <a:extLst>
                <a:ext uri="{FF2B5EF4-FFF2-40B4-BE49-F238E27FC236}">
                  <a16:creationId xmlns:a16="http://schemas.microsoft.com/office/drawing/2014/main" id="{6BE62B86-3BBB-4938-8A27-62AF73DE9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5">
              <a:extLst>
                <a:ext uri="{FF2B5EF4-FFF2-40B4-BE49-F238E27FC236}">
                  <a16:creationId xmlns:a16="http://schemas.microsoft.com/office/drawing/2014/main" id="{464CCB66-48E2-442B-89BD-718604633F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6">
              <a:extLst>
                <a:ext uri="{FF2B5EF4-FFF2-40B4-BE49-F238E27FC236}">
                  <a16:creationId xmlns:a16="http://schemas.microsoft.com/office/drawing/2014/main" id="{E1723D8A-0FA4-44C4-850C-60F5E757A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17">
              <a:extLst>
                <a:ext uri="{FF2B5EF4-FFF2-40B4-BE49-F238E27FC236}">
                  <a16:creationId xmlns:a16="http://schemas.microsoft.com/office/drawing/2014/main" id="{F1D40E97-5F4D-4DA1-9FDB-7C1A854774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18">
              <a:extLst>
                <a:ext uri="{FF2B5EF4-FFF2-40B4-BE49-F238E27FC236}">
                  <a16:creationId xmlns:a16="http://schemas.microsoft.com/office/drawing/2014/main" id="{CECFC115-F082-4B56-B41C-A2D7E3994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19">
              <a:extLst>
                <a:ext uri="{FF2B5EF4-FFF2-40B4-BE49-F238E27FC236}">
                  <a16:creationId xmlns:a16="http://schemas.microsoft.com/office/drawing/2014/main" id="{B02F09B7-3B81-4C49-A7F9-9C521A74ED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20">
              <a:extLst>
                <a:ext uri="{FF2B5EF4-FFF2-40B4-BE49-F238E27FC236}">
                  <a16:creationId xmlns:a16="http://schemas.microsoft.com/office/drawing/2014/main" id="{932B66F7-9092-472E-B078-DF4154DF10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21">
              <a:extLst>
                <a:ext uri="{FF2B5EF4-FFF2-40B4-BE49-F238E27FC236}">
                  <a16:creationId xmlns:a16="http://schemas.microsoft.com/office/drawing/2014/main" id="{D6C95C48-5D17-4BED-9499-59092E0AA5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22">
              <a:extLst>
                <a:ext uri="{FF2B5EF4-FFF2-40B4-BE49-F238E27FC236}">
                  <a16:creationId xmlns:a16="http://schemas.microsoft.com/office/drawing/2014/main" id="{7C049101-8978-4C01-A939-B8A41384FD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23">
              <a:extLst>
                <a:ext uri="{FF2B5EF4-FFF2-40B4-BE49-F238E27FC236}">
                  <a16:creationId xmlns:a16="http://schemas.microsoft.com/office/drawing/2014/main" id="{FFAB3E95-308A-45B3-95FA-17F7B7746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8" name="Group 56">
            <a:extLst>
              <a:ext uri="{FF2B5EF4-FFF2-40B4-BE49-F238E27FC236}">
                <a16:creationId xmlns:a16="http://schemas.microsoft.com/office/drawing/2014/main" id="{AB3C6E85-21CF-4F04-901A-B17D1475C7F5}"/>
              </a:ext>
            </a:extLst>
          </p:cNvPr>
          <p:cNvGrpSpPr/>
          <p:nvPr/>
        </p:nvGrpSpPr>
        <p:grpSpPr>
          <a:xfrm>
            <a:off x="4158960" y="3152792"/>
            <a:ext cx="1539560" cy="171967"/>
            <a:chOff x="7746380" y="2949426"/>
            <a:chExt cx="2188691" cy="244475"/>
          </a:xfrm>
        </p:grpSpPr>
        <p:pic>
          <p:nvPicPr>
            <p:cNvPr id="389" name="Picture 14">
              <a:extLst>
                <a:ext uri="{FF2B5EF4-FFF2-40B4-BE49-F238E27FC236}">
                  <a16:creationId xmlns:a16="http://schemas.microsoft.com/office/drawing/2014/main" id="{E7423FD0-1D21-4F6B-A120-AF2860DBDB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5">
              <a:extLst>
                <a:ext uri="{FF2B5EF4-FFF2-40B4-BE49-F238E27FC236}">
                  <a16:creationId xmlns:a16="http://schemas.microsoft.com/office/drawing/2014/main" id="{39AE0A7B-6E9C-45CC-A846-2773C64883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6">
              <a:extLst>
                <a:ext uri="{FF2B5EF4-FFF2-40B4-BE49-F238E27FC236}">
                  <a16:creationId xmlns:a16="http://schemas.microsoft.com/office/drawing/2014/main" id="{9C12D5B4-4688-4F73-B8DF-3F36FADE3F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7">
              <a:extLst>
                <a:ext uri="{FF2B5EF4-FFF2-40B4-BE49-F238E27FC236}">
                  <a16:creationId xmlns:a16="http://schemas.microsoft.com/office/drawing/2014/main" id="{35F73844-633F-4CD5-8C35-664990A95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8">
              <a:extLst>
                <a:ext uri="{FF2B5EF4-FFF2-40B4-BE49-F238E27FC236}">
                  <a16:creationId xmlns:a16="http://schemas.microsoft.com/office/drawing/2014/main" id="{9539CFAE-9500-44BC-8C27-D4E1A4E2DB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19">
              <a:extLst>
                <a:ext uri="{FF2B5EF4-FFF2-40B4-BE49-F238E27FC236}">
                  <a16:creationId xmlns:a16="http://schemas.microsoft.com/office/drawing/2014/main" id="{5620C549-3506-47CC-B5F1-18B58CC0ED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0">
              <a:extLst>
                <a:ext uri="{FF2B5EF4-FFF2-40B4-BE49-F238E27FC236}">
                  <a16:creationId xmlns:a16="http://schemas.microsoft.com/office/drawing/2014/main" id="{FE48C2DD-3021-4077-BA4A-213E6B0CB8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1">
              <a:extLst>
                <a:ext uri="{FF2B5EF4-FFF2-40B4-BE49-F238E27FC236}">
                  <a16:creationId xmlns:a16="http://schemas.microsoft.com/office/drawing/2014/main" id="{4EDAC173-A935-4676-94F7-D54B17D01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22">
              <a:extLst>
                <a:ext uri="{FF2B5EF4-FFF2-40B4-BE49-F238E27FC236}">
                  <a16:creationId xmlns:a16="http://schemas.microsoft.com/office/drawing/2014/main" id="{02B9970C-B9D2-4DBE-8613-FE804CD73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23">
              <a:extLst>
                <a:ext uri="{FF2B5EF4-FFF2-40B4-BE49-F238E27FC236}">
                  <a16:creationId xmlns:a16="http://schemas.microsoft.com/office/drawing/2014/main" id="{7CD84276-8CD5-486E-953A-EC61FA8603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9" name="Group 56">
            <a:extLst>
              <a:ext uri="{FF2B5EF4-FFF2-40B4-BE49-F238E27FC236}">
                <a16:creationId xmlns:a16="http://schemas.microsoft.com/office/drawing/2014/main" id="{08E5F8A1-4F23-471A-AD36-B45B50BB42BB}"/>
              </a:ext>
            </a:extLst>
          </p:cNvPr>
          <p:cNvGrpSpPr/>
          <p:nvPr/>
        </p:nvGrpSpPr>
        <p:grpSpPr>
          <a:xfrm>
            <a:off x="4158960" y="3302113"/>
            <a:ext cx="1539560" cy="171967"/>
            <a:chOff x="7746380" y="2949426"/>
            <a:chExt cx="2188691" cy="244475"/>
          </a:xfrm>
        </p:grpSpPr>
        <p:pic>
          <p:nvPicPr>
            <p:cNvPr id="400" name="Picture 14">
              <a:extLst>
                <a:ext uri="{FF2B5EF4-FFF2-40B4-BE49-F238E27FC236}">
                  <a16:creationId xmlns:a16="http://schemas.microsoft.com/office/drawing/2014/main" id="{09122AF6-A59B-44E7-9E0D-FE30D9726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5">
              <a:extLst>
                <a:ext uri="{FF2B5EF4-FFF2-40B4-BE49-F238E27FC236}">
                  <a16:creationId xmlns:a16="http://schemas.microsoft.com/office/drawing/2014/main" id="{01BC756F-24E5-431C-9CB5-D2F908B102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6">
              <a:extLst>
                <a:ext uri="{FF2B5EF4-FFF2-40B4-BE49-F238E27FC236}">
                  <a16:creationId xmlns:a16="http://schemas.microsoft.com/office/drawing/2014/main" id="{0108AE1C-3098-40C8-90C7-4E1BF19F82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7">
              <a:extLst>
                <a:ext uri="{FF2B5EF4-FFF2-40B4-BE49-F238E27FC236}">
                  <a16:creationId xmlns:a16="http://schemas.microsoft.com/office/drawing/2014/main" id="{C1136974-01A3-4A98-B9DF-2EF7B10647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8">
              <a:extLst>
                <a:ext uri="{FF2B5EF4-FFF2-40B4-BE49-F238E27FC236}">
                  <a16:creationId xmlns:a16="http://schemas.microsoft.com/office/drawing/2014/main" id="{5E0C9418-97FE-4B24-AB7A-1C49B0248C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19">
              <a:extLst>
                <a:ext uri="{FF2B5EF4-FFF2-40B4-BE49-F238E27FC236}">
                  <a16:creationId xmlns:a16="http://schemas.microsoft.com/office/drawing/2014/main" id="{3C2085F8-BE6A-4DA3-A271-97C275955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0">
              <a:extLst>
                <a:ext uri="{FF2B5EF4-FFF2-40B4-BE49-F238E27FC236}">
                  <a16:creationId xmlns:a16="http://schemas.microsoft.com/office/drawing/2014/main" id="{5FFE4F3A-2D57-4C36-8DE9-1950E900C6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1">
              <a:extLst>
                <a:ext uri="{FF2B5EF4-FFF2-40B4-BE49-F238E27FC236}">
                  <a16:creationId xmlns:a16="http://schemas.microsoft.com/office/drawing/2014/main" id="{D967C1BB-F692-41FB-89D1-1D20FC3710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2">
              <a:extLst>
                <a:ext uri="{FF2B5EF4-FFF2-40B4-BE49-F238E27FC236}">
                  <a16:creationId xmlns:a16="http://schemas.microsoft.com/office/drawing/2014/main" id="{D6725C48-6D54-44B0-95F7-F4DD58F0FE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3">
              <a:extLst>
                <a:ext uri="{FF2B5EF4-FFF2-40B4-BE49-F238E27FC236}">
                  <a16:creationId xmlns:a16="http://schemas.microsoft.com/office/drawing/2014/main" id="{477EC894-7D14-4F44-B632-BF8A9D57F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0" name="Group 56">
            <a:extLst>
              <a:ext uri="{FF2B5EF4-FFF2-40B4-BE49-F238E27FC236}">
                <a16:creationId xmlns:a16="http://schemas.microsoft.com/office/drawing/2014/main" id="{96BD43C9-4BD7-439E-97AE-67A3979090A7}"/>
              </a:ext>
            </a:extLst>
          </p:cNvPr>
          <p:cNvGrpSpPr/>
          <p:nvPr/>
        </p:nvGrpSpPr>
        <p:grpSpPr>
          <a:xfrm>
            <a:off x="4158960" y="5965518"/>
            <a:ext cx="1539560" cy="171967"/>
            <a:chOff x="7746380" y="2949426"/>
            <a:chExt cx="2188691" cy="244475"/>
          </a:xfrm>
        </p:grpSpPr>
        <p:pic>
          <p:nvPicPr>
            <p:cNvPr id="411" name="Picture 14">
              <a:extLst>
                <a:ext uri="{FF2B5EF4-FFF2-40B4-BE49-F238E27FC236}">
                  <a16:creationId xmlns:a16="http://schemas.microsoft.com/office/drawing/2014/main" id="{A207009D-835D-48D9-BA84-5CA43F1AE9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15">
              <a:extLst>
                <a:ext uri="{FF2B5EF4-FFF2-40B4-BE49-F238E27FC236}">
                  <a16:creationId xmlns:a16="http://schemas.microsoft.com/office/drawing/2014/main" id="{BA9CB4B6-5A7C-4028-92CC-7679862DF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6">
              <a:extLst>
                <a:ext uri="{FF2B5EF4-FFF2-40B4-BE49-F238E27FC236}">
                  <a16:creationId xmlns:a16="http://schemas.microsoft.com/office/drawing/2014/main" id="{2F70666D-EE3E-4602-AB6C-637A4063A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7">
              <a:extLst>
                <a:ext uri="{FF2B5EF4-FFF2-40B4-BE49-F238E27FC236}">
                  <a16:creationId xmlns:a16="http://schemas.microsoft.com/office/drawing/2014/main" id="{087C5279-1853-4F6D-9973-C942F6B17C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8">
              <a:extLst>
                <a:ext uri="{FF2B5EF4-FFF2-40B4-BE49-F238E27FC236}">
                  <a16:creationId xmlns:a16="http://schemas.microsoft.com/office/drawing/2014/main" id="{3D1B4CC5-F075-40C9-8F12-7F57C8147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9">
              <a:extLst>
                <a:ext uri="{FF2B5EF4-FFF2-40B4-BE49-F238E27FC236}">
                  <a16:creationId xmlns:a16="http://schemas.microsoft.com/office/drawing/2014/main" id="{686033C8-C385-47AE-B73C-5766598FFB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20">
              <a:extLst>
                <a:ext uri="{FF2B5EF4-FFF2-40B4-BE49-F238E27FC236}">
                  <a16:creationId xmlns:a16="http://schemas.microsoft.com/office/drawing/2014/main" id="{97B1D2F9-72D8-41B1-929F-2E8FA91E5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21">
              <a:extLst>
                <a:ext uri="{FF2B5EF4-FFF2-40B4-BE49-F238E27FC236}">
                  <a16:creationId xmlns:a16="http://schemas.microsoft.com/office/drawing/2014/main" id="{533AA442-3151-48A9-8B75-7AB9C18908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2">
              <a:extLst>
                <a:ext uri="{FF2B5EF4-FFF2-40B4-BE49-F238E27FC236}">
                  <a16:creationId xmlns:a16="http://schemas.microsoft.com/office/drawing/2014/main" id="{3EF26F18-4F01-4C66-820D-D17FFC900E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3">
              <a:extLst>
                <a:ext uri="{FF2B5EF4-FFF2-40B4-BE49-F238E27FC236}">
                  <a16:creationId xmlns:a16="http://schemas.microsoft.com/office/drawing/2014/main" id="{722DBD35-0A9F-4118-921E-536100456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1" name="Group 56">
            <a:extLst>
              <a:ext uri="{FF2B5EF4-FFF2-40B4-BE49-F238E27FC236}">
                <a16:creationId xmlns:a16="http://schemas.microsoft.com/office/drawing/2014/main" id="{34F49B19-9FA2-433A-9FC2-A9F5794472B2}"/>
              </a:ext>
            </a:extLst>
          </p:cNvPr>
          <p:cNvGrpSpPr/>
          <p:nvPr/>
        </p:nvGrpSpPr>
        <p:grpSpPr>
          <a:xfrm>
            <a:off x="4155478" y="5533567"/>
            <a:ext cx="1539560" cy="171967"/>
            <a:chOff x="7746380" y="2949426"/>
            <a:chExt cx="2188691" cy="244475"/>
          </a:xfrm>
        </p:grpSpPr>
        <p:pic>
          <p:nvPicPr>
            <p:cNvPr id="422" name="Picture 14">
              <a:extLst>
                <a:ext uri="{FF2B5EF4-FFF2-40B4-BE49-F238E27FC236}">
                  <a16:creationId xmlns:a16="http://schemas.microsoft.com/office/drawing/2014/main" id="{E1D893CC-6D6B-4153-80B3-779A34560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5">
              <a:extLst>
                <a:ext uri="{FF2B5EF4-FFF2-40B4-BE49-F238E27FC236}">
                  <a16:creationId xmlns:a16="http://schemas.microsoft.com/office/drawing/2014/main" id="{C6115B83-81E8-453B-9B23-31C1116D7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6">
              <a:extLst>
                <a:ext uri="{FF2B5EF4-FFF2-40B4-BE49-F238E27FC236}">
                  <a16:creationId xmlns:a16="http://schemas.microsoft.com/office/drawing/2014/main" id="{063B0A4B-D2DC-4F82-9AB9-D3FD3350DB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7">
              <a:extLst>
                <a:ext uri="{FF2B5EF4-FFF2-40B4-BE49-F238E27FC236}">
                  <a16:creationId xmlns:a16="http://schemas.microsoft.com/office/drawing/2014/main" id="{383DE37E-4EA0-4791-97A1-0BEBCF236D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8">
              <a:extLst>
                <a:ext uri="{FF2B5EF4-FFF2-40B4-BE49-F238E27FC236}">
                  <a16:creationId xmlns:a16="http://schemas.microsoft.com/office/drawing/2014/main" id="{DC0B08E0-6521-4C01-A169-D41130DAF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9">
              <a:extLst>
                <a:ext uri="{FF2B5EF4-FFF2-40B4-BE49-F238E27FC236}">
                  <a16:creationId xmlns:a16="http://schemas.microsoft.com/office/drawing/2014/main" id="{90A48A41-9003-466B-8747-1B7D09C850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0">
              <a:extLst>
                <a:ext uri="{FF2B5EF4-FFF2-40B4-BE49-F238E27FC236}">
                  <a16:creationId xmlns:a16="http://schemas.microsoft.com/office/drawing/2014/main" id="{B3641352-F106-4A21-BB74-E689324BCC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1">
              <a:extLst>
                <a:ext uri="{FF2B5EF4-FFF2-40B4-BE49-F238E27FC236}">
                  <a16:creationId xmlns:a16="http://schemas.microsoft.com/office/drawing/2014/main" id="{40B264D4-B08B-4F4B-823C-5E0CB15B6D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2">
              <a:extLst>
                <a:ext uri="{FF2B5EF4-FFF2-40B4-BE49-F238E27FC236}">
                  <a16:creationId xmlns:a16="http://schemas.microsoft.com/office/drawing/2014/main" id="{F948EC88-626B-47B0-AAC3-336B3219F2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3">
              <a:extLst>
                <a:ext uri="{FF2B5EF4-FFF2-40B4-BE49-F238E27FC236}">
                  <a16:creationId xmlns:a16="http://schemas.microsoft.com/office/drawing/2014/main" id="{979E9B71-0183-40D7-9EBA-D452B7CBA4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2" name="Group 56">
            <a:extLst>
              <a:ext uri="{FF2B5EF4-FFF2-40B4-BE49-F238E27FC236}">
                <a16:creationId xmlns:a16="http://schemas.microsoft.com/office/drawing/2014/main" id="{3C098055-1DA0-46AB-A541-0C7273ACC1D8}"/>
              </a:ext>
            </a:extLst>
          </p:cNvPr>
          <p:cNvGrpSpPr/>
          <p:nvPr/>
        </p:nvGrpSpPr>
        <p:grpSpPr>
          <a:xfrm>
            <a:off x="4157293" y="5085645"/>
            <a:ext cx="1539560" cy="171967"/>
            <a:chOff x="7746380" y="2949426"/>
            <a:chExt cx="2188691" cy="244475"/>
          </a:xfrm>
        </p:grpSpPr>
        <p:pic>
          <p:nvPicPr>
            <p:cNvPr id="433" name="Picture 14">
              <a:extLst>
                <a:ext uri="{FF2B5EF4-FFF2-40B4-BE49-F238E27FC236}">
                  <a16:creationId xmlns:a16="http://schemas.microsoft.com/office/drawing/2014/main" id="{C1F06E64-3ED5-484A-A6E5-CCB35FEE9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5">
              <a:extLst>
                <a:ext uri="{FF2B5EF4-FFF2-40B4-BE49-F238E27FC236}">
                  <a16:creationId xmlns:a16="http://schemas.microsoft.com/office/drawing/2014/main" id="{2E19DDF8-9EBD-471C-94D3-7AF26393CE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6">
              <a:extLst>
                <a:ext uri="{FF2B5EF4-FFF2-40B4-BE49-F238E27FC236}">
                  <a16:creationId xmlns:a16="http://schemas.microsoft.com/office/drawing/2014/main" id="{C8087590-AF77-4173-989F-18456049C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7">
              <a:extLst>
                <a:ext uri="{FF2B5EF4-FFF2-40B4-BE49-F238E27FC236}">
                  <a16:creationId xmlns:a16="http://schemas.microsoft.com/office/drawing/2014/main" id="{D1EAE930-0081-48A3-87B4-2310470C92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8">
              <a:extLst>
                <a:ext uri="{FF2B5EF4-FFF2-40B4-BE49-F238E27FC236}">
                  <a16:creationId xmlns:a16="http://schemas.microsoft.com/office/drawing/2014/main" id="{0B28E930-E835-4304-B029-F605EBD7A3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9">
              <a:extLst>
                <a:ext uri="{FF2B5EF4-FFF2-40B4-BE49-F238E27FC236}">
                  <a16:creationId xmlns:a16="http://schemas.microsoft.com/office/drawing/2014/main" id="{7C7C4804-39FD-4F67-9D62-B743B5A36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0">
              <a:extLst>
                <a:ext uri="{FF2B5EF4-FFF2-40B4-BE49-F238E27FC236}">
                  <a16:creationId xmlns:a16="http://schemas.microsoft.com/office/drawing/2014/main" id="{7C3BB18A-5FEB-4D20-99D5-F5FE3B2634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1">
              <a:extLst>
                <a:ext uri="{FF2B5EF4-FFF2-40B4-BE49-F238E27FC236}">
                  <a16:creationId xmlns:a16="http://schemas.microsoft.com/office/drawing/2014/main" id="{2130E2AF-604D-44C3-9F1B-7F08C9E7B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2">
              <a:extLst>
                <a:ext uri="{FF2B5EF4-FFF2-40B4-BE49-F238E27FC236}">
                  <a16:creationId xmlns:a16="http://schemas.microsoft.com/office/drawing/2014/main" id="{BD66130F-D3BC-43B6-A5BC-B6E584641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3">
              <a:extLst>
                <a:ext uri="{FF2B5EF4-FFF2-40B4-BE49-F238E27FC236}">
                  <a16:creationId xmlns:a16="http://schemas.microsoft.com/office/drawing/2014/main" id="{47BEA064-68D6-44DD-903B-8AA5215E8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3" name="Group 56">
            <a:extLst>
              <a:ext uri="{FF2B5EF4-FFF2-40B4-BE49-F238E27FC236}">
                <a16:creationId xmlns:a16="http://schemas.microsoft.com/office/drawing/2014/main" id="{6810099E-C182-42F2-85EB-30E1A9DFA4D9}"/>
              </a:ext>
            </a:extLst>
          </p:cNvPr>
          <p:cNvGrpSpPr/>
          <p:nvPr/>
        </p:nvGrpSpPr>
        <p:grpSpPr>
          <a:xfrm>
            <a:off x="4155478" y="4623747"/>
            <a:ext cx="1539560" cy="171967"/>
            <a:chOff x="7746380" y="2949426"/>
            <a:chExt cx="2188691" cy="244475"/>
          </a:xfrm>
        </p:grpSpPr>
        <p:pic>
          <p:nvPicPr>
            <p:cNvPr id="444" name="Picture 14">
              <a:extLst>
                <a:ext uri="{FF2B5EF4-FFF2-40B4-BE49-F238E27FC236}">
                  <a16:creationId xmlns:a16="http://schemas.microsoft.com/office/drawing/2014/main" id="{A7F2E7F9-1983-4CA5-BA22-544303664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5">
              <a:extLst>
                <a:ext uri="{FF2B5EF4-FFF2-40B4-BE49-F238E27FC236}">
                  <a16:creationId xmlns:a16="http://schemas.microsoft.com/office/drawing/2014/main" id="{1B0308AC-1DA9-4811-BFAB-7AB888B189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6">
              <a:extLst>
                <a:ext uri="{FF2B5EF4-FFF2-40B4-BE49-F238E27FC236}">
                  <a16:creationId xmlns:a16="http://schemas.microsoft.com/office/drawing/2014/main" id="{C538BF1A-5EC0-4E84-9038-DB26352083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7">
              <a:extLst>
                <a:ext uri="{FF2B5EF4-FFF2-40B4-BE49-F238E27FC236}">
                  <a16:creationId xmlns:a16="http://schemas.microsoft.com/office/drawing/2014/main" id="{450E212B-0338-482D-BAB3-9FDC0B6C1B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8">
              <a:extLst>
                <a:ext uri="{FF2B5EF4-FFF2-40B4-BE49-F238E27FC236}">
                  <a16:creationId xmlns:a16="http://schemas.microsoft.com/office/drawing/2014/main" id="{A3250A87-1D64-437C-A1B3-36E00119EC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9">
              <a:extLst>
                <a:ext uri="{FF2B5EF4-FFF2-40B4-BE49-F238E27FC236}">
                  <a16:creationId xmlns:a16="http://schemas.microsoft.com/office/drawing/2014/main" id="{D7E61B0C-7704-4454-A283-D9B02AFD3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0">
              <a:extLst>
                <a:ext uri="{FF2B5EF4-FFF2-40B4-BE49-F238E27FC236}">
                  <a16:creationId xmlns:a16="http://schemas.microsoft.com/office/drawing/2014/main" id="{31991532-E2F1-4D72-B48A-7C16782555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1">
              <a:extLst>
                <a:ext uri="{FF2B5EF4-FFF2-40B4-BE49-F238E27FC236}">
                  <a16:creationId xmlns:a16="http://schemas.microsoft.com/office/drawing/2014/main" id="{473B055C-7442-4DDC-8CB1-7C637B9E5F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2">
              <a:extLst>
                <a:ext uri="{FF2B5EF4-FFF2-40B4-BE49-F238E27FC236}">
                  <a16:creationId xmlns:a16="http://schemas.microsoft.com/office/drawing/2014/main" id="{B061FE99-0436-4AB2-9F0E-1C032C38B0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3">
              <a:extLst>
                <a:ext uri="{FF2B5EF4-FFF2-40B4-BE49-F238E27FC236}">
                  <a16:creationId xmlns:a16="http://schemas.microsoft.com/office/drawing/2014/main" id="{6079F225-0C2E-4DB2-AA91-A64C866E7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4" name="Group 56">
            <a:extLst>
              <a:ext uri="{FF2B5EF4-FFF2-40B4-BE49-F238E27FC236}">
                <a16:creationId xmlns:a16="http://schemas.microsoft.com/office/drawing/2014/main" id="{AA3E7C68-0D32-455D-B67C-F9565130BB89}"/>
              </a:ext>
            </a:extLst>
          </p:cNvPr>
          <p:cNvGrpSpPr/>
          <p:nvPr/>
        </p:nvGrpSpPr>
        <p:grpSpPr>
          <a:xfrm>
            <a:off x="4155478" y="4197817"/>
            <a:ext cx="1539560" cy="171967"/>
            <a:chOff x="7746380" y="2949426"/>
            <a:chExt cx="2188691" cy="244475"/>
          </a:xfrm>
        </p:grpSpPr>
        <p:pic>
          <p:nvPicPr>
            <p:cNvPr id="455" name="Picture 14">
              <a:extLst>
                <a:ext uri="{FF2B5EF4-FFF2-40B4-BE49-F238E27FC236}">
                  <a16:creationId xmlns:a16="http://schemas.microsoft.com/office/drawing/2014/main" id="{C7849E70-75DD-491D-AF5B-00B4C3FB14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5">
              <a:extLst>
                <a:ext uri="{FF2B5EF4-FFF2-40B4-BE49-F238E27FC236}">
                  <a16:creationId xmlns:a16="http://schemas.microsoft.com/office/drawing/2014/main" id="{7E84AD00-08DD-42DC-828A-515F26EAB2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6">
              <a:extLst>
                <a:ext uri="{FF2B5EF4-FFF2-40B4-BE49-F238E27FC236}">
                  <a16:creationId xmlns:a16="http://schemas.microsoft.com/office/drawing/2014/main" id="{F6B5CE57-11E3-456C-9D87-40597F357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7">
              <a:extLst>
                <a:ext uri="{FF2B5EF4-FFF2-40B4-BE49-F238E27FC236}">
                  <a16:creationId xmlns:a16="http://schemas.microsoft.com/office/drawing/2014/main" id="{B7C4420A-53B3-4778-8DC3-8C40B193F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8">
              <a:extLst>
                <a:ext uri="{FF2B5EF4-FFF2-40B4-BE49-F238E27FC236}">
                  <a16:creationId xmlns:a16="http://schemas.microsoft.com/office/drawing/2014/main" id="{B1536762-9810-4C65-9661-3450DD3B2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9">
              <a:extLst>
                <a:ext uri="{FF2B5EF4-FFF2-40B4-BE49-F238E27FC236}">
                  <a16:creationId xmlns:a16="http://schemas.microsoft.com/office/drawing/2014/main" id="{B3866E18-6F13-4625-8ADF-75270BEE9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0">
              <a:extLst>
                <a:ext uri="{FF2B5EF4-FFF2-40B4-BE49-F238E27FC236}">
                  <a16:creationId xmlns:a16="http://schemas.microsoft.com/office/drawing/2014/main" id="{7DC997E5-67F4-4A78-B7C1-CE8E0B1E53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1">
              <a:extLst>
                <a:ext uri="{FF2B5EF4-FFF2-40B4-BE49-F238E27FC236}">
                  <a16:creationId xmlns:a16="http://schemas.microsoft.com/office/drawing/2014/main" id="{D2B33E52-3B23-4650-A473-679AC9F542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2">
              <a:extLst>
                <a:ext uri="{FF2B5EF4-FFF2-40B4-BE49-F238E27FC236}">
                  <a16:creationId xmlns:a16="http://schemas.microsoft.com/office/drawing/2014/main" id="{D5516FE2-0D0B-4FB2-9BE3-0D35913792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3">
              <a:extLst>
                <a:ext uri="{FF2B5EF4-FFF2-40B4-BE49-F238E27FC236}">
                  <a16:creationId xmlns:a16="http://schemas.microsoft.com/office/drawing/2014/main" id="{87766899-D7FA-4F8D-902D-0F6006231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5" name="Group 56">
            <a:extLst>
              <a:ext uri="{FF2B5EF4-FFF2-40B4-BE49-F238E27FC236}">
                <a16:creationId xmlns:a16="http://schemas.microsoft.com/office/drawing/2014/main" id="{88EAF140-CF0D-4788-8992-CBE62CD3CB9E}"/>
              </a:ext>
            </a:extLst>
          </p:cNvPr>
          <p:cNvGrpSpPr/>
          <p:nvPr/>
        </p:nvGrpSpPr>
        <p:grpSpPr>
          <a:xfrm>
            <a:off x="4157113" y="3750588"/>
            <a:ext cx="1539560" cy="171967"/>
            <a:chOff x="7746380" y="2949426"/>
            <a:chExt cx="2188691" cy="244475"/>
          </a:xfrm>
        </p:grpSpPr>
        <p:pic>
          <p:nvPicPr>
            <p:cNvPr id="466" name="Picture 14">
              <a:extLst>
                <a:ext uri="{FF2B5EF4-FFF2-40B4-BE49-F238E27FC236}">
                  <a16:creationId xmlns:a16="http://schemas.microsoft.com/office/drawing/2014/main" id="{EBCE8F6A-7BC6-4EF6-8C62-A9C593402D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5">
              <a:extLst>
                <a:ext uri="{FF2B5EF4-FFF2-40B4-BE49-F238E27FC236}">
                  <a16:creationId xmlns:a16="http://schemas.microsoft.com/office/drawing/2014/main" id="{A657D094-C93E-47E4-8146-D70E695C52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6">
              <a:extLst>
                <a:ext uri="{FF2B5EF4-FFF2-40B4-BE49-F238E27FC236}">
                  <a16:creationId xmlns:a16="http://schemas.microsoft.com/office/drawing/2014/main" id="{BA82B706-8F1C-4CD7-B009-B51F7B3CDE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7">
              <a:extLst>
                <a:ext uri="{FF2B5EF4-FFF2-40B4-BE49-F238E27FC236}">
                  <a16:creationId xmlns:a16="http://schemas.microsoft.com/office/drawing/2014/main" id="{A8643AB8-1B53-4440-92C4-70153B8B70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8">
              <a:extLst>
                <a:ext uri="{FF2B5EF4-FFF2-40B4-BE49-F238E27FC236}">
                  <a16:creationId xmlns:a16="http://schemas.microsoft.com/office/drawing/2014/main" id="{ABF942D1-75FC-4440-9048-7AC1F0DBF4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9">
              <a:extLst>
                <a:ext uri="{FF2B5EF4-FFF2-40B4-BE49-F238E27FC236}">
                  <a16:creationId xmlns:a16="http://schemas.microsoft.com/office/drawing/2014/main" id="{1315F66C-A070-483F-9A1E-C1085813C5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0">
              <a:extLst>
                <a:ext uri="{FF2B5EF4-FFF2-40B4-BE49-F238E27FC236}">
                  <a16:creationId xmlns:a16="http://schemas.microsoft.com/office/drawing/2014/main" id="{9EE4551E-764E-4A10-8E5F-EF78098BE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1">
              <a:extLst>
                <a:ext uri="{FF2B5EF4-FFF2-40B4-BE49-F238E27FC236}">
                  <a16:creationId xmlns:a16="http://schemas.microsoft.com/office/drawing/2014/main" id="{67B64F61-8D1F-464D-9397-97CD15B8D9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2">
              <a:extLst>
                <a:ext uri="{FF2B5EF4-FFF2-40B4-BE49-F238E27FC236}">
                  <a16:creationId xmlns:a16="http://schemas.microsoft.com/office/drawing/2014/main" id="{BC3FA4CF-4201-428D-83C2-88D2F3429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3">
              <a:extLst>
                <a:ext uri="{FF2B5EF4-FFF2-40B4-BE49-F238E27FC236}">
                  <a16:creationId xmlns:a16="http://schemas.microsoft.com/office/drawing/2014/main" id="{D48BF5FB-13B6-43B9-B8AC-45CD563AE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6" name="Group 56">
            <a:extLst>
              <a:ext uri="{FF2B5EF4-FFF2-40B4-BE49-F238E27FC236}">
                <a16:creationId xmlns:a16="http://schemas.microsoft.com/office/drawing/2014/main" id="{90B34759-5DAF-4BA2-9D50-57F4326F2FFC}"/>
              </a:ext>
            </a:extLst>
          </p:cNvPr>
          <p:cNvGrpSpPr/>
          <p:nvPr/>
        </p:nvGrpSpPr>
        <p:grpSpPr>
          <a:xfrm>
            <a:off x="4159206" y="3286987"/>
            <a:ext cx="1539560" cy="171967"/>
            <a:chOff x="7746380" y="2949426"/>
            <a:chExt cx="2188691" cy="244475"/>
          </a:xfrm>
        </p:grpSpPr>
        <p:pic>
          <p:nvPicPr>
            <p:cNvPr id="477" name="Picture 14">
              <a:extLst>
                <a:ext uri="{FF2B5EF4-FFF2-40B4-BE49-F238E27FC236}">
                  <a16:creationId xmlns:a16="http://schemas.microsoft.com/office/drawing/2014/main" id="{B24E4868-12B4-43D1-A17B-DFB1041C23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5">
              <a:extLst>
                <a:ext uri="{FF2B5EF4-FFF2-40B4-BE49-F238E27FC236}">
                  <a16:creationId xmlns:a16="http://schemas.microsoft.com/office/drawing/2014/main" id="{56FC5EE9-AA17-41FA-84D5-CE10892EF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6">
              <a:extLst>
                <a:ext uri="{FF2B5EF4-FFF2-40B4-BE49-F238E27FC236}">
                  <a16:creationId xmlns:a16="http://schemas.microsoft.com/office/drawing/2014/main" id="{2D1D0677-3E37-430C-A23A-AFB4BC5A1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7">
              <a:extLst>
                <a:ext uri="{FF2B5EF4-FFF2-40B4-BE49-F238E27FC236}">
                  <a16:creationId xmlns:a16="http://schemas.microsoft.com/office/drawing/2014/main" id="{09B279F4-BF25-44DB-B54E-EFA62A4E9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8">
              <a:extLst>
                <a:ext uri="{FF2B5EF4-FFF2-40B4-BE49-F238E27FC236}">
                  <a16:creationId xmlns:a16="http://schemas.microsoft.com/office/drawing/2014/main" id="{D5D363F7-0019-4EB7-90F4-C806C1184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9">
              <a:extLst>
                <a:ext uri="{FF2B5EF4-FFF2-40B4-BE49-F238E27FC236}">
                  <a16:creationId xmlns:a16="http://schemas.microsoft.com/office/drawing/2014/main" id="{74DEC807-046D-491D-A413-5FE939240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20">
              <a:extLst>
                <a:ext uri="{FF2B5EF4-FFF2-40B4-BE49-F238E27FC236}">
                  <a16:creationId xmlns:a16="http://schemas.microsoft.com/office/drawing/2014/main" id="{E20E6FDB-60DD-40E0-A054-C7907974A3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1">
              <a:extLst>
                <a:ext uri="{FF2B5EF4-FFF2-40B4-BE49-F238E27FC236}">
                  <a16:creationId xmlns:a16="http://schemas.microsoft.com/office/drawing/2014/main" id="{349E13C6-3D58-481E-B2CB-A5C46A144F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2">
              <a:extLst>
                <a:ext uri="{FF2B5EF4-FFF2-40B4-BE49-F238E27FC236}">
                  <a16:creationId xmlns:a16="http://schemas.microsoft.com/office/drawing/2014/main" id="{6E25F969-BBF9-4A76-8F21-407476DC39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3">
              <a:extLst>
                <a:ext uri="{FF2B5EF4-FFF2-40B4-BE49-F238E27FC236}">
                  <a16:creationId xmlns:a16="http://schemas.microsoft.com/office/drawing/2014/main" id="{37DC3E5B-BF19-4A1A-8F91-01A10E93E5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7" name="Group 56">
            <a:extLst>
              <a:ext uri="{FF2B5EF4-FFF2-40B4-BE49-F238E27FC236}">
                <a16:creationId xmlns:a16="http://schemas.microsoft.com/office/drawing/2014/main" id="{7AE2337F-694B-48B0-BF8A-B4A36505DB49}"/>
              </a:ext>
            </a:extLst>
          </p:cNvPr>
          <p:cNvGrpSpPr/>
          <p:nvPr/>
        </p:nvGrpSpPr>
        <p:grpSpPr>
          <a:xfrm>
            <a:off x="4159918" y="2856385"/>
            <a:ext cx="1539560" cy="171967"/>
            <a:chOff x="7746380" y="2949426"/>
            <a:chExt cx="2188691" cy="244475"/>
          </a:xfrm>
        </p:grpSpPr>
        <p:pic>
          <p:nvPicPr>
            <p:cNvPr id="488" name="Picture 14">
              <a:extLst>
                <a:ext uri="{FF2B5EF4-FFF2-40B4-BE49-F238E27FC236}">
                  <a16:creationId xmlns:a16="http://schemas.microsoft.com/office/drawing/2014/main" id="{7021388B-595B-4824-983B-9A4E579933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5">
              <a:extLst>
                <a:ext uri="{FF2B5EF4-FFF2-40B4-BE49-F238E27FC236}">
                  <a16:creationId xmlns:a16="http://schemas.microsoft.com/office/drawing/2014/main" id="{5CD57C25-BC8E-479E-9567-D438D2008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6">
              <a:extLst>
                <a:ext uri="{FF2B5EF4-FFF2-40B4-BE49-F238E27FC236}">
                  <a16:creationId xmlns:a16="http://schemas.microsoft.com/office/drawing/2014/main" id="{45702718-C8AF-471C-A095-3908228AA6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7">
              <a:extLst>
                <a:ext uri="{FF2B5EF4-FFF2-40B4-BE49-F238E27FC236}">
                  <a16:creationId xmlns:a16="http://schemas.microsoft.com/office/drawing/2014/main" id="{714D7B2F-D6E9-4D67-A866-EFFAB86DE9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8">
              <a:extLst>
                <a:ext uri="{FF2B5EF4-FFF2-40B4-BE49-F238E27FC236}">
                  <a16:creationId xmlns:a16="http://schemas.microsoft.com/office/drawing/2014/main" id="{524B5A3B-5898-4459-8E84-6B01DAC89C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9">
              <a:extLst>
                <a:ext uri="{FF2B5EF4-FFF2-40B4-BE49-F238E27FC236}">
                  <a16:creationId xmlns:a16="http://schemas.microsoft.com/office/drawing/2014/main" id="{8CEEDE92-20CE-42E5-8314-6D44A19259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20">
              <a:extLst>
                <a:ext uri="{FF2B5EF4-FFF2-40B4-BE49-F238E27FC236}">
                  <a16:creationId xmlns:a16="http://schemas.microsoft.com/office/drawing/2014/main" id="{8B187810-7B3E-4669-A04A-99B01C99B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1">
              <a:extLst>
                <a:ext uri="{FF2B5EF4-FFF2-40B4-BE49-F238E27FC236}">
                  <a16:creationId xmlns:a16="http://schemas.microsoft.com/office/drawing/2014/main" id="{CF5BC86F-9CEB-4F2F-BD11-076FE9A77F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2">
              <a:extLst>
                <a:ext uri="{FF2B5EF4-FFF2-40B4-BE49-F238E27FC236}">
                  <a16:creationId xmlns:a16="http://schemas.microsoft.com/office/drawing/2014/main" id="{54F4AF67-4106-4218-981B-EB71A9E74B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3">
              <a:extLst>
                <a:ext uri="{FF2B5EF4-FFF2-40B4-BE49-F238E27FC236}">
                  <a16:creationId xmlns:a16="http://schemas.microsoft.com/office/drawing/2014/main" id="{01A54B24-F9CF-40BC-8E48-C1371BD81D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8" name="Group 56">
            <a:extLst>
              <a:ext uri="{FF2B5EF4-FFF2-40B4-BE49-F238E27FC236}">
                <a16:creationId xmlns:a16="http://schemas.microsoft.com/office/drawing/2014/main" id="{940AA22D-1014-4664-B7E9-6D58692361D9}"/>
              </a:ext>
            </a:extLst>
          </p:cNvPr>
          <p:cNvGrpSpPr/>
          <p:nvPr/>
        </p:nvGrpSpPr>
        <p:grpSpPr>
          <a:xfrm>
            <a:off x="4159191" y="2390587"/>
            <a:ext cx="1539560" cy="171967"/>
            <a:chOff x="7746380" y="2949426"/>
            <a:chExt cx="2188691" cy="244475"/>
          </a:xfrm>
        </p:grpSpPr>
        <p:pic>
          <p:nvPicPr>
            <p:cNvPr id="499" name="Picture 14">
              <a:extLst>
                <a:ext uri="{FF2B5EF4-FFF2-40B4-BE49-F238E27FC236}">
                  <a16:creationId xmlns:a16="http://schemas.microsoft.com/office/drawing/2014/main" id="{BCDBC891-6DE0-4320-94B3-3CA02546C2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5">
              <a:extLst>
                <a:ext uri="{FF2B5EF4-FFF2-40B4-BE49-F238E27FC236}">
                  <a16:creationId xmlns:a16="http://schemas.microsoft.com/office/drawing/2014/main" id="{9A019479-F2CF-46B0-9C4A-57007F536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6">
              <a:extLst>
                <a:ext uri="{FF2B5EF4-FFF2-40B4-BE49-F238E27FC236}">
                  <a16:creationId xmlns:a16="http://schemas.microsoft.com/office/drawing/2014/main" id="{FEE7B6DF-391C-40D2-A150-7DEC02540F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7">
              <a:extLst>
                <a:ext uri="{FF2B5EF4-FFF2-40B4-BE49-F238E27FC236}">
                  <a16:creationId xmlns:a16="http://schemas.microsoft.com/office/drawing/2014/main" id="{1359C47C-8FA6-4375-9AEB-CCDFF6CFA5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8">
              <a:extLst>
                <a:ext uri="{FF2B5EF4-FFF2-40B4-BE49-F238E27FC236}">
                  <a16:creationId xmlns:a16="http://schemas.microsoft.com/office/drawing/2014/main" id="{8D7E1E6D-649B-4452-A2DA-58BE5FD298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9">
              <a:extLst>
                <a:ext uri="{FF2B5EF4-FFF2-40B4-BE49-F238E27FC236}">
                  <a16:creationId xmlns:a16="http://schemas.microsoft.com/office/drawing/2014/main" id="{51E54B76-C4E1-49C9-9F23-2A557D0120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20">
              <a:extLst>
                <a:ext uri="{FF2B5EF4-FFF2-40B4-BE49-F238E27FC236}">
                  <a16:creationId xmlns:a16="http://schemas.microsoft.com/office/drawing/2014/main" id="{BAFB2112-7E2F-4FD4-A7A3-7B3B5A4B1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1">
              <a:extLst>
                <a:ext uri="{FF2B5EF4-FFF2-40B4-BE49-F238E27FC236}">
                  <a16:creationId xmlns:a16="http://schemas.microsoft.com/office/drawing/2014/main" id="{C1D6C459-E90E-44A8-9E40-0E54D9E39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2">
              <a:extLst>
                <a:ext uri="{FF2B5EF4-FFF2-40B4-BE49-F238E27FC236}">
                  <a16:creationId xmlns:a16="http://schemas.microsoft.com/office/drawing/2014/main" id="{8225F10B-DAC6-4C14-96B4-4407498D65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3">
              <a:extLst>
                <a:ext uri="{FF2B5EF4-FFF2-40B4-BE49-F238E27FC236}">
                  <a16:creationId xmlns:a16="http://schemas.microsoft.com/office/drawing/2014/main" id="{7AAE649F-85D6-46EC-B4A1-8EDD4B2252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9" name="Group 56">
            <a:extLst>
              <a:ext uri="{FF2B5EF4-FFF2-40B4-BE49-F238E27FC236}">
                <a16:creationId xmlns:a16="http://schemas.microsoft.com/office/drawing/2014/main" id="{E0638310-DF0E-4CE3-BFFC-BE5A4043D6AD}"/>
              </a:ext>
            </a:extLst>
          </p:cNvPr>
          <p:cNvGrpSpPr/>
          <p:nvPr/>
        </p:nvGrpSpPr>
        <p:grpSpPr>
          <a:xfrm>
            <a:off x="4158960" y="1958224"/>
            <a:ext cx="1539560" cy="171967"/>
            <a:chOff x="7746380" y="2949426"/>
            <a:chExt cx="2188691" cy="244475"/>
          </a:xfrm>
        </p:grpSpPr>
        <p:pic>
          <p:nvPicPr>
            <p:cNvPr id="510" name="Picture 14">
              <a:extLst>
                <a:ext uri="{FF2B5EF4-FFF2-40B4-BE49-F238E27FC236}">
                  <a16:creationId xmlns:a16="http://schemas.microsoft.com/office/drawing/2014/main" id="{92DA3B2B-7614-4EB0-8802-844A772DE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15">
              <a:extLst>
                <a:ext uri="{FF2B5EF4-FFF2-40B4-BE49-F238E27FC236}">
                  <a16:creationId xmlns:a16="http://schemas.microsoft.com/office/drawing/2014/main" id="{56CAA5A2-4460-490F-B045-E7A1B98AD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16">
              <a:extLst>
                <a:ext uri="{FF2B5EF4-FFF2-40B4-BE49-F238E27FC236}">
                  <a16:creationId xmlns:a16="http://schemas.microsoft.com/office/drawing/2014/main" id="{393ABFC7-1AA0-41FB-B042-E71B8D3C6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17">
              <a:extLst>
                <a:ext uri="{FF2B5EF4-FFF2-40B4-BE49-F238E27FC236}">
                  <a16:creationId xmlns:a16="http://schemas.microsoft.com/office/drawing/2014/main" id="{7F7EB836-23CF-454E-A4BB-F8CE797F7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8">
              <a:extLst>
                <a:ext uri="{FF2B5EF4-FFF2-40B4-BE49-F238E27FC236}">
                  <a16:creationId xmlns:a16="http://schemas.microsoft.com/office/drawing/2014/main" id="{CA64764C-16A6-4FD1-BBB5-BBC7A0F27E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9">
              <a:extLst>
                <a:ext uri="{FF2B5EF4-FFF2-40B4-BE49-F238E27FC236}">
                  <a16:creationId xmlns:a16="http://schemas.microsoft.com/office/drawing/2014/main" id="{281AE723-F139-4B8A-AEE8-7EC37B7D8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20">
              <a:extLst>
                <a:ext uri="{FF2B5EF4-FFF2-40B4-BE49-F238E27FC236}">
                  <a16:creationId xmlns:a16="http://schemas.microsoft.com/office/drawing/2014/main" id="{9322E769-E0ED-4E7B-9703-833898B45F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21">
              <a:extLst>
                <a:ext uri="{FF2B5EF4-FFF2-40B4-BE49-F238E27FC236}">
                  <a16:creationId xmlns:a16="http://schemas.microsoft.com/office/drawing/2014/main" id="{78EEED2D-86B7-4711-9BF1-B66381D74B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22">
              <a:extLst>
                <a:ext uri="{FF2B5EF4-FFF2-40B4-BE49-F238E27FC236}">
                  <a16:creationId xmlns:a16="http://schemas.microsoft.com/office/drawing/2014/main" id="{7210B71D-9438-4BBF-99D7-5DF7DE7CD1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3">
              <a:extLst>
                <a:ext uri="{FF2B5EF4-FFF2-40B4-BE49-F238E27FC236}">
                  <a16:creationId xmlns:a16="http://schemas.microsoft.com/office/drawing/2014/main" id="{38CDA10A-F0F9-4C7B-8A90-486F616A59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0" name="Group 56">
            <a:extLst>
              <a:ext uri="{FF2B5EF4-FFF2-40B4-BE49-F238E27FC236}">
                <a16:creationId xmlns:a16="http://schemas.microsoft.com/office/drawing/2014/main" id="{060D8FF7-1761-4354-9C1E-1EC60654D4E0}"/>
              </a:ext>
            </a:extLst>
          </p:cNvPr>
          <p:cNvGrpSpPr/>
          <p:nvPr/>
        </p:nvGrpSpPr>
        <p:grpSpPr>
          <a:xfrm>
            <a:off x="5940620" y="1982434"/>
            <a:ext cx="1539560" cy="171967"/>
            <a:chOff x="7746380" y="2949426"/>
            <a:chExt cx="2188691" cy="244475"/>
          </a:xfrm>
        </p:grpSpPr>
        <p:pic>
          <p:nvPicPr>
            <p:cNvPr id="521" name="Picture 14">
              <a:extLst>
                <a:ext uri="{FF2B5EF4-FFF2-40B4-BE49-F238E27FC236}">
                  <a16:creationId xmlns:a16="http://schemas.microsoft.com/office/drawing/2014/main" id="{B8D4D085-059D-4CF7-A38E-A95AEB8ED7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15">
              <a:extLst>
                <a:ext uri="{FF2B5EF4-FFF2-40B4-BE49-F238E27FC236}">
                  <a16:creationId xmlns:a16="http://schemas.microsoft.com/office/drawing/2014/main" id="{2918AAA2-CECB-432A-8D25-C34267C39A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16">
              <a:extLst>
                <a:ext uri="{FF2B5EF4-FFF2-40B4-BE49-F238E27FC236}">
                  <a16:creationId xmlns:a16="http://schemas.microsoft.com/office/drawing/2014/main" id="{4DB75E27-1621-4E53-8A95-C0F8A72551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17">
              <a:extLst>
                <a:ext uri="{FF2B5EF4-FFF2-40B4-BE49-F238E27FC236}">
                  <a16:creationId xmlns:a16="http://schemas.microsoft.com/office/drawing/2014/main" id="{B8A46667-D3E9-4762-919A-50AB882B6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8">
              <a:extLst>
                <a:ext uri="{FF2B5EF4-FFF2-40B4-BE49-F238E27FC236}">
                  <a16:creationId xmlns:a16="http://schemas.microsoft.com/office/drawing/2014/main" id="{69A07906-A897-489B-8F69-72247F80B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9">
              <a:extLst>
                <a:ext uri="{FF2B5EF4-FFF2-40B4-BE49-F238E27FC236}">
                  <a16:creationId xmlns:a16="http://schemas.microsoft.com/office/drawing/2014/main" id="{AD129AD6-E8EB-4555-97A7-82B61D92C1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20">
              <a:extLst>
                <a:ext uri="{FF2B5EF4-FFF2-40B4-BE49-F238E27FC236}">
                  <a16:creationId xmlns:a16="http://schemas.microsoft.com/office/drawing/2014/main" id="{56375AFC-A940-4FF2-B98D-EFEB9EBCE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21">
              <a:extLst>
                <a:ext uri="{FF2B5EF4-FFF2-40B4-BE49-F238E27FC236}">
                  <a16:creationId xmlns:a16="http://schemas.microsoft.com/office/drawing/2014/main" id="{FD398C52-8C0F-493A-9EBA-580121583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22">
              <a:extLst>
                <a:ext uri="{FF2B5EF4-FFF2-40B4-BE49-F238E27FC236}">
                  <a16:creationId xmlns:a16="http://schemas.microsoft.com/office/drawing/2014/main" id="{0FBBD450-74ED-4D60-B675-A913F0E79D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3">
              <a:extLst>
                <a:ext uri="{FF2B5EF4-FFF2-40B4-BE49-F238E27FC236}">
                  <a16:creationId xmlns:a16="http://schemas.microsoft.com/office/drawing/2014/main" id="{553FD5F4-54CF-4A07-85C0-9CC7C4572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1" name="Group 56">
            <a:extLst>
              <a:ext uri="{FF2B5EF4-FFF2-40B4-BE49-F238E27FC236}">
                <a16:creationId xmlns:a16="http://schemas.microsoft.com/office/drawing/2014/main" id="{7A4FCAB7-8592-4C15-9FD4-89FCE0EF5004}"/>
              </a:ext>
            </a:extLst>
          </p:cNvPr>
          <p:cNvGrpSpPr/>
          <p:nvPr/>
        </p:nvGrpSpPr>
        <p:grpSpPr>
          <a:xfrm>
            <a:off x="5940620" y="2423296"/>
            <a:ext cx="1539560" cy="171967"/>
            <a:chOff x="7746380" y="2949426"/>
            <a:chExt cx="2188691" cy="244475"/>
          </a:xfrm>
        </p:grpSpPr>
        <p:pic>
          <p:nvPicPr>
            <p:cNvPr id="532" name="Picture 14">
              <a:extLst>
                <a:ext uri="{FF2B5EF4-FFF2-40B4-BE49-F238E27FC236}">
                  <a16:creationId xmlns:a16="http://schemas.microsoft.com/office/drawing/2014/main" id="{A215FAB1-C357-4C63-9EF7-D49E0CD3BC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15">
              <a:extLst>
                <a:ext uri="{FF2B5EF4-FFF2-40B4-BE49-F238E27FC236}">
                  <a16:creationId xmlns:a16="http://schemas.microsoft.com/office/drawing/2014/main" id="{7E9DEC96-705D-4A8C-B9DE-AE923BEEA4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16">
              <a:extLst>
                <a:ext uri="{FF2B5EF4-FFF2-40B4-BE49-F238E27FC236}">
                  <a16:creationId xmlns:a16="http://schemas.microsoft.com/office/drawing/2014/main" id="{F0754FCB-0A7B-4868-8028-A588BD6578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7">
              <a:extLst>
                <a:ext uri="{FF2B5EF4-FFF2-40B4-BE49-F238E27FC236}">
                  <a16:creationId xmlns:a16="http://schemas.microsoft.com/office/drawing/2014/main" id="{58E39576-5F9B-4973-B184-1751A0DDF2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8">
              <a:extLst>
                <a:ext uri="{FF2B5EF4-FFF2-40B4-BE49-F238E27FC236}">
                  <a16:creationId xmlns:a16="http://schemas.microsoft.com/office/drawing/2014/main" id="{9C4ED867-FF91-4376-903A-1B9E82B4F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9">
              <a:extLst>
                <a:ext uri="{FF2B5EF4-FFF2-40B4-BE49-F238E27FC236}">
                  <a16:creationId xmlns:a16="http://schemas.microsoft.com/office/drawing/2014/main" id="{2ED93420-185C-4BEC-A936-8F4718C529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20">
              <a:extLst>
                <a:ext uri="{FF2B5EF4-FFF2-40B4-BE49-F238E27FC236}">
                  <a16:creationId xmlns:a16="http://schemas.microsoft.com/office/drawing/2014/main" id="{3738B193-D83C-424D-9C6E-F106726E4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21">
              <a:extLst>
                <a:ext uri="{FF2B5EF4-FFF2-40B4-BE49-F238E27FC236}">
                  <a16:creationId xmlns:a16="http://schemas.microsoft.com/office/drawing/2014/main" id="{F181628A-B132-4FBA-88C3-8049E21E4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2">
              <a:extLst>
                <a:ext uri="{FF2B5EF4-FFF2-40B4-BE49-F238E27FC236}">
                  <a16:creationId xmlns:a16="http://schemas.microsoft.com/office/drawing/2014/main" id="{7429825E-89A7-4C1E-9C9E-C36A106B9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3">
              <a:extLst>
                <a:ext uri="{FF2B5EF4-FFF2-40B4-BE49-F238E27FC236}">
                  <a16:creationId xmlns:a16="http://schemas.microsoft.com/office/drawing/2014/main" id="{97EA2D25-F58D-4B7F-9D09-12634A33B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2" name="Group 56">
            <a:extLst>
              <a:ext uri="{FF2B5EF4-FFF2-40B4-BE49-F238E27FC236}">
                <a16:creationId xmlns:a16="http://schemas.microsoft.com/office/drawing/2014/main" id="{FF4F9035-EC89-4360-A19E-77B17A17AFD1}"/>
              </a:ext>
            </a:extLst>
          </p:cNvPr>
          <p:cNvGrpSpPr/>
          <p:nvPr/>
        </p:nvGrpSpPr>
        <p:grpSpPr>
          <a:xfrm>
            <a:off x="5941087" y="1982434"/>
            <a:ext cx="1539560" cy="171967"/>
            <a:chOff x="7746380" y="2949426"/>
            <a:chExt cx="2188691" cy="244475"/>
          </a:xfrm>
        </p:grpSpPr>
        <p:pic>
          <p:nvPicPr>
            <p:cNvPr id="543" name="Picture 14">
              <a:extLst>
                <a:ext uri="{FF2B5EF4-FFF2-40B4-BE49-F238E27FC236}">
                  <a16:creationId xmlns:a16="http://schemas.microsoft.com/office/drawing/2014/main" id="{3D86A760-18A1-4650-8F96-1B17292F1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15">
              <a:extLst>
                <a:ext uri="{FF2B5EF4-FFF2-40B4-BE49-F238E27FC236}">
                  <a16:creationId xmlns:a16="http://schemas.microsoft.com/office/drawing/2014/main" id="{1A952945-C44B-4D2F-8C56-0B09B6F9F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16">
              <a:extLst>
                <a:ext uri="{FF2B5EF4-FFF2-40B4-BE49-F238E27FC236}">
                  <a16:creationId xmlns:a16="http://schemas.microsoft.com/office/drawing/2014/main" id="{FC21FCF3-63C0-4C74-922E-A51EDBE5DB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7">
              <a:extLst>
                <a:ext uri="{FF2B5EF4-FFF2-40B4-BE49-F238E27FC236}">
                  <a16:creationId xmlns:a16="http://schemas.microsoft.com/office/drawing/2014/main" id="{B61EF0A3-54FF-4387-9AFB-A50A83FEEF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8">
              <a:extLst>
                <a:ext uri="{FF2B5EF4-FFF2-40B4-BE49-F238E27FC236}">
                  <a16:creationId xmlns:a16="http://schemas.microsoft.com/office/drawing/2014/main" id="{D4AD720E-C1B8-4563-B3FB-9A02F151DD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9">
              <a:extLst>
                <a:ext uri="{FF2B5EF4-FFF2-40B4-BE49-F238E27FC236}">
                  <a16:creationId xmlns:a16="http://schemas.microsoft.com/office/drawing/2014/main" id="{9CDF994B-647C-45B5-A939-C9E5CB03C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20">
              <a:extLst>
                <a:ext uri="{FF2B5EF4-FFF2-40B4-BE49-F238E27FC236}">
                  <a16:creationId xmlns:a16="http://schemas.microsoft.com/office/drawing/2014/main" id="{875F8762-FDEB-4918-BF15-4C25582730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21">
              <a:extLst>
                <a:ext uri="{FF2B5EF4-FFF2-40B4-BE49-F238E27FC236}">
                  <a16:creationId xmlns:a16="http://schemas.microsoft.com/office/drawing/2014/main" id="{CB8E2F17-F1E7-4151-8730-832FA074B5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2">
              <a:extLst>
                <a:ext uri="{FF2B5EF4-FFF2-40B4-BE49-F238E27FC236}">
                  <a16:creationId xmlns:a16="http://schemas.microsoft.com/office/drawing/2014/main" id="{5F46EE5C-BD4A-4E7A-9700-0434897E40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3">
              <a:extLst>
                <a:ext uri="{FF2B5EF4-FFF2-40B4-BE49-F238E27FC236}">
                  <a16:creationId xmlns:a16="http://schemas.microsoft.com/office/drawing/2014/main" id="{5D30040B-1F0C-4EEE-9A58-B0F9565FE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3" name="Group 56">
            <a:extLst>
              <a:ext uri="{FF2B5EF4-FFF2-40B4-BE49-F238E27FC236}">
                <a16:creationId xmlns:a16="http://schemas.microsoft.com/office/drawing/2014/main" id="{7C0B211A-22A7-4BF0-8CEC-C8EE0E086259}"/>
              </a:ext>
            </a:extLst>
          </p:cNvPr>
          <p:cNvGrpSpPr/>
          <p:nvPr/>
        </p:nvGrpSpPr>
        <p:grpSpPr>
          <a:xfrm>
            <a:off x="5941087" y="2423296"/>
            <a:ext cx="1539560" cy="171967"/>
            <a:chOff x="7746380" y="2949426"/>
            <a:chExt cx="2188691" cy="244475"/>
          </a:xfrm>
        </p:grpSpPr>
        <p:pic>
          <p:nvPicPr>
            <p:cNvPr id="554" name="Picture 14">
              <a:extLst>
                <a:ext uri="{FF2B5EF4-FFF2-40B4-BE49-F238E27FC236}">
                  <a16:creationId xmlns:a16="http://schemas.microsoft.com/office/drawing/2014/main" id="{616EC28E-7E25-407B-A3AE-D40AEE4533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15">
              <a:extLst>
                <a:ext uri="{FF2B5EF4-FFF2-40B4-BE49-F238E27FC236}">
                  <a16:creationId xmlns:a16="http://schemas.microsoft.com/office/drawing/2014/main" id="{9D460603-0DD7-4744-9F55-10813A1428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16">
              <a:extLst>
                <a:ext uri="{FF2B5EF4-FFF2-40B4-BE49-F238E27FC236}">
                  <a16:creationId xmlns:a16="http://schemas.microsoft.com/office/drawing/2014/main" id="{AFFDFEE3-3B8C-481F-9EB4-4590945F81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7">
              <a:extLst>
                <a:ext uri="{FF2B5EF4-FFF2-40B4-BE49-F238E27FC236}">
                  <a16:creationId xmlns:a16="http://schemas.microsoft.com/office/drawing/2014/main" id="{57164E2A-FC9C-4371-A4FB-C1F7B5991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8">
              <a:extLst>
                <a:ext uri="{FF2B5EF4-FFF2-40B4-BE49-F238E27FC236}">
                  <a16:creationId xmlns:a16="http://schemas.microsoft.com/office/drawing/2014/main" id="{F9D30C46-B53C-4482-A4A5-2511B8398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9">
              <a:extLst>
                <a:ext uri="{FF2B5EF4-FFF2-40B4-BE49-F238E27FC236}">
                  <a16:creationId xmlns:a16="http://schemas.microsoft.com/office/drawing/2014/main" id="{C4D7BF11-9BBC-4F6F-9E94-9CFB20B144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20">
              <a:extLst>
                <a:ext uri="{FF2B5EF4-FFF2-40B4-BE49-F238E27FC236}">
                  <a16:creationId xmlns:a16="http://schemas.microsoft.com/office/drawing/2014/main" id="{7DAFB628-A8C6-4C46-B9E6-4D385F6D7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21">
              <a:extLst>
                <a:ext uri="{FF2B5EF4-FFF2-40B4-BE49-F238E27FC236}">
                  <a16:creationId xmlns:a16="http://schemas.microsoft.com/office/drawing/2014/main" id="{4C52A80F-D570-4128-81D8-DF2B05D88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2">
              <a:extLst>
                <a:ext uri="{FF2B5EF4-FFF2-40B4-BE49-F238E27FC236}">
                  <a16:creationId xmlns:a16="http://schemas.microsoft.com/office/drawing/2014/main" id="{0754E711-7D63-4764-8617-7E71410869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3">
              <a:extLst>
                <a:ext uri="{FF2B5EF4-FFF2-40B4-BE49-F238E27FC236}">
                  <a16:creationId xmlns:a16="http://schemas.microsoft.com/office/drawing/2014/main" id="{3B46E160-5BB6-4932-BC40-9271AC861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4" name="Group 56">
            <a:extLst>
              <a:ext uri="{FF2B5EF4-FFF2-40B4-BE49-F238E27FC236}">
                <a16:creationId xmlns:a16="http://schemas.microsoft.com/office/drawing/2014/main" id="{7A71DB89-B353-4D35-A6C8-E73CE2F816D9}"/>
              </a:ext>
            </a:extLst>
          </p:cNvPr>
          <p:cNvGrpSpPr/>
          <p:nvPr/>
        </p:nvGrpSpPr>
        <p:grpSpPr>
          <a:xfrm>
            <a:off x="4160097" y="5964421"/>
            <a:ext cx="1539560" cy="171967"/>
            <a:chOff x="7746380" y="2949426"/>
            <a:chExt cx="2188691" cy="244475"/>
          </a:xfrm>
        </p:grpSpPr>
        <p:pic>
          <p:nvPicPr>
            <p:cNvPr id="565" name="Picture 14">
              <a:extLst>
                <a:ext uri="{FF2B5EF4-FFF2-40B4-BE49-F238E27FC236}">
                  <a16:creationId xmlns:a16="http://schemas.microsoft.com/office/drawing/2014/main" id="{6141677A-9359-4E15-8A57-FF5E1FC793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15">
              <a:extLst>
                <a:ext uri="{FF2B5EF4-FFF2-40B4-BE49-F238E27FC236}">
                  <a16:creationId xmlns:a16="http://schemas.microsoft.com/office/drawing/2014/main" id="{976A9B70-7A13-4FAE-A230-156E7EC22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16">
              <a:extLst>
                <a:ext uri="{FF2B5EF4-FFF2-40B4-BE49-F238E27FC236}">
                  <a16:creationId xmlns:a16="http://schemas.microsoft.com/office/drawing/2014/main" id="{FC3E2F26-3733-48C3-BD9D-BBEE32669D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7">
              <a:extLst>
                <a:ext uri="{FF2B5EF4-FFF2-40B4-BE49-F238E27FC236}">
                  <a16:creationId xmlns:a16="http://schemas.microsoft.com/office/drawing/2014/main" id="{58EF2F5A-B20E-412A-973F-89A48936B1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8">
              <a:extLst>
                <a:ext uri="{FF2B5EF4-FFF2-40B4-BE49-F238E27FC236}">
                  <a16:creationId xmlns:a16="http://schemas.microsoft.com/office/drawing/2014/main" id="{521D3B0F-0E55-4CBB-8BB2-0B0C7D44A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9">
              <a:extLst>
                <a:ext uri="{FF2B5EF4-FFF2-40B4-BE49-F238E27FC236}">
                  <a16:creationId xmlns:a16="http://schemas.microsoft.com/office/drawing/2014/main" id="{B5417888-EDA3-45BA-B7FE-09A5F297E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20">
              <a:extLst>
                <a:ext uri="{FF2B5EF4-FFF2-40B4-BE49-F238E27FC236}">
                  <a16:creationId xmlns:a16="http://schemas.microsoft.com/office/drawing/2014/main" id="{2932EEAC-FBA7-4ECE-BF89-0F9CDD524C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21">
              <a:extLst>
                <a:ext uri="{FF2B5EF4-FFF2-40B4-BE49-F238E27FC236}">
                  <a16:creationId xmlns:a16="http://schemas.microsoft.com/office/drawing/2014/main" id="{489A1A1C-5FC8-4E44-B2D3-F2C155334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2">
              <a:extLst>
                <a:ext uri="{FF2B5EF4-FFF2-40B4-BE49-F238E27FC236}">
                  <a16:creationId xmlns:a16="http://schemas.microsoft.com/office/drawing/2014/main" id="{B6F021CC-E3F1-4332-AB08-BF10904B52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3">
              <a:extLst>
                <a:ext uri="{FF2B5EF4-FFF2-40B4-BE49-F238E27FC236}">
                  <a16:creationId xmlns:a16="http://schemas.microsoft.com/office/drawing/2014/main" id="{A54BFCB2-DF27-4772-ACE1-10730B76CF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5" name="Group 56">
            <a:extLst>
              <a:ext uri="{FF2B5EF4-FFF2-40B4-BE49-F238E27FC236}">
                <a16:creationId xmlns:a16="http://schemas.microsoft.com/office/drawing/2014/main" id="{E5615E40-FDF9-4717-ADF1-09D31E09AEC6}"/>
              </a:ext>
            </a:extLst>
          </p:cNvPr>
          <p:cNvGrpSpPr/>
          <p:nvPr/>
        </p:nvGrpSpPr>
        <p:grpSpPr>
          <a:xfrm>
            <a:off x="4156722" y="5533928"/>
            <a:ext cx="1539560" cy="171967"/>
            <a:chOff x="7746380" y="2949426"/>
            <a:chExt cx="2188691" cy="244475"/>
          </a:xfrm>
        </p:grpSpPr>
        <p:pic>
          <p:nvPicPr>
            <p:cNvPr id="576" name="Picture 14">
              <a:extLst>
                <a:ext uri="{FF2B5EF4-FFF2-40B4-BE49-F238E27FC236}">
                  <a16:creationId xmlns:a16="http://schemas.microsoft.com/office/drawing/2014/main" id="{2A8585B3-DABA-4B88-A6DE-EC558E8DD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15">
              <a:extLst>
                <a:ext uri="{FF2B5EF4-FFF2-40B4-BE49-F238E27FC236}">
                  <a16:creationId xmlns:a16="http://schemas.microsoft.com/office/drawing/2014/main" id="{F2456C83-76A9-4271-9D46-8494C59D7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6">
              <a:extLst>
                <a:ext uri="{FF2B5EF4-FFF2-40B4-BE49-F238E27FC236}">
                  <a16:creationId xmlns:a16="http://schemas.microsoft.com/office/drawing/2014/main" id="{3A537023-8B8F-4836-A3B6-84C4086EA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7">
              <a:extLst>
                <a:ext uri="{FF2B5EF4-FFF2-40B4-BE49-F238E27FC236}">
                  <a16:creationId xmlns:a16="http://schemas.microsoft.com/office/drawing/2014/main" id="{C1045206-A9B6-42CC-BD9B-DAD5144DF7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8">
              <a:extLst>
                <a:ext uri="{FF2B5EF4-FFF2-40B4-BE49-F238E27FC236}">
                  <a16:creationId xmlns:a16="http://schemas.microsoft.com/office/drawing/2014/main" id="{BDA7E470-1225-4944-8260-8652433827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9">
              <a:extLst>
                <a:ext uri="{FF2B5EF4-FFF2-40B4-BE49-F238E27FC236}">
                  <a16:creationId xmlns:a16="http://schemas.microsoft.com/office/drawing/2014/main" id="{0DA41C13-966C-4CE2-A4B3-DCD34CA6D0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20">
              <a:extLst>
                <a:ext uri="{FF2B5EF4-FFF2-40B4-BE49-F238E27FC236}">
                  <a16:creationId xmlns:a16="http://schemas.microsoft.com/office/drawing/2014/main" id="{07B7BADA-695D-4072-8EB6-F4CB616F9B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21">
              <a:extLst>
                <a:ext uri="{FF2B5EF4-FFF2-40B4-BE49-F238E27FC236}">
                  <a16:creationId xmlns:a16="http://schemas.microsoft.com/office/drawing/2014/main" id="{AB866062-2AD6-4A01-AD04-F3DF849E3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2">
              <a:extLst>
                <a:ext uri="{FF2B5EF4-FFF2-40B4-BE49-F238E27FC236}">
                  <a16:creationId xmlns:a16="http://schemas.microsoft.com/office/drawing/2014/main" id="{3C543D13-DB3C-4AD0-8CB0-BD93193EB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3">
              <a:extLst>
                <a:ext uri="{FF2B5EF4-FFF2-40B4-BE49-F238E27FC236}">
                  <a16:creationId xmlns:a16="http://schemas.microsoft.com/office/drawing/2014/main" id="{7E815D98-27C0-4055-BFE5-1A5DBACB33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6" name="Group 56">
            <a:extLst>
              <a:ext uri="{FF2B5EF4-FFF2-40B4-BE49-F238E27FC236}">
                <a16:creationId xmlns:a16="http://schemas.microsoft.com/office/drawing/2014/main" id="{09B2D132-2401-4024-95A2-4029AE9DF548}"/>
              </a:ext>
            </a:extLst>
          </p:cNvPr>
          <p:cNvGrpSpPr/>
          <p:nvPr/>
        </p:nvGrpSpPr>
        <p:grpSpPr>
          <a:xfrm>
            <a:off x="4157164" y="5085644"/>
            <a:ext cx="1539560" cy="171967"/>
            <a:chOff x="7746380" y="2949426"/>
            <a:chExt cx="2188691" cy="244475"/>
          </a:xfrm>
        </p:grpSpPr>
        <p:pic>
          <p:nvPicPr>
            <p:cNvPr id="587" name="Picture 14">
              <a:extLst>
                <a:ext uri="{FF2B5EF4-FFF2-40B4-BE49-F238E27FC236}">
                  <a16:creationId xmlns:a16="http://schemas.microsoft.com/office/drawing/2014/main" id="{3597C639-0641-44D8-88AF-171733017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15">
              <a:extLst>
                <a:ext uri="{FF2B5EF4-FFF2-40B4-BE49-F238E27FC236}">
                  <a16:creationId xmlns:a16="http://schemas.microsoft.com/office/drawing/2014/main" id="{ED79159D-00F5-4C2C-BA26-0C9E5A67C1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6">
              <a:extLst>
                <a:ext uri="{FF2B5EF4-FFF2-40B4-BE49-F238E27FC236}">
                  <a16:creationId xmlns:a16="http://schemas.microsoft.com/office/drawing/2014/main" id="{43F7C9B3-677C-4257-8E63-9BA9ED62B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7">
              <a:extLst>
                <a:ext uri="{FF2B5EF4-FFF2-40B4-BE49-F238E27FC236}">
                  <a16:creationId xmlns:a16="http://schemas.microsoft.com/office/drawing/2014/main" id="{5CD04B84-B275-4B02-91FE-8CF26E6DE9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8">
              <a:extLst>
                <a:ext uri="{FF2B5EF4-FFF2-40B4-BE49-F238E27FC236}">
                  <a16:creationId xmlns:a16="http://schemas.microsoft.com/office/drawing/2014/main" id="{B2D25627-9DA0-47E5-A7BA-224CD7D13D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9">
              <a:extLst>
                <a:ext uri="{FF2B5EF4-FFF2-40B4-BE49-F238E27FC236}">
                  <a16:creationId xmlns:a16="http://schemas.microsoft.com/office/drawing/2014/main" id="{0445698B-0C0F-49CB-9A58-888254E88B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20">
              <a:extLst>
                <a:ext uri="{FF2B5EF4-FFF2-40B4-BE49-F238E27FC236}">
                  <a16:creationId xmlns:a16="http://schemas.microsoft.com/office/drawing/2014/main" id="{474E1F56-FE33-4FC4-9C0F-2B7C284899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21">
              <a:extLst>
                <a:ext uri="{FF2B5EF4-FFF2-40B4-BE49-F238E27FC236}">
                  <a16:creationId xmlns:a16="http://schemas.microsoft.com/office/drawing/2014/main" id="{090A3C19-8144-433C-B228-77D3A41F39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2">
              <a:extLst>
                <a:ext uri="{FF2B5EF4-FFF2-40B4-BE49-F238E27FC236}">
                  <a16:creationId xmlns:a16="http://schemas.microsoft.com/office/drawing/2014/main" id="{B5597342-4B50-41FF-B569-570F2710D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3">
              <a:extLst>
                <a:ext uri="{FF2B5EF4-FFF2-40B4-BE49-F238E27FC236}">
                  <a16:creationId xmlns:a16="http://schemas.microsoft.com/office/drawing/2014/main" id="{F17C7DBB-15C4-4C47-8C87-221815780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1385149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1.48148E-6 L 3.125E-6 0.388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0039 0.346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2.96296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3.7037E-6 L -0.00039 0.25834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4.44444E-6 L 3.125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4.8148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4.07407E-6 L 3.125E-6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3.33333E-6 L 3.125E-6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2.59259E-6 L 2.70833E-6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430 – 60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394366" y="552278"/>
            <a:ext cx="477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531827" y="552278"/>
            <a:ext cx="6129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968A1B1D-BA1B-4635-83C9-0A0DDD5AC829}"/>
              </a:ext>
            </a:extLst>
          </p:cNvPr>
          <p:cNvGrpSpPr/>
          <p:nvPr/>
        </p:nvGrpSpPr>
        <p:grpSpPr>
          <a:xfrm>
            <a:off x="4148427" y="1962596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2526594D-3316-43EA-87B2-E323E1B39F1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CEB9CBAB-0E7B-4542-976E-8E78BA4C5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D0233E84-F198-4547-B76C-BA17915AE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AFDF2AD-F9E5-4053-80F0-A1167C4C4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D1F3AE20-A68F-4F4D-AFC4-2B87DDEAD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D2F4A64-77E1-41DC-A380-A3CB335BC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FCC858BA-586E-45D1-8E98-318BBD67D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B17911CC-B420-4A2C-B4EE-55784D779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5C703B7F-420F-4CCE-9AF5-1F52DDB51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09B64A82-6423-4646-9E21-065A491C2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45119011-76B5-435F-BD72-670338808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EC9C42BF-1419-49B9-AD66-AF5C13F6E92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906CA096-CA81-4F88-9DC5-CBAA04C6F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34606CC5-3393-421C-8644-57423FAFF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A254DBFB-2A2C-4C96-9011-601A85492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41A5C885-FE0E-4BA0-869E-DBCB49D8F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16C29A75-7351-4A01-A889-444A42D36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DC5DEF51-0CDD-401F-AC04-05619AE3A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8444FFAF-6D7A-4D4B-8009-5C0ED728F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A9F2D41D-3C4C-4BE6-A28A-2FA6DC0C7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843266CB-CA68-41CD-A879-93286599C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A7BA6451-9A57-4CA5-8E47-E4BEAF1D4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6C2A1FFE-D031-4EAA-A53F-9A4185B01B2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5DE9D731-0E82-4AA7-AA73-BBB96B5E3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F530907D-825C-49AB-A9A8-6D1B0B001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242262D0-AD7C-48A3-906B-BA4B6C45B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5AEBF684-2CF8-432E-904C-8715AFFA0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3D2DCE4-25FA-4727-B450-C46EFFF0F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2847B99E-E662-4328-8EA8-F1657B6E5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E52D6389-AD1D-48F6-A06D-6CCB86D82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3CFB045B-DD85-4876-8649-8E825B6AA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D1A77486-8CE6-4E6C-BDBC-30AAB6921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7AF6FC7E-AB08-4E0A-965A-0003C8AE9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77389331-99A5-4BDB-93F1-1DFD4B155C7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B16C6BC2-535A-495D-8498-29E7CB7E7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697FB731-CB9D-4631-BDE3-848FCBB52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5AA01380-075B-40DF-9199-C8387E05A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22EDCD11-C031-4746-87B7-A800108B5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8AC9AE82-C699-417C-801B-BFA4074E8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51D8B3AD-95E0-4E59-989B-D08DFCF94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7B15DD06-462D-4B5C-93AB-B27B19BD5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7FF67909-4A7D-4F1D-8219-93A433A06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2DF0ABDB-3B19-4268-BD5F-EDAA05B17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29A15FFF-95E2-4844-8DB3-AFA394819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8D267548-70DE-4F53-B323-FB0C6225333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C836F6B1-0116-49E1-BF28-106F86E4C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4F920D1C-60DA-47BF-99A9-D5122A125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5F2854B3-83ED-4FFF-B4DA-8FE8ACE16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802B8BEA-1251-4818-BEBB-AEE01C428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6FA2A12A-6CA8-40EB-BBE8-EE5108F3F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E4F2FEE0-3E74-47D2-90A9-E373E5899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0D624117-3975-4EC1-8462-C078B27F1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619B0EE9-F5BC-40BA-AB66-A8337317C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1EC493C2-224C-41FD-8856-EE32BC6F1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5AC69D25-9500-4033-9C93-E942AF379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125947C9-1240-4006-9E94-5111B56931C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8C92922C-4CE2-4B6E-BD14-E9593E49F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82503EED-3EBD-42B9-AA5E-F0B4865C6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10151CFE-978A-4125-AD96-5ACE68ECC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12EE36EE-8539-4A14-B85A-013D4A9B5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3727BB54-4D78-43C9-88E4-2033E1B46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AA4B2DB8-AE82-4916-BA63-15B89C670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B0D1C3F1-AF73-41EB-889A-BC95955B4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07C4438E-EFB6-4A86-B648-052F015BB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022BB618-858B-4C97-AD2F-8B734EB8C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58CDBBFB-742A-442B-BA01-FDB05C41D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E72E3EE3-2B78-4B1D-8C4B-7BC089EF50A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BE16D796-1099-4F3E-9969-1AE620EE5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97659889-22AD-4358-A951-E4D5F0857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2328AF43-0618-42E2-9CF4-68AC62D42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EAF10B5A-C14F-43C2-A25B-C989516AD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00791761-613E-48C6-B496-0C7EB2BDA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1C06F512-481C-48F7-BA1F-B911BEDEB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3CB78431-4731-4C75-AA2D-25BC1FEC5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1EA5A3C5-2F13-4D3D-8CAD-20EF5FB90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D0E3A1A7-90E9-44E8-AAE3-FAF08D7B1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61BDE2DA-3ABC-4E1B-BC34-B2AF36C0C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78C8B084-EF36-4516-AE11-7B489A39E90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C590726A-D7C3-47B1-95B3-52BF7F4F2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F68E0BAE-258C-448D-839E-5B60DE865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7628803F-04DC-40C1-94EE-5CEDDE1E9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EB92EE53-1BA7-4225-A1CB-0C9EDED2B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04C537F5-C2B8-489E-8F7E-D243AF471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1C44CEEB-2A6F-43AB-BE6D-E54A3A772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3FAF8D49-70F1-4711-865A-B84C17C19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FC0B3597-784D-45A6-BAD1-B69701C4A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F9427BA1-FD98-47EB-BF78-738C71101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D037B5F4-980C-4AE0-AA0C-5434296D1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19717F38-268E-4272-98EB-2116D096347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378A8132-83B7-418C-B306-118E20F90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854FB4FF-AB5F-446E-A6B9-090313E3D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BFA80410-7061-40A5-8758-91EEE847D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544EA9AF-7C6F-4A9E-8FB7-D7AB0D3E4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2479B6C7-AE2C-436D-9C5E-E221DBADB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17A405F3-1774-4481-9CB2-B46FD0C41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6795AA7C-DFB7-46DF-8D6F-9DE48274D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097F9211-FC51-4DDD-B424-40F831383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0DBD5A46-C303-456E-8A7D-2AAFC9DA9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88555898-6113-4052-B198-CD8EBC613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21F1E953-EA44-4C22-9811-33C9D7D2886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62665374-7718-494F-9C85-49FF55583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9CEE4ADB-8B9B-4B64-8D91-4F0476F0B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ACB654F9-1A57-4B92-B735-2DB6C42D0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70737F5F-0C4F-41EF-A039-5770B4D8C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098196FE-32FA-4973-99CF-CAFAC7AB0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C8341C4E-CB54-482A-BCDE-45CFD872E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33BC11AA-1CDC-481F-B738-9E123EB13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E4C339D1-39CB-4F6A-9550-DA82EA2D1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B7842258-A9E1-456A-9796-8A920AF83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32EA9056-7441-4743-9493-909B66B22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56">
            <a:extLst>
              <a:ext uri="{FF2B5EF4-FFF2-40B4-BE49-F238E27FC236}">
                <a16:creationId xmlns:a16="http://schemas.microsoft.com/office/drawing/2014/main" id="{772C7D27-284E-4D0C-94DA-DE3C72B17F67}"/>
              </a:ext>
            </a:extLst>
          </p:cNvPr>
          <p:cNvGrpSpPr/>
          <p:nvPr/>
        </p:nvGrpSpPr>
        <p:grpSpPr>
          <a:xfrm>
            <a:off x="5940620" y="2107756"/>
            <a:ext cx="1539560" cy="171967"/>
            <a:chOff x="7746380" y="2949426"/>
            <a:chExt cx="2188691" cy="244475"/>
          </a:xfrm>
        </p:grpSpPr>
        <p:pic>
          <p:nvPicPr>
            <p:cNvPr id="423" name="Picture 14">
              <a:extLst>
                <a:ext uri="{FF2B5EF4-FFF2-40B4-BE49-F238E27FC236}">
                  <a16:creationId xmlns:a16="http://schemas.microsoft.com/office/drawing/2014/main" id="{10A27B40-65E0-4971-8A82-1640475957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5">
              <a:extLst>
                <a:ext uri="{FF2B5EF4-FFF2-40B4-BE49-F238E27FC236}">
                  <a16:creationId xmlns:a16="http://schemas.microsoft.com/office/drawing/2014/main" id="{61B55C78-E618-4E7B-8DAC-953531DCD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6">
              <a:extLst>
                <a:ext uri="{FF2B5EF4-FFF2-40B4-BE49-F238E27FC236}">
                  <a16:creationId xmlns:a16="http://schemas.microsoft.com/office/drawing/2014/main" id="{7F24081E-790F-489E-9DB9-20E47677CA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7">
              <a:extLst>
                <a:ext uri="{FF2B5EF4-FFF2-40B4-BE49-F238E27FC236}">
                  <a16:creationId xmlns:a16="http://schemas.microsoft.com/office/drawing/2014/main" id="{CE9105C2-8177-426B-860C-726097F86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8">
              <a:extLst>
                <a:ext uri="{FF2B5EF4-FFF2-40B4-BE49-F238E27FC236}">
                  <a16:creationId xmlns:a16="http://schemas.microsoft.com/office/drawing/2014/main" id="{0D3F1568-94CD-4DFC-9052-D4A145865B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9">
              <a:extLst>
                <a:ext uri="{FF2B5EF4-FFF2-40B4-BE49-F238E27FC236}">
                  <a16:creationId xmlns:a16="http://schemas.microsoft.com/office/drawing/2014/main" id="{EFD53A7D-F3C9-4A97-A454-67C8F34D8B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0">
              <a:extLst>
                <a:ext uri="{FF2B5EF4-FFF2-40B4-BE49-F238E27FC236}">
                  <a16:creationId xmlns:a16="http://schemas.microsoft.com/office/drawing/2014/main" id="{6C1645BF-678B-4420-88E5-75458D6B80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1">
              <a:extLst>
                <a:ext uri="{FF2B5EF4-FFF2-40B4-BE49-F238E27FC236}">
                  <a16:creationId xmlns:a16="http://schemas.microsoft.com/office/drawing/2014/main" id="{C5E02988-F79C-49A3-AE84-1D53790F6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2">
              <a:extLst>
                <a:ext uri="{FF2B5EF4-FFF2-40B4-BE49-F238E27FC236}">
                  <a16:creationId xmlns:a16="http://schemas.microsoft.com/office/drawing/2014/main" id="{8C5D6C06-46FB-4E64-A3C9-1D6F80E5DA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3">
              <a:extLst>
                <a:ext uri="{FF2B5EF4-FFF2-40B4-BE49-F238E27FC236}">
                  <a16:creationId xmlns:a16="http://schemas.microsoft.com/office/drawing/2014/main" id="{535D3CFE-328B-4215-8EDA-4E98DE1DA8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3" name="Group 56">
            <a:extLst>
              <a:ext uri="{FF2B5EF4-FFF2-40B4-BE49-F238E27FC236}">
                <a16:creationId xmlns:a16="http://schemas.microsoft.com/office/drawing/2014/main" id="{D52C3709-796F-4B00-8BC6-B473ECB813D1}"/>
              </a:ext>
            </a:extLst>
          </p:cNvPr>
          <p:cNvGrpSpPr/>
          <p:nvPr/>
        </p:nvGrpSpPr>
        <p:grpSpPr>
          <a:xfrm>
            <a:off x="5936975" y="2257077"/>
            <a:ext cx="1539560" cy="171967"/>
            <a:chOff x="7746380" y="2949426"/>
            <a:chExt cx="2188691" cy="244475"/>
          </a:xfrm>
        </p:grpSpPr>
        <p:pic>
          <p:nvPicPr>
            <p:cNvPr id="434" name="Picture 14">
              <a:extLst>
                <a:ext uri="{FF2B5EF4-FFF2-40B4-BE49-F238E27FC236}">
                  <a16:creationId xmlns:a16="http://schemas.microsoft.com/office/drawing/2014/main" id="{9A07539D-6FB3-4151-80CE-85690DFA9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5">
              <a:extLst>
                <a:ext uri="{FF2B5EF4-FFF2-40B4-BE49-F238E27FC236}">
                  <a16:creationId xmlns:a16="http://schemas.microsoft.com/office/drawing/2014/main" id="{4E23E683-501F-4CBA-9C99-FD52E1CC93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6">
              <a:extLst>
                <a:ext uri="{FF2B5EF4-FFF2-40B4-BE49-F238E27FC236}">
                  <a16:creationId xmlns:a16="http://schemas.microsoft.com/office/drawing/2014/main" id="{589CFF82-4AE3-412C-BFA8-0B774433D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7">
              <a:extLst>
                <a:ext uri="{FF2B5EF4-FFF2-40B4-BE49-F238E27FC236}">
                  <a16:creationId xmlns:a16="http://schemas.microsoft.com/office/drawing/2014/main" id="{1B27A0C7-F477-4C16-A699-44D306E6EF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8">
              <a:extLst>
                <a:ext uri="{FF2B5EF4-FFF2-40B4-BE49-F238E27FC236}">
                  <a16:creationId xmlns:a16="http://schemas.microsoft.com/office/drawing/2014/main" id="{0329DEF2-CFF7-4C99-8754-4591EB512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19">
              <a:extLst>
                <a:ext uri="{FF2B5EF4-FFF2-40B4-BE49-F238E27FC236}">
                  <a16:creationId xmlns:a16="http://schemas.microsoft.com/office/drawing/2014/main" id="{977A2D21-4EA6-4B16-BD15-9AF9FAC968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0">
              <a:extLst>
                <a:ext uri="{FF2B5EF4-FFF2-40B4-BE49-F238E27FC236}">
                  <a16:creationId xmlns:a16="http://schemas.microsoft.com/office/drawing/2014/main" id="{033E86EF-C67C-4428-A680-A16FE0A3B6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1">
              <a:extLst>
                <a:ext uri="{FF2B5EF4-FFF2-40B4-BE49-F238E27FC236}">
                  <a16:creationId xmlns:a16="http://schemas.microsoft.com/office/drawing/2014/main" id="{459F8B64-AD5D-4D11-8556-283B473861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2">
              <a:extLst>
                <a:ext uri="{FF2B5EF4-FFF2-40B4-BE49-F238E27FC236}">
                  <a16:creationId xmlns:a16="http://schemas.microsoft.com/office/drawing/2014/main" id="{875C8AB7-CED8-40C4-958F-1991D1F66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23">
              <a:extLst>
                <a:ext uri="{FF2B5EF4-FFF2-40B4-BE49-F238E27FC236}">
                  <a16:creationId xmlns:a16="http://schemas.microsoft.com/office/drawing/2014/main" id="{A337B56C-4018-433F-8069-AE8D2E063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4" name="Group 56">
            <a:extLst>
              <a:ext uri="{FF2B5EF4-FFF2-40B4-BE49-F238E27FC236}">
                <a16:creationId xmlns:a16="http://schemas.microsoft.com/office/drawing/2014/main" id="{755F688A-967B-4978-818A-84199405FC45}"/>
              </a:ext>
            </a:extLst>
          </p:cNvPr>
          <p:cNvGrpSpPr/>
          <p:nvPr/>
        </p:nvGrpSpPr>
        <p:grpSpPr>
          <a:xfrm>
            <a:off x="5936975" y="2406398"/>
            <a:ext cx="1539560" cy="171967"/>
            <a:chOff x="7746380" y="2949426"/>
            <a:chExt cx="2188691" cy="244475"/>
          </a:xfrm>
        </p:grpSpPr>
        <p:pic>
          <p:nvPicPr>
            <p:cNvPr id="445" name="Picture 14">
              <a:extLst>
                <a:ext uri="{FF2B5EF4-FFF2-40B4-BE49-F238E27FC236}">
                  <a16:creationId xmlns:a16="http://schemas.microsoft.com/office/drawing/2014/main" id="{4885C3A6-FB07-4208-8281-7A47E7A495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5">
              <a:extLst>
                <a:ext uri="{FF2B5EF4-FFF2-40B4-BE49-F238E27FC236}">
                  <a16:creationId xmlns:a16="http://schemas.microsoft.com/office/drawing/2014/main" id="{F44BEBB8-EA00-4045-BC53-F0576AF005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6">
              <a:extLst>
                <a:ext uri="{FF2B5EF4-FFF2-40B4-BE49-F238E27FC236}">
                  <a16:creationId xmlns:a16="http://schemas.microsoft.com/office/drawing/2014/main" id="{F65C3150-BBEA-4FF8-A4E4-0027B857DA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7">
              <a:extLst>
                <a:ext uri="{FF2B5EF4-FFF2-40B4-BE49-F238E27FC236}">
                  <a16:creationId xmlns:a16="http://schemas.microsoft.com/office/drawing/2014/main" id="{075F8ADD-7A37-4680-BC8F-0605C9CD4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8">
              <a:extLst>
                <a:ext uri="{FF2B5EF4-FFF2-40B4-BE49-F238E27FC236}">
                  <a16:creationId xmlns:a16="http://schemas.microsoft.com/office/drawing/2014/main" id="{3833811F-B17F-43BD-ABA6-843C1A04C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9">
              <a:extLst>
                <a:ext uri="{FF2B5EF4-FFF2-40B4-BE49-F238E27FC236}">
                  <a16:creationId xmlns:a16="http://schemas.microsoft.com/office/drawing/2014/main" id="{6830FEE0-65B5-478E-968D-BF48C7542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0">
              <a:extLst>
                <a:ext uri="{FF2B5EF4-FFF2-40B4-BE49-F238E27FC236}">
                  <a16:creationId xmlns:a16="http://schemas.microsoft.com/office/drawing/2014/main" id="{D9C34189-D8B2-4043-B3F6-CD392ADD7E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1">
              <a:extLst>
                <a:ext uri="{FF2B5EF4-FFF2-40B4-BE49-F238E27FC236}">
                  <a16:creationId xmlns:a16="http://schemas.microsoft.com/office/drawing/2014/main" id="{8D1CCF3F-71EC-4515-BB8C-AB699099B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2">
              <a:extLst>
                <a:ext uri="{FF2B5EF4-FFF2-40B4-BE49-F238E27FC236}">
                  <a16:creationId xmlns:a16="http://schemas.microsoft.com/office/drawing/2014/main" id="{1F1F3FD0-A087-447A-868F-C84025A57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23">
              <a:extLst>
                <a:ext uri="{FF2B5EF4-FFF2-40B4-BE49-F238E27FC236}">
                  <a16:creationId xmlns:a16="http://schemas.microsoft.com/office/drawing/2014/main" id="{0BD31FEA-77C7-4C1E-BB6D-6412DDE69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5" name="Group 56">
            <a:extLst>
              <a:ext uri="{FF2B5EF4-FFF2-40B4-BE49-F238E27FC236}">
                <a16:creationId xmlns:a16="http://schemas.microsoft.com/office/drawing/2014/main" id="{ACCB2A60-0824-45ED-A4AF-BC7662066356}"/>
              </a:ext>
            </a:extLst>
          </p:cNvPr>
          <p:cNvGrpSpPr/>
          <p:nvPr/>
        </p:nvGrpSpPr>
        <p:grpSpPr>
          <a:xfrm>
            <a:off x="5936729" y="2555719"/>
            <a:ext cx="1539560" cy="171967"/>
            <a:chOff x="7746380" y="2949426"/>
            <a:chExt cx="2188691" cy="244475"/>
          </a:xfrm>
        </p:grpSpPr>
        <p:pic>
          <p:nvPicPr>
            <p:cNvPr id="456" name="Picture 14">
              <a:extLst>
                <a:ext uri="{FF2B5EF4-FFF2-40B4-BE49-F238E27FC236}">
                  <a16:creationId xmlns:a16="http://schemas.microsoft.com/office/drawing/2014/main" id="{91DF438F-B88A-439B-887C-B9E7A9082C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5">
              <a:extLst>
                <a:ext uri="{FF2B5EF4-FFF2-40B4-BE49-F238E27FC236}">
                  <a16:creationId xmlns:a16="http://schemas.microsoft.com/office/drawing/2014/main" id="{3E19CCF5-751E-4854-8B26-D89F0EFA2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6">
              <a:extLst>
                <a:ext uri="{FF2B5EF4-FFF2-40B4-BE49-F238E27FC236}">
                  <a16:creationId xmlns:a16="http://schemas.microsoft.com/office/drawing/2014/main" id="{B39076B0-D128-4E75-BE44-47AC05BAF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7">
              <a:extLst>
                <a:ext uri="{FF2B5EF4-FFF2-40B4-BE49-F238E27FC236}">
                  <a16:creationId xmlns:a16="http://schemas.microsoft.com/office/drawing/2014/main" id="{9824BC67-FAC7-40DD-BAEF-F29445087E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8">
              <a:extLst>
                <a:ext uri="{FF2B5EF4-FFF2-40B4-BE49-F238E27FC236}">
                  <a16:creationId xmlns:a16="http://schemas.microsoft.com/office/drawing/2014/main" id="{DC64CE97-849D-45CA-BF68-CA4DDC85FC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9">
              <a:extLst>
                <a:ext uri="{FF2B5EF4-FFF2-40B4-BE49-F238E27FC236}">
                  <a16:creationId xmlns:a16="http://schemas.microsoft.com/office/drawing/2014/main" id="{1474D1BE-641C-42FB-9DA9-C2519D65DD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0">
              <a:extLst>
                <a:ext uri="{FF2B5EF4-FFF2-40B4-BE49-F238E27FC236}">
                  <a16:creationId xmlns:a16="http://schemas.microsoft.com/office/drawing/2014/main" id="{DCC0B797-7559-4D44-879C-65D46523A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1">
              <a:extLst>
                <a:ext uri="{FF2B5EF4-FFF2-40B4-BE49-F238E27FC236}">
                  <a16:creationId xmlns:a16="http://schemas.microsoft.com/office/drawing/2014/main" id="{0CD8ACB6-F4E5-4A38-A7DD-64B5E80A10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2">
              <a:extLst>
                <a:ext uri="{FF2B5EF4-FFF2-40B4-BE49-F238E27FC236}">
                  <a16:creationId xmlns:a16="http://schemas.microsoft.com/office/drawing/2014/main" id="{9F698AD8-8383-4A34-A8C9-E13B19C968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23">
              <a:extLst>
                <a:ext uri="{FF2B5EF4-FFF2-40B4-BE49-F238E27FC236}">
                  <a16:creationId xmlns:a16="http://schemas.microsoft.com/office/drawing/2014/main" id="{F8B60209-A32C-4F16-AC55-62B17508A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6" name="Group 56">
            <a:extLst>
              <a:ext uri="{FF2B5EF4-FFF2-40B4-BE49-F238E27FC236}">
                <a16:creationId xmlns:a16="http://schemas.microsoft.com/office/drawing/2014/main" id="{3B007FC9-CF32-4D95-A0CC-0AF2F8DE3FD3}"/>
              </a:ext>
            </a:extLst>
          </p:cNvPr>
          <p:cNvGrpSpPr/>
          <p:nvPr/>
        </p:nvGrpSpPr>
        <p:grpSpPr>
          <a:xfrm>
            <a:off x="5936729" y="2705040"/>
            <a:ext cx="1539560" cy="171967"/>
            <a:chOff x="7746380" y="2949426"/>
            <a:chExt cx="2188691" cy="244475"/>
          </a:xfrm>
        </p:grpSpPr>
        <p:pic>
          <p:nvPicPr>
            <p:cNvPr id="467" name="Picture 14">
              <a:extLst>
                <a:ext uri="{FF2B5EF4-FFF2-40B4-BE49-F238E27FC236}">
                  <a16:creationId xmlns:a16="http://schemas.microsoft.com/office/drawing/2014/main" id="{59EA2D92-8393-4C87-9AE5-AC058C116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5">
              <a:extLst>
                <a:ext uri="{FF2B5EF4-FFF2-40B4-BE49-F238E27FC236}">
                  <a16:creationId xmlns:a16="http://schemas.microsoft.com/office/drawing/2014/main" id="{8853A9DF-1497-4228-92B1-05069655A9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6">
              <a:extLst>
                <a:ext uri="{FF2B5EF4-FFF2-40B4-BE49-F238E27FC236}">
                  <a16:creationId xmlns:a16="http://schemas.microsoft.com/office/drawing/2014/main" id="{B098B553-E32E-4F7D-8CF1-DD37AE2E0C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7">
              <a:extLst>
                <a:ext uri="{FF2B5EF4-FFF2-40B4-BE49-F238E27FC236}">
                  <a16:creationId xmlns:a16="http://schemas.microsoft.com/office/drawing/2014/main" id="{5DE302A8-6807-47FD-9975-AFF12A2F2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8">
              <a:extLst>
                <a:ext uri="{FF2B5EF4-FFF2-40B4-BE49-F238E27FC236}">
                  <a16:creationId xmlns:a16="http://schemas.microsoft.com/office/drawing/2014/main" id="{4A029B40-EC3B-4876-84E9-3922772310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9">
              <a:extLst>
                <a:ext uri="{FF2B5EF4-FFF2-40B4-BE49-F238E27FC236}">
                  <a16:creationId xmlns:a16="http://schemas.microsoft.com/office/drawing/2014/main" id="{5B9D5E2A-5843-4E4B-A575-98321FC660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0">
              <a:extLst>
                <a:ext uri="{FF2B5EF4-FFF2-40B4-BE49-F238E27FC236}">
                  <a16:creationId xmlns:a16="http://schemas.microsoft.com/office/drawing/2014/main" id="{A7191352-AD46-4635-A76C-1F70880891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1">
              <a:extLst>
                <a:ext uri="{FF2B5EF4-FFF2-40B4-BE49-F238E27FC236}">
                  <a16:creationId xmlns:a16="http://schemas.microsoft.com/office/drawing/2014/main" id="{953F0298-3135-4A5B-BC9A-780075C4C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2">
              <a:extLst>
                <a:ext uri="{FF2B5EF4-FFF2-40B4-BE49-F238E27FC236}">
                  <a16:creationId xmlns:a16="http://schemas.microsoft.com/office/drawing/2014/main" id="{B25BB252-2957-4DD2-922D-BE1874A48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23">
              <a:extLst>
                <a:ext uri="{FF2B5EF4-FFF2-40B4-BE49-F238E27FC236}">
                  <a16:creationId xmlns:a16="http://schemas.microsoft.com/office/drawing/2014/main" id="{68E8AFDB-6897-4E3A-89FE-67F849891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7" name="Group 56">
            <a:extLst>
              <a:ext uri="{FF2B5EF4-FFF2-40B4-BE49-F238E27FC236}">
                <a16:creationId xmlns:a16="http://schemas.microsoft.com/office/drawing/2014/main" id="{8A12025F-7A22-46B2-A797-47C90927BF09}"/>
              </a:ext>
            </a:extLst>
          </p:cNvPr>
          <p:cNvGrpSpPr/>
          <p:nvPr/>
        </p:nvGrpSpPr>
        <p:grpSpPr>
          <a:xfrm>
            <a:off x="5936729" y="2854361"/>
            <a:ext cx="1539560" cy="171967"/>
            <a:chOff x="7746380" y="2949426"/>
            <a:chExt cx="2188691" cy="244475"/>
          </a:xfrm>
        </p:grpSpPr>
        <p:pic>
          <p:nvPicPr>
            <p:cNvPr id="478" name="Picture 14">
              <a:extLst>
                <a:ext uri="{FF2B5EF4-FFF2-40B4-BE49-F238E27FC236}">
                  <a16:creationId xmlns:a16="http://schemas.microsoft.com/office/drawing/2014/main" id="{DC799448-93AA-4E3E-871D-81D3F26629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5">
              <a:extLst>
                <a:ext uri="{FF2B5EF4-FFF2-40B4-BE49-F238E27FC236}">
                  <a16:creationId xmlns:a16="http://schemas.microsoft.com/office/drawing/2014/main" id="{8CC9780D-9CA8-4A35-8F1B-C4A5115EB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6">
              <a:extLst>
                <a:ext uri="{FF2B5EF4-FFF2-40B4-BE49-F238E27FC236}">
                  <a16:creationId xmlns:a16="http://schemas.microsoft.com/office/drawing/2014/main" id="{9888944D-8D70-46BD-B904-E56C0BFDBC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7">
              <a:extLst>
                <a:ext uri="{FF2B5EF4-FFF2-40B4-BE49-F238E27FC236}">
                  <a16:creationId xmlns:a16="http://schemas.microsoft.com/office/drawing/2014/main" id="{5F3D7630-B2CE-45EA-A98F-BB6F2CBCAB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8">
              <a:extLst>
                <a:ext uri="{FF2B5EF4-FFF2-40B4-BE49-F238E27FC236}">
                  <a16:creationId xmlns:a16="http://schemas.microsoft.com/office/drawing/2014/main" id="{3C24C491-3034-4534-9224-6A83ABDC0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9">
              <a:extLst>
                <a:ext uri="{FF2B5EF4-FFF2-40B4-BE49-F238E27FC236}">
                  <a16:creationId xmlns:a16="http://schemas.microsoft.com/office/drawing/2014/main" id="{A4B805BB-C432-4DDD-B5E8-A10444665D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0">
              <a:extLst>
                <a:ext uri="{FF2B5EF4-FFF2-40B4-BE49-F238E27FC236}">
                  <a16:creationId xmlns:a16="http://schemas.microsoft.com/office/drawing/2014/main" id="{F253C09A-4183-4D96-9A15-AA827C01B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1">
              <a:extLst>
                <a:ext uri="{FF2B5EF4-FFF2-40B4-BE49-F238E27FC236}">
                  <a16:creationId xmlns:a16="http://schemas.microsoft.com/office/drawing/2014/main" id="{7519CF09-EAA2-4C82-985D-366ED078A0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2">
              <a:extLst>
                <a:ext uri="{FF2B5EF4-FFF2-40B4-BE49-F238E27FC236}">
                  <a16:creationId xmlns:a16="http://schemas.microsoft.com/office/drawing/2014/main" id="{9FDE2C12-6215-47C8-B0B3-3A0C74DCC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3">
              <a:extLst>
                <a:ext uri="{FF2B5EF4-FFF2-40B4-BE49-F238E27FC236}">
                  <a16:creationId xmlns:a16="http://schemas.microsoft.com/office/drawing/2014/main" id="{A6D5BCAA-36E8-4F47-B558-1B35D0FCF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8" name="Group 56">
            <a:extLst>
              <a:ext uri="{FF2B5EF4-FFF2-40B4-BE49-F238E27FC236}">
                <a16:creationId xmlns:a16="http://schemas.microsoft.com/office/drawing/2014/main" id="{DF534B4D-6EC7-4106-8C5D-1DB94DFB96A0}"/>
              </a:ext>
            </a:extLst>
          </p:cNvPr>
          <p:cNvGrpSpPr/>
          <p:nvPr/>
        </p:nvGrpSpPr>
        <p:grpSpPr>
          <a:xfrm>
            <a:off x="5936729" y="3003682"/>
            <a:ext cx="1539560" cy="171967"/>
            <a:chOff x="7746380" y="2949426"/>
            <a:chExt cx="2188691" cy="244475"/>
          </a:xfrm>
        </p:grpSpPr>
        <p:pic>
          <p:nvPicPr>
            <p:cNvPr id="489" name="Picture 14">
              <a:extLst>
                <a:ext uri="{FF2B5EF4-FFF2-40B4-BE49-F238E27FC236}">
                  <a16:creationId xmlns:a16="http://schemas.microsoft.com/office/drawing/2014/main" id="{18EFBD8F-D58A-4FBC-AB9E-40FF8B871D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5">
              <a:extLst>
                <a:ext uri="{FF2B5EF4-FFF2-40B4-BE49-F238E27FC236}">
                  <a16:creationId xmlns:a16="http://schemas.microsoft.com/office/drawing/2014/main" id="{2956D7B5-38D1-44C9-8DDF-F908E8B5E5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6">
              <a:extLst>
                <a:ext uri="{FF2B5EF4-FFF2-40B4-BE49-F238E27FC236}">
                  <a16:creationId xmlns:a16="http://schemas.microsoft.com/office/drawing/2014/main" id="{DE0B02D6-5865-4E9D-BF3A-9E94F7AAF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7">
              <a:extLst>
                <a:ext uri="{FF2B5EF4-FFF2-40B4-BE49-F238E27FC236}">
                  <a16:creationId xmlns:a16="http://schemas.microsoft.com/office/drawing/2014/main" id="{F06BC7B2-3BEC-4070-9FDB-F53A1DE0A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8">
              <a:extLst>
                <a:ext uri="{FF2B5EF4-FFF2-40B4-BE49-F238E27FC236}">
                  <a16:creationId xmlns:a16="http://schemas.microsoft.com/office/drawing/2014/main" id="{F33D9E15-2502-45E3-92A2-18F17E52FB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9">
              <a:extLst>
                <a:ext uri="{FF2B5EF4-FFF2-40B4-BE49-F238E27FC236}">
                  <a16:creationId xmlns:a16="http://schemas.microsoft.com/office/drawing/2014/main" id="{A668CC65-F179-4A90-A1D0-C88CF87E4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0">
              <a:extLst>
                <a:ext uri="{FF2B5EF4-FFF2-40B4-BE49-F238E27FC236}">
                  <a16:creationId xmlns:a16="http://schemas.microsoft.com/office/drawing/2014/main" id="{E16D38EA-CC1C-4072-8DCE-3A6835893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1">
              <a:extLst>
                <a:ext uri="{FF2B5EF4-FFF2-40B4-BE49-F238E27FC236}">
                  <a16:creationId xmlns:a16="http://schemas.microsoft.com/office/drawing/2014/main" id="{14675E81-048D-45A9-9C47-1B6A3912CC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2">
              <a:extLst>
                <a:ext uri="{FF2B5EF4-FFF2-40B4-BE49-F238E27FC236}">
                  <a16:creationId xmlns:a16="http://schemas.microsoft.com/office/drawing/2014/main" id="{9585115B-0676-4E3A-9938-F01BC843E1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23">
              <a:extLst>
                <a:ext uri="{FF2B5EF4-FFF2-40B4-BE49-F238E27FC236}">
                  <a16:creationId xmlns:a16="http://schemas.microsoft.com/office/drawing/2014/main" id="{6A499B08-34E7-482D-96F6-DE0AC50C7A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9" name="Group 56">
            <a:extLst>
              <a:ext uri="{FF2B5EF4-FFF2-40B4-BE49-F238E27FC236}">
                <a16:creationId xmlns:a16="http://schemas.microsoft.com/office/drawing/2014/main" id="{7CA134C9-8B72-43C7-823E-6B33DC774CBD}"/>
              </a:ext>
            </a:extLst>
          </p:cNvPr>
          <p:cNvGrpSpPr/>
          <p:nvPr/>
        </p:nvGrpSpPr>
        <p:grpSpPr>
          <a:xfrm>
            <a:off x="5936729" y="3153003"/>
            <a:ext cx="1539560" cy="171967"/>
            <a:chOff x="7746380" y="2949426"/>
            <a:chExt cx="2188691" cy="244475"/>
          </a:xfrm>
        </p:grpSpPr>
        <p:pic>
          <p:nvPicPr>
            <p:cNvPr id="500" name="Picture 14">
              <a:extLst>
                <a:ext uri="{FF2B5EF4-FFF2-40B4-BE49-F238E27FC236}">
                  <a16:creationId xmlns:a16="http://schemas.microsoft.com/office/drawing/2014/main" id="{B935A1D1-66C1-473A-9CA8-BC39CA7E7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5">
              <a:extLst>
                <a:ext uri="{FF2B5EF4-FFF2-40B4-BE49-F238E27FC236}">
                  <a16:creationId xmlns:a16="http://schemas.microsoft.com/office/drawing/2014/main" id="{F403EF18-86D5-45B9-9884-5BFE35B8D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6">
              <a:extLst>
                <a:ext uri="{FF2B5EF4-FFF2-40B4-BE49-F238E27FC236}">
                  <a16:creationId xmlns:a16="http://schemas.microsoft.com/office/drawing/2014/main" id="{FF3A0E34-F5D5-40A1-B3C3-F7826E3296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7">
              <a:extLst>
                <a:ext uri="{FF2B5EF4-FFF2-40B4-BE49-F238E27FC236}">
                  <a16:creationId xmlns:a16="http://schemas.microsoft.com/office/drawing/2014/main" id="{AF62A406-9F59-4D3F-AE85-0AA6F5768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8">
              <a:extLst>
                <a:ext uri="{FF2B5EF4-FFF2-40B4-BE49-F238E27FC236}">
                  <a16:creationId xmlns:a16="http://schemas.microsoft.com/office/drawing/2014/main" id="{868662A0-7F05-4220-A7E0-21C1FC7341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9">
              <a:extLst>
                <a:ext uri="{FF2B5EF4-FFF2-40B4-BE49-F238E27FC236}">
                  <a16:creationId xmlns:a16="http://schemas.microsoft.com/office/drawing/2014/main" id="{EF9E5138-0765-488E-80B8-D4BDE9B632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0">
              <a:extLst>
                <a:ext uri="{FF2B5EF4-FFF2-40B4-BE49-F238E27FC236}">
                  <a16:creationId xmlns:a16="http://schemas.microsoft.com/office/drawing/2014/main" id="{EB39183A-C57F-400B-B9A1-62C41292DF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1">
              <a:extLst>
                <a:ext uri="{FF2B5EF4-FFF2-40B4-BE49-F238E27FC236}">
                  <a16:creationId xmlns:a16="http://schemas.microsoft.com/office/drawing/2014/main" id="{0BDE791E-EA70-4E7E-9EDF-30F9294EF4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2">
              <a:extLst>
                <a:ext uri="{FF2B5EF4-FFF2-40B4-BE49-F238E27FC236}">
                  <a16:creationId xmlns:a16="http://schemas.microsoft.com/office/drawing/2014/main" id="{EF88263C-E72F-496E-8856-D6B1B23EC0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3">
              <a:extLst>
                <a:ext uri="{FF2B5EF4-FFF2-40B4-BE49-F238E27FC236}">
                  <a16:creationId xmlns:a16="http://schemas.microsoft.com/office/drawing/2014/main" id="{A506FE31-F11B-4408-B606-C70B1674A7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0" name="Group 56">
            <a:extLst>
              <a:ext uri="{FF2B5EF4-FFF2-40B4-BE49-F238E27FC236}">
                <a16:creationId xmlns:a16="http://schemas.microsoft.com/office/drawing/2014/main" id="{69D5CFAF-09F2-4F11-BE29-8BD459F0C56A}"/>
              </a:ext>
            </a:extLst>
          </p:cNvPr>
          <p:cNvGrpSpPr/>
          <p:nvPr/>
        </p:nvGrpSpPr>
        <p:grpSpPr>
          <a:xfrm>
            <a:off x="5936729" y="3302324"/>
            <a:ext cx="1539560" cy="171967"/>
            <a:chOff x="7746380" y="2949426"/>
            <a:chExt cx="2188691" cy="244475"/>
          </a:xfrm>
        </p:grpSpPr>
        <p:pic>
          <p:nvPicPr>
            <p:cNvPr id="511" name="Picture 14">
              <a:extLst>
                <a:ext uri="{FF2B5EF4-FFF2-40B4-BE49-F238E27FC236}">
                  <a16:creationId xmlns:a16="http://schemas.microsoft.com/office/drawing/2014/main" id="{C49D48C9-6279-4524-A965-96857729B4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15">
              <a:extLst>
                <a:ext uri="{FF2B5EF4-FFF2-40B4-BE49-F238E27FC236}">
                  <a16:creationId xmlns:a16="http://schemas.microsoft.com/office/drawing/2014/main" id="{9A8A8F7B-94F4-4DBC-9D5A-B4068E68B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16">
              <a:extLst>
                <a:ext uri="{FF2B5EF4-FFF2-40B4-BE49-F238E27FC236}">
                  <a16:creationId xmlns:a16="http://schemas.microsoft.com/office/drawing/2014/main" id="{36EF51B3-7E17-4603-BFF4-9D1003AFD8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7">
              <a:extLst>
                <a:ext uri="{FF2B5EF4-FFF2-40B4-BE49-F238E27FC236}">
                  <a16:creationId xmlns:a16="http://schemas.microsoft.com/office/drawing/2014/main" id="{2AC91579-73C5-4F9B-85B3-EC1201F153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8">
              <a:extLst>
                <a:ext uri="{FF2B5EF4-FFF2-40B4-BE49-F238E27FC236}">
                  <a16:creationId xmlns:a16="http://schemas.microsoft.com/office/drawing/2014/main" id="{58AC84F6-81B5-4E35-84C4-26BC10D6B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9">
              <a:extLst>
                <a:ext uri="{FF2B5EF4-FFF2-40B4-BE49-F238E27FC236}">
                  <a16:creationId xmlns:a16="http://schemas.microsoft.com/office/drawing/2014/main" id="{4CF0C81D-7814-454D-BEAC-4570B3709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20">
              <a:extLst>
                <a:ext uri="{FF2B5EF4-FFF2-40B4-BE49-F238E27FC236}">
                  <a16:creationId xmlns:a16="http://schemas.microsoft.com/office/drawing/2014/main" id="{8B1B31C7-D2B5-4A13-9E5B-6EE7A8B61A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21">
              <a:extLst>
                <a:ext uri="{FF2B5EF4-FFF2-40B4-BE49-F238E27FC236}">
                  <a16:creationId xmlns:a16="http://schemas.microsoft.com/office/drawing/2014/main" id="{4D758796-2B07-4C90-BDB9-C2309DB804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2">
              <a:extLst>
                <a:ext uri="{FF2B5EF4-FFF2-40B4-BE49-F238E27FC236}">
                  <a16:creationId xmlns:a16="http://schemas.microsoft.com/office/drawing/2014/main" id="{37809823-67A4-4C61-936D-CD09A5C88F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23">
              <a:extLst>
                <a:ext uri="{FF2B5EF4-FFF2-40B4-BE49-F238E27FC236}">
                  <a16:creationId xmlns:a16="http://schemas.microsoft.com/office/drawing/2014/main" id="{E99F9737-9DF6-4CCE-A5FF-4577F2E1C6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1" name="Group 56">
            <a:extLst>
              <a:ext uri="{FF2B5EF4-FFF2-40B4-BE49-F238E27FC236}">
                <a16:creationId xmlns:a16="http://schemas.microsoft.com/office/drawing/2014/main" id="{623169B9-51B3-4F37-A07B-D243E036E5E7}"/>
              </a:ext>
            </a:extLst>
          </p:cNvPr>
          <p:cNvGrpSpPr/>
          <p:nvPr/>
        </p:nvGrpSpPr>
        <p:grpSpPr>
          <a:xfrm>
            <a:off x="5936729" y="5965729"/>
            <a:ext cx="1539560" cy="171967"/>
            <a:chOff x="7746380" y="2949426"/>
            <a:chExt cx="2188691" cy="244475"/>
          </a:xfrm>
        </p:grpSpPr>
        <p:pic>
          <p:nvPicPr>
            <p:cNvPr id="522" name="Picture 14">
              <a:extLst>
                <a:ext uri="{FF2B5EF4-FFF2-40B4-BE49-F238E27FC236}">
                  <a16:creationId xmlns:a16="http://schemas.microsoft.com/office/drawing/2014/main" id="{F8D9EB6A-D5B0-46CA-8482-DB5C98094F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15">
              <a:extLst>
                <a:ext uri="{FF2B5EF4-FFF2-40B4-BE49-F238E27FC236}">
                  <a16:creationId xmlns:a16="http://schemas.microsoft.com/office/drawing/2014/main" id="{4F75F7DC-701D-4ABF-8A45-1A3799627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16">
              <a:extLst>
                <a:ext uri="{FF2B5EF4-FFF2-40B4-BE49-F238E27FC236}">
                  <a16:creationId xmlns:a16="http://schemas.microsoft.com/office/drawing/2014/main" id="{80A7494F-DEF4-46D4-BF41-40A0D1D35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7">
              <a:extLst>
                <a:ext uri="{FF2B5EF4-FFF2-40B4-BE49-F238E27FC236}">
                  <a16:creationId xmlns:a16="http://schemas.microsoft.com/office/drawing/2014/main" id="{98EB49F7-3987-42E0-A1E0-B8B5BABCE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8">
              <a:extLst>
                <a:ext uri="{FF2B5EF4-FFF2-40B4-BE49-F238E27FC236}">
                  <a16:creationId xmlns:a16="http://schemas.microsoft.com/office/drawing/2014/main" id="{487FF46F-A779-4BB7-AD12-729BE3C403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9">
              <a:extLst>
                <a:ext uri="{FF2B5EF4-FFF2-40B4-BE49-F238E27FC236}">
                  <a16:creationId xmlns:a16="http://schemas.microsoft.com/office/drawing/2014/main" id="{79AE3492-0188-4E9E-B947-99CC1CDD9F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20">
              <a:extLst>
                <a:ext uri="{FF2B5EF4-FFF2-40B4-BE49-F238E27FC236}">
                  <a16:creationId xmlns:a16="http://schemas.microsoft.com/office/drawing/2014/main" id="{D21DEC51-673B-495D-9310-DC5F0A8891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21">
              <a:extLst>
                <a:ext uri="{FF2B5EF4-FFF2-40B4-BE49-F238E27FC236}">
                  <a16:creationId xmlns:a16="http://schemas.microsoft.com/office/drawing/2014/main" id="{7D28A46D-627D-41E7-A579-99C544E718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2">
              <a:extLst>
                <a:ext uri="{FF2B5EF4-FFF2-40B4-BE49-F238E27FC236}">
                  <a16:creationId xmlns:a16="http://schemas.microsoft.com/office/drawing/2014/main" id="{87C36BFE-C395-4C1C-87E8-40E5E99FF7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23">
              <a:extLst>
                <a:ext uri="{FF2B5EF4-FFF2-40B4-BE49-F238E27FC236}">
                  <a16:creationId xmlns:a16="http://schemas.microsoft.com/office/drawing/2014/main" id="{C9B2891D-0BDF-4408-AF69-6CFDEF8DEC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2" name="Group 56">
            <a:extLst>
              <a:ext uri="{FF2B5EF4-FFF2-40B4-BE49-F238E27FC236}">
                <a16:creationId xmlns:a16="http://schemas.microsoft.com/office/drawing/2014/main" id="{3A52D74F-10C1-45EE-9078-18D4AF0F0C5C}"/>
              </a:ext>
            </a:extLst>
          </p:cNvPr>
          <p:cNvGrpSpPr/>
          <p:nvPr/>
        </p:nvGrpSpPr>
        <p:grpSpPr>
          <a:xfrm>
            <a:off x="5933247" y="5533778"/>
            <a:ext cx="1539560" cy="171967"/>
            <a:chOff x="7746380" y="2949426"/>
            <a:chExt cx="2188691" cy="244475"/>
          </a:xfrm>
        </p:grpSpPr>
        <p:pic>
          <p:nvPicPr>
            <p:cNvPr id="533" name="Picture 14">
              <a:extLst>
                <a:ext uri="{FF2B5EF4-FFF2-40B4-BE49-F238E27FC236}">
                  <a16:creationId xmlns:a16="http://schemas.microsoft.com/office/drawing/2014/main" id="{80434792-EEBB-499C-AAFB-A0C97B4A5F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15">
              <a:extLst>
                <a:ext uri="{FF2B5EF4-FFF2-40B4-BE49-F238E27FC236}">
                  <a16:creationId xmlns:a16="http://schemas.microsoft.com/office/drawing/2014/main" id="{D01419C8-8FE7-427B-941E-B1A64EB37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6">
              <a:extLst>
                <a:ext uri="{FF2B5EF4-FFF2-40B4-BE49-F238E27FC236}">
                  <a16:creationId xmlns:a16="http://schemas.microsoft.com/office/drawing/2014/main" id="{FA11F861-4A17-4258-A14E-1331DBC99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7">
              <a:extLst>
                <a:ext uri="{FF2B5EF4-FFF2-40B4-BE49-F238E27FC236}">
                  <a16:creationId xmlns:a16="http://schemas.microsoft.com/office/drawing/2014/main" id="{F46B6962-CE76-4AA6-AEA9-0B865FB368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8">
              <a:extLst>
                <a:ext uri="{FF2B5EF4-FFF2-40B4-BE49-F238E27FC236}">
                  <a16:creationId xmlns:a16="http://schemas.microsoft.com/office/drawing/2014/main" id="{FE32F539-65C0-425F-8BD4-A8D028BD5D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9">
              <a:extLst>
                <a:ext uri="{FF2B5EF4-FFF2-40B4-BE49-F238E27FC236}">
                  <a16:creationId xmlns:a16="http://schemas.microsoft.com/office/drawing/2014/main" id="{0A7C9686-6BF3-40CC-A0C8-E72538F7FF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20">
              <a:extLst>
                <a:ext uri="{FF2B5EF4-FFF2-40B4-BE49-F238E27FC236}">
                  <a16:creationId xmlns:a16="http://schemas.microsoft.com/office/drawing/2014/main" id="{22EDA599-DEF0-4BE3-ACA5-BC1231CB7E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1">
              <a:extLst>
                <a:ext uri="{FF2B5EF4-FFF2-40B4-BE49-F238E27FC236}">
                  <a16:creationId xmlns:a16="http://schemas.microsoft.com/office/drawing/2014/main" id="{B5BFAC56-88F8-4563-B0BE-3F945D9EEE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2">
              <a:extLst>
                <a:ext uri="{FF2B5EF4-FFF2-40B4-BE49-F238E27FC236}">
                  <a16:creationId xmlns:a16="http://schemas.microsoft.com/office/drawing/2014/main" id="{DD253221-0A7A-4F14-B666-480E24136F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23">
              <a:extLst>
                <a:ext uri="{FF2B5EF4-FFF2-40B4-BE49-F238E27FC236}">
                  <a16:creationId xmlns:a16="http://schemas.microsoft.com/office/drawing/2014/main" id="{312FA588-11EF-4F37-ABE0-5A1EF30EF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3" name="Group 56">
            <a:extLst>
              <a:ext uri="{FF2B5EF4-FFF2-40B4-BE49-F238E27FC236}">
                <a16:creationId xmlns:a16="http://schemas.microsoft.com/office/drawing/2014/main" id="{CDB0135A-DA60-4DAF-A69B-4D608CA0DA5D}"/>
              </a:ext>
            </a:extLst>
          </p:cNvPr>
          <p:cNvGrpSpPr/>
          <p:nvPr/>
        </p:nvGrpSpPr>
        <p:grpSpPr>
          <a:xfrm>
            <a:off x="5935062" y="5085856"/>
            <a:ext cx="1539560" cy="171967"/>
            <a:chOff x="7746380" y="2949426"/>
            <a:chExt cx="2188691" cy="244475"/>
          </a:xfrm>
        </p:grpSpPr>
        <p:pic>
          <p:nvPicPr>
            <p:cNvPr id="544" name="Picture 14">
              <a:extLst>
                <a:ext uri="{FF2B5EF4-FFF2-40B4-BE49-F238E27FC236}">
                  <a16:creationId xmlns:a16="http://schemas.microsoft.com/office/drawing/2014/main" id="{2A8B3A88-FEEC-4C52-9CC9-AA72C33574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15">
              <a:extLst>
                <a:ext uri="{FF2B5EF4-FFF2-40B4-BE49-F238E27FC236}">
                  <a16:creationId xmlns:a16="http://schemas.microsoft.com/office/drawing/2014/main" id="{DE255CF9-1D73-4DD4-B65C-396AFA06F5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6">
              <a:extLst>
                <a:ext uri="{FF2B5EF4-FFF2-40B4-BE49-F238E27FC236}">
                  <a16:creationId xmlns:a16="http://schemas.microsoft.com/office/drawing/2014/main" id="{AA05B7BF-B8CB-4FE1-B201-4D2476621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7">
              <a:extLst>
                <a:ext uri="{FF2B5EF4-FFF2-40B4-BE49-F238E27FC236}">
                  <a16:creationId xmlns:a16="http://schemas.microsoft.com/office/drawing/2014/main" id="{5A45367B-BEE8-465D-B4A9-6B71AC8247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8">
              <a:extLst>
                <a:ext uri="{FF2B5EF4-FFF2-40B4-BE49-F238E27FC236}">
                  <a16:creationId xmlns:a16="http://schemas.microsoft.com/office/drawing/2014/main" id="{6A16BEB7-5239-4E82-AD5A-68D78247B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9">
              <a:extLst>
                <a:ext uri="{FF2B5EF4-FFF2-40B4-BE49-F238E27FC236}">
                  <a16:creationId xmlns:a16="http://schemas.microsoft.com/office/drawing/2014/main" id="{79DEA66F-9CC8-49CC-933E-8CC27CBDCD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20">
              <a:extLst>
                <a:ext uri="{FF2B5EF4-FFF2-40B4-BE49-F238E27FC236}">
                  <a16:creationId xmlns:a16="http://schemas.microsoft.com/office/drawing/2014/main" id="{24357D73-0CDD-4D54-8E4E-D7630B1AF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1">
              <a:extLst>
                <a:ext uri="{FF2B5EF4-FFF2-40B4-BE49-F238E27FC236}">
                  <a16:creationId xmlns:a16="http://schemas.microsoft.com/office/drawing/2014/main" id="{1DB81FFC-859B-4CC9-85B2-CEBC25546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2">
              <a:extLst>
                <a:ext uri="{FF2B5EF4-FFF2-40B4-BE49-F238E27FC236}">
                  <a16:creationId xmlns:a16="http://schemas.microsoft.com/office/drawing/2014/main" id="{441F05F1-E63E-4469-A788-32467E653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23">
              <a:extLst>
                <a:ext uri="{FF2B5EF4-FFF2-40B4-BE49-F238E27FC236}">
                  <a16:creationId xmlns:a16="http://schemas.microsoft.com/office/drawing/2014/main" id="{B21FF0C8-E07A-4E89-AF9D-CCFF589E18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4" name="Group 56">
            <a:extLst>
              <a:ext uri="{FF2B5EF4-FFF2-40B4-BE49-F238E27FC236}">
                <a16:creationId xmlns:a16="http://schemas.microsoft.com/office/drawing/2014/main" id="{29AE6049-BED4-48A3-B437-BFF58FF075A1}"/>
              </a:ext>
            </a:extLst>
          </p:cNvPr>
          <p:cNvGrpSpPr/>
          <p:nvPr/>
        </p:nvGrpSpPr>
        <p:grpSpPr>
          <a:xfrm>
            <a:off x="5933247" y="4623958"/>
            <a:ext cx="1539560" cy="171967"/>
            <a:chOff x="7746380" y="2949426"/>
            <a:chExt cx="2188691" cy="244475"/>
          </a:xfrm>
        </p:grpSpPr>
        <p:pic>
          <p:nvPicPr>
            <p:cNvPr id="555" name="Picture 14">
              <a:extLst>
                <a:ext uri="{FF2B5EF4-FFF2-40B4-BE49-F238E27FC236}">
                  <a16:creationId xmlns:a16="http://schemas.microsoft.com/office/drawing/2014/main" id="{F23C3D2F-58C9-4A4B-9EE0-6683DBFE23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15">
              <a:extLst>
                <a:ext uri="{FF2B5EF4-FFF2-40B4-BE49-F238E27FC236}">
                  <a16:creationId xmlns:a16="http://schemas.microsoft.com/office/drawing/2014/main" id="{43028D7A-251B-482E-9549-4A10FA6C37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6">
              <a:extLst>
                <a:ext uri="{FF2B5EF4-FFF2-40B4-BE49-F238E27FC236}">
                  <a16:creationId xmlns:a16="http://schemas.microsoft.com/office/drawing/2014/main" id="{39912B3D-1FD3-4DF3-BB5F-D821D81020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7">
              <a:extLst>
                <a:ext uri="{FF2B5EF4-FFF2-40B4-BE49-F238E27FC236}">
                  <a16:creationId xmlns:a16="http://schemas.microsoft.com/office/drawing/2014/main" id="{FA2BD67A-D0CB-4E45-BD58-ACB159823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8">
              <a:extLst>
                <a:ext uri="{FF2B5EF4-FFF2-40B4-BE49-F238E27FC236}">
                  <a16:creationId xmlns:a16="http://schemas.microsoft.com/office/drawing/2014/main" id="{A5DED5D5-3D63-4A41-B1F8-F6C42A1688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9">
              <a:extLst>
                <a:ext uri="{FF2B5EF4-FFF2-40B4-BE49-F238E27FC236}">
                  <a16:creationId xmlns:a16="http://schemas.microsoft.com/office/drawing/2014/main" id="{380B4A20-A13B-456A-B192-C925BAF12F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20">
              <a:extLst>
                <a:ext uri="{FF2B5EF4-FFF2-40B4-BE49-F238E27FC236}">
                  <a16:creationId xmlns:a16="http://schemas.microsoft.com/office/drawing/2014/main" id="{C20484E1-BB88-4F24-8C36-8660940B6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1">
              <a:extLst>
                <a:ext uri="{FF2B5EF4-FFF2-40B4-BE49-F238E27FC236}">
                  <a16:creationId xmlns:a16="http://schemas.microsoft.com/office/drawing/2014/main" id="{616DA70D-88D4-4D84-A94E-EE172383F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2">
              <a:extLst>
                <a:ext uri="{FF2B5EF4-FFF2-40B4-BE49-F238E27FC236}">
                  <a16:creationId xmlns:a16="http://schemas.microsoft.com/office/drawing/2014/main" id="{3A9801D1-15BF-46CC-BAF2-77AF871633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23">
              <a:extLst>
                <a:ext uri="{FF2B5EF4-FFF2-40B4-BE49-F238E27FC236}">
                  <a16:creationId xmlns:a16="http://schemas.microsoft.com/office/drawing/2014/main" id="{5B3C5534-2036-4535-BA3A-7EE5DC08E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5" name="Group 56">
            <a:extLst>
              <a:ext uri="{FF2B5EF4-FFF2-40B4-BE49-F238E27FC236}">
                <a16:creationId xmlns:a16="http://schemas.microsoft.com/office/drawing/2014/main" id="{F2E98A72-01A6-4C34-82F4-5E2FA15EAE68}"/>
              </a:ext>
            </a:extLst>
          </p:cNvPr>
          <p:cNvGrpSpPr/>
          <p:nvPr/>
        </p:nvGrpSpPr>
        <p:grpSpPr>
          <a:xfrm>
            <a:off x="5933247" y="4198028"/>
            <a:ext cx="1539560" cy="171967"/>
            <a:chOff x="7746380" y="2949426"/>
            <a:chExt cx="2188691" cy="244475"/>
          </a:xfrm>
        </p:grpSpPr>
        <p:pic>
          <p:nvPicPr>
            <p:cNvPr id="566" name="Picture 14">
              <a:extLst>
                <a:ext uri="{FF2B5EF4-FFF2-40B4-BE49-F238E27FC236}">
                  <a16:creationId xmlns:a16="http://schemas.microsoft.com/office/drawing/2014/main" id="{3FD9E8D0-4591-402E-952C-C6CB606B3E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15">
              <a:extLst>
                <a:ext uri="{FF2B5EF4-FFF2-40B4-BE49-F238E27FC236}">
                  <a16:creationId xmlns:a16="http://schemas.microsoft.com/office/drawing/2014/main" id="{965E945A-D429-4742-88F0-355B8EEA4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6">
              <a:extLst>
                <a:ext uri="{FF2B5EF4-FFF2-40B4-BE49-F238E27FC236}">
                  <a16:creationId xmlns:a16="http://schemas.microsoft.com/office/drawing/2014/main" id="{073F0009-001D-4779-8F2D-E56CB6304E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7">
              <a:extLst>
                <a:ext uri="{FF2B5EF4-FFF2-40B4-BE49-F238E27FC236}">
                  <a16:creationId xmlns:a16="http://schemas.microsoft.com/office/drawing/2014/main" id="{F6CF8BCF-7577-4718-BFD8-8144CEAA96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8">
              <a:extLst>
                <a:ext uri="{FF2B5EF4-FFF2-40B4-BE49-F238E27FC236}">
                  <a16:creationId xmlns:a16="http://schemas.microsoft.com/office/drawing/2014/main" id="{DA8DC996-E274-4F2F-A05D-A9A3C16C71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19">
              <a:extLst>
                <a:ext uri="{FF2B5EF4-FFF2-40B4-BE49-F238E27FC236}">
                  <a16:creationId xmlns:a16="http://schemas.microsoft.com/office/drawing/2014/main" id="{B3145DD8-6939-4387-AB84-EEEFAA7EDA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20">
              <a:extLst>
                <a:ext uri="{FF2B5EF4-FFF2-40B4-BE49-F238E27FC236}">
                  <a16:creationId xmlns:a16="http://schemas.microsoft.com/office/drawing/2014/main" id="{FD8FA758-50E1-42AF-8E04-B4B7F9FAB4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1">
              <a:extLst>
                <a:ext uri="{FF2B5EF4-FFF2-40B4-BE49-F238E27FC236}">
                  <a16:creationId xmlns:a16="http://schemas.microsoft.com/office/drawing/2014/main" id="{74571BA0-1D4B-4640-BF2E-93A66138D1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2">
              <a:extLst>
                <a:ext uri="{FF2B5EF4-FFF2-40B4-BE49-F238E27FC236}">
                  <a16:creationId xmlns:a16="http://schemas.microsoft.com/office/drawing/2014/main" id="{C0C2F73F-F9CD-4D6C-BED4-A6B3F9C6EB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23">
              <a:extLst>
                <a:ext uri="{FF2B5EF4-FFF2-40B4-BE49-F238E27FC236}">
                  <a16:creationId xmlns:a16="http://schemas.microsoft.com/office/drawing/2014/main" id="{6347890B-E72E-4563-95D1-BE393CD12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6" name="Group 56">
            <a:extLst>
              <a:ext uri="{FF2B5EF4-FFF2-40B4-BE49-F238E27FC236}">
                <a16:creationId xmlns:a16="http://schemas.microsoft.com/office/drawing/2014/main" id="{5A50D04E-92F5-4EFD-8A2D-8815A4A8B4B0}"/>
              </a:ext>
            </a:extLst>
          </p:cNvPr>
          <p:cNvGrpSpPr/>
          <p:nvPr/>
        </p:nvGrpSpPr>
        <p:grpSpPr>
          <a:xfrm>
            <a:off x="5934882" y="3750799"/>
            <a:ext cx="1539560" cy="171967"/>
            <a:chOff x="7746380" y="2949426"/>
            <a:chExt cx="2188691" cy="244475"/>
          </a:xfrm>
        </p:grpSpPr>
        <p:pic>
          <p:nvPicPr>
            <p:cNvPr id="577" name="Picture 14">
              <a:extLst>
                <a:ext uri="{FF2B5EF4-FFF2-40B4-BE49-F238E27FC236}">
                  <a16:creationId xmlns:a16="http://schemas.microsoft.com/office/drawing/2014/main" id="{5E8888AB-664F-45AB-854A-1956DA3D41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5">
              <a:extLst>
                <a:ext uri="{FF2B5EF4-FFF2-40B4-BE49-F238E27FC236}">
                  <a16:creationId xmlns:a16="http://schemas.microsoft.com/office/drawing/2014/main" id="{FCF35C68-6D14-42F8-B14F-72CE3E4F8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6">
              <a:extLst>
                <a:ext uri="{FF2B5EF4-FFF2-40B4-BE49-F238E27FC236}">
                  <a16:creationId xmlns:a16="http://schemas.microsoft.com/office/drawing/2014/main" id="{7C607BBB-C675-478D-962B-D24FEBC7A1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7">
              <a:extLst>
                <a:ext uri="{FF2B5EF4-FFF2-40B4-BE49-F238E27FC236}">
                  <a16:creationId xmlns:a16="http://schemas.microsoft.com/office/drawing/2014/main" id="{51047172-EBA0-4E8B-8FE6-551CD9C91B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8">
              <a:extLst>
                <a:ext uri="{FF2B5EF4-FFF2-40B4-BE49-F238E27FC236}">
                  <a16:creationId xmlns:a16="http://schemas.microsoft.com/office/drawing/2014/main" id="{DC987A08-79C1-4ECB-9336-D731268E19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19">
              <a:extLst>
                <a:ext uri="{FF2B5EF4-FFF2-40B4-BE49-F238E27FC236}">
                  <a16:creationId xmlns:a16="http://schemas.microsoft.com/office/drawing/2014/main" id="{5E3239F9-0CD4-49DB-9E35-C065AB7F4A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20">
              <a:extLst>
                <a:ext uri="{FF2B5EF4-FFF2-40B4-BE49-F238E27FC236}">
                  <a16:creationId xmlns:a16="http://schemas.microsoft.com/office/drawing/2014/main" id="{2341F7A2-BD36-4D37-AB6D-960B6A885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1">
              <a:extLst>
                <a:ext uri="{FF2B5EF4-FFF2-40B4-BE49-F238E27FC236}">
                  <a16:creationId xmlns:a16="http://schemas.microsoft.com/office/drawing/2014/main" id="{4F3000EF-3FDF-48FC-A995-4BF2A27A3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2">
              <a:extLst>
                <a:ext uri="{FF2B5EF4-FFF2-40B4-BE49-F238E27FC236}">
                  <a16:creationId xmlns:a16="http://schemas.microsoft.com/office/drawing/2014/main" id="{BE00FDC7-F9E2-4231-BA9B-1DACA19074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23">
              <a:extLst>
                <a:ext uri="{FF2B5EF4-FFF2-40B4-BE49-F238E27FC236}">
                  <a16:creationId xmlns:a16="http://schemas.microsoft.com/office/drawing/2014/main" id="{48FD8B7D-A55E-4C76-AA15-205170F35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7" name="Group 56">
            <a:extLst>
              <a:ext uri="{FF2B5EF4-FFF2-40B4-BE49-F238E27FC236}">
                <a16:creationId xmlns:a16="http://schemas.microsoft.com/office/drawing/2014/main" id="{68EFB8AA-A365-4F80-A084-6C9DDDFE5CFC}"/>
              </a:ext>
            </a:extLst>
          </p:cNvPr>
          <p:cNvGrpSpPr/>
          <p:nvPr/>
        </p:nvGrpSpPr>
        <p:grpSpPr>
          <a:xfrm>
            <a:off x="5936975" y="3287198"/>
            <a:ext cx="1539560" cy="171967"/>
            <a:chOff x="7746380" y="2949426"/>
            <a:chExt cx="2188691" cy="244475"/>
          </a:xfrm>
        </p:grpSpPr>
        <p:pic>
          <p:nvPicPr>
            <p:cNvPr id="588" name="Picture 14">
              <a:extLst>
                <a:ext uri="{FF2B5EF4-FFF2-40B4-BE49-F238E27FC236}">
                  <a16:creationId xmlns:a16="http://schemas.microsoft.com/office/drawing/2014/main" id="{79242B27-00C0-43ED-AA62-A30B9FFC2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5">
              <a:extLst>
                <a:ext uri="{FF2B5EF4-FFF2-40B4-BE49-F238E27FC236}">
                  <a16:creationId xmlns:a16="http://schemas.microsoft.com/office/drawing/2014/main" id="{3E40AA8A-956A-426A-954E-FC03FAC27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6">
              <a:extLst>
                <a:ext uri="{FF2B5EF4-FFF2-40B4-BE49-F238E27FC236}">
                  <a16:creationId xmlns:a16="http://schemas.microsoft.com/office/drawing/2014/main" id="{6EA76E80-508F-4762-9F1E-A76D3E4D95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7">
              <a:extLst>
                <a:ext uri="{FF2B5EF4-FFF2-40B4-BE49-F238E27FC236}">
                  <a16:creationId xmlns:a16="http://schemas.microsoft.com/office/drawing/2014/main" id="{80B3D80B-D296-48CA-8687-704026F29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8">
              <a:extLst>
                <a:ext uri="{FF2B5EF4-FFF2-40B4-BE49-F238E27FC236}">
                  <a16:creationId xmlns:a16="http://schemas.microsoft.com/office/drawing/2014/main" id="{F1C46B59-535C-4B48-92F8-1C64E63EFF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19">
              <a:extLst>
                <a:ext uri="{FF2B5EF4-FFF2-40B4-BE49-F238E27FC236}">
                  <a16:creationId xmlns:a16="http://schemas.microsoft.com/office/drawing/2014/main" id="{BD6259DE-B461-499E-9F2D-7C5ED44956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20">
              <a:extLst>
                <a:ext uri="{FF2B5EF4-FFF2-40B4-BE49-F238E27FC236}">
                  <a16:creationId xmlns:a16="http://schemas.microsoft.com/office/drawing/2014/main" id="{6136A30F-E711-4D52-AC6E-2E06B57CF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1">
              <a:extLst>
                <a:ext uri="{FF2B5EF4-FFF2-40B4-BE49-F238E27FC236}">
                  <a16:creationId xmlns:a16="http://schemas.microsoft.com/office/drawing/2014/main" id="{67F4D7FA-C650-4FEB-9F76-42078ADCBB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2">
              <a:extLst>
                <a:ext uri="{FF2B5EF4-FFF2-40B4-BE49-F238E27FC236}">
                  <a16:creationId xmlns:a16="http://schemas.microsoft.com/office/drawing/2014/main" id="{509DCACC-908B-4153-B114-944D1E76F1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23">
              <a:extLst>
                <a:ext uri="{FF2B5EF4-FFF2-40B4-BE49-F238E27FC236}">
                  <a16:creationId xmlns:a16="http://schemas.microsoft.com/office/drawing/2014/main" id="{797B7719-695A-47A1-8575-0A56708144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8" name="Group 56">
            <a:extLst>
              <a:ext uri="{FF2B5EF4-FFF2-40B4-BE49-F238E27FC236}">
                <a16:creationId xmlns:a16="http://schemas.microsoft.com/office/drawing/2014/main" id="{92AC6A4B-740F-4E36-B122-15F0A15163A7}"/>
              </a:ext>
            </a:extLst>
          </p:cNvPr>
          <p:cNvGrpSpPr/>
          <p:nvPr/>
        </p:nvGrpSpPr>
        <p:grpSpPr>
          <a:xfrm>
            <a:off x="5937687" y="2856596"/>
            <a:ext cx="1539560" cy="171967"/>
            <a:chOff x="7746380" y="2949426"/>
            <a:chExt cx="2188691" cy="244475"/>
          </a:xfrm>
        </p:grpSpPr>
        <p:pic>
          <p:nvPicPr>
            <p:cNvPr id="599" name="Picture 14">
              <a:extLst>
                <a:ext uri="{FF2B5EF4-FFF2-40B4-BE49-F238E27FC236}">
                  <a16:creationId xmlns:a16="http://schemas.microsoft.com/office/drawing/2014/main" id="{856D034D-7092-4C87-ADF2-A11F4C5C4A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15">
              <a:extLst>
                <a:ext uri="{FF2B5EF4-FFF2-40B4-BE49-F238E27FC236}">
                  <a16:creationId xmlns:a16="http://schemas.microsoft.com/office/drawing/2014/main" id="{3BCC08A5-7E9C-4C46-BADA-625218D58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16">
              <a:extLst>
                <a:ext uri="{FF2B5EF4-FFF2-40B4-BE49-F238E27FC236}">
                  <a16:creationId xmlns:a16="http://schemas.microsoft.com/office/drawing/2014/main" id="{DA87B6D5-AE84-42AF-854D-D4B93A19BD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17">
              <a:extLst>
                <a:ext uri="{FF2B5EF4-FFF2-40B4-BE49-F238E27FC236}">
                  <a16:creationId xmlns:a16="http://schemas.microsoft.com/office/drawing/2014/main" id="{6EA450FC-6482-424C-9CB2-297A2EA2E3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18">
              <a:extLst>
                <a:ext uri="{FF2B5EF4-FFF2-40B4-BE49-F238E27FC236}">
                  <a16:creationId xmlns:a16="http://schemas.microsoft.com/office/drawing/2014/main" id="{AD4521EC-FE53-4108-80F8-EA11A6D1EB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19">
              <a:extLst>
                <a:ext uri="{FF2B5EF4-FFF2-40B4-BE49-F238E27FC236}">
                  <a16:creationId xmlns:a16="http://schemas.microsoft.com/office/drawing/2014/main" id="{89508D7A-140C-4CDD-A751-C7B45D83B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20">
              <a:extLst>
                <a:ext uri="{FF2B5EF4-FFF2-40B4-BE49-F238E27FC236}">
                  <a16:creationId xmlns:a16="http://schemas.microsoft.com/office/drawing/2014/main" id="{52B9B6B6-835C-452E-9A7F-969FCAD82E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21">
              <a:extLst>
                <a:ext uri="{FF2B5EF4-FFF2-40B4-BE49-F238E27FC236}">
                  <a16:creationId xmlns:a16="http://schemas.microsoft.com/office/drawing/2014/main" id="{F75C3DAB-24E0-4765-B8C1-0307283C6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22">
              <a:extLst>
                <a:ext uri="{FF2B5EF4-FFF2-40B4-BE49-F238E27FC236}">
                  <a16:creationId xmlns:a16="http://schemas.microsoft.com/office/drawing/2014/main" id="{A0357907-C9B9-4B23-9F54-DC8FE1C36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23">
              <a:extLst>
                <a:ext uri="{FF2B5EF4-FFF2-40B4-BE49-F238E27FC236}">
                  <a16:creationId xmlns:a16="http://schemas.microsoft.com/office/drawing/2014/main" id="{C81814C0-E1A6-4856-AD69-EC6B5B39D2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9" name="Group 56">
            <a:extLst>
              <a:ext uri="{FF2B5EF4-FFF2-40B4-BE49-F238E27FC236}">
                <a16:creationId xmlns:a16="http://schemas.microsoft.com/office/drawing/2014/main" id="{0C4D18B6-09D2-4B5B-81A3-C2DF3DB77B6E}"/>
              </a:ext>
            </a:extLst>
          </p:cNvPr>
          <p:cNvGrpSpPr/>
          <p:nvPr/>
        </p:nvGrpSpPr>
        <p:grpSpPr>
          <a:xfrm>
            <a:off x="5936960" y="2390798"/>
            <a:ext cx="1539560" cy="171967"/>
            <a:chOff x="7746380" y="2949426"/>
            <a:chExt cx="2188691" cy="244475"/>
          </a:xfrm>
        </p:grpSpPr>
        <p:pic>
          <p:nvPicPr>
            <p:cNvPr id="610" name="Picture 14">
              <a:extLst>
                <a:ext uri="{FF2B5EF4-FFF2-40B4-BE49-F238E27FC236}">
                  <a16:creationId xmlns:a16="http://schemas.microsoft.com/office/drawing/2014/main" id="{048C017D-2B48-4261-BB76-299E185C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15">
              <a:extLst>
                <a:ext uri="{FF2B5EF4-FFF2-40B4-BE49-F238E27FC236}">
                  <a16:creationId xmlns:a16="http://schemas.microsoft.com/office/drawing/2014/main" id="{E4B78B62-96C5-42BD-BB60-4A28A29A4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16">
              <a:extLst>
                <a:ext uri="{FF2B5EF4-FFF2-40B4-BE49-F238E27FC236}">
                  <a16:creationId xmlns:a16="http://schemas.microsoft.com/office/drawing/2014/main" id="{C92FEA29-1F92-47A2-8479-2E2746B6D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17">
              <a:extLst>
                <a:ext uri="{FF2B5EF4-FFF2-40B4-BE49-F238E27FC236}">
                  <a16:creationId xmlns:a16="http://schemas.microsoft.com/office/drawing/2014/main" id="{FD77681A-74DD-4F92-AEE4-FA6D2E8AD6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4" name="Picture 18">
              <a:extLst>
                <a:ext uri="{FF2B5EF4-FFF2-40B4-BE49-F238E27FC236}">
                  <a16:creationId xmlns:a16="http://schemas.microsoft.com/office/drawing/2014/main" id="{E00A326C-C8B1-49FF-B354-70E9C2D8A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19">
              <a:extLst>
                <a:ext uri="{FF2B5EF4-FFF2-40B4-BE49-F238E27FC236}">
                  <a16:creationId xmlns:a16="http://schemas.microsoft.com/office/drawing/2014/main" id="{B26A97DB-6CB2-4FB0-9746-5652EC850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6" name="Picture 20">
              <a:extLst>
                <a:ext uri="{FF2B5EF4-FFF2-40B4-BE49-F238E27FC236}">
                  <a16:creationId xmlns:a16="http://schemas.microsoft.com/office/drawing/2014/main" id="{B35DC923-6135-468B-A47E-A99C740430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7" name="Picture 21">
              <a:extLst>
                <a:ext uri="{FF2B5EF4-FFF2-40B4-BE49-F238E27FC236}">
                  <a16:creationId xmlns:a16="http://schemas.microsoft.com/office/drawing/2014/main" id="{B1390C2A-610F-426F-9F72-297BDFDBC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22">
              <a:extLst>
                <a:ext uri="{FF2B5EF4-FFF2-40B4-BE49-F238E27FC236}">
                  <a16:creationId xmlns:a16="http://schemas.microsoft.com/office/drawing/2014/main" id="{29D92335-2AC9-48A8-8BEF-66C551EDAC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23">
              <a:extLst>
                <a:ext uri="{FF2B5EF4-FFF2-40B4-BE49-F238E27FC236}">
                  <a16:creationId xmlns:a16="http://schemas.microsoft.com/office/drawing/2014/main" id="{0AB9FD55-5244-4C35-A57F-1EB3845829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20" name="Group 56">
            <a:extLst>
              <a:ext uri="{FF2B5EF4-FFF2-40B4-BE49-F238E27FC236}">
                <a16:creationId xmlns:a16="http://schemas.microsoft.com/office/drawing/2014/main" id="{A1AEA00E-D520-494E-A3FC-87E7E81A099B}"/>
              </a:ext>
            </a:extLst>
          </p:cNvPr>
          <p:cNvGrpSpPr/>
          <p:nvPr/>
        </p:nvGrpSpPr>
        <p:grpSpPr>
          <a:xfrm>
            <a:off x="5936729" y="1958435"/>
            <a:ext cx="1539560" cy="171967"/>
            <a:chOff x="7746380" y="2949426"/>
            <a:chExt cx="2188691" cy="244475"/>
          </a:xfrm>
        </p:grpSpPr>
        <p:pic>
          <p:nvPicPr>
            <p:cNvPr id="621" name="Picture 14">
              <a:extLst>
                <a:ext uri="{FF2B5EF4-FFF2-40B4-BE49-F238E27FC236}">
                  <a16:creationId xmlns:a16="http://schemas.microsoft.com/office/drawing/2014/main" id="{1451DB09-625B-4C8A-8C85-7240FBFE8F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2" name="Picture 15">
              <a:extLst>
                <a:ext uri="{FF2B5EF4-FFF2-40B4-BE49-F238E27FC236}">
                  <a16:creationId xmlns:a16="http://schemas.microsoft.com/office/drawing/2014/main" id="{165446E5-FCB9-47A8-B714-0C951AA6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16">
              <a:extLst>
                <a:ext uri="{FF2B5EF4-FFF2-40B4-BE49-F238E27FC236}">
                  <a16:creationId xmlns:a16="http://schemas.microsoft.com/office/drawing/2014/main" id="{C3C2A60B-B3B3-4DAD-967F-C10FD04E6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17">
              <a:extLst>
                <a:ext uri="{FF2B5EF4-FFF2-40B4-BE49-F238E27FC236}">
                  <a16:creationId xmlns:a16="http://schemas.microsoft.com/office/drawing/2014/main" id="{99DDAC25-BDA4-4C9D-993F-57C2294F8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18">
              <a:extLst>
                <a:ext uri="{FF2B5EF4-FFF2-40B4-BE49-F238E27FC236}">
                  <a16:creationId xmlns:a16="http://schemas.microsoft.com/office/drawing/2014/main" id="{86B64EAB-7232-4DCA-8AB5-790D7CD5B4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19">
              <a:extLst>
                <a:ext uri="{FF2B5EF4-FFF2-40B4-BE49-F238E27FC236}">
                  <a16:creationId xmlns:a16="http://schemas.microsoft.com/office/drawing/2014/main" id="{E7FD0E2E-0475-4DC4-9BB0-343A7DA28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7" name="Picture 20">
              <a:extLst>
                <a:ext uri="{FF2B5EF4-FFF2-40B4-BE49-F238E27FC236}">
                  <a16:creationId xmlns:a16="http://schemas.microsoft.com/office/drawing/2014/main" id="{990EA408-970E-4E0E-9266-F0F04AD0C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8" name="Picture 21">
              <a:extLst>
                <a:ext uri="{FF2B5EF4-FFF2-40B4-BE49-F238E27FC236}">
                  <a16:creationId xmlns:a16="http://schemas.microsoft.com/office/drawing/2014/main" id="{BB03867E-9E56-4B96-A6F6-DE8732661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22">
              <a:extLst>
                <a:ext uri="{FF2B5EF4-FFF2-40B4-BE49-F238E27FC236}">
                  <a16:creationId xmlns:a16="http://schemas.microsoft.com/office/drawing/2014/main" id="{89997F7C-14CC-4E26-ABF0-41E114F49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23">
              <a:extLst>
                <a:ext uri="{FF2B5EF4-FFF2-40B4-BE49-F238E27FC236}">
                  <a16:creationId xmlns:a16="http://schemas.microsoft.com/office/drawing/2014/main" id="{9D9673B4-4D44-4AA2-9275-DD3E249D99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1" name="Group 630">
            <a:extLst>
              <a:ext uri="{FF2B5EF4-FFF2-40B4-BE49-F238E27FC236}">
                <a16:creationId xmlns:a16="http://schemas.microsoft.com/office/drawing/2014/main" id="{E4C69172-E037-48FB-8E79-B5DDF8506D96}"/>
              </a:ext>
            </a:extLst>
          </p:cNvPr>
          <p:cNvGrpSpPr/>
          <p:nvPr/>
        </p:nvGrpSpPr>
        <p:grpSpPr>
          <a:xfrm>
            <a:off x="571199" y="1958224"/>
            <a:ext cx="1539560" cy="1515856"/>
            <a:chOff x="4975891" y="1527626"/>
            <a:chExt cx="1539560" cy="1515856"/>
          </a:xfrm>
        </p:grpSpPr>
        <p:grpSp>
          <p:nvGrpSpPr>
            <p:cNvPr id="632" name="Group 56">
              <a:extLst>
                <a:ext uri="{FF2B5EF4-FFF2-40B4-BE49-F238E27FC236}">
                  <a16:creationId xmlns:a16="http://schemas.microsoft.com/office/drawing/2014/main" id="{A57C2DCD-7C70-49DC-B2FD-4AF09574B54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32" name="Picture 14">
                <a:extLst>
                  <a:ext uri="{FF2B5EF4-FFF2-40B4-BE49-F238E27FC236}">
                    <a16:creationId xmlns:a16="http://schemas.microsoft.com/office/drawing/2014/main" id="{7BCB0198-C11E-488A-AD78-CE0867C30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5">
                <a:extLst>
                  <a:ext uri="{FF2B5EF4-FFF2-40B4-BE49-F238E27FC236}">
                    <a16:creationId xmlns:a16="http://schemas.microsoft.com/office/drawing/2014/main" id="{FF841740-AA36-4FB0-AF25-EAC24F040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6">
                <a:extLst>
                  <a:ext uri="{FF2B5EF4-FFF2-40B4-BE49-F238E27FC236}">
                    <a16:creationId xmlns:a16="http://schemas.microsoft.com/office/drawing/2014/main" id="{7837E99E-4F3D-4AB0-B293-08280D33E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7">
                <a:extLst>
                  <a:ext uri="{FF2B5EF4-FFF2-40B4-BE49-F238E27FC236}">
                    <a16:creationId xmlns:a16="http://schemas.microsoft.com/office/drawing/2014/main" id="{D7052C64-B1F6-4D62-BA87-CC996BD10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8">
                <a:extLst>
                  <a:ext uri="{FF2B5EF4-FFF2-40B4-BE49-F238E27FC236}">
                    <a16:creationId xmlns:a16="http://schemas.microsoft.com/office/drawing/2014/main" id="{10ED79C3-EEBB-4560-9283-D17F394C1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9">
                <a:extLst>
                  <a:ext uri="{FF2B5EF4-FFF2-40B4-BE49-F238E27FC236}">
                    <a16:creationId xmlns:a16="http://schemas.microsoft.com/office/drawing/2014/main" id="{5719E920-E494-4D45-A284-7D8783660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0">
                <a:extLst>
                  <a:ext uri="{FF2B5EF4-FFF2-40B4-BE49-F238E27FC236}">
                    <a16:creationId xmlns:a16="http://schemas.microsoft.com/office/drawing/2014/main" id="{7A5304FC-2AA0-4743-8647-EBDA781E8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1">
                <a:extLst>
                  <a:ext uri="{FF2B5EF4-FFF2-40B4-BE49-F238E27FC236}">
                    <a16:creationId xmlns:a16="http://schemas.microsoft.com/office/drawing/2014/main" id="{E7B9E24E-B2F9-4436-B031-8F18DC01D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2">
                <a:extLst>
                  <a:ext uri="{FF2B5EF4-FFF2-40B4-BE49-F238E27FC236}">
                    <a16:creationId xmlns:a16="http://schemas.microsoft.com/office/drawing/2014/main" id="{6A117C1F-E4CB-48BF-A486-838BBFD9A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3">
                <a:extLst>
                  <a:ext uri="{FF2B5EF4-FFF2-40B4-BE49-F238E27FC236}">
                    <a16:creationId xmlns:a16="http://schemas.microsoft.com/office/drawing/2014/main" id="{D7280200-9973-49D4-A658-F141D7853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3" name="Group 56">
              <a:extLst>
                <a:ext uri="{FF2B5EF4-FFF2-40B4-BE49-F238E27FC236}">
                  <a16:creationId xmlns:a16="http://schemas.microsoft.com/office/drawing/2014/main" id="{1285C54E-4A22-4B24-9149-08034E6E8F0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22" name="Picture 14">
                <a:extLst>
                  <a:ext uri="{FF2B5EF4-FFF2-40B4-BE49-F238E27FC236}">
                    <a16:creationId xmlns:a16="http://schemas.microsoft.com/office/drawing/2014/main" id="{636FE6E4-2C9D-4251-82E3-58FE07AEC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5">
                <a:extLst>
                  <a:ext uri="{FF2B5EF4-FFF2-40B4-BE49-F238E27FC236}">
                    <a16:creationId xmlns:a16="http://schemas.microsoft.com/office/drawing/2014/main" id="{F86B9D8E-1C9A-4CFE-9DA9-045440FAB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6">
                <a:extLst>
                  <a:ext uri="{FF2B5EF4-FFF2-40B4-BE49-F238E27FC236}">
                    <a16:creationId xmlns:a16="http://schemas.microsoft.com/office/drawing/2014/main" id="{0804D910-1DC4-4077-8EE1-6C1A550A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7">
                <a:extLst>
                  <a:ext uri="{FF2B5EF4-FFF2-40B4-BE49-F238E27FC236}">
                    <a16:creationId xmlns:a16="http://schemas.microsoft.com/office/drawing/2014/main" id="{0611A82F-89AA-412C-ACC9-D750CADDC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8">
                <a:extLst>
                  <a:ext uri="{FF2B5EF4-FFF2-40B4-BE49-F238E27FC236}">
                    <a16:creationId xmlns:a16="http://schemas.microsoft.com/office/drawing/2014/main" id="{F245A76C-74F0-4A79-A485-3DDBF1281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9">
                <a:extLst>
                  <a:ext uri="{FF2B5EF4-FFF2-40B4-BE49-F238E27FC236}">
                    <a16:creationId xmlns:a16="http://schemas.microsoft.com/office/drawing/2014/main" id="{6DD3D9FF-05E4-4484-A88D-2A383AD18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0">
                <a:extLst>
                  <a:ext uri="{FF2B5EF4-FFF2-40B4-BE49-F238E27FC236}">
                    <a16:creationId xmlns:a16="http://schemas.microsoft.com/office/drawing/2014/main" id="{C9A4A8C9-2674-4D4C-B47E-7E3ED56AE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1">
                <a:extLst>
                  <a:ext uri="{FF2B5EF4-FFF2-40B4-BE49-F238E27FC236}">
                    <a16:creationId xmlns:a16="http://schemas.microsoft.com/office/drawing/2014/main" id="{AB3C8119-4C9F-4C96-A0E1-4723EF812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2">
                <a:extLst>
                  <a:ext uri="{FF2B5EF4-FFF2-40B4-BE49-F238E27FC236}">
                    <a16:creationId xmlns:a16="http://schemas.microsoft.com/office/drawing/2014/main" id="{3AFE844D-8FA7-4F86-8AF3-C8282A4FC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3">
                <a:extLst>
                  <a:ext uri="{FF2B5EF4-FFF2-40B4-BE49-F238E27FC236}">
                    <a16:creationId xmlns:a16="http://schemas.microsoft.com/office/drawing/2014/main" id="{90873E07-3CF3-4507-9BE2-62316DB06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4" name="Group 56">
              <a:extLst>
                <a:ext uri="{FF2B5EF4-FFF2-40B4-BE49-F238E27FC236}">
                  <a16:creationId xmlns:a16="http://schemas.microsoft.com/office/drawing/2014/main" id="{43AB214A-DC30-4AC3-9526-2FED9EE2B2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12" name="Picture 14">
                <a:extLst>
                  <a:ext uri="{FF2B5EF4-FFF2-40B4-BE49-F238E27FC236}">
                    <a16:creationId xmlns:a16="http://schemas.microsoft.com/office/drawing/2014/main" id="{D9FA052E-F2A4-4203-B2FE-8AD339AB6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5">
                <a:extLst>
                  <a:ext uri="{FF2B5EF4-FFF2-40B4-BE49-F238E27FC236}">
                    <a16:creationId xmlns:a16="http://schemas.microsoft.com/office/drawing/2014/main" id="{6080B201-94FF-4325-A7E8-A8180CE08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6">
                <a:extLst>
                  <a:ext uri="{FF2B5EF4-FFF2-40B4-BE49-F238E27FC236}">
                    <a16:creationId xmlns:a16="http://schemas.microsoft.com/office/drawing/2014/main" id="{83478369-CC37-4E2C-BFCF-6D4224970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7">
                <a:extLst>
                  <a:ext uri="{FF2B5EF4-FFF2-40B4-BE49-F238E27FC236}">
                    <a16:creationId xmlns:a16="http://schemas.microsoft.com/office/drawing/2014/main" id="{BD81ED85-20B5-4AD6-ADF1-D49E2167B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8">
                <a:extLst>
                  <a:ext uri="{FF2B5EF4-FFF2-40B4-BE49-F238E27FC236}">
                    <a16:creationId xmlns:a16="http://schemas.microsoft.com/office/drawing/2014/main" id="{1851E92D-7BCB-459C-A96C-71C960550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9">
                <a:extLst>
                  <a:ext uri="{FF2B5EF4-FFF2-40B4-BE49-F238E27FC236}">
                    <a16:creationId xmlns:a16="http://schemas.microsoft.com/office/drawing/2014/main" id="{46828F65-4D1C-4185-AD03-65B4D7C80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0">
                <a:extLst>
                  <a:ext uri="{FF2B5EF4-FFF2-40B4-BE49-F238E27FC236}">
                    <a16:creationId xmlns:a16="http://schemas.microsoft.com/office/drawing/2014/main" id="{F106181B-1479-4E5F-B815-4CA56BC59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1">
                <a:extLst>
                  <a:ext uri="{FF2B5EF4-FFF2-40B4-BE49-F238E27FC236}">
                    <a16:creationId xmlns:a16="http://schemas.microsoft.com/office/drawing/2014/main" id="{271944C0-93B8-402C-A713-7B7713BA5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2">
                <a:extLst>
                  <a:ext uri="{FF2B5EF4-FFF2-40B4-BE49-F238E27FC236}">
                    <a16:creationId xmlns:a16="http://schemas.microsoft.com/office/drawing/2014/main" id="{B4CFFA51-5396-47C9-ABDB-B0B0A0D1B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3">
                <a:extLst>
                  <a:ext uri="{FF2B5EF4-FFF2-40B4-BE49-F238E27FC236}">
                    <a16:creationId xmlns:a16="http://schemas.microsoft.com/office/drawing/2014/main" id="{E4251F30-D500-434E-B46B-AE3AC86F1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5" name="Group 56">
              <a:extLst>
                <a:ext uri="{FF2B5EF4-FFF2-40B4-BE49-F238E27FC236}">
                  <a16:creationId xmlns:a16="http://schemas.microsoft.com/office/drawing/2014/main" id="{9ABA118E-B4BE-4E39-89F9-655AED07F42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02" name="Picture 14">
                <a:extLst>
                  <a:ext uri="{FF2B5EF4-FFF2-40B4-BE49-F238E27FC236}">
                    <a16:creationId xmlns:a16="http://schemas.microsoft.com/office/drawing/2014/main" id="{0862DB63-737C-4063-96BC-06D60BDBF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5">
                <a:extLst>
                  <a:ext uri="{FF2B5EF4-FFF2-40B4-BE49-F238E27FC236}">
                    <a16:creationId xmlns:a16="http://schemas.microsoft.com/office/drawing/2014/main" id="{96677443-7B2E-4E9A-A17C-034B1C87E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6">
                <a:extLst>
                  <a:ext uri="{FF2B5EF4-FFF2-40B4-BE49-F238E27FC236}">
                    <a16:creationId xmlns:a16="http://schemas.microsoft.com/office/drawing/2014/main" id="{31FE55E4-E68D-42D6-8B6A-99A304BAD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7">
                <a:extLst>
                  <a:ext uri="{FF2B5EF4-FFF2-40B4-BE49-F238E27FC236}">
                    <a16:creationId xmlns:a16="http://schemas.microsoft.com/office/drawing/2014/main" id="{580F5FC3-C891-4B2B-9C80-2BA80C4C5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8">
                <a:extLst>
                  <a:ext uri="{FF2B5EF4-FFF2-40B4-BE49-F238E27FC236}">
                    <a16:creationId xmlns:a16="http://schemas.microsoft.com/office/drawing/2014/main" id="{0255616D-1637-437B-B308-F8CDA3DD6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9">
                <a:extLst>
                  <a:ext uri="{FF2B5EF4-FFF2-40B4-BE49-F238E27FC236}">
                    <a16:creationId xmlns:a16="http://schemas.microsoft.com/office/drawing/2014/main" id="{9CC91BE4-EB84-4B00-A272-8B4DA955D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0">
                <a:extLst>
                  <a:ext uri="{FF2B5EF4-FFF2-40B4-BE49-F238E27FC236}">
                    <a16:creationId xmlns:a16="http://schemas.microsoft.com/office/drawing/2014/main" id="{74C87FE7-D0E3-4E94-9468-5C75C0499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1">
                <a:extLst>
                  <a:ext uri="{FF2B5EF4-FFF2-40B4-BE49-F238E27FC236}">
                    <a16:creationId xmlns:a16="http://schemas.microsoft.com/office/drawing/2014/main" id="{877001A5-CEF8-4654-8D96-E749CE3E9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2">
                <a:extLst>
                  <a:ext uri="{FF2B5EF4-FFF2-40B4-BE49-F238E27FC236}">
                    <a16:creationId xmlns:a16="http://schemas.microsoft.com/office/drawing/2014/main" id="{BFFDD26D-76C4-46A9-8F79-7EF4A4641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3">
                <a:extLst>
                  <a:ext uri="{FF2B5EF4-FFF2-40B4-BE49-F238E27FC236}">
                    <a16:creationId xmlns:a16="http://schemas.microsoft.com/office/drawing/2014/main" id="{ABEC459F-4A41-4C62-A9C4-465FC35F0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6" name="Group 56">
              <a:extLst>
                <a:ext uri="{FF2B5EF4-FFF2-40B4-BE49-F238E27FC236}">
                  <a16:creationId xmlns:a16="http://schemas.microsoft.com/office/drawing/2014/main" id="{AF25AE30-C31F-4B9E-989D-10E2D54763E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92" name="Picture 14">
                <a:extLst>
                  <a:ext uri="{FF2B5EF4-FFF2-40B4-BE49-F238E27FC236}">
                    <a16:creationId xmlns:a16="http://schemas.microsoft.com/office/drawing/2014/main" id="{8320C35E-486C-4F08-9E95-2BD789A43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5">
                <a:extLst>
                  <a:ext uri="{FF2B5EF4-FFF2-40B4-BE49-F238E27FC236}">
                    <a16:creationId xmlns:a16="http://schemas.microsoft.com/office/drawing/2014/main" id="{A03A453D-5E61-4199-A7F9-9D3456A76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6">
                <a:extLst>
                  <a:ext uri="{FF2B5EF4-FFF2-40B4-BE49-F238E27FC236}">
                    <a16:creationId xmlns:a16="http://schemas.microsoft.com/office/drawing/2014/main" id="{1BD2E4A6-EEAF-4377-BC8F-090F4B03B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7">
                <a:extLst>
                  <a:ext uri="{FF2B5EF4-FFF2-40B4-BE49-F238E27FC236}">
                    <a16:creationId xmlns:a16="http://schemas.microsoft.com/office/drawing/2014/main" id="{46FFD9EF-0C3F-451B-B923-45D77DD3F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8">
                <a:extLst>
                  <a:ext uri="{FF2B5EF4-FFF2-40B4-BE49-F238E27FC236}">
                    <a16:creationId xmlns:a16="http://schemas.microsoft.com/office/drawing/2014/main" id="{C1EEDDE7-4DDE-44A1-B99C-8F7509823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9">
                <a:extLst>
                  <a:ext uri="{FF2B5EF4-FFF2-40B4-BE49-F238E27FC236}">
                    <a16:creationId xmlns:a16="http://schemas.microsoft.com/office/drawing/2014/main" id="{B1D75D1E-878B-4E6C-8684-5607DB2A2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0">
                <a:extLst>
                  <a:ext uri="{FF2B5EF4-FFF2-40B4-BE49-F238E27FC236}">
                    <a16:creationId xmlns:a16="http://schemas.microsoft.com/office/drawing/2014/main" id="{9F826790-F941-471E-ACE0-DE65C7CB0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1">
                <a:extLst>
                  <a:ext uri="{FF2B5EF4-FFF2-40B4-BE49-F238E27FC236}">
                    <a16:creationId xmlns:a16="http://schemas.microsoft.com/office/drawing/2014/main" id="{63F8E5F3-95F3-46AC-ABE2-F5E9DA98B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2">
                <a:extLst>
                  <a:ext uri="{FF2B5EF4-FFF2-40B4-BE49-F238E27FC236}">
                    <a16:creationId xmlns:a16="http://schemas.microsoft.com/office/drawing/2014/main" id="{92C84221-EE0B-496A-BDE7-5A8512734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3">
                <a:extLst>
                  <a:ext uri="{FF2B5EF4-FFF2-40B4-BE49-F238E27FC236}">
                    <a16:creationId xmlns:a16="http://schemas.microsoft.com/office/drawing/2014/main" id="{A13318FC-3163-4DF9-8B22-39601634A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7" name="Group 56">
              <a:extLst>
                <a:ext uri="{FF2B5EF4-FFF2-40B4-BE49-F238E27FC236}">
                  <a16:creationId xmlns:a16="http://schemas.microsoft.com/office/drawing/2014/main" id="{E01377E0-AE61-4243-9F77-3454E46A3F1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82" name="Picture 14">
                <a:extLst>
                  <a:ext uri="{FF2B5EF4-FFF2-40B4-BE49-F238E27FC236}">
                    <a16:creationId xmlns:a16="http://schemas.microsoft.com/office/drawing/2014/main" id="{0E4A4B14-A9ED-4ECE-A13E-F5E32B443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5">
                <a:extLst>
                  <a:ext uri="{FF2B5EF4-FFF2-40B4-BE49-F238E27FC236}">
                    <a16:creationId xmlns:a16="http://schemas.microsoft.com/office/drawing/2014/main" id="{CD94BD01-8B29-4F7A-A121-F8F05A727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6">
                <a:extLst>
                  <a:ext uri="{FF2B5EF4-FFF2-40B4-BE49-F238E27FC236}">
                    <a16:creationId xmlns:a16="http://schemas.microsoft.com/office/drawing/2014/main" id="{4315B415-C3C3-4432-A652-1430401CF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7">
                <a:extLst>
                  <a:ext uri="{FF2B5EF4-FFF2-40B4-BE49-F238E27FC236}">
                    <a16:creationId xmlns:a16="http://schemas.microsoft.com/office/drawing/2014/main" id="{574562CA-A5CC-4640-B52B-852C51923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8">
                <a:extLst>
                  <a:ext uri="{FF2B5EF4-FFF2-40B4-BE49-F238E27FC236}">
                    <a16:creationId xmlns:a16="http://schemas.microsoft.com/office/drawing/2014/main" id="{7B431395-F5CD-4C73-8D31-58AAE8C59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9">
                <a:extLst>
                  <a:ext uri="{FF2B5EF4-FFF2-40B4-BE49-F238E27FC236}">
                    <a16:creationId xmlns:a16="http://schemas.microsoft.com/office/drawing/2014/main" id="{647D1C2C-CA0B-4681-9127-C8C04D05A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0">
                <a:extLst>
                  <a:ext uri="{FF2B5EF4-FFF2-40B4-BE49-F238E27FC236}">
                    <a16:creationId xmlns:a16="http://schemas.microsoft.com/office/drawing/2014/main" id="{66DBC915-D162-49FE-BA5F-C5495B985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1">
                <a:extLst>
                  <a:ext uri="{FF2B5EF4-FFF2-40B4-BE49-F238E27FC236}">
                    <a16:creationId xmlns:a16="http://schemas.microsoft.com/office/drawing/2014/main" id="{6567350D-C667-4E5E-A7CB-24218EEE1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2">
                <a:extLst>
                  <a:ext uri="{FF2B5EF4-FFF2-40B4-BE49-F238E27FC236}">
                    <a16:creationId xmlns:a16="http://schemas.microsoft.com/office/drawing/2014/main" id="{52CED6B5-4AF3-43BA-99A4-D26244D71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3">
                <a:extLst>
                  <a:ext uri="{FF2B5EF4-FFF2-40B4-BE49-F238E27FC236}">
                    <a16:creationId xmlns:a16="http://schemas.microsoft.com/office/drawing/2014/main" id="{407A8991-10CE-4A5C-8ACB-2C245694FB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8" name="Group 56">
              <a:extLst>
                <a:ext uri="{FF2B5EF4-FFF2-40B4-BE49-F238E27FC236}">
                  <a16:creationId xmlns:a16="http://schemas.microsoft.com/office/drawing/2014/main" id="{96BF5F79-FCE8-487F-B34C-0D7E694029D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72" name="Picture 14">
                <a:extLst>
                  <a:ext uri="{FF2B5EF4-FFF2-40B4-BE49-F238E27FC236}">
                    <a16:creationId xmlns:a16="http://schemas.microsoft.com/office/drawing/2014/main" id="{E83BAC2C-50F1-4B51-865B-7BE70D8EB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5">
                <a:extLst>
                  <a:ext uri="{FF2B5EF4-FFF2-40B4-BE49-F238E27FC236}">
                    <a16:creationId xmlns:a16="http://schemas.microsoft.com/office/drawing/2014/main" id="{F642DFD6-9934-4ED6-AB88-0FFDE9A22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6">
                <a:extLst>
                  <a:ext uri="{FF2B5EF4-FFF2-40B4-BE49-F238E27FC236}">
                    <a16:creationId xmlns:a16="http://schemas.microsoft.com/office/drawing/2014/main" id="{FDABE261-FDDA-4178-B887-00D9D633B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7">
                <a:extLst>
                  <a:ext uri="{FF2B5EF4-FFF2-40B4-BE49-F238E27FC236}">
                    <a16:creationId xmlns:a16="http://schemas.microsoft.com/office/drawing/2014/main" id="{7B529D0B-40C1-4346-A6F9-A5CD13521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8">
                <a:extLst>
                  <a:ext uri="{FF2B5EF4-FFF2-40B4-BE49-F238E27FC236}">
                    <a16:creationId xmlns:a16="http://schemas.microsoft.com/office/drawing/2014/main" id="{FC45CE4C-0D1B-4614-B89B-02DEE73D9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9">
                <a:extLst>
                  <a:ext uri="{FF2B5EF4-FFF2-40B4-BE49-F238E27FC236}">
                    <a16:creationId xmlns:a16="http://schemas.microsoft.com/office/drawing/2014/main" id="{511953F6-3C15-4132-A529-108457D38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0">
                <a:extLst>
                  <a:ext uri="{FF2B5EF4-FFF2-40B4-BE49-F238E27FC236}">
                    <a16:creationId xmlns:a16="http://schemas.microsoft.com/office/drawing/2014/main" id="{65B02270-7C4E-4301-92BD-50A95D151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1">
                <a:extLst>
                  <a:ext uri="{FF2B5EF4-FFF2-40B4-BE49-F238E27FC236}">
                    <a16:creationId xmlns:a16="http://schemas.microsoft.com/office/drawing/2014/main" id="{79E7EEE0-EF48-4589-B3F8-A47494BD8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2">
                <a:extLst>
                  <a:ext uri="{FF2B5EF4-FFF2-40B4-BE49-F238E27FC236}">
                    <a16:creationId xmlns:a16="http://schemas.microsoft.com/office/drawing/2014/main" id="{4110DF41-A6E0-47B4-B58C-117B32E80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3">
                <a:extLst>
                  <a:ext uri="{FF2B5EF4-FFF2-40B4-BE49-F238E27FC236}">
                    <a16:creationId xmlns:a16="http://schemas.microsoft.com/office/drawing/2014/main" id="{FC37C0FF-210B-4177-A0D1-31892B264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9" name="Group 56">
              <a:extLst>
                <a:ext uri="{FF2B5EF4-FFF2-40B4-BE49-F238E27FC236}">
                  <a16:creationId xmlns:a16="http://schemas.microsoft.com/office/drawing/2014/main" id="{CD49024F-D06B-488C-857C-5D65E13C6CF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62" name="Picture 14">
                <a:extLst>
                  <a:ext uri="{FF2B5EF4-FFF2-40B4-BE49-F238E27FC236}">
                    <a16:creationId xmlns:a16="http://schemas.microsoft.com/office/drawing/2014/main" id="{968AD6AD-55EB-4F62-9BB1-AC60861BC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5">
                <a:extLst>
                  <a:ext uri="{FF2B5EF4-FFF2-40B4-BE49-F238E27FC236}">
                    <a16:creationId xmlns:a16="http://schemas.microsoft.com/office/drawing/2014/main" id="{D4C270D6-8B46-4199-8EDD-4F95970C1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6">
                <a:extLst>
                  <a:ext uri="{FF2B5EF4-FFF2-40B4-BE49-F238E27FC236}">
                    <a16:creationId xmlns:a16="http://schemas.microsoft.com/office/drawing/2014/main" id="{FC7A17C4-AE7A-4B4D-9E44-E12BFFB9B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7">
                <a:extLst>
                  <a:ext uri="{FF2B5EF4-FFF2-40B4-BE49-F238E27FC236}">
                    <a16:creationId xmlns:a16="http://schemas.microsoft.com/office/drawing/2014/main" id="{C62BC106-85AA-4EC7-876F-082CE999B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8">
                <a:extLst>
                  <a:ext uri="{FF2B5EF4-FFF2-40B4-BE49-F238E27FC236}">
                    <a16:creationId xmlns:a16="http://schemas.microsoft.com/office/drawing/2014/main" id="{CDD733D8-CB4B-486D-8A26-B3746B939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9">
                <a:extLst>
                  <a:ext uri="{FF2B5EF4-FFF2-40B4-BE49-F238E27FC236}">
                    <a16:creationId xmlns:a16="http://schemas.microsoft.com/office/drawing/2014/main" id="{EB4EFA44-FE62-4B05-AD8E-A31A81CFF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0">
                <a:extLst>
                  <a:ext uri="{FF2B5EF4-FFF2-40B4-BE49-F238E27FC236}">
                    <a16:creationId xmlns:a16="http://schemas.microsoft.com/office/drawing/2014/main" id="{EFA31975-D72C-436A-9A61-A5B536C36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1">
                <a:extLst>
                  <a:ext uri="{FF2B5EF4-FFF2-40B4-BE49-F238E27FC236}">
                    <a16:creationId xmlns:a16="http://schemas.microsoft.com/office/drawing/2014/main" id="{67EC6439-7404-48BC-A421-3137AD062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2">
                <a:extLst>
                  <a:ext uri="{FF2B5EF4-FFF2-40B4-BE49-F238E27FC236}">
                    <a16:creationId xmlns:a16="http://schemas.microsoft.com/office/drawing/2014/main" id="{9BF891B3-7D3C-4C58-A06F-C42B82E0D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3">
                <a:extLst>
                  <a:ext uri="{FF2B5EF4-FFF2-40B4-BE49-F238E27FC236}">
                    <a16:creationId xmlns:a16="http://schemas.microsoft.com/office/drawing/2014/main" id="{A06B22F1-D03F-4AC5-8C03-712B455BE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0" name="Group 56">
              <a:extLst>
                <a:ext uri="{FF2B5EF4-FFF2-40B4-BE49-F238E27FC236}">
                  <a16:creationId xmlns:a16="http://schemas.microsoft.com/office/drawing/2014/main" id="{E76CEDC4-B84D-4FFE-A283-3507AA9A7BF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52" name="Picture 14">
                <a:extLst>
                  <a:ext uri="{FF2B5EF4-FFF2-40B4-BE49-F238E27FC236}">
                    <a16:creationId xmlns:a16="http://schemas.microsoft.com/office/drawing/2014/main" id="{BDAF58B7-7A67-466C-AAA7-BAC8A3087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5">
                <a:extLst>
                  <a:ext uri="{FF2B5EF4-FFF2-40B4-BE49-F238E27FC236}">
                    <a16:creationId xmlns:a16="http://schemas.microsoft.com/office/drawing/2014/main" id="{50C3772C-523A-4E71-B31A-23FC7FC85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6">
                <a:extLst>
                  <a:ext uri="{FF2B5EF4-FFF2-40B4-BE49-F238E27FC236}">
                    <a16:creationId xmlns:a16="http://schemas.microsoft.com/office/drawing/2014/main" id="{4C5FDC00-22FA-44A8-92E9-DD67D4869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7">
                <a:extLst>
                  <a:ext uri="{FF2B5EF4-FFF2-40B4-BE49-F238E27FC236}">
                    <a16:creationId xmlns:a16="http://schemas.microsoft.com/office/drawing/2014/main" id="{07613C83-9257-4205-9E32-3F962AE9D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8">
                <a:extLst>
                  <a:ext uri="{FF2B5EF4-FFF2-40B4-BE49-F238E27FC236}">
                    <a16:creationId xmlns:a16="http://schemas.microsoft.com/office/drawing/2014/main" id="{AEA55935-0B3C-4605-8F92-1F7880BA1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9">
                <a:extLst>
                  <a:ext uri="{FF2B5EF4-FFF2-40B4-BE49-F238E27FC236}">
                    <a16:creationId xmlns:a16="http://schemas.microsoft.com/office/drawing/2014/main" id="{24E7E77A-7FAB-42A5-A512-D90D145CB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0">
                <a:extLst>
                  <a:ext uri="{FF2B5EF4-FFF2-40B4-BE49-F238E27FC236}">
                    <a16:creationId xmlns:a16="http://schemas.microsoft.com/office/drawing/2014/main" id="{A937B04A-DB26-4E72-9A75-DA7330DBD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1">
                <a:extLst>
                  <a:ext uri="{FF2B5EF4-FFF2-40B4-BE49-F238E27FC236}">
                    <a16:creationId xmlns:a16="http://schemas.microsoft.com/office/drawing/2014/main" id="{48522F60-E23F-48C3-B7BE-E0CF150FA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2">
                <a:extLst>
                  <a:ext uri="{FF2B5EF4-FFF2-40B4-BE49-F238E27FC236}">
                    <a16:creationId xmlns:a16="http://schemas.microsoft.com/office/drawing/2014/main" id="{88844B51-69F0-4510-86BA-2D894D333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3">
                <a:extLst>
                  <a:ext uri="{FF2B5EF4-FFF2-40B4-BE49-F238E27FC236}">
                    <a16:creationId xmlns:a16="http://schemas.microsoft.com/office/drawing/2014/main" id="{00DAD6A9-9E9A-4704-BC9E-8C72E658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1" name="Group 56">
              <a:extLst>
                <a:ext uri="{FF2B5EF4-FFF2-40B4-BE49-F238E27FC236}">
                  <a16:creationId xmlns:a16="http://schemas.microsoft.com/office/drawing/2014/main" id="{387D571E-F993-4E48-AE59-50AE2B0F933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42" name="Picture 14">
                <a:extLst>
                  <a:ext uri="{FF2B5EF4-FFF2-40B4-BE49-F238E27FC236}">
                    <a16:creationId xmlns:a16="http://schemas.microsoft.com/office/drawing/2014/main" id="{2A4C3872-6F9A-4D40-B824-FE067760C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5">
                <a:extLst>
                  <a:ext uri="{FF2B5EF4-FFF2-40B4-BE49-F238E27FC236}">
                    <a16:creationId xmlns:a16="http://schemas.microsoft.com/office/drawing/2014/main" id="{84D97B8A-3212-4444-9249-4672585AE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6">
                <a:extLst>
                  <a:ext uri="{FF2B5EF4-FFF2-40B4-BE49-F238E27FC236}">
                    <a16:creationId xmlns:a16="http://schemas.microsoft.com/office/drawing/2014/main" id="{1D5087B4-2AD6-42E3-AF5F-DF50AF409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7">
                <a:extLst>
                  <a:ext uri="{FF2B5EF4-FFF2-40B4-BE49-F238E27FC236}">
                    <a16:creationId xmlns:a16="http://schemas.microsoft.com/office/drawing/2014/main" id="{01E9BAC2-39D9-4654-88AF-2DEC2CB18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8">
                <a:extLst>
                  <a:ext uri="{FF2B5EF4-FFF2-40B4-BE49-F238E27FC236}">
                    <a16:creationId xmlns:a16="http://schemas.microsoft.com/office/drawing/2014/main" id="{83674EA4-4D4F-4E4A-A276-0674F9DD7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9">
                <a:extLst>
                  <a:ext uri="{FF2B5EF4-FFF2-40B4-BE49-F238E27FC236}">
                    <a16:creationId xmlns:a16="http://schemas.microsoft.com/office/drawing/2014/main" id="{9FBF8C7C-3A9B-49DD-B6A0-EF93F1A47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0">
                <a:extLst>
                  <a:ext uri="{FF2B5EF4-FFF2-40B4-BE49-F238E27FC236}">
                    <a16:creationId xmlns:a16="http://schemas.microsoft.com/office/drawing/2014/main" id="{75B8254B-0AE5-464B-A1B8-C48ADC441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1">
                <a:extLst>
                  <a:ext uri="{FF2B5EF4-FFF2-40B4-BE49-F238E27FC236}">
                    <a16:creationId xmlns:a16="http://schemas.microsoft.com/office/drawing/2014/main" id="{C0BD1023-261D-4015-BCBB-049799178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2">
                <a:extLst>
                  <a:ext uri="{FF2B5EF4-FFF2-40B4-BE49-F238E27FC236}">
                    <a16:creationId xmlns:a16="http://schemas.microsoft.com/office/drawing/2014/main" id="{9972D5EB-6393-46E4-96E7-D52E0A06A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3">
                <a:extLst>
                  <a:ext uri="{FF2B5EF4-FFF2-40B4-BE49-F238E27FC236}">
                    <a16:creationId xmlns:a16="http://schemas.microsoft.com/office/drawing/2014/main" id="{ECD2ACD9-7823-4129-8EAD-C7A74CD33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42" name="Group 741">
            <a:extLst>
              <a:ext uri="{FF2B5EF4-FFF2-40B4-BE49-F238E27FC236}">
                <a16:creationId xmlns:a16="http://schemas.microsoft.com/office/drawing/2014/main" id="{4D5CFF5B-A912-4786-8836-A5EC9F115D35}"/>
              </a:ext>
            </a:extLst>
          </p:cNvPr>
          <p:cNvGrpSpPr/>
          <p:nvPr/>
        </p:nvGrpSpPr>
        <p:grpSpPr>
          <a:xfrm>
            <a:off x="2364421" y="1958224"/>
            <a:ext cx="1539560" cy="1515856"/>
            <a:chOff x="4975891" y="1527626"/>
            <a:chExt cx="1539560" cy="1515856"/>
          </a:xfrm>
        </p:grpSpPr>
        <p:grpSp>
          <p:nvGrpSpPr>
            <p:cNvPr id="743" name="Group 56">
              <a:extLst>
                <a:ext uri="{FF2B5EF4-FFF2-40B4-BE49-F238E27FC236}">
                  <a16:creationId xmlns:a16="http://schemas.microsoft.com/office/drawing/2014/main" id="{2EB2BC79-52E7-4DAC-89B6-88E7DAB96BC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43" name="Picture 14">
                <a:extLst>
                  <a:ext uri="{FF2B5EF4-FFF2-40B4-BE49-F238E27FC236}">
                    <a16:creationId xmlns:a16="http://schemas.microsoft.com/office/drawing/2014/main" id="{61788BD5-7BB8-455B-9362-FAFB9A645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5">
                <a:extLst>
                  <a:ext uri="{FF2B5EF4-FFF2-40B4-BE49-F238E27FC236}">
                    <a16:creationId xmlns:a16="http://schemas.microsoft.com/office/drawing/2014/main" id="{89A61B9A-F70C-4BB5-8C6F-086FC463B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6">
                <a:extLst>
                  <a:ext uri="{FF2B5EF4-FFF2-40B4-BE49-F238E27FC236}">
                    <a16:creationId xmlns:a16="http://schemas.microsoft.com/office/drawing/2014/main" id="{369097EA-48F1-43F5-B9A4-170A4439B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7">
                <a:extLst>
                  <a:ext uri="{FF2B5EF4-FFF2-40B4-BE49-F238E27FC236}">
                    <a16:creationId xmlns:a16="http://schemas.microsoft.com/office/drawing/2014/main" id="{F74D9BE2-12DC-45B4-B41A-54A27E8A2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8">
                <a:extLst>
                  <a:ext uri="{FF2B5EF4-FFF2-40B4-BE49-F238E27FC236}">
                    <a16:creationId xmlns:a16="http://schemas.microsoft.com/office/drawing/2014/main" id="{7FE79188-0D06-4AA6-93FD-07B39C681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9">
                <a:extLst>
                  <a:ext uri="{FF2B5EF4-FFF2-40B4-BE49-F238E27FC236}">
                    <a16:creationId xmlns:a16="http://schemas.microsoft.com/office/drawing/2014/main" id="{102FB5DD-0156-46BF-95E4-FA5E36F98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0">
                <a:extLst>
                  <a:ext uri="{FF2B5EF4-FFF2-40B4-BE49-F238E27FC236}">
                    <a16:creationId xmlns:a16="http://schemas.microsoft.com/office/drawing/2014/main" id="{96206DE1-4189-463F-B38A-70114AAA6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1">
                <a:extLst>
                  <a:ext uri="{FF2B5EF4-FFF2-40B4-BE49-F238E27FC236}">
                    <a16:creationId xmlns:a16="http://schemas.microsoft.com/office/drawing/2014/main" id="{BE7F64BA-F791-4DFE-BF77-6D2595947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2">
                <a:extLst>
                  <a:ext uri="{FF2B5EF4-FFF2-40B4-BE49-F238E27FC236}">
                    <a16:creationId xmlns:a16="http://schemas.microsoft.com/office/drawing/2014/main" id="{A2B85808-12CF-4056-9BBA-065FCAE7B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3">
                <a:extLst>
                  <a:ext uri="{FF2B5EF4-FFF2-40B4-BE49-F238E27FC236}">
                    <a16:creationId xmlns:a16="http://schemas.microsoft.com/office/drawing/2014/main" id="{D2384D18-A2CB-4C50-B903-7A66FF6C2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4" name="Group 56">
              <a:extLst>
                <a:ext uri="{FF2B5EF4-FFF2-40B4-BE49-F238E27FC236}">
                  <a16:creationId xmlns:a16="http://schemas.microsoft.com/office/drawing/2014/main" id="{7F35705E-E8A8-4335-A8C1-F4C8CC7EB6E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33" name="Picture 14">
                <a:extLst>
                  <a:ext uri="{FF2B5EF4-FFF2-40B4-BE49-F238E27FC236}">
                    <a16:creationId xmlns:a16="http://schemas.microsoft.com/office/drawing/2014/main" id="{B70A196C-EE05-49D2-9041-543209C69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5">
                <a:extLst>
                  <a:ext uri="{FF2B5EF4-FFF2-40B4-BE49-F238E27FC236}">
                    <a16:creationId xmlns:a16="http://schemas.microsoft.com/office/drawing/2014/main" id="{8355D205-8D37-4E38-897F-529D707BC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6">
                <a:extLst>
                  <a:ext uri="{FF2B5EF4-FFF2-40B4-BE49-F238E27FC236}">
                    <a16:creationId xmlns:a16="http://schemas.microsoft.com/office/drawing/2014/main" id="{0018DCC4-E28D-4DEF-BC5C-C01CBA576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7">
                <a:extLst>
                  <a:ext uri="{FF2B5EF4-FFF2-40B4-BE49-F238E27FC236}">
                    <a16:creationId xmlns:a16="http://schemas.microsoft.com/office/drawing/2014/main" id="{45204E5A-62C6-492E-9D5F-382D8449E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8">
                <a:extLst>
                  <a:ext uri="{FF2B5EF4-FFF2-40B4-BE49-F238E27FC236}">
                    <a16:creationId xmlns:a16="http://schemas.microsoft.com/office/drawing/2014/main" id="{5D85D58F-6789-4E7C-9CF7-3AD6E03C3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9">
                <a:extLst>
                  <a:ext uri="{FF2B5EF4-FFF2-40B4-BE49-F238E27FC236}">
                    <a16:creationId xmlns:a16="http://schemas.microsoft.com/office/drawing/2014/main" id="{8FA952DD-9962-465A-84C7-C11A13BFD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0">
                <a:extLst>
                  <a:ext uri="{FF2B5EF4-FFF2-40B4-BE49-F238E27FC236}">
                    <a16:creationId xmlns:a16="http://schemas.microsoft.com/office/drawing/2014/main" id="{E893E85C-A71B-4E0C-AC72-E0062DB47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1">
                <a:extLst>
                  <a:ext uri="{FF2B5EF4-FFF2-40B4-BE49-F238E27FC236}">
                    <a16:creationId xmlns:a16="http://schemas.microsoft.com/office/drawing/2014/main" id="{C5E3B25F-FC65-474A-A020-EC6B93533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2">
                <a:extLst>
                  <a:ext uri="{FF2B5EF4-FFF2-40B4-BE49-F238E27FC236}">
                    <a16:creationId xmlns:a16="http://schemas.microsoft.com/office/drawing/2014/main" id="{84D02AEC-551C-4A3E-AF75-20CBBEA04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3">
                <a:extLst>
                  <a:ext uri="{FF2B5EF4-FFF2-40B4-BE49-F238E27FC236}">
                    <a16:creationId xmlns:a16="http://schemas.microsoft.com/office/drawing/2014/main" id="{CE4C34A6-BD65-492F-9E3E-EF4BFD58B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5" name="Group 56">
              <a:extLst>
                <a:ext uri="{FF2B5EF4-FFF2-40B4-BE49-F238E27FC236}">
                  <a16:creationId xmlns:a16="http://schemas.microsoft.com/office/drawing/2014/main" id="{85EC348F-6C56-4A40-8E17-59D412D8E36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23" name="Picture 14">
                <a:extLst>
                  <a:ext uri="{FF2B5EF4-FFF2-40B4-BE49-F238E27FC236}">
                    <a16:creationId xmlns:a16="http://schemas.microsoft.com/office/drawing/2014/main" id="{D63A0D4D-AD1D-458A-AD5B-6AD32B03D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5">
                <a:extLst>
                  <a:ext uri="{FF2B5EF4-FFF2-40B4-BE49-F238E27FC236}">
                    <a16:creationId xmlns:a16="http://schemas.microsoft.com/office/drawing/2014/main" id="{A2656026-20E9-4C7D-86FE-ADE737845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6">
                <a:extLst>
                  <a:ext uri="{FF2B5EF4-FFF2-40B4-BE49-F238E27FC236}">
                    <a16:creationId xmlns:a16="http://schemas.microsoft.com/office/drawing/2014/main" id="{D1178C51-36F1-4D85-84CD-EEE5A3E70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7">
                <a:extLst>
                  <a:ext uri="{FF2B5EF4-FFF2-40B4-BE49-F238E27FC236}">
                    <a16:creationId xmlns:a16="http://schemas.microsoft.com/office/drawing/2014/main" id="{79AE65CC-AE88-437A-A7B3-8666C907E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8">
                <a:extLst>
                  <a:ext uri="{FF2B5EF4-FFF2-40B4-BE49-F238E27FC236}">
                    <a16:creationId xmlns:a16="http://schemas.microsoft.com/office/drawing/2014/main" id="{9DE8F137-4204-467A-AFA5-38B01E4A4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9">
                <a:extLst>
                  <a:ext uri="{FF2B5EF4-FFF2-40B4-BE49-F238E27FC236}">
                    <a16:creationId xmlns:a16="http://schemas.microsoft.com/office/drawing/2014/main" id="{649CFF85-9EDE-4B4B-9205-5061853C9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0">
                <a:extLst>
                  <a:ext uri="{FF2B5EF4-FFF2-40B4-BE49-F238E27FC236}">
                    <a16:creationId xmlns:a16="http://schemas.microsoft.com/office/drawing/2014/main" id="{B11814B0-C0C2-438F-A520-348088A79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1">
                <a:extLst>
                  <a:ext uri="{FF2B5EF4-FFF2-40B4-BE49-F238E27FC236}">
                    <a16:creationId xmlns:a16="http://schemas.microsoft.com/office/drawing/2014/main" id="{699A66D8-65AA-4FBA-997C-C3955FE5A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2">
                <a:extLst>
                  <a:ext uri="{FF2B5EF4-FFF2-40B4-BE49-F238E27FC236}">
                    <a16:creationId xmlns:a16="http://schemas.microsoft.com/office/drawing/2014/main" id="{1E21E5AE-895E-4D8E-B3B8-8B0BD3C05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3">
                <a:extLst>
                  <a:ext uri="{FF2B5EF4-FFF2-40B4-BE49-F238E27FC236}">
                    <a16:creationId xmlns:a16="http://schemas.microsoft.com/office/drawing/2014/main" id="{6C7D68F3-3CDE-40A7-82FA-E1C517499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6" name="Group 56">
              <a:extLst>
                <a:ext uri="{FF2B5EF4-FFF2-40B4-BE49-F238E27FC236}">
                  <a16:creationId xmlns:a16="http://schemas.microsoft.com/office/drawing/2014/main" id="{3316816D-EF95-44CE-8AAE-34AE61CD8C2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352900E0-6BE5-40F7-A890-336C71637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F383BE6A-A4C5-4F3E-85E8-4CBB24A2E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440756B8-C1A5-4F0A-AD5C-47D5EEA89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48DCCB99-71D7-47AF-BA44-1829356B3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949D53D2-C214-4DED-B4F7-F11C5E1A3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6597DE12-770A-452D-A60C-B5C026FD2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E3EE60D1-DBAD-4C4C-AE63-B3DC8BC81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77A5ADC1-E2F6-45CB-98E5-769F0E55C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F0FA2649-B0AC-4968-B75F-93A68E2A1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B8BBBB9A-2526-4AF0-905B-4A45DD36C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7" name="Group 56">
              <a:extLst>
                <a:ext uri="{FF2B5EF4-FFF2-40B4-BE49-F238E27FC236}">
                  <a16:creationId xmlns:a16="http://schemas.microsoft.com/office/drawing/2014/main" id="{45B35B91-EA6A-4009-A4A0-A7F64ECD0FC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C0BA49E8-79ED-4B0E-A141-3732F1F3D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BC1215FA-9E0B-426E-A680-02CACC0FA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A6C34973-6C68-4ADD-BC79-4C5065D15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86A27659-E6F5-4A14-BEE9-3C13375F3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C9F72241-AE01-4E47-8A44-0B8F1C9CF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01E44975-CA9C-4A6D-99C5-AE4A526C7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DA123246-2DE5-4BF4-B391-4D6D957E3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2EC277EB-4345-462D-9F24-FE341907B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1FEACC4B-2FB7-4952-B2E8-B93BC15B6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2D5BC3C3-9838-4539-A162-05A617E7F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8" name="Group 56">
              <a:extLst>
                <a:ext uri="{FF2B5EF4-FFF2-40B4-BE49-F238E27FC236}">
                  <a16:creationId xmlns:a16="http://schemas.microsoft.com/office/drawing/2014/main" id="{43927A3A-32F4-45B2-ABC7-1F7A0183C76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65E052A3-2489-48D7-9A3A-232037DA0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72094809-84E2-4075-B144-6363D9DE5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F4C692F0-E581-443D-8278-00B943E1C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7757C7F7-C7D8-4934-84FC-41731CF42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2BD25EE0-B346-46B7-818F-B4AF9883A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96D8F947-6B7A-4CC9-8836-26F8B2A46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8EFCEB3E-2453-4018-B1E6-C399B4130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5589D65C-504E-4E53-A8DF-7B7E33D4B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D32F85CC-A905-42D3-84EA-F18F617F3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652F65B2-3669-4652-A29C-7B3FFEFD9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9" name="Group 56">
              <a:extLst>
                <a:ext uri="{FF2B5EF4-FFF2-40B4-BE49-F238E27FC236}">
                  <a16:creationId xmlns:a16="http://schemas.microsoft.com/office/drawing/2014/main" id="{6E927904-9693-42CE-AF9E-3F1A2542A9D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EEDD14A4-AF73-4F4F-8CAE-293457A62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83AE5D4C-4B86-439B-8FD0-233DE6585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7265DC54-F6F7-4F26-ACC9-AD2160BB0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B5A36A85-DC56-4BB8-86FF-7162D145C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08F48758-E2ED-4D56-9171-C6A6E3449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648523E2-B463-4F0B-AC52-B12E3FEC8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FA603718-7256-4A33-B3BD-F80836E79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7F3938E9-9B8A-4666-988E-7E0B89BE2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6B5105B6-D857-4065-903E-BDEE07EE5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2BD44A66-2CDD-4E13-B097-2C55FD662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0" name="Group 56">
              <a:extLst>
                <a:ext uri="{FF2B5EF4-FFF2-40B4-BE49-F238E27FC236}">
                  <a16:creationId xmlns:a16="http://schemas.microsoft.com/office/drawing/2014/main" id="{3FCBDF92-1B47-47E9-88A7-A6CFF3C27F2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F6862E60-6E4C-4B53-A015-F39DF25B0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99F50B4C-E9F8-4E90-BF43-EC9F8ED14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6915D7CC-1659-4DC6-82C8-2B62DD1CB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CBC78FA1-422C-4D50-B237-899CAC8A6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DAD555E5-3F82-4FE5-9553-46D1DDF10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3C622739-521E-4E31-8A0B-0D227086A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975426CD-8917-4F10-A6BA-1B0002C95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4E168FF7-9EE0-4C26-BF0F-0E7D7BF62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8D73E515-9CE5-4355-91CE-BC9511594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13B7CE61-C2F7-4B56-AC67-7AE6C184E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1" name="Group 56">
              <a:extLst>
                <a:ext uri="{FF2B5EF4-FFF2-40B4-BE49-F238E27FC236}">
                  <a16:creationId xmlns:a16="http://schemas.microsoft.com/office/drawing/2014/main" id="{47700754-5D4D-4D44-9599-B277E665F36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6BD04A66-FAB9-4598-8D10-D809AEEE4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3BEB0025-8C27-4B9C-8882-4E914B777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F324CC50-4A12-4AEA-83C4-D0F284DB3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9DF6CEE1-EC32-41F5-BFA2-76CDA3575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75218E03-B43C-4622-ADBE-4C8EA4AB7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D8F5EBDE-9B04-4790-A75B-1EE63FE4B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74941F7F-2EAA-4731-BABB-98A833725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95DCDF1C-A344-40BF-84C2-579DF1AEA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5601DCC5-3BC6-4077-AE99-6DD751EC5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41C013FD-3175-4206-9CFB-ED431A6D0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2" name="Group 56">
              <a:extLst>
                <a:ext uri="{FF2B5EF4-FFF2-40B4-BE49-F238E27FC236}">
                  <a16:creationId xmlns:a16="http://schemas.microsoft.com/office/drawing/2014/main" id="{2CA7E152-3A65-48F8-8634-33D83182537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E2877F41-C6B8-44C2-BBFE-1CA0C1613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4B8444B6-D30C-476D-A203-0E193A152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53447D34-01B0-449E-89A7-48E8FAD36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FE5EFC31-71DE-4029-9048-651D70E49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BC322533-B2DE-4D4F-8706-1A13C91EB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1975C2EE-1C9E-46D4-878D-7C2E9F14A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30CCC496-F575-45FA-9A9F-B60DB2CE1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7842E256-4A31-47BE-B796-7DB098274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0D8B5E88-0FF0-4B5B-A37C-D602430A1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873F06E1-06C8-472A-B901-D0D8EEA3A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53" name="Group 56">
            <a:extLst>
              <a:ext uri="{FF2B5EF4-FFF2-40B4-BE49-F238E27FC236}">
                <a16:creationId xmlns:a16="http://schemas.microsoft.com/office/drawing/2014/main" id="{C2D6158F-0A94-410F-A815-0968F3DB8B54}"/>
              </a:ext>
            </a:extLst>
          </p:cNvPr>
          <p:cNvGrpSpPr/>
          <p:nvPr/>
        </p:nvGrpSpPr>
        <p:grpSpPr>
          <a:xfrm>
            <a:off x="7726220" y="1964599"/>
            <a:ext cx="1539560" cy="171967"/>
            <a:chOff x="7746380" y="2949426"/>
            <a:chExt cx="2188691" cy="244475"/>
          </a:xfrm>
        </p:grpSpPr>
        <p:pic>
          <p:nvPicPr>
            <p:cNvPr id="854" name="Picture 14">
              <a:extLst>
                <a:ext uri="{FF2B5EF4-FFF2-40B4-BE49-F238E27FC236}">
                  <a16:creationId xmlns:a16="http://schemas.microsoft.com/office/drawing/2014/main" id="{89F09FB6-92A9-4DFC-ADDF-F120F56A07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15">
              <a:extLst>
                <a:ext uri="{FF2B5EF4-FFF2-40B4-BE49-F238E27FC236}">
                  <a16:creationId xmlns:a16="http://schemas.microsoft.com/office/drawing/2014/main" id="{3B55B0CD-C125-4F0A-ADB8-87FDFDC5C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6">
              <a:extLst>
                <a:ext uri="{FF2B5EF4-FFF2-40B4-BE49-F238E27FC236}">
                  <a16:creationId xmlns:a16="http://schemas.microsoft.com/office/drawing/2014/main" id="{A18A937B-80C0-49B2-83A9-A43E677EB3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17">
              <a:extLst>
                <a:ext uri="{FF2B5EF4-FFF2-40B4-BE49-F238E27FC236}">
                  <a16:creationId xmlns:a16="http://schemas.microsoft.com/office/drawing/2014/main" id="{86915377-3046-469D-AC32-07EB31AFE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8">
              <a:extLst>
                <a:ext uri="{FF2B5EF4-FFF2-40B4-BE49-F238E27FC236}">
                  <a16:creationId xmlns:a16="http://schemas.microsoft.com/office/drawing/2014/main" id="{66576DC7-3651-41E7-84C1-D46CFCE7EB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9">
              <a:extLst>
                <a:ext uri="{FF2B5EF4-FFF2-40B4-BE49-F238E27FC236}">
                  <a16:creationId xmlns:a16="http://schemas.microsoft.com/office/drawing/2014/main" id="{722769D4-821E-493A-A74C-CFF5D4FB11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20">
              <a:extLst>
                <a:ext uri="{FF2B5EF4-FFF2-40B4-BE49-F238E27FC236}">
                  <a16:creationId xmlns:a16="http://schemas.microsoft.com/office/drawing/2014/main" id="{85731FE3-89A2-4105-BC54-CFAD33CF7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21">
              <a:extLst>
                <a:ext uri="{FF2B5EF4-FFF2-40B4-BE49-F238E27FC236}">
                  <a16:creationId xmlns:a16="http://schemas.microsoft.com/office/drawing/2014/main" id="{258E8A8A-0AF5-4315-AB55-661C972CB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22">
              <a:extLst>
                <a:ext uri="{FF2B5EF4-FFF2-40B4-BE49-F238E27FC236}">
                  <a16:creationId xmlns:a16="http://schemas.microsoft.com/office/drawing/2014/main" id="{AEEB0740-4071-45B3-AC7D-26AE9DCF4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23">
              <a:extLst>
                <a:ext uri="{FF2B5EF4-FFF2-40B4-BE49-F238E27FC236}">
                  <a16:creationId xmlns:a16="http://schemas.microsoft.com/office/drawing/2014/main" id="{8CC54AF4-2E05-4B8C-952E-F5DCA4A46F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4" name="Group 56">
            <a:extLst>
              <a:ext uri="{FF2B5EF4-FFF2-40B4-BE49-F238E27FC236}">
                <a16:creationId xmlns:a16="http://schemas.microsoft.com/office/drawing/2014/main" id="{BF6DCE9B-A738-49C3-9785-9E84FEE30114}"/>
              </a:ext>
            </a:extLst>
          </p:cNvPr>
          <p:cNvGrpSpPr/>
          <p:nvPr/>
        </p:nvGrpSpPr>
        <p:grpSpPr>
          <a:xfrm>
            <a:off x="7725233" y="2430869"/>
            <a:ext cx="1539560" cy="171967"/>
            <a:chOff x="7746380" y="2949426"/>
            <a:chExt cx="2188691" cy="244475"/>
          </a:xfrm>
        </p:grpSpPr>
        <p:pic>
          <p:nvPicPr>
            <p:cNvPr id="865" name="Picture 14">
              <a:extLst>
                <a:ext uri="{FF2B5EF4-FFF2-40B4-BE49-F238E27FC236}">
                  <a16:creationId xmlns:a16="http://schemas.microsoft.com/office/drawing/2014/main" id="{EAA343E1-40AF-496A-AFB4-55F706B7C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15">
              <a:extLst>
                <a:ext uri="{FF2B5EF4-FFF2-40B4-BE49-F238E27FC236}">
                  <a16:creationId xmlns:a16="http://schemas.microsoft.com/office/drawing/2014/main" id="{6422B6B6-C253-4C6A-91E8-2A9931AD7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6">
              <a:extLst>
                <a:ext uri="{FF2B5EF4-FFF2-40B4-BE49-F238E27FC236}">
                  <a16:creationId xmlns:a16="http://schemas.microsoft.com/office/drawing/2014/main" id="{ED44DE45-DA5A-4C4F-9442-BB8DA56FD3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7">
              <a:extLst>
                <a:ext uri="{FF2B5EF4-FFF2-40B4-BE49-F238E27FC236}">
                  <a16:creationId xmlns:a16="http://schemas.microsoft.com/office/drawing/2014/main" id="{E4401F20-EF47-4A9A-B95A-11DF543044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8">
              <a:extLst>
                <a:ext uri="{FF2B5EF4-FFF2-40B4-BE49-F238E27FC236}">
                  <a16:creationId xmlns:a16="http://schemas.microsoft.com/office/drawing/2014/main" id="{0E3D61D2-85AF-4213-BFF9-72B80D7BD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9">
              <a:extLst>
                <a:ext uri="{FF2B5EF4-FFF2-40B4-BE49-F238E27FC236}">
                  <a16:creationId xmlns:a16="http://schemas.microsoft.com/office/drawing/2014/main" id="{7F2FF025-D5C5-4BDF-87EC-6A71F9E527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20">
              <a:extLst>
                <a:ext uri="{FF2B5EF4-FFF2-40B4-BE49-F238E27FC236}">
                  <a16:creationId xmlns:a16="http://schemas.microsoft.com/office/drawing/2014/main" id="{449ADC33-F7BE-49A8-9F73-4D483A1D01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21">
              <a:extLst>
                <a:ext uri="{FF2B5EF4-FFF2-40B4-BE49-F238E27FC236}">
                  <a16:creationId xmlns:a16="http://schemas.microsoft.com/office/drawing/2014/main" id="{FB69A591-662C-4BE5-B415-1EB1011FDE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2">
              <a:extLst>
                <a:ext uri="{FF2B5EF4-FFF2-40B4-BE49-F238E27FC236}">
                  <a16:creationId xmlns:a16="http://schemas.microsoft.com/office/drawing/2014/main" id="{6247625D-218C-4CB0-9A91-11E29D10A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3">
              <a:extLst>
                <a:ext uri="{FF2B5EF4-FFF2-40B4-BE49-F238E27FC236}">
                  <a16:creationId xmlns:a16="http://schemas.microsoft.com/office/drawing/2014/main" id="{36298C4B-CC5C-4025-B7B5-1344998C8E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5" name="Group 56">
            <a:extLst>
              <a:ext uri="{FF2B5EF4-FFF2-40B4-BE49-F238E27FC236}">
                <a16:creationId xmlns:a16="http://schemas.microsoft.com/office/drawing/2014/main" id="{36A617A4-7320-47AC-B048-9C07C6CF2C19}"/>
              </a:ext>
            </a:extLst>
          </p:cNvPr>
          <p:cNvGrpSpPr/>
          <p:nvPr/>
        </p:nvGrpSpPr>
        <p:grpSpPr>
          <a:xfrm>
            <a:off x="7725233" y="2871731"/>
            <a:ext cx="1539560" cy="171967"/>
            <a:chOff x="7746380" y="2949426"/>
            <a:chExt cx="2188691" cy="244475"/>
          </a:xfrm>
        </p:grpSpPr>
        <p:pic>
          <p:nvPicPr>
            <p:cNvPr id="876" name="Picture 14">
              <a:extLst>
                <a:ext uri="{FF2B5EF4-FFF2-40B4-BE49-F238E27FC236}">
                  <a16:creationId xmlns:a16="http://schemas.microsoft.com/office/drawing/2014/main" id="{209B3BD1-AF07-49D7-80E8-EC13F07E7C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15">
              <a:extLst>
                <a:ext uri="{FF2B5EF4-FFF2-40B4-BE49-F238E27FC236}">
                  <a16:creationId xmlns:a16="http://schemas.microsoft.com/office/drawing/2014/main" id="{A544B269-853A-4472-92F0-D49E56EFA0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6">
              <a:extLst>
                <a:ext uri="{FF2B5EF4-FFF2-40B4-BE49-F238E27FC236}">
                  <a16:creationId xmlns:a16="http://schemas.microsoft.com/office/drawing/2014/main" id="{C7173B78-6CFA-4432-A5E1-1DD3D47FD8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7">
              <a:extLst>
                <a:ext uri="{FF2B5EF4-FFF2-40B4-BE49-F238E27FC236}">
                  <a16:creationId xmlns:a16="http://schemas.microsoft.com/office/drawing/2014/main" id="{FEC2048C-3D97-4C7A-8BEC-295E2E9BF0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8">
              <a:extLst>
                <a:ext uri="{FF2B5EF4-FFF2-40B4-BE49-F238E27FC236}">
                  <a16:creationId xmlns:a16="http://schemas.microsoft.com/office/drawing/2014/main" id="{3B52B43E-3C9A-4E2A-A89E-783A51CB3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9">
              <a:extLst>
                <a:ext uri="{FF2B5EF4-FFF2-40B4-BE49-F238E27FC236}">
                  <a16:creationId xmlns:a16="http://schemas.microsoft.com/office/drawing/2014/main" id="{48F6A31D-4A55-4D7B-887D-D222F1E994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20">
              <a:extLst>
                <a:ext uri="{FF2B5EF4-FFF2-40B4-BE49-F238E27FC236}">
                  <a16:creationId xmlns:a16="http://schemas.microsoft.com/office/drawing/2014/main" id="{B9028ED9-9559-40F2-B0FD-AFACD0AD1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21">
              <a:extLst>
                <a:ext uri="{FF2B5EF4-FFF2-40B4-BE49-F238E27FC236}">
                  <a16:creationId xmlns:a16="http://schemas.microsoft.com/office/drawing/2014/main" id="{8DE45BE9-FC2B-455E-BE39-8534902F4B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2">
              <a:extLst>
                <a:ext uri="{FF2B5EF4-FFF2-40B4-BE49-F238E27FC236}">
                  <a16:creationId xmlns:a16="http://schemas.microsoft.com/office/drawing/2014/main" id="{746EC53F-FCFC-46D5-A625-2702559267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3">
              <a:extLst>
                <a:ext uri="{FF2B5EF4-FFF2-40B4-BE49-F238E27FC236}">
                  <a16:creationId xmlns:a16="http://schemas.microsoft.com/office/drawing/2014/main" id="{6E685914-D07B-42F5-BE97-DA0FDB15D9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6" name="Group 56">
            <a:extLst>
              <a:ext uri="{FF2B5EF4-FFF2-40B4-BE49-F238E27FC236}">
                <a16:creationId xmlns:a16="http://schemas.microsoft.com/office/drawing/2014/main" id="{3188929E-F64A-4D8A-B159-C19BC18A5871}"/>
              </a:ext>
            </a:extLst>
          </p:cNvPr>
          <p:cNvGrpSpPr/>
          <p:nvPr/>
        </p:nvGrpSpPr>
        <p:grpSpPr>
          <a:xfrm>
            <a:off x="7726687" y="1964599"/>
            <a:ext cx="1539560" cy="171967"/>
            <a:chOff x="7746380" y="2949426"/>
            <a:chExt cx="2188691" cy="244475"/>
          </a:xfrm>
        </p:grpSpPr>
        <p:pic>
          <p:nvPicPr>
            <p:cNvPr id="887" name="Picture 14">
              <a:extLst>
                <a:ext uri="{FF2B5EF4-FFF2-40B4-BE49-F238E27FC236}">
                  <a16:creationId xmlns:a16="http://schemas.microsoft.com/office/drawing/2014/main" id="{072B8129-5E33-458F-AC3C-11254BE5B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15">
              <a:extLst>
                <a:ext uri="{FF2B5EF4-FFF2-40B4-BE49-F238E27FC236}">
                  <a16:creationId xmlns:a16="http://schemas.microsoft.com/office/drawing/2014/main" id="{38001A81-04E3-4028-9FCE-88920F5152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6">
              <a:extLst>
                <a:ext uri="{FF2B5EF4-FFF2-40B4-BE49-F238E27FC236}">
                  <a16:creationId xmlns:a16="http://schemas.microsoft.com/office/drawing/2014/main" id="{0F9AE268-521E-4672-8277-691252769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7">
              <a:extLst>
                <a:ext uri="{FF2B5EF4-FFF2-40B4-BE49-F238E27FC236}">
                  <a16:creationId xmlns:a16="http://schemas.microsoft.com/office/drawing/2014/main" id="{89BA1C0E-4431-4D69-950F-B186132EA4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8">
              <a:extLst>
                <a:ext uri="{FF2B5EF4-FFF2-40B4-BE49-F238E27FC236}">
                  <a16:creationId xmlns:a16="http://schemas.microsoft.com/office/drawing/2014/main" id="{E3CF05AF-4D78-4EFE-AB37-6CA918EF15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9">
              <a:extLst>
                <a:ext uri="{FF2B5EF4-FFF2-40B4-BE49-F238E27FC236}">
                  <a16:creationId xmlns:a16="http://schemas.microsoft.com/office/drawing/2014/main" id="{1D14EC41-7177-4DA3-ADBA-B363956855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20">
              <a:extLst>
                <a:ext uri="{FF2B5EF4-FFF2-40B4-BE49-F238E27FC236}">
                  <a16:creationId xmlns:a16="http://schemas.microsoft.com/office/drawing/2014/main" id="{9A0C8E97-83AA-4FCB-90F0-3F718EE4BE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21">
              <a:extLst>
                <a:ext uri="{FF2B5EF4-FFF2-40B4-BE49-F238E27FC236}">
                  <a16:creationId xmlns:a16="http://schemas.microsoft.com/office/drawing/2014/main" id="{C62BDFE1-3C65-47DA-8ADA-FE890104A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2">
              <a:extLst>
                <a:ext uri="{FF2B5EF4-FFF2-40B4-BE49-F238E27FC236}">
                  <a16:creationId xmlns:a16="http://schemas.microsoft.com/office/drawing/2014/main" id="{51FFA18C-17AE-4A21-9551-961E2F0ED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3">
              <a:extLst>
                <a:ext uri="{FF2B5EF4-FFF2-40B4-BE49-F238E27FC236}">
                  <a16:creationId xmlns:a16="http://schemas.microsoft.com/office/drawing/2014/main" id="{79CD6802-27B4-4F09-8F6D-D2745CDFF9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7" name="Group 56">
            <a:extLst>
              <a:ext uri="{FF2B5EF4-FFF2-40B4-BE49-F238E27FC236}">
                <a16:creationId xmlns:a16="http://schemas.microsoft.com/office/drawing/2014/main" id="{E6AAA319-A22B-4BAB-8568-9C8DC63B2C49}"/>
              </a:ext>
            </a:extLst>
          </p:cNvPr>
          <p:cNvGrpSpPr/>
          <p:nvPr/>
        </p:nvGrpSpPr>
        <p:grpSpPr>
          <a:xfrm>
            <a:off x="7725700" y="2430869"/>
            <a:ext cx="1539560" cy="171967"/>
            <a:chOff x="7746380" y="2949426"/>
            <a:chExt cx="2188691" cy="244475"/>
          </a:xfrm>
        </p:grpSpPr>
        <p:pic>
          <p:nvPicPr>
            <p:cNvPr id="898" name="Picture 14">
              <a:extLst>
                <a:ext uri="{FF2B5EF4-FFF2-40B4-BE49-F238E27FC236}">
                  <a16:creationId xmlns:a16="http://schemas.microsoft.com/office/drawing/2014/main" id="{FA6BA482-9A37-462F-9F3E-EF719912E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5">
              <a:extLst>
                <a:ext uri="{FF2B5EF4-FFF2-40B4-BE49-F238E27FC236}">
                  <a16:creationId xmlns:a16="http://schemas.microsoft.com/office/drawing/2014/main" id="{AFFB40F4-F8E5-48E7-B489-53E8052A44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6">
              <a:extLst>
                <a:ext uri="{FF2B5EF4-FFF2-40B4-BE49-F238E27FC236}">
                  <a16:creationId xmlns:a16="http://schemas.microsoft.com/office/drawing/2014/main" id="{941F9C7A-14B4-4645-B087-660B3098D6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7">
              <a:extLst>
                <a:ext uri="{FF2B5EF4-FFF2-40B4-BE49-F238E27FC236}">
                  <a16:creationId xmlns:a16="http://schemas.microsoft.com/office/drawing/2014/main" id="{CAD30181-C193-48A8-91B1-262246D49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8">
              <a:extLst>
                <a:ext uri="{FF2B5EF4-FFF2-40B4-BE49-F238E27FC236}">
                  <a16:creationId xmlns:a16="http://schemas.microsoft.com/office/drawing/2014/main" id="{F213C9DE-6DE8-4975-8E73-F3C6922738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9">
              <a:extLst>
                <a:ext uri="{FF2B5EF4-FFF2-40B4-BE49-F238E27FC236}">
                  <a16:creationId xmlns:a16="http://schemas.microsoft.com/office/drawing/2014/main" id="{169C83E0-76F3-413B-81B9-1E9B97D435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0">
              <a:extLst>
                <a:ext uri="{FF2B5EF4-FFF2-40B4-BE49-F238E27FC236}">
                  <a16:creationId xmlns:a16="http://schemas.microsoft.com/office/drawing/2014/main" id="{998A72D0-A18D-48A6-A3A4-7B5BC87DB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1">
              <a:extLst>
                <a:ext uri="{FF2B5EF4-FFF2-40B4-BE49-F238E27FC236}">
                  <a16:creationId xmlns:a16="http://schemas.microsoft.com/office/drawing/2014/main" id="{50A4CC7D-6AB1-4225-96B4-F9A314E654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2">
              <a:extLst>
                <a:ext uri="{FF2B5EF4-FFF2-40B4-BE49-F238E27FC236}">
                  <a16:creationId xmlns:a16="http://schemas.microsoft.com/office/drawing/2014/main" id="{81B1EA7B-49D6-4D7D-B5A0-699D02E24F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3">
              <a:extLst>
                <a:ext uri="{FF2B5EF4-FFF2-40B4-BE49-F238E27FC236}">
                  <a16:creationId xmlns:a16="http://schemas.microsoft.com/office/drawing/2014/main" id="{AE7923D4-1939-484C-8AD8-EABFF1CF1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8" name="Group 56">
            <a:extLst>
              <a:ext uri="{FF2B5EF4-FFF2-40B4-BE49-F238E27FC236}">
                <a16:creationId xmlns:a16="http://schemas.microsoft.com/office/drawing/2014/main" id="{BABF8568-DDC6-4A71-A3ED-DA27A8D33F1F}"/>
              </a:ext>
            </a:extLst>
          </p:cNvPr>
          <p:cNvGrpSpPr/>
          <p:nvPr/>
        </p:nvGrpSpPr>
        <p:grpSpPr>
          <a:xfrm>
            <a:off x="7725700" y="2871731"/>
            <a:ext cx="1539560" cy="171967"/>
            <a:chOff x="7746380" y="2949426"/>
            <a:chExt cx="2188691" cy="244475"/>
          </a:xfrm>
        </p:grpSpPr>
        <p:pic>
          <p:nvPicPr>
            <p:cNvPr id="909" name="Picture 14">
              <a:extLst>
                <a:ext uri="{FF2B5EF4-FFF2-40B4-BE49-F238E27FC236}">
                  <a16:creationId xmlns:a16="http://schemas.microsoft.com/office/drawing/2014/main" id="{9A5EB96E-7113-46BA-9B37-C7F604C1A5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15">
              <a:extLst>
                <a:ext uri="{FF2B5EF4-FFF2-40B4-BE49-F238E27FC236}">
                  <a16:creationId xmlns:a16="http://schemas.microsoft.com/office/drawing/2014/main" id="{41877804-4B82-4C4A-BD30-C9408D59A6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6">
              <a:extLst>
                <a:ext uri="{FF2B5EF4-FFF2-40B4-BE49-F238E27FC236}">
                  <a16:creationId xmlns:a16="http://schemas.microsoft.com/office/drawing/2014/main" id="{C2A5DAFB-8696-46AD-9094-B8D28F2D02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7">
              <a:extLst>
                <a:ext uri="{FF2B5EF4-FFF2-40B4-BE49-F238E27FC236}">
                  <a16:creationId xmlns:a16="http://schemas.microsoft.com/office/drawing/2014/main" id="{F97F39A4-4D9D-4816-922B-05E3D3E03A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8">
              <a:extLst>
                <a:ext uri="{FF2B5EF4-FFF2-40B4-BE49-F238E27FC236}">
                  <a16:creationId xmlns:a16="http://schemas.microsoft.com/office/drawing/2014/main" id="{18789AA9-BA55-4F65-9290-12800C82F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9">
              <a:extLst>
                <a:ext uri="{FF2B5EF4-FFF2-40B4-BE49-F238E27FC236}">
                  <a16:creationId xmlns:a16="http://schemas.microsoft.com/office/drawing/2014/main" id="{638DEAD2-768D-4BCE-8303-02EDD8E829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20">
              <a:extLst>
                <a:ext uri="{FF2B5EF4-FFF2-40B4-BE49-F238E27FC236}">
                  <a16:creationId xmlns:a16="http://schemas.microsoft.com/office/drawing/2014/main" id="{0B9AE355-1757-46C6-B3B5-1598CFAB37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1">
              <a:extLst>
                <a:ext uri="{FF2B5EF4-FFF2-40B4-BE49-F238E27FC236}">
                  <a16:creationId xmlns:a16="http://schemas.microsoft.com/office/drawing/2014/main" id="{BA613D19-9845-4986-A695-B709B8AB83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2">
              <a:extLst>
                <a:ext uri="{FF2B5EF4-FFF2-40B4-BE49-F238E27FC236}">
                  <a16:creationId xmlns:a16="http://schemas.microsoft.com/office/drawing/2014/main" id="{DCD3C876-0ACB-4ABF-84F6-517FF7F53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23">
              <a:extLst>
                <a:ext uri="{FF2B5EF4-FFF2-40B4-BE49-F238E27FC236}">
                  <a16:creationId xmlns:a16="http://schemas.microsoft.com/office/drawing/2014/main" id="{C43592A6-972C-40A0-9F68-75DDAEFF71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9" name="Group 56">
            <a:extLst>
              <a:ext uri="{FF2B5EF4-FFF2-40B4-BE49-F238E27FC236}">
                <a16:creationId xmlns:a16="http://schemas.microsoft.com/office/drawing/2014/main" id="{6F486834-2629-462D-8816-76EA257974DB}"/>
              </a:ext>
            </a:extLst>
          </p:cNvPr>
          <p:cNvGrpSpPr/>
          <p:nvPr/>
        </p:nvGrpSpPr>
        <p:grpSpPr>
          <a:xfrm>
            <a:off x="5933247" y="5087466"/>
            <a:ext cx="1539560" cy="171967"/>
            <a:chOff x="7746380" y="2949426"/>
            <a:chExt cx="2188691" cy="244475"/>
          </a:xfrm>
        </p:grpSpPr>
        <p:pic>
          <p:nvPicPr>
            <p:cNvPr id="920" name="Picture 14">
              <a:extLst>
                <a:ext uri="{FF2B5EF4-FFF2-40B4-BE49-F238E27FC236}">
                  <a16:creationId xmlns:a16="http://schemas.microsoft.com/office/drawing/2014/main" id="{0DB2490A-EAFD-4578-84F6-934AE7F0D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15">
              <a:extLst>
                <a:ext uri="{FF2B5EF4-FFF2-40B4-BE49-F238E27FC236}">
                  <a16:creationId xmlns:a16="http://schemas.microsoft.com/office/drawing/2014/main" id="{F5CD0112-BD9F-4FF8-8F42-F6EB44EC28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6">
              <a:extLst>
                <a:ext uri="{FF2B5EF4-FFF2-40B4-BE49-F238E27FC236}">
                  <a16:creationId xmlns:a16="http://schemas.microsoft.com/office/drawing/2014/main" id="{B8294A85-BFDB-44BC-B082-698EF456DF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7">
              <a:extLst>
                <a:ext uri="{FF2B5EF4-FFF2-40B4-BE49-F238E27FC236}">
                  <a16:creationId xmlns:a16="http://schemas.microsoft.com/office/drawing/2014/main" id="{CAD56238-1897-4D24-A630-030770F42D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18">
              <a:extLst>
                <a:ext uri="{FF2B5EF4-FFF2-40B4-BE49-F238E27FC236}">
                  <a16:creationId xmlns:a16="http://schemas.microsoft.com/office/drawing/2014/main" id="{5E908DA7-E436-49AF-B063-81D50E5CF6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19">
              <a:extLst>
                <a:ext uri="{FF2B5EF4-FFF2-40B4-BE49-F238E27FC236}">
                  <a16:creationId xmlns:a16="http://schemas.microsoft.com/office/drawing/2014/main" id="{3FC53D11-3587-4605-A736-DECB5E115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20">
              <a:extLst>
                <a:ext uri="{FF2B5EF4-FFF2-40B4-BE49-F238E27FC236}">
                  <a16:creationId xmlns:a16="http://schemas.microsoft.com/office/drawing/2014/main" id="{B692A388-193C-4DB0-919B-84E10FF0AD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21">
              <a:extLst>
                <a:ext uri="{FF2B5EF4-FFF2-40B4-BE49-F238E27FC236}">
                  <a16:creationId xmlns:a16="http://schemas.microsoft.com/office/drawing/2014/main" id="{42511680-9718-4CD4-A20A-A7EA8D36A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22">
              <a:extLst>
                <a:ext uri="{FF2B5EF4-FFF2-40B4-BE49-F238E27FC236}">
                  <a16:creationId xmlns:a16="http://schemas.microsoft.com/office/drawing/2014/main" id="{AD0EC335-9614-459C-B54E-1DDEE059BA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23">
              <a:extLst>
                <a:ext uri="{FF2B5EF4-FFF2-40B4-BE49-F238E27FC236}">
                  <a16:creationId xmlns:a16="http://schemas.microsoft.com/office/drawing/2014/main" id="{90CDFA1B-2B02-4502-885F-0144A4BDA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0" name="Group 56">
            <a:extLst>
              <a:ext uri="{FF2B5EF4-FFF2-40B4-BE49-F238E27FC236}">
                <a16:creationId xmlns:a16="http://schemas.microsoft.com/office/drawing/2014/main" id="{F6F8D1C6-DE3F-4D4A-9474-424A63FDF19C}"/>
              </a:ext>
            </a:extLst>
          </p:cNvPr>
          <p:cNvGrpSpPr/>
          <p:nvPr/>
        </p:nvGrpSpPr>
        <p:grpSpPr>
          <a:xfrm>
            <a:off x="5933340" y="5533777"/>
            <a:ext cx="1539560" cy="171967"/>
            <a:chOff x="7746380" y="2949426"/>
            <a:chExt cx="2188691" cy="244475"/>
          </a:xfrm>
        </p:grpSpPr>
        <p:pic>
          <p:nvPicPr>
            <p:cNvPr id="931" name="Picture 14">
              <a:extLst>
                <a:ext uri="{FF2B5EF4-FFF2-40B4-BE49-F238E27FC236}">
                  <a16:creationId xmlns:a16="http://schemas.microsoft.com/office/drawing/2014/main" id="{F7CBA4EB-4BA0-413E-839B-91979547CF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2" name="Picture 15">
              <a:extLst>
                <a:ext uri="{FF2B5EF4-FFF2-40B4-BE49-F238E27FC236}">
                  <a16:creationId xmlns:a16="http://schemas.microsoft.com/office/drawing/2014/main" id="{5CA08086-48F1-46A6-A6BE-EA0508B92C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16">
              <a:extLst>
                <a:ext uri="{FF2B5EF4-FFF2-40B4-BE49-F238E27FC236}">
                  <a16:creationId xmlns:a16="http://schemas.microsoft.com/office/drawing/2014/main" id="{81D8C36D-CC14-4CDB-BDBC-64FB2CA2B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4" name="Picture 17">
              <a:extLst>
                <a:ext uri="{FF2B5EF4-FFF2-40B4-BE49-F238E27FC236}">
                  <a16:creationId xmlns:a16="http://schemas.microsoft.com/office/drawing/2014/main" id="{396BE579-5117-4D7C-A892-539B618B2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5" name="Picture 18">
              <a:extLst>
                <a:ext uri="{FF2B5EF4-FFF2-40B4-BE49-F238E27FC236}">
                  <a16:creationId xmlns:a16="http://schemas.microsoft.com/office/drawing/2014/main" id="{944BEC4F-6656-4C5D-955E-E0F8FE93D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19">
              <a:extLst>
                <a:ext uri="{FF2B5EF4-FFF2-40B4-BE49-F238E27FC236}">
                  <a16:creationId xmlns:a16="http://schemas.microsoft.com/office/drawing/2014/main" id="{74C70A6B-E171-4280-A15F-61440870BC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20">
              <a:extLst>
                <a:ext uri="{FF2B5EF4-FFF2-40B4-BE49-F238E27FC236}">
                  <a16:creationId xmlns:a16="http://schemas.microsoft.com/office/drawing/2014/main" id="{111C0171-707D-45F7-8A03-69F51D5A7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8" name="Picture 21">
              <a:extLst>
                <a:ext uri="{FF2B5EF4-FFF2-40B4-BE49-F238E27FC236}">
                  <a16:creationId xmlns:a16="http://schemas.microsoft.com/office/drawing/2014/main" id="{96F73F59-E8FB-42E5-BD71-F4F82220D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9" name="Picture 22">
              <a:extLst>
                <a:ext uri="{FF2B5EF4-FFF2-40B4-BE49-F238E27FC236}">
                  <a16:creationId xmlns:a16="http://schemas.microsoft.com/office/drawing/2014/main" id="{A6825857-4459-4992-B134-1FE18D282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0" name="Picture 23">
              <a:extLst>
                <a:ext uri="{FF2B5EF4-FFF2-40B4-BE49-F238E27FC236}">
                  <a16:creationId xmlns:a16="http://schemas.microsoft.com/office/drawing/2014/main" id="{7589EFD7-52D5-4857-AA74-B3DD41A5E5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1" name="Group 56">
            <a:extLst>
              <a:ext uri="{FF2B5EF4-FFF2-40B4-BE49-F238E27FC236}">
                <a16:creationId xmlns:a16="http://schemas.microsoft.com/office/drawing/2014/main" id="{122759AC-4322-4DE9-A01F-42E9934B2513}"/>
              </a:ext>
            </a:extLst>
          </p:cNvPr>
          <p:cNvGrpSpPr/>
          <p:nvPr/>
        </p:nvGrpSpPr>
        <p:grpSpPr>
          <a:xfrm>
            <a:off x="5936659" y="5966911"/>
            <a:ext cx="1539560" cy="171967"/>
            <a:chOff x="7746380" y="2949426"/>
            <a:chExt cx="2188691" cy="244475"/>
          </a:xfrm>
        </p:grpSpPr>
        <p:pic>
          <p:nvPicPr>
            <p:cNvPr id="942" name="Picture 14">
              <a:extLst>
                <a:ext uri="{FF2B5EF4-FFF2-40B4-BE49-F238E27FC236}">
                  <a16:creationId xmlns:a16="http://schemas.microsoft.com/office/drawing/2014/main" id="{F698CDFB-831D-4B87-A083-6B7338B1EC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3" name="Picture 15">
              <a:extLst>
                <a:ext uri="{FF2B5EF4-FFF2-40B4-BE49-F238E27FC236}">
                  <a16:creationId xmlns:a16="http://schemas.microsoft.com/office/drawing/2014/main" id="{D1EF49C1-554C-41A6-A409-D712DA46F6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16">
              <a:extLst>
                <a:ext uri="{FF2B5EF4-FFF2-40B4-BE49-F238E27FC236}">
                  <a16:creationId xmlns:a16="http://schemas.microsoft.com/office/drawing/2014/main" id="{A5430D68-F662-4063-8580-BF219CE606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5" name="Picture 17">
              <a:extLst>
                <a:ext uri="{FF2B5EF4-FFF2-40B4-BE49-F238E27FC236}">
                  <a16:creationId xmlns:a16="http://schemas.microsoft.com/office/drawing/2014/main" id="{E6B316B9-68EF-4EC4-BE32-982C2C6412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6" name="Picture 18">
              <a:extLst>
                <a:ext uri="{FF2B5EF4-FFF2-40B4-BE49-F238E27FC236}">
                  <a16:creationId xmlns:a16="http://schemas.microsoft.com/office/drawing/2014/main" id="{129A1975-1126-4540-8E58-F4419EA4CC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19">
              <a:extLst>
                <a:ext uri="{FF2B5EF4-FFF2-40B4-BE49-F238E27FC236}">
                  <a16:creationId xmlns:a16="http://schemas.microsoft.com/office/drawing/2014/main" id="{8B47ADDA-515F-4892-AB20-FDC85ADC31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20">
              <a:extLst>
                <a:ext uri="{FF2B5EF4-FFF2-40B4-BE49-F238E27FC236}">
                  <a16:creationId xmlns:a16="http://schemas.microsoft.com/office/drawing/2014/main" id="{15E0C3F0-43E2-49FF-BF91-806D61792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9" name="Picture 21">
              <a:extLst>
                <a:ext uri="{FF2B5EF4-FFF2-40B4-BE49-F238E27FC236}">
                  <a16:creationId xmlns:a16="http://schemas.microsoft.com/office/drawing/2014/main" id="{CAA4D895-7D71-49E1-83E2-FE1EB7C9D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0" name="Picture 22">
              <a:extLst>
                <a:ext uri="{FF2B5EF4-FFF2-40B4-BE49-F238E27FC236}">
                  <a16:creationId xmlns:a16="http://schemas.microsoft.com/office/drawing/2014/main" id="{8B7ACEA1-BCC3-4CBD-AA4F-FEAB00CA65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1" name="Picture 23">
              <a:extLst>
                <a:ext uri="{FF2B5EF4-FFF2-40B4-BE49-F238E27FC236}">
                  <a16:creationId xmlns:a16="http://schemas.microsoft.com/office/drawing/2014/main" id="{918A0B6A-F884-4CDC-AD62-D5D6309AF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019659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48148E-6 L 0 0.388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0039 0.346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96296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7037E-6 L -0.00039 0.25834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4.44444E-6 L 0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4.8148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4.07407E-6 L -2.08333E-7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3.33333E-6 L -2.08333E-7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2.59259E-6 L -6.25E-7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260 –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E9A623A1-FA20-4CAB-B162-F4297F78E43E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7A8DFAD6-05A7-4511-A09E-4D163D2E86A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1" name="TextBox 440">
              <a:extLst>
                <a:ext uri="{FF2B5EF4-FFF2-40B4-BE49-F238E27FC236}">
                  <a16:creationId xmlns:a16="http://schemas.microsoft.com/office/drawing/2014/main" id="{4EFBB7A7-F25B-4793-98F8-EFFBDB4739C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56366BE3-F8A8-44F8-86AA-3FA028ADD85E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9769733B-FB52-4ADD-87A8-33456DA28C2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B0D58F90-EE31-4138-8F08-7631294D8EC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FDA980F9-8F56-4980-BB79-EAD6E434A10D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C475E69C-927B-4F51-A78F-E0DE09DED2E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47" name="TextBox 446">
              <a:extLst>
                <a:ext uri="{FF2B5EF4-FFF2-40B4-BE49-F238E27FC236}">
                  <a16:creationId xmlns:a16="http://schemas.microsoft.com/office/drawing/2014/main" id="{8BF89F09-A55A-4158-BBCC-FF4613A070F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861ED8E0-73B6-4C9C-8785-293A42C200D5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886C8AC0-E59C-4039-B7BB-A0B7D0CEDC7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64A2160F-7639-46E5-8D9D-825F2311DCD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3DF61206-92AB-4BDE-B3E9-9C1A43F80013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D9C5302A-F1D6-4681-A0F0-C5EA8772DE4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D1A0996C-C75B-40B2-925C-8AD61103223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C6CC04AA-9E6B-49C3-8F9D-EFF9E3709F19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C83831FF-F8C0-4170-9B4A-1E0FC5EFBB7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F051E074-DD13-4FF7-A040-7C20DBB5451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48B58EB7-77ED-4458-8D3D-DF9E5EC846AF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63EFEF81-606B-4F41-9742-514534C215B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63BE0B6C-4148-43F3-8E59-9838CFDA5F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D33C098B-C5E0-4093-9519-725C8449279C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B7CB4F1-68D2-4E3A-80DD-5CFD1EEC926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0AF32B94-A140-4B14-BA9E-28514506C20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90501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320 – 50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394366" y="552278"/>
            <a:ext cx="477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545647" y="552278"/>
            <a:ext cx="59914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269948C-3424-40AA-BF50-03EF4E4D3BDB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598" name="Oval 597">
              <a:extLst>
                <a:ext uri="{FF2B5EF4-FFF2-40B4-BE49-F238E27FC236}">
                  <a16:creationId xmlns:a16="http://schemas.microsoft.com/office/drawing/2014/main" id="{9AC639F5-5FD8-4D92-A5D7-0B28B1C4D0E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4A90B231-FC9B-49D4-8AB7-E20BC2B7F9D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00C8BDA8-5D48-432C-BBE8-C2745810A97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601" name="Oval 600">
              <a:extLst>
                <a:ext uri="{FF2B5EF4-FFF2-40B4-BE49-F238E27FC236}">
                  <a16:creationId xmlns:a16="http://schemas.microsoft.com/office/drawing/2014/main" id="{97C656C8-868C-4F5B-BF41-BE80480323A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A6058067-3246-47CD-B7FA-D7DE7D46C33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78F18A1A-40A8-4316-B312-FA7C8EEB0D9F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604" name="Oval 603">
              <a:extLst>
                <a:ext uri="{FF2B5EF4-FFF2-40B4-BE49-F238E27FC236}">
                  <a16:creationId xmlns:a16="http://schemas.microsoft.com/office/drawing/2014/main" id="{30B9A8CF-6D23-4D9D-9FED-2DAE1C524C5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5" name="TextBox 604">
              <a:extLst>
                <a:ext uri="{FF2B5EF4-FFF2-40B4-BE49-F238E27FC236}">
                  <a16:creationId xmlns:a16="http://schemas.microsoft.com/office/drawing/2014/main" id="{B316C132-91A7-409D-8CCC-749CB1EAF07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31C178D1-CAB1-47EE-800C-65AFBFB0E884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D1070EC6-7835-4F8F-8C9B-A873AD9DE94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8" name="TextBox 607">
              <a:extLst>
                <a:ext uri="{FF2B5EF4-FFF2-40B4-BE49-F238E27FC236}">
                  <a16:creationId xmlns:a16="http://schemas.microsoft.com/office/drawing/2014/main" id="{F3A916DC-988D-4EE0-84C6-1F5DFFB72B4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D1C2381D-4455-4130-A98A-1C5337E0E31B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7A7124E3-6FD6-4152-9B1B-3341A01F19D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1" name="TextBox 610">
              <a:extLst>
                <a:ext uri="{FF2B5EF4-FFF2-40B4-BE49-F238E27FC236}">
                  <a16:creationId xmlns:a16="http://schemas.microsoft.com/office/drawing/2014/main" id="{41EE435F-D4D8-4D90-8039-BF654B5C716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07C5CDDD-B293-4134-9BF5-20B3E3C602A4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0D111092-AB1C-4ADF-96D7-96A98345278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4" name="TextBox 613">
              <a:extLst>
                <a:ext uri="{FF2B5EF4-FFF2-40B4-BE49-F238E27FC236}">
                  <a16:creationId xmlns:a16="http://schemas.microsoft.com/office/drawing/2014/main" id="{3E4B2550-0CCA-4AE2-9C34-FDD960282C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7933EED1-0061-4F78-8CB1-7253726E50D5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6BD2B299-5A9F-46E2-8E97-68A34CDB246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7" name="TextBox 616">
              <a:extLst>
                <a:ext uri="{FF2B5EF4-FFF2-40B4-BE49-F238E27FC236}">
                  <a16:creationId xmlns:a16="http://schemas.microsoft.com/office/drawing/2014/main" id="{D806218D-D3C4-427A-8909-8442523EE07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18" name="Group 617">
            <a:extLst>
              <a:ext uri="{FF2B5EF4-FFF2-40B4-BE49-F238E27FC236}">
                <a16:creationId xmlns:a16="http://schemas.microsoft.com/office/drawing/2014/main" id="{0FF11311-7B0B-4B24-89D2-8D45903FC5A4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F332E358-18F5-4BFA-A15C-9191CA88314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0" name="TextBox 619">
              <a:extLst>
                <a:ext uri="{FF2B5EF4-FFF2-40B4-BE49-F238E27FC236}">
                  <a16:creationId xmlns:a16="http://schemas.microsoft.com/office/drawing/2014/main" id="{BE717418-5E09-4815-AA2C-C8A5EA50C84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61F708DE-E737-4DE3-9059-F49362E474BD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CF48E7AE-1793-4482-829E-CAB13864161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3" name="TextBox 622">
              <a:extLst>
                <a:ext uri="{FF2B5EF4-FFF2-40B4-BE49-F238E27FC236}">
                  <a16:creationId xmlns:a16="http://schemas.microsoft.com/office/drawing/2014/main" id="{7E0643C2-8C3A-4749-BA41-0FE3DECC08A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4" name="Group 623">
            <a:extLst>
              <a:ext uri="{FF2B5EF4-FFF2-40B4-BE49-F238E27FC236}">
                <a16:creationId xmlns:a16="http://schemas.microsoft.com/office/drawing/2014/main" id="{65D2C05B-1FCF-424C-AC0D-E8C3C50999B0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6B805E28-3353-40D9-915F-1FB63B29B0A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18996A2F-989F-4226-BF48-0FBF290C3F9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ABE9E7EA-F27C-47CD-8DAC-178938530E89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F6893E1E-3B5C-4DA4-9A40-17FBA2884C1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9" name="TextBox 628">
              <a:extLst>
                <a:ext uri="{FF2B5EF4-FFF2-40B4-BE49-F238E27FC236}">
                  <a16:creationId xmlns:a16="http://schemas.microsoft.com/office/drawing/2014/main" id="{D4C1830A-9E9B-436B-A288-003EC868092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0" name="Group 629">
            <a:extLst>
              <a:ext uri="{FF2B5EF4-FFF2-40B4-BE49-F238E27FC236}">
                <a16:creationId xmlns:a16="http://schemas.microsoft.com/office/drawing/2014/main" id="{70679D4D-DEC3-4922-BFD1-76883D9E8A3B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B499A84C-CCF8-45C2-92C3-DAD44002428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CF0B3302-4243-48F7-981F-5C078068BDC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3" name="Group 632">
            <a:extLst>
              <a:ext uri="{FF2B5EF4-FFF2-40B4-BE49-F238E27FC236}">
                <a16:creationId xmlns:a16="http://schemas.microsoft.com/office/drawing/2014/main" id="{30FDB898-795B-4DD8-9E87-985650D5FE3F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634" name="Oval 633">
              <a:extLst>
                <a:ext uri="{FF2B5EF4-FFF2-40B4-BE49-F238E27FC236}">
                  <a16:creationId xmlns:a16="http://schemas.microsoft.com/office/drawing/2014/main" id="{14211C86-ABDF-411A-9E8F-13D26DA4900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5" name="TextBox 634">
              <a:extLst>
                <a:ext uri="{FF2B5EF4-FFF2-40B4-BE49-F238E27FC236}">
                  <a16:creationId xmlns:a16="http://schemas.microsoft.com/office/drawing/2014/main" id="{59B7573D-5174-49BF-9F0D-88A4BB13F25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36" name="Group 635">
            <a:extLst>
              <a:ext uri="{FF2B5EF4-FFF2-40B4-BE49-F238E27FC236}">
                <a16:creationId xmlns:a16="http://schemas.microsoft.com/office/drawing/2014/main" id="{D1A430F8-E72B-414C-BA6A-8306FA700A2B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A882FFE9-9774-4A76-BE50-8B81C6781A8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8" name="TextBox 637">
              <a:extLst>
                <a:ext uri="{FF2B5EF4-FFF2-40B4-BE49-F238E27FC236}">
                  <a16:creationId xmlns:a16="http://schemas.microsoft.com/office/drawing/2014/main" id="{E52223B4-6375-4EF0-A83F-0D300C98F20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E100948E-B20E-4341-844A-9DC46657CDB6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7A2948F5-C420-409A-932F-D8CB3B4D392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6111ADA5-BD20-4A3E-91B3-C2F7CDC35DC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2" name="Group 641">
            <a:extLst>
              <a:ext uri="{FF2B5EF4-FFF2-40B4-BE49-F238E27FC236}">
                <a16:creationId xmlns:a16="http://schemas.microsoft.com/office/drawing/2014/main" id="{72AA5393-58CC-4228-BF90-C90956245D25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643" name="Oval 642">
              <a:extLst>
                <a:ext uri="{FF2B5EF4-FFF2-40B4-BE49-F238E27FC236}">
                  <a16:creationId xmlns:a16="http://schemas.microsoft.com/office/drawing/2014/main" id="{B05571A7-90AB-4D7B-B390-F4341235BCF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2A9BC7E3-2AD7-4F0A-9DF6-3A3EEE6A464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11057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L 0.07344 -0.1291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72" y="-645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6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6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6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6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68" dur="2000" spd="-100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6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6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6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6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6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430 – 60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394366" y="552278"/>
            <a:ext cx="47701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545647" y="552278"/>
            <a:ext cx="59914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BDC56E2A-4E7B-48CA-A2A8-CCED04A334A3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953" name="Oval 952">
              <a:extLst>
                <a:ext uri="{FF2B5EF4-FFF2-40B4-BE49-F238E27FC236}">
                  <a16:creationId xmlns:a16="http://schemas.microsoft.com/office/drawing/2014/main" id="{7E2B5CC3-4190-4DB5-AD09-4EA50B1EA92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E5E47E56-911D-4121-9D08-A37008D4CA1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55" name="Group 954">
            <a:extLst>
              <a:ext uri="{FF2B5EF4-FFF2-40B4-BE49-F238E27FC236}">
                <a16:creationId xmlns:a16="http://schemas.microsoft.com/office/drawing/2014/main" id="{ACAA1F38-2494-4D34-9ADD-D5E7FA9C3C4A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956" name="Oval 955">
              <a:extLst>
                <a:ext uri="{FF2B5EF4-FFF2-40B4-BE49-F238E27FC236}">
                  <a16:creationId xmlns:a16="http://schemas.microsoft.com/office/drawing/2014/main" id="{37A623C5-6ACE-4855-AD5B-550937BBBBD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F2C5F18B-83BD-4BC3-BB35-D93938C9FED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58" name="Group 957">
            <a:extLst>
              <a:ext uri="{FF2B5EF4-FFF2-40B4-BE49-F238E27FC236}">
                <a16:creationId xmlns:a16="http://schemas.microsoft.com/office/drawing/2014/main" id="{6258CE80-F590-4A5B-8700-EF2D879A58FA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959" name="Oval 958">
              <a:extLst>
                <a:ext uri="{FF2B5EF4-FFF2-40B4-BE49-F238E27FC236}">
                  <a16:creationId xmlns:a16="http://schemas.microsoft.com/office/drawing/2014/main" id="{2191CC92-2440-4B5C-9413-E1E64FB4851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DDC25A3E-1CAE-4045-ABCA-8060B99731B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D47757E8-13D7-4AD8-9B5B-D58424F592EA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43224495-9AA2-48A4-8DF9-C605D2AE801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C8E123E4-82FD-483F-A742-8600E510287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3F347682-975B-4D31-937E-461050783BBB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965" name="Oval 964">
              <a:extLst>
                <a:ext uri="{FF2B5EF4-FFF2-40B4-BE49-F238E27FC236}">
                  <a16:creationId xmlns:a16="http://schemas.microsoft.com/office/drawing/2014/main" id="{5D9AB81A-83F0-40EC-A448-B4CF6632FD6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FF41E96E-E104-443E-A7C8-8B51FC6B971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FFE6A5E8-78EE-4B9B-9231-B90296258E9C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968" name="Oval 967">
              <a:extLst>
                <a:ext uri="{FF2B5EF4-FFF2-40B4-BE49-F238E27FC236}">
                  <a16:creationId xmlns:a16="http://schemas.microsoft.com/office/drawing/2014/main" id="{351B6C82-2E95-4BDD-AE30-3097FE11CD8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862E4E87-B6FF-4E60-8461-93AC901DC5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F720549D-B6DE-4FD2-BAE4-990D22FD3522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971" name="Oval 970">
              <a:extLst>
                <a:ext uri="{FF2B5EF4-FFF2-40B4-BE49-F238E27FC236}">
                  <a16:creationId xmlns:a16="http://schemas.microsoft.com/office/drawing/2014/main" id="{8BDBA731-DF71-4297-96EB-796EEAC5460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DE0446F6-B42B-4643-BC3E-2F2BB34AF0D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128B8EA1-158B-4389-B11D-422A006B04B3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974" name="Oval 973">
              <a:extLst>
                <a:ext uri="{FF2B5EF4-FFF2-40B4-BE49-F238E27FC236}">
                  <a16:creationId xmlns:a16="http://schemas.microsoft.com/office/drawing/2014/main" id="{7D24694A-03A9-4B1A-A480-879B90ED883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B0F22502-BD67-4302-918E-E2C0662CBE5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6F5AB281-E5FE-45E0-9503-26E473BEAA03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977" name="Oval 976">
              <a:extLst>
                <a:ext uri="{FF2B5EF4-FFF2-40B4-BE49-F238E27FC236}">
                  <a16:creationId xmlns:a16="http://schemas.microsoft.com/office/drawing/2014/main" id="{1B49C666-9DA2-44A8-9D89-F926A350EF1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1C4C4EED-C26B-4914-82E8-6E44FE43697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E394F0BB-5A29-404D-84E6-28529C6435FE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980" name="Oval 979">
              <a:extLst>
                <a:ext uri="{FF2B5EF4-FFF2-40B4-BE49-F238E27FC236}">
                  <a16:creationId xmlns:a16="http://schemas.microsoft.com/office/drawing/2014/main" id="{2E08D5C6-D3BD-46AE-B301-85933C26F1E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0256D230-6048-4A07-9779-B6413907A55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2" name="Group 981">
            <a:extLst>
              <a:ext uri="{FF2B5EF4-FFF2-40B4-BE49-F238E27FC236}">
                <a16:creationId xmlns:a16="http://schemas.microsoft.com/office/drawing/2014/main" id="{12FD827F-BCEA-42E9-B406-0437367C14D7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7B2FDF0A-39E1-4D55-9E8C-CB1C36471D1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6ED361BA-2814-4A37-8688-E31F62676B9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1504AA8A-6A9B-46A7-97CD-3B88F7FD1D1D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986" name="Oval 985">
              <a:extLst>
                <a:ext uri="{FF2B5EF4-FFF2-40B4-BE49-F238E27FC236}">
                  <a16:creationId xmlns:a16="http://schemas.microsoft.com/office/drawing/2014/main" id="{CB37988A-FFC3-4C7F-A9E0-28590C370E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EBAB2526-0393-49D9-B664-9368870D1CF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8" name="Group 987">
            <a:extLst>
              <a:ext uri="{FF2B5EF4-FFF2-40B4-BE49-F238E27FC236}">
                <a16:creationId xmlns:a16="http://schemas.microsoft.com/office/drawing/2014/main" id="{AEB19C46-1492-4D62-9E8F-B8CAE6FD6E82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989" name="Oval 988">
              <a:extLst>
                <a:ext uri="{FF2B5EF4-FFF2-40B4-BE49-F238E27FC236}">
                  <a16:creationId xmlns:a16="http://schemas.microsoft.com/office/drawing/2014/main" id="{B22B4F44-307C-44A4-9066-10ACA849588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DFA6E851-74A2-445A-8ADA-976335BD0BA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36B1D510-1B5B-4A67-AA97-84EA065E3297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992" name="Oval 991">
              <a:extLst>
                <a:ext uri="{FF2B5EF4-FFF2-40B4-BE49-F238E27FC236}">
                  <a16:creationId xmlns:a16="http://schemas.microsoft.com/office/drawing/2014/main" id="{CBDCB046-D06A-48E5-A219-06FA0B2766A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9916462F-50CD-4FCF-8686-9D384A0A403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4" name="Group 993">
            <a:extLst>
              <a:ext uri="{FF2B5EF4-FFF2-40B4-BE49-F238E27FC236}">
                <a16:creationId xmlns:a16="http://schemas.microsoft.com/office/drawing/2014/main" id="{C5ED1A1A-65F9-47E5-8A6F-FBE79BC86D67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995" name="Oval 994">
              <a:extLst>
                <a:ext uri="{FF2B5EF4-FFF2-40B4-BE49-F238E27FC236}">
                  <a16:creationId xmlns:a16="http://schemas.microsoft.com/office/drawing/2014/main" id="{9B661683-E99B-46A8-9419-DA9F10E8D89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0B62101E-BA41-4C6A-901F-7511D497DE7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7" name="Group 996">
            <a:extLst>
              <a:ext uri="{FF2B5EF4-FFF2-40B4-BE49-F238E27FC236}">
                <a16:creationId xmlns:a16="http://schemas.microsoft.com/office/drawing/2014/main" id="{EBA89E83-082E-4A5B-87C9-713847E6DC0A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998" name="Oval 997">
              <a:extLst>
                <a:ext uri="{FF2B5EF4-FFF2-40B4-BE49-F238E27FC236}">
                  <a16:creationId xmlns:a16="http://schemas.microsoft.com/office/drawing/2014/main" id="{38CD906F-2370-4966-9C5D-8FB4F8BF490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BB25B4EC-2A1E-4304-9EC0-30ABC20C531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0" name="Group 999">
            <a:extLst>
              <a:ext uri="{FF2B5EF4-FFF2-40B4-BE49-F238E27FC236}">
                <a16:creationId xmlns:a16="http://schemas.microsoft.com/office/drawing/2014/main" id="{90563D07-2121-4B70-BCEE-59868E8C42F1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1001" name="Oval 1000">
              <a:extLst>
                <a:ext uri="{FF2B5EF4-FFF2-40B4-BE49-F238E27FC236}">
                  <a16:creationId xmlns:a16="http://schemas.microsoft.com/office/drawing/2014/main" id="{758AD5B8-24AE-415B-9844-F7F46893910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3156B9C2-BBAA-4095-A469-722F73D6E62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3" name="Group 1002">
            <a:extLst>
              <a:ext uri="{FF2B5EF4-FFF2-40B4-BE49-F238E27FC236}">
                <a16:creationId xmlns:a16="http://schemas.microsoft.com/office/drawing/2014/main" id="{39092D68-9C7D-43B0-B948-51F9D4C87F1A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9FF74551-C9F4-4BD5-A868-969726DE70D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7EFB97D0-878C-4A0B-BBAA-2C68A3B0CB0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76680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9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9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48148E-6 L 0.07331 -0.19653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9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98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9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5" dur="2000" spd="-100000" fill="hold"/>
                                        <p:tgtEl>
                                          <p:spTgt spid="9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7" dur="2000" spd="-100000" fill="hold"/>
                                        <p:tgtEl>
                                          <p:spTgt spid="9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9" dur="2000" spd="-10000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1" dur="2000" spd="-100000" fill="hold"/>
                                        <p:tgtEl>
                                          <p:spTgt spid="9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3" dur="2000" spd="-10000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9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9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10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10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2" y="552278"/>
            <a:ext cx="3481393" cy="817087"/>
            <a:chOff x="255526" y="2607393"/>
            <a:chExt cx="2758874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490 – 40 =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2439237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EB71473-75AF-4C0D-9E27-2D4CB88F374D}"/>
              </a:ext>
            </a:extLst>
          </p:cNvPr>
          <p:cNvSpPr txBox="1"/>
          <p:nvPr/>
        </p:nvSpPr>
        <p:spPr>
          <a:xfrm>
            <a:off x="2443301" y="65495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450</a:t>
            </a: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50FD59F8-B6CA-4C26-A553-6506C2562542}"/>
              </a:ext>
            </a:extLst>
          </p:cNvPr>
          <p:cNvGrpSpPr/>
          <p:nvPr/>
        </p:nvGrpSpPr>
        <p:grpSpPr>
          <a:xfrm>
            <a:off x="251362" y="2776450"/>
            <a:ext cx="3481393" cy="817087"/>
            <a:chOff x="255526" y="2607393"/>
            <a:chExt cx="2758874" cy="113401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27BB5158-6228-4BB3-A03C-F4C1FC3AA2CB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B23AEF6-EA51-4E60-BA58-AA822989251E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910 – 50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58BB7300-19B6-4747-817E-CE9E1CC0E657}"/>
              </a:ext>
            </a:extLst>
          </p:cNvPr>
          <p:cNvSpPr/>
          <p:nvPr/>
        </p:nvSpPr>
        <p:spPr>
          <a:xfrm>
            <a:off x="2439237" y="2904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00555BA-BA6A-4B7A-9E62-7741921CB9B6}"/>
              </a:ext>
            </a:extLst>
          </p:cNvPr>
          <p:cNvSpPr txBox="1"/>
          <p:nvPr/>
        </p:nvSpPr>
        <p:spPr>
          <a:xfrm>
            <a:off x="2443301" y="2879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860</a:t>
            </a: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B827BCA-0783-4837-B3AC-483F696E96DF}"/>
              </a:ext>
            </a:extLst>
          </p:cNvPr>
          <p:cNvGrpSpPr/>
          <p:nvPr/>
        </p:nvGrpSpPr>
        <p:grpSpPr>
          <a:xfrm>
            <a:off x="251362" y="5008450"/>
            <a:ext cx="3481393" cy="817087"/>
            <a:chOff x="255526" y="2607393"/>
            <a:chExt cx="2758874" cy="1134018"/>
          </a:xfrm>
        </p:grpSpPr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ADD2BC09-40ED-45FE-B068-581B4A8715E0}"/>
                </a:ext>
              </a:extLst>
            </p:cNvPr>
            <p:cNvSpPr/>
            <p:nvPr/>
          </p:nvSpPr>
          <p:spPr>
            <a:xfrm>
              <a:off x="255526" y="260739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D8C2739-A4C3-44A5-97DC-2C59DE655A63}"/>
                </a:ext>
              </a:extLst>
            </p:cNvPr>
            <p:cNvSpPr txBox="1"/>
            <p:nvPr/>
          </p:nvSpPr>
          <p:spPr>
            <a:xfrm>
              <a:off x="308455" y="2720458"/>
              <a:ext cx="17672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520 – 70 = </a:t>
              </a:r>
            </a:p>
          </p:txBody>
        </p:sp>
      </p:grp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26B0208-D3CF-4DDC-8153-D56ACC717081}"/>
              </a:ext>
            </a:extLst>
          </p:cNvPr>
          <p:cNvSpPr/>
          <p:nvPr/>
        </p:nvSpPr>
        <p:spPr>
          <a:xfrm>
            <a:off x="2439237" y="5136111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F63D2FB-34E0-43A8-8F8F-C7494AA7F3F9}"/>
              </a:ext>
            </a:extLst>
          </p:cNvPr>
          <p:cNvSpPr txBox="1"/>
          <p:nvPr/>
        </p:nvSpPr>
        <p:spPr>
          <a:xfrm>
            <a:off x="2443301" y="51111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450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46E91F-E074-4BE4-827D-B3E6BC755392}"/>
              </a:ext>
            </a:extLst>
          </p:cNvPr>
          <p:cNvSpPr/>
          <p:nvPr/>
        </p:nvSpPr>
        <p:spPr>
          <a:xfrm>
            <a:off x="629136" y="552278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E760FDB1-2BDC-41FC-B808-5F84A97F6EF6}"/>
              </a:ext>
            </a:extLst>
          </p:cNvPr>
          <p:cNvSpPr/>
          <p:nvPr/>
        </p:nvSpPr>
        <p:spPr>
          <a:xfrm>
            <a:off x="1521549" y="552278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BCFCC5A7-DBC4-4952-BF13-2D354D67B455}"/>
              </a:ext>
            </a:extLst>
          </p:cNvPr>
          <p:cNvSpPr/>
          <p:nvPr/>
        </p:nvSpPr>
        <p:spPr>
          <a:xfrm>
            <a:off x="410984" y="2776449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97070099-559B-40A9-93EF-CE3DEF02B5AE}"/>
              </a:ext>
            </a:extLst>
          </p:cNvPr>
          <p:cNvSpPr/>
          <p:nvPr/>
        </p:nvSpPr>
        <p:spPr>
          <a:xfrm>
            <a:off x="628942" y="2775885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875CB5DD-3B75-41FE-84E4-818A61E6D280}"/>
              </a:ext>
            </a:extLst>
          </p:cNvPr>
          <p:cNvSpPr/>
          <p:nvPr/>
        </p:nvSpPr>
        <p:spPr>
          <a:xfrm>
            <a:off x="1521355" y="2775885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D5BF6832-00D2-4937-ABB5-DB8FA3A284EA}"/>
              </a:ext>
            </a:extLst>
          </p:cNvPr>
          <p:cNvSpPr/>
          <p:nvPr/>
        </p:nvSpPr>
        <p:spPr>
          <a:xfrm>
            <a:off x="2837351" y="552278"/>
            <a:ext cx="30743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A08E6CE4-4CE4-41B8-B41B-51D356E0A444}"/>
              </a:ext>
            </a:extLst>
          </p:cNvPr>
          <p:cNvSpPr/>
          <p:nvPr/>
        </p:nvSpPr>
        <p:spPr>
          <a:xfrm>
            <a:off x="2509741" y="2776133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72792EF5-EF83-4E93-BF94-AC8802BA10F7}"/>
              </a:ext>
            </a:extLst>
          </p:cNvPr>
          <p:cNvSpPr/>
          <p:nvPr/>
        </p:nvSpPr>
        <p:spPr>
          <a:xfrm>
            <a:off x="410235" y="5008144"/>
            <a:ext cx="46130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2D7F24B1-4517-437A-A90D-7553C4FEF9AA}"/>
              </a:ext>
            </a:extLst>
          </p:cNvPr>
          <p:cNvSpPr/>
          <p:nvPr/>
        </p:nvSpPr>
        <p:spPr>
          <a:xfrm>
            <a:off x="628193" y="5007580"/>
            <a:ext cx="242247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F80340E9-7F8A-4EF8-9252-470A0F57B96E}"/>
              </a:ext>
            </a:extLst>
          </p:cNvPr>
          <p:cNvSpPr/>
          <p:nvPr/>
        </p:nvSpPr>
        <p:spPr>
          <a:xfrm>
            <a:off x="1520606" y="5007580"/>
            <a:ext cx="25017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CC79A480-AF41-4713-AC02-592C4058A820}"/>
              </a:ext>
            </a:extLst>
          </p:cNvPr>
          <p:cNvSpPr/>
          <p:nvPr/>
        </p:nvSpPr>
        <p:spPr>
          <a:xfrm>
            <a:off x="2508992" y="5007828"/>
            <a:ext cx="63798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306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2" grpId="0"/>
      <p:bldP spid="107" grpId="0"/>
      <p:bldP spid="64" grpId="0" animBg="1"/>
      <p:bldP spid="64" grpId="1" animBg="1"/>
      <p:bldP spid="71" grpId="0" animBg="1"/>
      <p:bldP spid="71" grpId="1" animBg="1"/>
      <p:bldP spid="83" grpId="0" animBg="1"/>
      <p:bldP spid="83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  <p:bldP spid="90" grpId="0" animBg="1"/>
      <p:bldP spid="90" grpId="1" animBg="1"/>
      <p:bldP spid="91" grpId="0" animBg="1"/>
      <p:bldP spid="91" grpId="1" animBg="1"/>
      <p:bldP spid="92" grpId="0" animBg="1"/>
      <p:bldP spid="92" grpId="1" animBg="1"/>
      <p:bldP spid="93" grpId="0" animBg="1"/>
      <p:bldP spid="93" grpId="1" animBg="1"/>
      <p:bldP spid="94" grpId="0" animBg="1"/>
      <p:bldP spid="94" grpId="1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251CA1-ECDA-46FD-8A91-DB1AAAF0A4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6 Solve missing number problems for subtraction with multiples of 10 with three-digit answers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7D39F4-1474-479A-A76F-41637EDEC7D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045147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510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E74794F-62F7-4F96-8BF8-5729B6B58001}"/>
              </a:ext>
            </a:extLst>
          </p:cNvPr>
          <p:cNvGrpSpPr/>
          <p:nvPr/>
        </p:nvGrpSpPr>
        <p:grpSpPr>
          <a:xfrm>
            <a:off x="251360" y="2782358"/>
            <a:ext cx="3783429" cy="817087"/>
            <a:chOff x="255525" y="2607393"/>
            <a:chExt cx="2904319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CA4047C-3565-449F-81E9-A1A0111F7954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93E6273-BC29-401E-BA9D-27DDC2B92F74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–             = 180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A62F2772-5962-4E3B-A3A4-4D11B3DF3101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6469CD7-4381-486E-A29E-B241BE0A561F}"/>
              </a:ext>
            </a:extLst>
          </p:cNvPr>
          <p:cNvGrpSpPr/>
          <p:nvPr/>
        </p:nvGrpSpPr>
        <p:grpSpPr>
          <a:xfrm>
            <a:off x="251360" y="5023865"/>
            <a:ext cx="3783429" cy="817087"/>
            <a:chOff x="255525" y="2607393"/>
            <a:chExt cx="2904318" cy="1134018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F2188458-8E40-4C55-8F1C-6E3944E8B7DE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3FE8528-FA0D-4DAF-BD9B-3748085531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460 </a:t>
              </a: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A400B4A0-992C-4522-AC2F-01AC558DC6C1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586E6370-1E04-42F3-9D59-740AD127DDB2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BE35CEDD-3063-4BB3-8426-BE8ACE7AD2E2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648468" y="552278"/>
            <a:ext cx="22291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B6EEFC0-513C-4D84-8194-AA8CA36D15D9}"/>
              </a:ext>
            </a:extLst>
          </p:cNvPr>
          <p:cNvSpPr txBox="1"/>
          <p:nvPr/>
        </p:nvSpPr>
        <p:spPr>
          <a:xfrm>
            <a:off x="4486617" y="40908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= 4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95F0442-BEB3-489D-B454-29E138694460}"/>
              </a:ext>
            </a:extLst>
          </p:cNvPr>
          <p:cNvSpPr txBox="1"/>
          <p:nvPr/>
        </p:nvSpPr>
        <p:spPr>
          <a:xfrm>
            <a:off x="1697345" y="288503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422DBCFA-99D2-4E57-8F91-F9E78D026970}"/>
              </a:ext>
            </a:extLst>
          </p:cNvPr>
          <p:cNvSpPr/>
          <p:nvPr/>
        </p:nvSpPr>
        <p:spPr>
          <a:xfrm>
            <a:off x="400438" y="278235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4CFE23DC-5432-4506-A7EC-2ED1DDE8AC2A}"/>
              </a:ext>
            </a:extLst>
          </p:cNvPr>
          <p:cNvSpPr/>
          <p:nvPr/>
        </p:nvSpPr>
        <p:spPr>
          <a:xfrm>
            <a:off x="3103917" y="2781793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EE51B9B-2510-4775-9370-06E9A16A6683}"/>
              </a:ext>
            </a:extLst>
          </p:cNvPr>
          <p:cNvSpPr txBox="1"/>
          <p:nvPr/>
        </p:nvSpPr>
        <p:spPr>
          <a:xfrm>
            <a:off x="4486617" y="263916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8 = 4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807500CC-41AA-4931-998B-AE302AAAA36D}"/>
              </a:ext>
            </a:extLst>
          </p:cNvPr>
          <p:cNvSpPr txBox="1"/>
          <p:nvPr/>
        </p:nvSpPr>
        <p:spPr>
          <a:xfrm>
            <a:off x="2006326" y="28818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A39FDB9B-0405-4AA0-B16E-9B706DC179C7}"/>
              </a:ext>
            </a:extLst>
          </p:cNvPr>
          <p:cNvSpPr txBox="1"/>
          <p:nvPr/>
        </p:nvSpPr>
        <p:spPr>
          <a:xfrm>
            <a:off x="1697345" y="512935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B1B4F346-9C2A-43EF-AA1F-7D11513E1BF1}"/>
              </a:ext>
            </a:extLst>
          </p:cNvPr>
          <p:cNvSpPr/>
          <p:nvPr/>
        </p:nvSpPr>
        <p:spPr>
          <a:xfrm>
            <a:off x="400438" y="5026677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5B721219-D745-45B8-A2D0-FC35E37FB861}"/>
              </a:ext>
            </a:extLst>
          </p:cNvPr>
          <p:cNvSpPr/>
          <p:nvPr/>
        </p:nvSpPr>
        <p:spPr>
          <a:xfrm>
            <a:off x="3103917" y="5023731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7B80B76-4373-47E6-B0F3-C9D2548B5C18}"/>
              </a:ext>
            </a:extLst>
          </p:cNvPr>
          <p:cNvSpPr txBox="1"/>
          <p:nvPr/>
        </p:nvSpPr>
        <p:spPr>
          <a:xfrm>
            <a:off x="4486617" y="4883481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5 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6 = 9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A3EDB2A-793F-4011-BD81-96A7A8F26E93}"/>
              </a:ext>
            </a:extLst>
          </p:cNvPr>
          <p:cNvSpPr txBox="1"/>
          <p:nvPr/>
        </p:nvSpPr>
        <p:spPr>
          <a:xfrm>
            <a:off x="2006326" y="5126179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1853389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/>
      <p:bldP spid="118" grpId="0" animBg="1"/>
      <p:bldP spid="119" grpId="0" animBg="1"/>
      <p:bldP spid="120" grpId="0"/>
      <p:bldP spid="121" grpId="0"/>
      <p:bldP spid="122" grpId="0"/>
      <p:bldP spid="123" grpId="0" animBg="1"/>
      <p:bldP spid="124" grpId="0" animBg="1"/>
      <p:bldP spid="125" grpId="0"/>
      <p:bldP spid="126" grpId="0"/>
      <p:bldP spid="127" grpId="0"/>
      <p:bldP spid="128" grpId="0" animBg="1"/>
      <p:bldP spid="129" grpId="0" animBg="1"/>
      <p:bldP spid="130" grpId="0"/>
      <p:bldP spid="13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510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648468" y="552278"/>
            <a:ext cx="22291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737C63F5-E09C-4014-BCA9-A95FD0597D1A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D8F8225B-A81F-4433-8AFC-0C75FB23CD3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2" name="Picture 14">
                <a:extLst>
                  <a:ext uri="{FF2B5EF4-FFF2-40B4-BE49-F238E27FC236}">
                    <a16:creationId xmlns:a16="http://schemas.microsoft.com/office/drawing/2014/main" id="{435B9F84-8085-485A-8F51-1DE72709F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5">
                <a:extLst>
                  <a:ext uri="{FF2B5EF4-FFF2-40B4-BE49-F238E27FC236}">
                    <a16:creationId xmlns:a16="http://schemas.microsoft.com/office/drawing/2014/main" id="{F44BDAAF-2DF9-43B1-9F96-49BCEDBA7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6">
                <a:extLst>
                  <a:ext uri="{FF2B5EF4-FFF2-40B4-BE49-F238E27FC236}">
                    <a16:creationId xmlns:a16="http://schemas.microsoft.com/office/drawing/2014/main" id="{433D4864-C043-44DC-8911-7E8B01066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7">
                <a:extLst>
                  <a:ext uri="{FF2B5EF4-FFF2-40B4-BE49-F238E27FC236}">
                    <a16:creationId xmlns:a16="http://schemas.microsoft.com/office/drawing/2014/main" id="{DEE01C46-96DF-4EF2-AA02-0B9802D73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8">
                <a:extLst>
                  <a:ext uri="{FF2B5EF4-FFF2-40B4-BE49-F238E27FC236}">
                    <a16:creationId xmlns:a16="http://schemas.microsoft.com/office/drawing/2014/main" id="{1C1777E5-1663-4AAE-90B8-89FAB54BF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9">
                <a:extLst>
                  <a:ext uri="{FF2B5EF4-FFF2-40B4-BE49-F238E27FC236}">
                    <a16:creationId xmlns:a16="http://schemas.microsoft.com/office/drawing/2014/main" id="{67E1C1D5-CDC9-4DF0-847E-FA993DDEA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0">
                <a:extLst>
                  <a:ext uri="{FF2B5EF4-FFF2-40B4-BE49-F238E27FC236}">
                    <a16:creationId xmlns:a16="http://schemas.microsoft.com/office/drawing/2014/main" id="{79A0D310-5CE8-493B-9ADC-FCE6FD9C6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">
                <a:extLst>
                  <a:ext uri="{FF2B5EF4-FFF2-40B4-BE49-F238E27FC236}">
                    <a16:creationId xmlns:a16="http://schemas.microsoft.com/office/drawing/2014/main" id="{925CF152-5FE7-4847-8562-3F1C79BE4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2">
                <a:extLst>
                  <a:ext uri="{FF2B5EF4-FFF2-40B4-BE49-F238E27FC236}">
                    <a16:creationId xmlns:a16="http://schemas.microsoft.com/office/drawing/2014/main" id="{5A2492CE-498D-41C0-B25D-4674B01D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3">
                <a:extLst>
                  <a:ext uri="{FF2B5EF4-FFF2-40B4-BE49-F238E27FC236}">
                    <a16:creationId xmlns:a16="http://schemas.microsoft.com/office/drawing/2014/main" id="{8F6CCC1C-AE4E-4C79-AB53-49245E639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2C46EE02-EBF0-47FF-9A2A-0FF95536D5F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2" name="Picture 14">
                <a:extLst>
                  <a:ext uri="{FF2B5EF4-FFF2-40B4-BE49-F238E27FC236}">
                    <a16:creationId xmlns:a16="http://schemas.microsoft.com/office/drawing/2014/main" id="{412ED142-C48B-4C3F-91FB-349AD83C5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5">
                <a:extLst>
                  <a:ext uri="{FF2B5EF4-FFF2-40B4-BE49-F238E27FC236}">
                    <a16:creationId xmlns:a16="http://schemas.microsoft.com/office/drawing/2014/main" id="{B7AE6FDA-7FBA-473B-BCCB-F013D30B0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6">
                <a:extLst>
                  <a:ext uri="{FF2B5EF4-FFF2-40B4-BE49-F238E27FC236}">
                    <a16:creationId xmlns:a16="http://schemas.microsoft.com/office/drawing/2014/main" id="{B4CCA640-6251-4849-ACDB-4A7B6DCB2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7">
                <a:extLst>
                  <a:ext uri="{FF2B5EF4-FFF2-40B4-BE49-F238E27FC236}">
                    <a16:creationId xmlns:a16="http://schemas.microsoft.com/office/drawing/2014/main" id="{48D37044-8CF2-4F9E-952D-37450AA12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8">
                <a:extLst>
                  <a:ext uri="{FF2B5EF4-FFF2-40B4-BE49-F238E27FC236}">
                    <a16:creationId xmlns:a16="http://schemas.microsoft.com/office/drawing/2014/main" id="{288986BE-6140-4439-8A42-9E7A54950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9">
                <a:extLst>
                  <a:ext uri="{FF2B5EF4-FFF2-40B4-BE49-F238E27FC236}">
                    <a16:creationId xmlns:a16="http://schemas.microsoft.com/office/drawing/2014/main" id="{F2D21666-2891-47BA-BCDD-B4CABD194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0">
                <a:extLst>
                  <a:ext uri="{FF2B5EF4-FFF2-40B4-BE49-F238E27FC236}">
                    <a16:creationId xmlns:a16="http://schemas.microsoft.com/office/drawing/2014/main" id="{6B1DDE53-C73D-4AD7-89CC-88E3CC14E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1">
                <a:extLst>
                  <a:ext uri="{FF2B5EF4-FFF2-40B4-BE49-F238E27FC236}">
                    <a16:creationId xmlns:a16="http://schemas.microsoft.com/office/drawing/2014/main" id="{DB2C6BB6-C31A-4D6D-B699-5F4B55D62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2">
                <a:extLst>
                  <a:ext uri="{FF2B5EF4-FFF2-40B4-BE49-F238E27FC236}">
                    <a16:creationId xmlns:a16="http://schemas.microsoft.com/office/drawing/2014/main" id="{D717BB8C-ACD2-4E4F-AAD0-62C6A1F14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3">
                <a:extLst>
                  <a:ext uri="{FF2B5EF4-FFF2-40B4-BE49-F238E27FC236}">
                    <a16:creationId xmlns:a16="http://schemas.microsoft.com/office/drawing/2014/main" id="{8659DD6B-D19E-43A7-BF88-EF5B15946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40FBEB25-FAB4-42C4-B1A0-40C65BD3657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2" name="Picture 14">
                <a:extLst>
                  <a:ext uri="{FF2B5EF4-FFF2-40B4-BE49-F238E27FC236}">
                    <a16:creationId xmlns:a16="http://schemas.microsoft.com/office/drawing/2014/main" id="{6A317862-8B83-4AFC-8A7E-393999148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5">
                <a:extLst>
                  <a:ext uri="{FF2B5EF4-FFF2-40B4-BE49-F238E27FC236}">
                    <a16:creationId xmlns:a16="http://schemas.microsoft.com/office/drawing/2014/main" id="{EB712582-76F5-48D0-A8F2-6B07FDAA3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6">
                <a:extLst>
                  <a:ext uri="{FF2B5EF4-FFF2-40B4-BE49-F238E27FC236}">
                    <a16:creationId xmlns:a16="http://schemas.microsoft.com/office/drawing/2014/main" id="{4F6DF84D-254F-4AD6-9311-89B81B5D0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7">
                <a:extLst>
                  <a:ext uri="{FF2B5EF4-FFF2-40B4-BE49-F238E27FC236}">
                    <a16:creationId xmlns:a16="http://schemas.microsoft.com/office/drawing/2014/main" id="{00074297-FC00-4BCD-AD59-173B6C825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8">
                <a:extLst>
                  <a:ext uri="{FF2B5EF4-FFF2-40B4-BE49-F238E27FC236}">
                    <a16:creationId xmlns:a16="http://schemas.microsoft.com/office/drawing/2014/main" id="{B575C800-9BD0-480E-B9BD-2BA443F9C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9">
                <a:extLst>
                  <a:ext uri="{FF2B5EF4-FFF2-40B4-BE49-F238E27FC236}">
                    <a16:creationId xmlns:a16="http://schemas.microsoft.com/office/drawing/2014/main" id="{268CA975-505F-4EA1-87E6-E4CF5487C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0">
                <a:extLst>
                  <a:ext uri="{FF2B5EF4-FFF2-40B4-BE49-F238E27FC236}">
                    <a16:creationId xmlns:a16="http://schemas.microsoft.com/office/drawing/2014/main" id="{27F883FE-A21F-4981-9F33-46AC58884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1">
                <a:extLst>
                  <a:ext uri="{FF2B5EF4-FFF2-40B4-BE49-F238E27FC236}">
                    <a16:creationId xmlns:a16="http://schemas.microsoft.com/office/drawing/2014/main" id="{9F28996F-95A1-4C52-871C-669DCFDBF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2">
                <a:extLst>
                  <a:ext uri="{FF2B5EF4-FFF2-40B4-BE49-F238E27FC236}">
                    <a16:creationId xmlns:a16="http://schemas.microsoft.com/office/drawing/2014/main" id="{01DD093A-2826-42C0-850B-D007B22EF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3">
                <a:extLst>
                  <a:ext uri="{FF2B5EF4-FFF2-40B4-BE49-F238E27FC236}">
                    <a16:creationId xmlns:a16="http://schemas.microsoft.com/office/drawing/2014/main" id="{8A152796-7C62-4D67-935B-7B65F76DF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" name="Group 56">
              <a:extLst>
                <a:ext uri="{FF2B5EF4-FFF2-40B4-BE49-F238E27FC236}">
                  <a16:creationId xmlns:a16="http://schemas.microsoft.com/office/drawing/2014/main" id="{12B68509-4197-4CB1-BF04-563CEEAA069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2" name="Picture 14">
                <a:extLst>
                  <a:ext uri="{FF2B5EF4-FFF2-40B4-BE49-F238E27FC236}">
                    <a16:creationId xmlns:a16="http://schemas.microsoft.com/office/drawing/2014/main" id="{E312FD75-B98C-4338-8910-D2E78E37C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5">
                <a:extLst>
                  <a:ext uri="{FF2B5EF4-FFF2-40B4-BE49-F238E27FC236}">
                    <a16:creationId xmlns:a16="http://schemas.microsoft.com/office/drawing/2014/main" id="{FE4ED9EC-F356-4393-8F94-200C62835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6">
                <a:extLst>
                  <a:ext uri="{FF2B5EF4-FFF2-40B4-BE49-F238E27FC236}">
                    <a16:creationId xmlns:a16="http://schemas.microsoft.com/office/drawing/2014/main" id="{CEBE29F2-C275-419F-9D9B-F878C9F9C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">
                <a:extLst>
                  <a:ext uri="{FF2B5EF4-FFF2-40B4-BE49-F238E27FC236}">
                    <a16:creationId xmlns:a16="http://schemas.microsoft.com/office/drawing/2014/main" id="{F11C94C3-AABB-4D7F-BD11-82FDD6B22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8">
                <a:extLst>
                  <a:ext uri="{FF2B5EF4-FFF2-40B4-BE49-F238E27FC236}">
                    <a16:creationId xmlns:a16="http://schemas.microsoft.com/office/drawing/2014/main" id="{B8705EF7-57A5-4ABE-95F7-73306BCAE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9">
                <a:extLst>
                  <a:ext uri="{FF2B5EF4-FFF2-40B4-BE49-F238E27FC236}">
                    <a16:creationId xmlns:a16="http://schemas.microsoft.com/office/drawing/2014/main" id="{38F764F1-BDC6-410B-880D-561E402B1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0">
                <a:extLst>
                  <a:ext uri="{FF2B5EF4-FFF2-40B4-BE49-F238E27FC236}">
                    <a16:creationId xmlns:a16="http://schemas.microsoft.com/office/drawing/2014/main" id="{A4DDC6B0-C1A2-48FF-A188-6DCF9AC4D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1">
                <a:extLst>
                  <a:ext uri="{FF2B5EF4-FFF2-40B4-BE49-F238E27FC236}">
                    <a16:creationId xmlns:a16="http://schemas.microsoft.com/office/drawing/2014/main" id="{26CC4077-781A-43AF-8137-D53D5BC35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2">
                <a:extLst>
                  <a:ext uri="{FF2B5EF4-FFF2-40B4-BE49-F238E27FC236}">
                    <a16:creationId xmlns:a16="http://schemas.microsoft.com/office/drawing/2014/main" id="{7DE29040-F244-427B-89CD-2CBEAB5D0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3">
                <a:extLst>
                  <a:ext uri="{FF2B5EF4-FFF2-40B4-BE49-F238E27FC236}">
                    <a16:creationId xmlns:a16="http://schemas.microsoft.com/office/drawing/2014/main" id="{968CFDFD-E70D-477A-AF7E-85B5BCF74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" name="Group 56">
              <a:extLst>
                <a:ext uri="{FF2B5EF4-FFF2-40B4-BE49-F238E27FC236}">
                  <a16:creationId xmlns:a16="http://schemas.microsoft.com/office/drawing/2014/main" id="{BC3006D1-6A85-4DF0-8A0E-8B3CF86651E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2" name="Picture 14">
                <a:extLst>
                  <a:ext uri="{FF2B5EF4-FFF2-40B4-BE49-F238E27FC236}">
                    <a16:creationId xmlns:a16="http://schemas.microsoft.com/office/drawing/2014/main" id="{BA4B711F-44B0-4186-9D50-ABF54E23B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5">
                <a:extLst>
                  <a:ext uri="{FF2B5EF4-FFF2-40B4-BE49-F238E27FC236}">
                    <a16:creationId xmlns:a16="http://schemas.microsoft.com/office/drawing/2014/main" id="{8FFBB904-E9E8-4189-B004-EE092A029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6">
                <a:extLst>
                  <a:ext uri="{FF2B5EF4-FFF2-40B4-BE49-F238E27FC236}">
                    <a16:creationId xmlns:a16="http://schemas.microsoft.com/office/drawing/2014/main" id="{4AEBE077-49FF-42C9-8DD8-EF2AB0DD7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7">
                <a:extLst>
                  <a:ext uri="{FF2B5EF4-FFF2-40B4-BE49-F238E27FC236}">
                    <a16:creationId xmlns:a16="http://schemas.microsoft.com/office/drawing/2014/main" id="{64340CD4-4F02-481F-B07A-BF8AE4C95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8">
                <a:extLst>
                  <a:ext uri="{FF2B5EF4-FFF2-40B4-BE49-F238E27FC236}">
                    <a16:creationId xmlns:a16="http://schemas.microsoft.com/office/drawing/2014/main" id="{2FE533EB-DAF7-4669-8FC8-554371BBC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9">
                <a:extLst>
                  <a:ext uri="{FF2B5EF4-FFF2-40B4-BE49-F238E27FC236}">
                    <a16:creationId xmlns:a16="http://schemas.microsoft.com/office/drawing/2014/main" id="{4F8F3A68-9CD3-4663-84E1-F842BA2D7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0">
                <a:extLst>
                  <a:ext uri="{FF2B5EF4-FFF2-40B4-BE49-F238E27FC236}">
                    <a16:creationId xmlns:a16="http://schemas.microsoft.com/office/drawing/2014/main" id="{A257B5E3-9E58-44D9-96B0-6CB801C57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1">
                <a:extLst>
                  <a:ext uri="{FF2B5EF4-FFF2-40B4-BE49-F238E27FC236}">
                    <a16:creationId xmlns:a16="http://schemas.microsoft.com/office/drawing/2014/main" id="{1FAEA36B-FD24-41C6-B9C1-8C3A9CC1B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2">
                <a:extLst>
                  <a:ext uri="{FF2B5EF4-FFF2-40B4-BE49-F238E27FC236}">
                    <a16:creationId xmlns:a16="http://schemas.microsoft.com/office/drawing/2014/main" id="{3C5D53D4-6655-4C3A-9754-B59079603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3">
                <a:extLst>
                  <a:ext uri="{FF2B5EF4-FFF2-40B4-BE49-F238E27FC236}">
                    <a16:creationId xmlns:a16="http://schemas.microsoft.com/office/drawing/2014/main" id="{012071EB-F50C-485F-B315-0E5941672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A18C1C08-0D74-4E1A-ADCD-EBCC4CF5620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CB8DBD99-A48C-4474-82A4-E6C999A0C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C6D8D7F9-2359-4625-A750-6739D3136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F061E1C9-F9DE-487B-A71E-5864872DA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CBACE544-A634-41D8-A3CB-5C9C93C02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AB1234F1-4B4A-4A44-8E40-6FFB88588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700EFA5D-4FF8-4815-854E-D3DC48BE1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5F0E3653-D380-451C-B3DE-2946A3086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15A486D7-38DB-4B32-B7CA-FC4748550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25D0F1AC-B507-4C57-A330-2CF814FD9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3">
                <a:extLst>
                  <a:ext uri="{FF2B5EF4-FFF2-40B4-BE49-F238E27FC236}">
                    <a16:creationId xmlns:a16="http://schemas.microsoft.com/office/drawing/2014/main" id="{7CECCD5B-F0DA-493A-A436-36787DB1E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AC7ED98C-E94F-49BC-9A41-A748E416EBA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2" name="Picture 14">
                <a:extLst>
                  <a:ext uri="{FF2B5EF4-FFF2-40B4-BE49-F238E27FC236}">
                    <a16:creationId xmlns:a16="http://schemas.microsoft.com/office/drawing/2014/main" id="{0E29C8A7-36E6-4AD3-A7DA-D64223278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5">
                <a:extLst>
                  <a:ext uri="{FF2B5EF4-FFF2-40B4-BE49-F238E27FC236}">
                    <a16:creationId xmlns:a16="http://schemas.microsoft.com/office/drawing/2014/main" id="{FBFF80D4-751D-4DE9-A32B-E6A64D5E9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6">
                <a:extLst>
                  <a:ext uri="{FF2B5EF4-FFF2-40B4-BE49-F238E27FC236}">
                    <a16:creationId xmlns:a16="http://schemas.microsoft.com/office/drawing/2014/main" id="{D8CFA566-F0D0-408D-A24D-2E95AABE0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7">
                <a:extLst>
                  <a:ext uri="{FF2B5EF4-FFF2-40B4-BE49-F238E27FC236}">
                    <a16:creationId xmlns:a16="http://schemas.microsoft.com/office/drawing/2014/main" id="{9059F4A3-BC74-4293-9430-893C7BC5D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8">
                <a:extLst>
                  <a:ext uri="{FF2B5EF4-FFF2-40B4-BE49-F238E27FC236}">
                    <a16:creationId xmlns:a16="http://schemas.microsoft.com/office/drawing/2014/main" id="{9C4C8198-4CEC-4208-8D7D-8F3A344CC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9">
                <a:extLst>
                  <a:ext uri="{FF2B5EF4-FFF2-40B4-BE49-F238E27FC236}">
                    <a16:creationId xmlns:a16="http://schemas.microsoft.com/office/drawing/2014/main" id="{E65979B8-1921-42F1-A575-3DEEE55FB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0">
                <a:extLst>
                  <a:ext uri="{FF2B5EF4-FFF2-40B4-BE49-F238E27FC236}">
                    <a16:creationId xmlns:a16="http://schemas.microsoft.com/office/drawing/2014/main" id="{156DA11D-A773-47D3-9178-0DECC4A5D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1">
                <a:extLst>
                  <a:ext uri="{FF2B5EF4-FFF2-40B4-BE49-F238E27FC236}">
                    <a16:creationId xmlns:a16="http://schemas.microsoft.com/office/drawing/2014/main" id="{8D361067-768C-402E-87C9-AF6613B91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2">
                <a:extLst>
                  <a:ext uri="{FF2B5EF4-FFF2-40B4-BE49-F238E27FC236}">
                    <a16:creationId xmlns:a16="http://schemas.microsoft.com/office/drawing/2014/main" id="{DAFC04FE-7C54-463F-9BAF-7DBF79FF8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3">
                <a:extLst>
                  <a:ext uri="{FF2B5EF4-FFF2-40B4-BE49-F238E27FC236}">
                    <a16:creationId xmlns:a16="http://schemas.microsoft.com/office/drawing/2014/main" id="{A82E9F15-708F-4FE9-9B69-2435CFF95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1" name="Group 56">
              <a:extLst>
                <a:ext uri="{FF2B5EF4-FFF2-40B4-BE49-F238E27FC236}">
                  <a16:creationId xmlns:a16="http://schemas.microsoft.com/office/drawing/2014/main" id="{47F7157C-F667-41AC-B404-D143014F001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2" name="Picture 14">
                <a:extLst>
                  <a:ext uri="{FF2B5EF4-FFF2-40B4-BE49-F238E27FC236}">
                    <a16:creationId xmlns:a16="http://schemas.microsoft.com/office/drawing/2014/main" id="{C69A85D9-52F1-4BC2-B7A8-5596A996E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5">
                <a:extLst>
                  <a:ext uri="{FF2B5EF4-FFF2-40B4-BE49-F238E27FC236}">
                    <a16:creationId xmlns:a16="http://schemas.microsoft.com/office/drawing/2014/main" id="{3227BEA7-1C3F-421F-BAE2-277E1D234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6">
                <a:extLst>
                  <a:ext uri="{FF2B5EF4-FFF2-40B4-BE49-F238E27FC236}">
                    <a16:creationId xmlns:a16="http://schemas.microsoft.com/office/drawing/2014/main" id="{A88C6768-914A-473F-A27A-1AF1D5AC2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7">
                <a:extLst>
                  <a:ext uri="{FF2B5EF4-FFF2-40B4-BE49-F238E27FC236}">
                    <a16:creationId xmlns:a16="http://schemas.microsoft.com/office/drawing/2014/main" id="{283B1E75-D069-4768-AF04-DF68CFACD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8">
                <a:extLst>
                  <a:ext uri="{FF2B5EF4-FFF2-40B4-BE49-F238E27FC236}">
                    <a16:creationId xmlns:a16="http://schemas.microsoft.com/office/drawing/2014/main" id="{E9A81E74-F53F-47C0-AF5E-C6F8BCD7E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9">
                <a:extLst>
                  <a:ext uri="{FF2B5EF4-FFF2-40B4-BE49-F238E27FC236}">
                    <a16:creationId xmlns:a16="http://schemas.microsoft.com/office/drawing/2014/main" id="{78B0DBE8-FB68-4C5B-A584-EC593F226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0">
                <a:extLst>
                  <a:ext uri="{FF2B5EF4-FFF2-40B4-BE49-F238E27FC236}">
                    <a16:creationId xmlns:a16="http://schemas.microsoft.com/office/drawing/2014/main" id="{7BB8FBC7-2D0C-47F4-8F9E-7E3EF6C7A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1">
                <a:extLst>
                  <a:ext uri="{FF2B5EF4-FFF2-40B4-BE49-F238E27FC236}">
                    <a16:creationId xmlns:a16="http://schemas.microsoft.com/office/drawing/2014/main" id="{2602A300-210B-4687-A527-00D6FC1C2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2">
                <a:extLst>
                  <a:ext uri="{FF2B5EF4-FFF2-40B4-BE49-F238E27FC236}">
                    <a16:creationId xmlns:a16="http://schemas.microsoft.com/office/drawing/2014/main" id="{01E1631E-C28B-42E7-8C87-19BEF64F7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3">
                <a:extLst>
                  <a:ext uri="{FF2B5EF4-FFF2-40B4-BE49-F238E27FC236}">
                    <a16:creationId xmlns:a16="http://schemas.microsoft.com/office/drawing/2014/main" id="{A51415B3-1EED-4B6E-B0A6-FF9408CFC0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" name="Group 56">
              <a:extLst>
                <a:ext uri="{FF2B5EF4-FFF2-40B4-BE49-F238E27FC236}">
                  <a16:creationId xmlns:a16="http://schemas.microsoft.com/office/drawing/2014/main" id="{ED168A2C-AA49-4043-ABCB-F0F81E5AB28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2" name="Picture 14">
                <a:extLst>
                  <a:ext uri="{FF2B5EF4-FFF2-40B4-BE49-F238E27FC236}">
                    <a16:creationId xmlns:a16="http://schemas.microsoft.com/office/drawing/2014/main" id="{0BC2C577-309F-49E6-B62A-1550D7A46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5">
                <a:extLst>
                  <a:ext uri="{FF2B5EF4-FFF2-40B4-BE49-F238E27FC236}">
                    <a16:creationId xmlns:a16="http://schemas.microsoft.com/office/drawing/2014/main" id="{90CC1C27-3010-4BB1-84BB-E956A0C3C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6">
                <a:extLst>
                  <a:ext uri="{FF2B5EF4-FFF2-40B4-BE49-F238E27FC236}">
                    <a16:creationId xmlns:a16="http://schemas.microsoft.com/office/drawing/2014/main" id="{57BBE27A-FC5C-4F86-B58A-CCD7F3AE7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7">
                <a:extLst>
                  <a:ext uri="{FF2B5EF4-FFF2-40B4-BE49-F238E27FC236}">
                    <a16:creationId xmlns:a16="http://schemas.microsoft.com/office/drawing/2014/main" id="{825F5BE7-DE27-4A5B-AF0C-310396BE4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8">
                <a:extLst>
                  <a:ext uri="{FF2B5EF4-FFF2-40B4-BE49-F238E27FC236}">
                    <a16:creationId xmlns:a16="http://schemas.microsoft.com/office/drawing/2014/main" id="{8EBCDADF-3433-4477-A564-49F1F61E7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9">
                <a:extLst>
                  <a:ext uri="{FF2B5EF4-FFF2-40B4-BE49-F238E27FC236}">
                    <a16:creationId xmlns:a16="http://schemas.microsoft.com/office/drawing/2014/main" id="{56F02AAE-4D68-4960-B7DC-506D171E7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0">
                <a:extLst>
                  <a:ext uri="{FF2B5EF4-FFF2-40B4-BE49-F238E27FC236}">
                    <a16:creationId xmlns:a16="http://schemas.microsoft.com/office/drawing/2014/main" id="{E9F62E0E-E447-41FD-8C8E-0B5DF5266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1">
                <a:extLst>
                  <a:ext uri="{FF2B5EF4-FFF2-40B4-BE49-F238E27FC236}">
                    <a16:creationId xmlns:a16="http://schemas.microsoft.com/office/drawing/2014/main" id="{B298CD87-9D0E-4D0D-BD05-FC6D26051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2">
                <a:extLst>
                  <a:ext uri="{FF2B5EF4-FFF2-40B4-BE49-F238E27FC236}">
                    <a16:creationId xmlns:a16="http://schemas.microsoft.com/office/drawing/2014/main" id="{BC39D8F7-8F70-4B16-921C-98767C4B5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3">
                <a:extLst>
                  <a:ext uri="{FF2B5EF4-FFF2-40B4-BE49-F238E27FC236}">
                    <a16:creationId xmlns:a16="http://schemas.microsoft.com/office/drawing/2014/main" id="{30FB245B-7634-48E6-965E-40EDEE3B3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" name="Group 56">
              <a:extLst>
                <a:ext uri="{FF2B5EF4-FFF2-40B4-BE49-F238E27FC236}">
                  <a16:creationId xmlns:a16="http://schemas.microsoft.com/office/drawing/2014/main" id="{0F6E930A-E0E0-40EF-9D7C-154F7B31EA5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4" name="Picture 14">
                <a:extLst>
                  <a:ext uri="{FF2B5EF4-FFF2-40B4-BE49-F238E27FC236}">
                    <a16:creationId xmlns:a16="http://schemas.microsoft.com/office/drawing/2014/main" id="{255972E5-9E6A-4F46-BFDF-CA9883784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5">
                <a:extLst>
                  <a:ext uri="{FF2B5EF4-FFF2-40B4-BE49-F238E27FC236}">
                    <a16:creationId xmlns:a16="http://schemas.microsoft.com/office/drawing/2014/main" id="{D6B15DD5-4E44-4037-BA0F-7B8A36A8B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16">
                <a:extLst>
                  <a:ext uri="{FF2B5EF4-FFF2-40B4-BE49-F238E27FC236}">
                    <a16:creationId xmlns:a16="http://schemas.microsoft.com/office/drawing/2014/main" id="{7AB1837C-16A3-423A-A1AE-6A67BEF6F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17">
                <a:extLst>
                  <a:ext uri="{FF2B5EF4-FFF2-40B4-BE49-F238E27FC236}">
                    <a16:creationId xmlns:a16="http://schemas.microsoft.com/office/drawing/2014/main" id="{D7CBE04A-C6D8-4227-91F2-890BBE771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8">
                <a:extLst>
                  <a:ext uri="{FF2B5EF4-FFF2-40B4-BE49-F238E27FC236}">
                    <a16:creationId xmlns:a16="http://schemas.microsoft.com/office/drawing/2014/main" id="{0171C843-F3A6-4912-9976-9BEBF16C2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9">
                <a:extLst>
                  <a:ext uri="{FF2B5EF4-FFF2-40B4-BE49-F238E27FC236}">
                    <a16:creationId xmlns:a16="http://schemas.microsoft.com/office/drawing/2014/main" id="{1BAF98BB-4DE6-4627-84D3-49DFAB74A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20">
                <a:extLst>
                  <a:ext uri="{FF2B5EF4-FFF2-40B4-BE49-F238E27FC236}">
                    <a16:creationId xmlns:a16="http://schemas.microsoft.com/office/drawing/2014/main" id="{AF5BD1FD-7E50-414B-8867-749777EFD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21">
                <a:extLst>
                  <a:ext uri="{FF2B5EF4-FFF2-40B4-BE49-F238E27FC236}">
                    <a16:creationId xmlns:a16="http://schemas.microsoft.com/office/drawing/2014/main" id="{8C0E0F68-8A83-4619-B685-539706085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22">
                <a:extLst>
                  <a:ext uri="{FF2B5EF4-FFF2-40B4-BE49-F238E27FC236}">
                    <a16:creationId xmlns:a16="http://schemas.microsoft.com/office/drawing/2014/main" id="{D4A9D8F0-9E86-425B-B2A4-6B821E763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3">
                <a:extLst>
                  <a:ext uri="{FF2B5EF4-FFF2-40B4-BE49-F238E27FC236}">
                    <a16:creationId xmlns:a16="http://schemas.microsoft.com/office/drawing/2014/main" id="{2FEEDEC1-EE79-441C-8FE8-220101911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EFB1AF8E-FF69-42C8-A5CE-89CAB4C504F8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23" name="Group 56">
              <a:extLst>
                <a:ext uri="{FF2B5EF4-FFF2-40B4-BE49-F238E27FC236}">
                  <a16:creationId xmlns:a16="http://schemas.microsoft.com/office/drawing/2014/main" id="{97026421-47CD-4269-8E8D-4AD29D4D02A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013C6B21-A1BB-4248-A91A-96400BE38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CF0C29D0-09A1-458F-AEF0-F032324AE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A32D6019-D3F5-49AC-B93C-6C7BDED6C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C17A8F44-2C03-4EEC-BEB4-1039B1F2F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0D30EA45-2ACF-47A6-B5AB-1272ACC4F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C48FE860-FD59-4D33-A254-D6EC2FD51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D6B67FF5-890A-4D36-A25E-FAC5DBF57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D8ACA55E-6D5A-480A-9F41-D4EA97666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7AD1DABB-4134-4D38-9D10-6B89C4286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4016A231-0237-433E-B5E7-2BD992C34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4" name="Group 56">
              <a:extLst>
                <a:ext uri="{FF2B5EF4-FFF2-40B4-BE49-F238E27FC236}">
                  <a16:creationId xmlns:a16="http://schemas.microsoft.com/office/drawing/2014/main" id="{D858988E-F24A-43F7-B495-7121721820E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13" name="Picture 14">
                <a:extLst>
                  <a:ext uri="{FF2B5EF4-FFF2-40B4-BE49-F238E27FC236}">
                    <a16:creationId xmlns:a16="http://schemas.microsoft.com/office/drawing/2014/main" id="{1EB56FE8-2885-426F-B288-F1F252B7A5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5">
                <a:extLst>
                  <a:ext uri="{FF2B5EF4-FFF2-40B4-BE49-F238E27FC236}">
                    <a16:creationId xmlns:a16="http://schemas.microsoft.com/office/drawing/2014/main" id="{C8FB69A9-845A-43D1-8374-23AFF1969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6">
                <a:extLst>
                  <a:ext uri="{FF2B5EF4-FFF2-40B4-BE49-F238E27FC236}">
                    <a16:creationId xmlns:a16="http://schemas.microsoft.com/office/drawing/2014/main" id="{2BCB0E0D-0AF0-4EBF-9E04-F31062E37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7">
                <a:extLst>
                  <a:ext uri="{FF2B5EF4-FFF2-40B4-BE49-F238E27FC236}">
                    <a16:creationId xmlns:a16="http://schemas.microsoft.com/office/drawing/2014/main" id="{4EB1E08A-5DD1-4C58-B2B8-868CA0990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8">
                <a:extLst>
                  <a:ext uri="{FF2B5EF4-FFF2-40B4-BE49-F238E27FC236}">
                    <a16:creationId xmlns:a16="http://schemas.microsoft.com/office/drawing/2014/main" id="{8D78102B-20B4-4387-8040-273ABC0FB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9">
                <a:extLst>
                  <a:ext uri="{FF2B5EF4-FFF2-40B4-BE49-F238E27FC236}">
                    <a16:creationId xmlns:a16="http://schemas.microsoft.com/office/drawing/2014/main" id="{EC526511-8E49-4D91-9D71-EE091DF56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0">
                <a:extLst>
                  <a:ext uri="{FF2B5EF4-FFF2-40B4-BE49-F238E27FC236}">
                    <a16:creationId xmlns:a16="http://schemas.microsoft.com/office/drawing/2014/main" id="{099BD22F-8D92-46DE-B886-48030E5DB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1">
                <a:extLst>
                  <a:ext uri="{FF2B5EF4-FFF2-40B4-BE49-F238E27FC236}">
                    <a16:creationId xmlns:a16="http://schemas.microsoft.com/office/drawing/2014/main" id="{F4E515DE-407A-407E-980B-CA70A0C97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2">
                <a:extLst>
                  <a:ext uri="{FF2B5EF4-FFF2-40B4-BE49-F238E27FC236}">
                    <a16:creationId xmlns:a16="http://schemas.microsoft.com/office/drawing/2014/main" id="{10AE5832-CAF0-4EEF-8054-6FEC9A0AD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3">
                <a:extLst>
                  <a:ext uri="{FF2B5EF4-FFF2-40B4-BE49-F238E27FC236}">
                    <a16:creationId xmlns:a16="http://schemas.microsoft.com/office/drawing/2014/main" id="{2594C706-047A-45E0-80CF-BC197FC8B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5" name="Group 56">
              <a:extLst>
                <a:ext uri="{FF2B5EF4-FFF2-40B4-BE49-F238E27FC236}">
                  <a16:creationId xmlns:a16="http://schemas.microsoft.com/office/drawing/2014/main" id="{9C8811CA-F356-46DB-A751-62AF1EF00A8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03" name="Picture 14">
                <a:extLst>
                  <a:ext uri="{FF2B5EF4-FFF2-40B4-BE49-F238E27FC236}">
                    <a16:creationId xmlns:a16="http://schemas.microsoft.com/office/drawing/2014/main" id="{E865F3D3-5918-440A-9D88-3C1984756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5">
                <a:extLst>
                  <a:ext uri="{FF2B5EF4-FFF2-40B4-BE49-F238E27FC236}">
                    <a16:creationId xmlns:a16="http://schemas.microsoft.com/office/drawing/2014/main" id="{6E166573-D8F0-4ADC-B6CA-6E9338A0A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6">
                <a:extLst>
                  <a:ext uri="{FF2B5EF4-FFF2-40B4-BE49-F238E27FC236}">
                    <a16:creationId xmlns:a16="http://schemas.microsoft.com/office/drawing/2014/main" id="{4811CB7F-A2E7-4E21-91BF-D1A896BA5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7">
                <a:extLst>
                  <a:ext uri="{FF2B5EF4-FFF2-40B4-BE49-F238E27FC236}">
                    <a16:creationId xmlns:a16="http://schemas.microsoft.com/office/drawing/2014/main" id="{B12FFFA4-FA02-4906-B3CC-97F27C138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8">
                <a:extLst>
                  <a:ext uri="{FF2B5EF4-FFF2-40B4-BE49-F238E27FC236}">
                    <a16:creationId xmlns:a16="http://schemas.microsoft.com/office/drawing/2014/main" id="{E11305BF-1C22-476D-8CBC-CD27D450A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9">
                <a:extLst>
                  <a:ext uri="{FF2B5EF4-FFF2-40B4-BE49-F238E27FC236}">
                    <a16:creationId xmlns:a16="http://schemas.microsoft.com/office/drawing/2014/main" id="{78BF0641-4C3F-4B95-8DBE-5CA51D012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0">
                <a:extLst>
                  <a:ext uri="{FF2B5EF4-FFF2-40B4-BE49-F238E27FC236}">
                    <a16:creationId xmlns:a16="http://schemas.microsoft.com/office/drawing/2014/main" id="{C9E22566-8581-4916-9CA0-DF51BF0E2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1">
                <a:extLst>
                  <a:ext uri="{FF2B5EF4-FFF2-40B4-BE49-F238E27FC236}">
                    <a16:creationId xmlns:a16="http://schemas.microsoft.com/office/drawing/2014/main" id="{2106ABD5-135E-4D3C-AA9D-31483A339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2">
                <a:extLst>
                  <a:ext uri="{FF2B5EF4-FFF2-40B4-BE49-F238E27FC236}">
                    <a16:creationId xmlns:a16="http://schemas.microsoft.com/office/drawing/2014/main" id="{88AE97C2-D795-4657-AA8F-9F4759EE4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3">
                <a:extLst>
                  <a:ext uri="{FF2B5EF4-FFF2-40B4-BE49-F238E27FC236}">
                    <a16:creationId xmlns:a16="http://schemas.microsoft.com/office/drawing/2014/main" id="{6D347EEF-5E64-4BA8-A215-5968E8CEA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6" name="Group 56">
              <a:extLst>
                <a:ext uri="{FF2B5EF4-FFF2-40B4-BE49-F238E27FC236}">
                  <a16:creationId xmlns:a16="http://schemas.microsoft.com/office/drawing/2014/main" id="{762204BB-833A-4F3E-B97E-83A91430D1A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93" name="Picture 14">
                <a:extLst>
                  <a:ext uri="{FF2B5EF4-FFF2-40B4-BE49-F238E27FC236}">
                    <a16:creationId xmlns:a16="http://schemas.microsoft.com/office/drawing/2014/main" id="{CF4388EB-B165-430E-A93F-261AB5484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5">
                <a:extLst>
                  <a:ext uri="{FF2B5EF4-FFF2-40B4-BE49-F238E27FC236}">
                    <a16:creationId xmlns:a16="http://schemas.microsoft.com/office/drawing/2014/main" id="{9B8F66EA-DDC7-4946-AC00-70BB7700B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6">
                <a:extLst>
                  <a:ext uri="{FF2B5EF4-FFF2-40B4-BE49-F238E27FC236}">
                    <a16:creationId xmlns:a16="http://schemas.microsoft.com/office/drawing/2014/main" id="{6C595564-4785-4D9A-BB90-89C4E16AF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7">
                <a:extLst>
                  <a:ext uri="{FF2B5EF4-FFF2-40B4-BE49-F238E27FC236}">
                    <a16:creationId xmlns:a16="http://schemas.microsoft.com/office/drawing/2014/main" id="{AA4DCE57-582D-4F79-A0CB-489375790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8">
                <a:extLst>
                  <a:ext uri="{FF2B5EF4-FFF2-40B4-BE49-F238E27FC236}">
                    <a16:creationId xmlns:a16="http://schemas.microsoft.com/office/drawing/2014/main" id="{963FCE8E-1660-44BA-827E-DAAEF03B5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9">
                <a:extLst>
                  <a:ext uri="{FF2B5EF4-FFF2-40B4-BE49-F238E27FC236}">
                    <a16:creationId xmlns:a16="http://schemas.microsoft.com/office/drawing/2014/main" id="{55EB7B84-690C-4510-88D1-D27762180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0">
                <a:extLst>
                  <a:ext uri="{FF2B5EF4-FFF2-40B4-BE49-F238E27FC236}">
                    <a16:creationId xmlns:a16="http://schemas.microsoft.com/office/drawing/2014/main" id="{62DCD5B9-13EE-40A3-AB4A-47848081A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1">
                <a:extLst>
                  <a:ext uri="{FF2B5EF4-FFF2-40B4-BE49-F238E27FC236}">
                    <a16:creationId xmlns:a16="http://schemas.microsoft.com/office/drawing/2014/main" id="{008FFDF7-42AC-4271-A766-74535587E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2">
                <a:extLst>
                  <a:ext uri="{FF2B5EF4-FFF2-40B4-BE49-F238E27FC236}">
                    <a16:creationId xmlns:a16="http://schemas.microsoft.com/office/drawing/2014/main" id="{F972C69E-F2E0-424B-B43D-61AF823FC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3">
                <a:extLst>
                  <a:ext uri="{FF2B5EF4-FFF2-40B4-BE49-F238E27FC236}">
                    <a16:creationId xmlns:a16="http://schemas.microsoft.com/office/drawing/2014/main" id="{D582C402-4173-41D3-9FF7-88AE660EE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7" name="Group 56">
              <a:extLst>
                <a:ext uri="{FF2B5EF4-FFF2-40B4-BE49-F238E27FC236}">
                  <a16:creationId xmlns:a16="http://schemas.microsoft.com/office/drawing/2014/main" id="{8125F510-32F5-4C38-AAA7-6A4B512CA6A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83" name="Picture 14">
                <a:extLst>
                  <a:ext uri="{FF2B5EF4-FFF2-40B4-BE49-F238E27FC236}">
                    <a16:creationId xmlns:a16="http://schemas.microsoft.com/office/drawing/2014/main" id="{0E94F032-FCD5-4B58-B23D-DDF657786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5">
                <a:extLst>
                  <a:ext uri="{FF2B5EF4-FFF2-40B4-BE49-F238E27FC236}">
                    <a16:creationId xmlns:a16="http://schemas.microsoft.com/office/drawing/2014/main" id="{7ABBA2D4-EE09-4A18-92A2-1B83E6AA3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6">
                <a:extLst>
                  <a:ext uri="{FF2B5EF4-FFF2-40B4-BE49-F238E27FC236}">
                    <a16:creationId xmlns:a16="http://schemas.microsoft.com/office/drawing/2014/main" id="{1A7992B0-76F7-40D7-96BC-D3C0CEDBB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7">
                <a:extLst>
                  <a:ext uri="{FF2B5EF4-FFF2-40B4-BE49-F238E27FC236}">
                    <a16:creationId xmlns:a16="http://schemas.microsoft.com/office/drawing/2014/main" id="{28495CA5-C413-4438-810F-5D183027B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8">
                <a:extLst>
                  <a:ext uri="{FF2B5EF4-FFF2-40B4-BE49-F238E27FC236}">
                    <a16:creationId xmlns:a16="http://schemas.microsoft.com/office/drawing/2014/main" id="{DAE326AB-86BD-4B55-A904-337069E004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9">
                <a:extLst>
                  <a:ext uri="{FF2B5EF4-FFF2-40B4-BE49-F238E27FC236}">
                    <a16:creationId xmlns:a16="http://schemas.microsoft.com/office/drawing/2014/main" id="{B0444B92-27A8-43BE-85B4-C285389FE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0">
                <a:extLst>
                  <a:ext uri="{FF2B5EF4-FFF2-40B4-BE49-F238E27FC236}">
                    <a16:creationId xmlns:a16="http://schemas.microsoft.com/office/drawing/2014/main" id="{43BB1326-F7D6-41F5-BD3B-05BE08F52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1">
                <a:extLst>
                  <a:ext uri="{FF2B5EF4-FFF2-40B4-BE49-F238E27FC236}">
                    <a16:creationId xmlns:a16="http://schemas.microsoft.com/office/drawing/2014/main" id="{31FE2694-363A-4DC4-8495-888163FB0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2">
                <a:extLst>
                  <a:ext uri="{FF2B5EF4-FFF2-40B4-BE49-F238E27FC236}">
                    <a16:creationId xmlns:a16="http://schemas.microsoft.com/office/drawing/2014/main" id="{527AF192-2B48-4839-9DFE-3393A64B5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3">
                <a:extLst>
                  <a:ext uri="{FF2B5EF4-FFF2-40B4-BE49-F238E27FC236}">
                    <a16:creationId xmlns:a16="http://schemas.microsoft.com/office/drawing/2014/main" id="{B568276A-2BAF-4A8C-A443-7A21CB3CD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8" name="Group 56">
              <a:extLst>
                <a:ext uri="{FF2B5EF4-FFF2-40B4-BE49-F238E27FC236}">
                  <a16:creationId xmlns:a16="http://schemas.microsoft.com/office/drawing/2014/main" id="{196C7BC2-0407-4F7F-81F0-CBADD775B26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4AB0FB06-600E-4238-92EA-77BDD70F8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0D8C87D6-A60D-4BCF-BCE3-95F58D425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907E72A4-FAD0-4276-B990-ACDA9CBAA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EE9F2887-081E-4DC5-9D8A-1A93AECA2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80EB157C-6B21-4AC5-8876-153035750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4301A56C-2051-4632-8177-99A01B1DB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656AD8AD-423D-4593-986C-CA191A5AD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D632D59D-3BAE-4CDE-916C-ED40539F0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054F2A35-99A8-4063-ABB2-36A4714D7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D41BA494-35A5-44D7-87BA-1F2955DA6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C95335EA-9F56-4C41-A135-4A5F80F0D1F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246CE422-C818-4EC4-89DF-7B054048D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C6121455-5A09-4055-AA6C-312FB5DC1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790DDB98-23A6-48C4-BAFF-613D685C6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08A17383-75C1-4460-8DF6-A99CE376A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02AD7854-A3BF-44FF-BB0A-B694D81F5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98D26B80-AB28-4A56-8E42-77EE7CA3F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0B22272A-1B44-4846-8042-3911D51F2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F8236940-56AF-408F-B0BB-F419576E2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8EB9796C-6816-4D19-AF93-19AEB741F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DBA8F6AB-9429-44E5-A794-62CE8789E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0" name="Group 56">
              <a:extLst>
                <a:ext uri="{FF2B5EF4-FFF2-40B4-BE49-F238E27FC236}">
                  <a16:creationId xmlns:a16="http://schemas.microsoft.com/office/drawing/2014/main" id="{5A5D91AE-8984-4357-A62A-E3A2B2338C7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B0DED6BF-628E-425B-85EA-47D3D4E1D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E8518529-B48A-4FE3-AFAE-6CD6443B8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D40085EE-6037-4A57-AA90-D9B82873D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EE8AD96F-C315-4DF9-AF7E-B81C39BCB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15784652-3DDD-448B-BA1D-9C247ED32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DC4F1489-209F-4749-85F0-3810F2384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55BD08C8-DA19-426D-B164-9570E090F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95512DAA-ED8E-4AF2-969D-6CFFCADD2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F0AD6F05-4B79-4E22-A370-8EA7935F5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92C63B67-3521-4AA4-9849-AD151D225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83ED8518-DAD9-4E6F-9111-D2E51AAC4E6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43" name="Picture 14">
                <a:extLst>
                  <a:ext uri="{FF2B5EF4-FFF2-40B4-BE49-F238E27FC236}">
                    <a16:creationId xmlns:a16="http://schemas.microsoft.com/office/drawing/2014/main" id="{FF1EB4DD-3372-4C92-A804-087D4F32B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5">
                <a:extLst>
                  <a:ext uri="{FF2B5EF4-FFF2-40B4-BE49-F238E27FC236}">
                    <a16:creationId xmlns:a16="http://schemas.microsoft.com/office/drawing/2014/main" id="{EDBD39E1-A25B-4A4E-9D08-E3F133ABE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6">
                <a:extLst>
                  <a:ext uri="{FF2B5EF4-FFF2-40B4-BE49-F238E27FC236}">
                    <a16:creationId xmlns:a16="http://schemas.microsoft.com/office/drawing/2014/main" id="{847C20C3-348A-4AC1-9E88-252AF7440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7">
                <a:extLst>
                  <a:ext uri="{FF2B5EF4-FFF2-40B4-BE49-F238E27FC236}">
                    <a16:creationId xmlns:a16="http://schemas.microsoft.com/office/drawing/2014/main" id="{8DEEF19F-9078-4E71-B909-6422AAEBE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8">
                <a:extLst>
                  <a:ext uri="{FF2B5EF4-FFF2-40B4-BE49-F238E27FC236}">
                    <a16:creationId xmlns:a16="http://schemas.microsoft.com/office/drawing/2014/main" id="{E9AFB004-A10F-48F0-AC7A-28EC84C42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9">
                <a:extLst>
                  <a:ext uri="{FF2B5EF4-FFF2-40B4-BE49-F238E27FC236}">
                    <a16:creationId xmlns:a16="http://schemas.microsoft.com/office/drawing/2014/main" id="{F3DC519B-9B39-442F-AAB3-5A273E143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0">
                <a:extLst>
                  <a:ext uri="{FF2B5EF4-FFF2-40B4-BE49-F238E27FC236}">
                    <a16:creationId xmlns:a16="http://schemas.microsoft.com/office/drawing/2014/main" id="{322A82BC-FEA5-42DE-AD30-A681B6DE3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1">
                <a:extLst>
                  <a:ext uri="{FF2B5EF4-FFF2-40B4-BE49-F238E27FC236}">
                    <a16:creationId xmlns:a16="http://schemas.microsoft.com/office/drawing/2014/main" id="{2BE92BA7-1741-486E-983B-BD75B652D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2">
                <a:extLst>
                  <a:ext uri="{FF2B5EF4-FFF2-40B4-BE49-F238E27FC236}">
                    <a16:creationId xmlns:a16="http://schemas.microsoft.com/office/drawing/2014/main" id="{A7DE7066-82DF-4F99-8075-02CB2CD6C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3">
                <a:extLst>
                  <a:ext uri="{FF2B5EF4-FFF2-40B4-BE49-F238E27FC236}">
                    <a16:creationId xmlns:a16="http://schemas.microsoft.com/office/drawing/2014/main" id="{2BD4247D-41E5-43E2-B3BF-C41DB4BC6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0D1CC67C-F086-46C7-935A-3EF14368635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33" name="Picture 14">
                <a:extLst>
                  <a:ext uri="{FF2B5EF4-FFF2-40B4-BE49-F238E27FC236}">
                    <a16:creationId xmlns:a16="http://schemas.microsoft.com/office/drawing/2014/main" id="{87F079F3-A543-4AEF-86B9-C26551E7E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5">
                <a:extLst>
                  <a:ext uri="{FF2B5EF4-FFF2-40B4-BE49-F238E27FC236}">
                    <a16:creationId xmlns:a16="http://schemas.microsoft.com/office/drawing/2014/main" id="{FC0B95FA-4F5B-4087-8D17-EEB76F8AF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6">
                <a:extLst>
                  <a:ext uri="{FF2B5EF4-FFF2-40B4-BE49-F238E27FC236}">
                    <a16:creationId xmlns:a16="http://schemas.microsoft.com/office/drawing/2014/main" id="{497113DA-7D41-4845-9474-4755A53FA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7">
                <a:extLst>
                  <a:ext uri="{FF2B5EF4-FFF2-40B4-BE49-F238E27FC236}">
                    <a16:creationId xmlns:a16="http://schemas.microsoft.com/office/drawing/2014/main" id="{FFA92E79-9375-4ACB-B786-5A141657C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8">
                <a:extLst>
                  <a:ext uri="{FF2B5EF4-FFF2-40B4-BE49-F238E27FC236}">
                    <a16:creationId xmlns:a16="http://schemas.microsoft.com/office/drawing/2014/main" id="{609AD6D0-E611-4BCD-AD99-493706E55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9">
                <a:extLst>
                  <a:ext uri="{FF2B5EF4-FFF2-40B4-BE49-F238E27FC236}">
                    <a16:creationId xmlns:a16="http://schemas.microsoft.com/office/drawing/2014/main" id="{8A794F97-A3AE-4187-ADB3-0B9327BE3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0">
                <a:extLst>
                  <a:ext uri="{FF2B5EF4-FFF2-40B4-BE49-F238E27FC236}">
                    <a16:creationId xmlns:a16="http://schemas.microsoft.com/office/drawing/2014/main" id="{0E39C7BA-6134-4C41-88D8-BDED8A194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1">
                <a:extLst>
                  <a:ext uri="{FF2B5EF4-FFF2-40B4-BE49-F238E27FC236}">
                    <a16:creationId xmlns:a16="http://schemas.microsoft.com/office/drawing/2014/main" id="{B3557635-2F84-430D-82A2-2340DC7F5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2">
                <a:extLst>
                  <a:ext uri="{FF2B5EF4-FFF2-40B4-BE49-F238E27FC236}">
                    <a16:creationId xmlns:a16="http://schemas.microsoft.com/office/drawing/2014/main" id="{FD50EDED-3CBA-4640-A425-1EEF23E19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3">
                <a:extLst>
                  <a:ext uri="{FF2B5EF4-FFF2-40B4-BE49-F238E27FC236}">
                    <a16:creationId xmlns:a16="http://schemas.microsoft.com/office/drawing/2014/main" id="{7CBC590F-4FD5-4425-81B2-C5F25B282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7C1F7782-80E5-4839-B2A1-49202C5C0027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34" name="Group 56">
              <a:extLst>
                <a:ext uri="{FF2B5EF4-FFF2-40B4-BE49-F238E27FC236}">
                  <a16:creationId xmlns:a16="http://schemas.microsoft.com/office/drawing/2014/main" id="{E7A95CB4-5B4B-48DE-8A2B-596E985581E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34" name="Picture 14">
                <a:extLst>
                  <a:ext uri="{FF2B5EF4-FFF2-40B4-BE49-F238E27FC236}">
                    <a16:creationId xmlns:a16="http://schemas.microsoft.com/office/drawing/2014/main" id="{475E7563-94AF-4889-8011-2409AA4C9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5">
                <a:extLst>
                  <a:ext uri="{FF2B5EF4-FFF2-40B4-BE49-F238E27FC236}">
                    <a16:creationId xmlns:a16="http://schemas.microsoft.com/office/drawing/2014/main" id="{19EBCD29-E137-47AA-A6BE-0DEF12A7D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6">
                <a:extLst>
                  <a:ext uri="{FF2B5EF4-FFF2-40B4-BE49-F238E27FC236}">
                    <a16:creationId xmlns:a16="http://schemas.microsoft.com/office/drawing/2014/main" id="{CABDABBE-5EC4-4F30-B136-CBDCD47C1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7">
                <a:extLst>
                  <a:ext uri="{FF2B5EF4-FFF2-40B4-BE49-F238E27FC236}">
                    <a16:creationId xmlns:a16="http://schemas.microsoft.com/office/drawing/2014/main" id="{F1FAFB19-7FA5-4ACC-8E87-BFB27DCF0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8">
                <a:extLst>
                  <a:ext uri="{FF2B5EF4-FFF2-40B4-BE49-F238E27FC236}">
                    <a16:creationId xmlns:a16="http://schemas.microsoft.com/office/drawing/2014/main" id="{ED966DAB-4D80-417C-BDFA-3297511D7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9">
                <a:extLst>
                  <a:ext uri="{FF2B5EF4-FFF2-40B4-BE49-F238E27FC236}">
                    <a16:creationId xmlns:a16="http://schemas.microsoft.com/office/drawing/2014/main" id="{BD41D1A0-5839-4838-9ED2-F4616D87A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0">
                <a:extLst>
                  <a:ext uri="{FF2B5EF4-FFF2-40B4-BE49-F238E27FC236}">
                    <a16:creationId xmlns:a16="http://schemas.microsoft.com/office/drawing/2014/main" id="{207DA9E9-367A-464A-9662-03789B8EC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1">
                <a:extLst>
                  <a:ext uri="{FF2B5EF4-FFF2-40B4-BE49-F238E27FC236}">
                    <a16:creationId xmlns:a16="http://schemas.microsoft.com/office/drawing/2014/main" id="{7BEAA75E-4BCD-45EC-B372-E7EAEA480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2">
                <a:extLst>
                  <a:ext uri="{FF2B5EF4-FFF2-40B4-BE49-F238E27FC236}">
                    <a16:creationId xmlns:a16="http://schemas.microsoft.com/office/drawing/2014/main" id="{F368DA71-D819-43A5-BFAA-7A8830195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3">
                <a:extLst>
                  <a:ext uri="{FF2B5EF4-FFF2-40B4-BE49-F238E27FC236}">
                    <a16:creationId xmlns:a16="http://schemas.microsoft.com/office/drawing/2014/main" id="{7547A546-2BF7-42DE-905B-D6553510E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5" name="Group 56">
              <a:extLst>
                <a:ext uri="{FF2B5EF4-FFF2-40B4-BE49-F238E27FC236}">
                  <a16:creationId xmlns:a16="http://schemas.microsoft.com/office/drawing/2014/main" id="{10F425A7-0459-43B5-A0A2-6D0478767EF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24" name="Picture 14">
                <a:extLst>
                  <a:ext uri="{FF2B5EF4-FFF2-40B4-BE49-F238E27FC236}">
                    <a16:creationId xmlns:a16="http://schemas.microsoft.com/office/drawing/2014/main" id="{B36B8DCE-6385-459B-B79F-C97643B0F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5">
                <a:extLst>
                  <a:ext uri="{FF2B5EF4-FFF2-40B4-BE49-F238E27FC236}">
                    <a16:creationId xmlns:a16="http://schemas.microsoft.com/office/drawing/2014/main" id="{D16DF13B-D26B-41C8-A5F0-E4FDC98AB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6">
                <a:extLst>
                  <a:ext uri="{FF2B5EF4-FFF2-40B4-BE49-F238E27FC236}">
                    <a16:creationId xmlns:a16="http://schemas.microsoft.com/office/drawing/2014/main" id="{47B2A002-01CA-4E42-B16C-6FE562396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7">
                <a:extLst>
                  <a:ext uri="{FF2B5EF4-FFF2-40B4-BE49-F238E27FC236}">
                    <a16:creationId xmlns:a16="http://schemas.microsoft.com/office/drawing/2014/main" id="{34ACAF38-86B1-4E02-BFBD-5461EBB122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8">
                <a:extLst>
                  <a:ext uri="{FF2B5EF4-FFF2-40B4-BE49-F238E27FC236}">
                    <a16:creationId xmlns:a16="http://schemas.microsoft.com/office/drawing/2014/main" id="{E274892B-A666-4BB6-A9AA-A712E2E33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9">
                <a:extLst>
                  <a:ext uri="{FF2B5EF4-FFF2-40B4-BE49-F238E27FC236}">
                    <a16:creationId xmlns:a16="http://schemas.microsoft.com/office/drawing/2014/main" id="{6D1F41F7-438B-4BFA-AE7B-BAC88B21C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0">
                <a:extLst>
                  <a:ext uri="{FF2B5EF4-FFF2-40B4-BE49-F238E27FC236}">
                    <a16:creationId xmlns:a16="http://schemas.microsoft.com/office/drawing/2014/main" id="{C565F8ED-AB5D-4ECC-8AD0-DAFC2A9EA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1">
                <a:extLst>
                  <a:ext uri="{FF2B5EF4-FFF2-40B4-BE49-F238E27FC236}">
                    <a16:creationId xmlns:a16="http://schemas.microsoft.com/office/drawing/2014/main" id="{26EB9C67-474D-4FED-A05A-FA0BC66B2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2">
                <a:extLst>
                  <a:ext uri="{FF2B5EF4-FFF2-40B4-BE49-F238E27FC236}">
                    <a16:creationId xmlns:a16="http://schemas.microsoft.com/office/drawing/2014/main" id="{A6F9749C-CE81-41C5-960C-EBBA0EF59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3">
                <a:extLst>
                  <a:ext uri="{FF2B5EF4-FFF2-40B4-BE49-F238E27FC236}">
                    <a16:creationId xmlns:a16="http://schemas.microsoft.com/office/drawing/2014/main" id="{003EE942-3B0A-470E-B76E-042DCD7FE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6" name="Group 56">
              <a:extLst>
                <a:ext uri="{FF2B5EF4-FFF2-40B4-BE49-F238E27FC236}">
                  <a16:creationId xmlns:a16="http://schemas.microsoft.com/office/drawing/2014/main" id="{C03330C7-461E-4DDE-AF7B-E46E5888968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14" name="Picture 14">
                <a:extLst>
                  <a:ext uri="{FF2B5EF4-FFF2-40B4-BE49-F238E27FC236}">
                    <a16:creationId xmlns:a16="http://schemas.microsoft.com/office/drawing/2014/main" id="{0E88F3E3-9DC0-4D70-B019-F76CD7F6A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5">
                <a:extLst>
                  <a:ext uri="{FF2B5EF4-FFF2-40B4-BE49-F238E27FC236}">
                    <a16:creationId xmlns:a16="http://schemas.microsoft.com/office/drawing/2014/main" id="{FE3E1D85-913F-42A7-BF17-A1E201A5D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6">
                <a:extLst>
                  <a:ext uri="{FF2B5EF4-FFF2-40B4-BE49-F238E27FC236}">
                    <a16:creationId xmlns:a16="http://schemas.microsoft.com/office/drawing/2014/main" id="{A8DB08FC-9F93-4F9F-8142-567C2DC0F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7">
                <a:extLst>
                  <a:ext uri="{FF2B5EF4-FFF2-40B4-BE49-F238E27FC236}">
                    <a16:creationId xmlns:a16="http://schemas.microsoft.com/office/drawing/2014/main" id="{942F5EF1-AB53-41D7-96F5-EC7360B1C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8">
                <a:extLst>
                  <a:ext uri="{FF2B5EF4-FFF2-40B4-BE49-F238E27FC236}">
                    <a16:creationId xmlns:a16="http://schemas.microsoft.com/office/drawing/2014/main" id="{99D44C03-AFDB-40D1-9650-D9934C7B1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9">
                <a:extLst>
                  <a:ext uri="{FF2B5EF4-FFF2-40B4-BE49-F238E27FC236}">
                    <a16:creationId xmlns:a16="http://schemas.microsoft.com/office/drawing/2014/main" id="{8C003BE8-C8B4-41AE-B8CB-77B1B23D3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0">
                <a:extLst>
                  <a:ext uri="{FF2B5EF4-FFF2-40B4-BE49-F238E27FC236}">
                    <a16:creationId xmlns:a16="http://schemas.microsoft.com/office/drawing/2014/main" id="{DBD1F4B0-5AE9-47D5-B3A2-A56B3CE1F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1">
                <a:extLst>
                  <a:ext uri="{FF2B5EF4-FFF2-40B4-BE49-F238E27FC236}">
                    <a16:creationId xmlns:a16="http://schemas.microsoft.com/office/drawing/2014/main" id="{F14396BF-F771-469A-8D39-3DD8E5630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2">
                <a:extLst>
                  <a:ext uri="{FF2B5EF4-FFF2-40B4-BE49-F238E27FC236}">
                    <a16:creationId xmlns:a16="http://schemas.microsoft.com/office/drawing/2014/main" id="{B21ECC1B-5887-4BE5-9062-1C2E7B019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3">
                <a:extLst>
                  <a:ext uri="{FF2B5EF4-FFF2-40B4-BE49-F238E27FC236}">
                    <a16:creationId xmlns:a16="http://schemas.microsoft.com/office/drawing/2014/main" id="{E6D3BD08-2CF8-41E4-B7D2-094C4778D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7" name="Group 56">
              <a:extLst>
                <a:ext uri="{FF2B5EF4-FFF2-40B4-BE49-F238E27FC236}">
                  <a16:creationId xmlns:a16="http://schemas.microsoft.com/office/drawing/2014/main" id="{F4218858-449B-4E07-B8D6-C86FADA6F5D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04" name="Picture 14">
                <a:extLst>
                  <a:ext uri="{FF2B5EF4-FFF2-40B4-BE49-F238E27FC236}">
                    <a16:creationId xmlns:a16="http://schemas.microsoft.com/office/drawing/2014/main" id="{68EFF796-6620-4FD6-9733-C1D36A889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5">
                <a:extLst>
                  <a:ext uri="{FF2B5EF4-FFF2-40B4-BE49-F238E27FC236}">
                    <a16:creationId xmlns:a16="http://schemas.microsoft.com/office/drawing/2014/main" id="{E3D88E6B-2758-4ECC-B9BB-EC1C72012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6">
                <a:extLst>
                  <a:ext uri="{FF2B5EF4-FFF2-40B4-BE49-F238E27FC236}">
                    <a16:creationId xmlns:a16="http://schemas.microsoft.com/office/drawing/2014/main" id="{0582310D-9350-45F5-A24E-ACD4B4360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7">
                <a:extLst>
                  <a:ext uri="{FF2B5EF4-FFF2-40B4-BE49-F238E27FC236}">
                    <a16:creationId xmlns:a16="http://schemas.microsoft.com/office/drawing/2014/main" id="{2105D12B-5CBD-4284-B9A3-FEBFC290B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8">
                <a:extLst>
                  <a:ext uri="{FF2B5EF4-FFF2-40B4-BE49-F238E27FC236}">
                    <a16:creationId xmlns:a16="http://schemas.microsoft.com/office/drawing/2014/main" id="{6A562CBD-24CE-484A-9993-B701FE528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9">
                <a:extLst>
                  <a:ext uri="{FF2B5EF4-FFF2-40B4-BE49-F238E27FC236}">
                    <a16:creationId xmlns:a16="http://schemas.microsoft.com/office/drawing/2014/main" id="{FE426927-F21E-4402-93F8-8D65A8EA0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0">
                <a:extLst>
                  <a:ext uri="{FF2B5EF4-FFF2-40B4-BE49-F238E27FC236}">
                    <a16:creationId xmlns:a16="http://schemas.microsoft.com/office/drawing/2014/main" id="{9F46204D-A189-4D81-9F52-3082373B9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1">
                <a:extLst>
                  <a:ext uri="{FF2B5EF4-FFF2-40B4-BE49-F238E27FC236}">
                    <a16:creationId xmlns:a16="http://schemas.microsoft.com/office/drawing/2014/main" id="{C2CFF2D7-2B0E-499B-A6DD-BAA7DEA71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2">
                <a:extLst>
                  <a:ext uri="{FF2B5EF4-FFF2-40B4-BE49-F238E27FC236}">
                    <a16:creationId xmlns:a16="http://schemas.microsoft.com/office/drawing/2014/main" id="{E44B7EFD-FDD3-47EF-BE0E-6BA229569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3">
                <a:extLst>
                  <a:ext uri="{FF2B5EF4-FFF2-40B4-BE49-F238E27FC236}">
                    <a16:creationId xmlns:a16="http://schemas.microsoft.com/office/drawing/2014/main" id="{274E19F4-CB0C-4C31-8E27-853462E78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8" name="Group 56">
              <a:extLst>
                <a:ext uri="{FF2B5EF4-FFF2-40B4-BE49-F238E27FC236}">
                  <a16:creationId xmlns:a16="http://schemas.microsoft.com/office/drawing/2014/main" id="{C3F29375-3783-4725-B826-D2F5E8EC3C9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94" name="Picture 14">
                <a:extLst>
                  <a:ext uri="{FF2B5EF4-FFF2-40B4-BE49-F238E27FC236}">
                    <a16:creationId xmlns:a16="http://schemas.microsoft.com/office/drawing/2014/main" id="{14383ECC-021B-4872-A088-14AE67A1F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5">
                <a:extLst>
                  <a:ext uri="{FF2B5EF4-FFF2-40B4-BE49-F238E27FC236}">
                    <a16:creationId xmlns:a16="http://schemas.microsoft.com/office/drawing/2014/main" id="{34CCD71B-F376-428F-9ADD-F0DA0E29E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6">
                <a:extLst>
                  <a:ext uri="{FF2B5EF4-FFF2-40B4-BE49-F238E27FC236}">
                    <a16:creationId xmlns:a16="http://schemas.microsoft.com/office/drawing/2014/main" id="{12C4A7A9-F797-4A6F-B7A6-5543E3727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7">
                <a:extLst>
                  <a:ext uri="{FF2B5EF4-FFF2-40B4-BE49-F238E27FC236}">
                    <a16:creationId xmlns:a16="http://schemas.microsoft.com/office/drawing/2014/main" id="{5D741EF4-5206-46DE-B0A5-9ADFB40AE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8">
                <a:extLst>
                  <a:ext uri="{FF2B5EF4-FFF2-40B4-BE49-F238E27FC236}">
                    <a16:creationId xmlns:a16="http://schemas.microsoft.com/office/drawing/2014/main" id="{C5C607CF-12EC-4AC0-981F-9184ED644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9">
                <a:extLst>
                  <a:ext uri="{FF2B5EF4-FFF2-40B4-BE49-F238E27FC236}">
                    <a16:creationId xmlns:a16="http://schemas.microsoft.com/office/drawing/2014/main" id="{204EB029-F8BE-47D0-B967-F3C41F777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0">
                <a:extLst>
                  <a:ext uri="{FF2B5EF4-FFF2-40B4-BE49-F238E27FC236}">
                    <a16:creationId xmlns:a16="http://schemas.microsoft.com/office/drawing/2014/main" id="{A6DE70B2-01FC-43FC-B085-269E7D85B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1">
                <a:extLst>
                  <a:ext uri="{FF2B5EF4-FFF2-40B4-BE49-F238E27FC236}">
                    <a16:creationId xmlns:a16="http://schemas.microsoft.com/office/drawing/2014/main" id="{172809AA-4533-4AB4-B130-39EE9D763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2">
                <a:extLst>
                  <a:ext uri="{FF2B5EF4-FFF2-40B4-BE49-F238E27FC236}">
                    <a16:creationId xmlns:a16="http://schemas.microsoft.com/office/drawing/2014/main" id="{A8D02405-928F-4A89-99D1-628C313A4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3">
                <a:extLst>
                  <a:ext uri="{FF2B5EF4-FFF2-40B4-BE49-F238E27FC236}">
                    <a16:creationId xmlns:a16="http://schemas.microsoft.com/office/drawing/2014/main" id="{4C7E2C42-9AC5-4DB7-96D9-168D606DB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9" name="Group 56">
              <a:extLst>
                <a:ext uri="{FF2B5EF4-FFF2-40B4-BE49-F238E27FC236}">
                  <a16:creationId xmlns:a16="http://schemas.microsoft.com/office/drawing/2014/main" id="{D4C1B7A0-D54A-4BA6-AEF5-7F7F95B9065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84" name="Picture 14">
                <a:extLst>
                  <a:ext uri="{FF2B5EF4-FFF2-40B4-BE49-F238E27FC236}">
                    <a16:creationId xmlns:a16="http://schemas.microsoft.com/office/drawing/2014/main" id="{1D5EECCA-E75D-46BF-8EBB-58F760A06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5">
                <a:extLst>
                  <a:ext uri="{FF2B5EF4-FFF2-40B4-BE49-F238E27FC236}">
                    <a16:creationId xmlns:a16="http://schemas.microsoft.com/office/drawing/2014/main" id="{DA213487-4898-41F8-B06A-DCB217CC3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6">
                <a:extLst>
                  <a:ext uri="{FF2B5EF4-FFF2-40B4-BE49-F238E27FC236}">
                    <a16:creationId xmlns:a16="http://schemas.microsoft.com/office/drawing/2014/main" id="{E424A8B1-9CBD-4848-9D45-99A4E851A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7">
                <a:extLst>
                  <a:ext uri="{FF2B5EF4-FFF2-40B4-BE49-F238E27FC236}">
                    <a16:creationId xmlns:a16="http://schemas.microsoft.com/office/drawing/2014/main" id="{EFC3DE2B-2479-45B8-8683-112C483F6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8">
                <a:extLst>
                  <a:ext uri="{FF2B5EF4-FFF2-40B4-BE49-F238E27FC236}">
                    <a16:creationId xmlns:a16="http://schemas.microsoft.com/office/drawing/2014/main" id="{C39E704F-C122-4F82-AD6D-C66F0DD5C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9">
                <a:extLst>
                  <a:ext uri="{FF2B5EF4-FFF2-40B4-BE49-F238E27FC236}">
                    <a16:creationId xmlns:a16="http://schemas.microsoft.com/office/drawing/2014/main" id="{7BCEA2E2-B53C-4410-A66E-721E3F1D0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0">
                <a:extLst>
                  <a:ext uri="{FF2B5EF4-FFF2-40B4-BE49-F238E27FC236}">
                    <a16:creationId xmlns:a16="http://schemas.microsoft.com/office/drawing/2014/main" id="{DFB0FC26-BDC2-4BD9-A486-EEE926D20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1">
                <a:extLst>
                  <a:ext uri="{FF2B5EF4-FFF2-40B4-BE49-F238E27FC236}">
                    <a16:creationId xmlns:a16="http://schemas.microsoft.com/office/drawing/2014/main" id="{E934D94A-7BD1-4580-B596-AEFE56893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2">
                <a:extLst>
                  <a:ext uri="{FF2B5EF4-FFF2-40B4-BE49-F238E27FC236}">
                    <a16:creationId xmlns:a16="http://schemas.microsoft.com/office/drawing/2014/main" id="{E7018B8E-8B03-4039-9D12-0BA065D5C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3">
                <a:extLst>
                  <a:ext uri="{FF2B5EF4-FFF2-40B4-BE49-F238E27FC236}">
                    <a16:creationId xmlns:a16="http://schemas.microsoft.com/office/drawing/2014/main" id="{2EB64206-6ABB-4B47-AA64-F798C6E94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26B8DA40-B556-44F2-9144-F6DECC2D698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1CA3A6B5-B287-4B9B-B06B-4A1E4F33C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147FF60B-AC62-4B2E-BE7C-7845CBA93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6B8334D0-6A85-4947-8719-ACE5669F3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38F2C2DD-B324-47C6-A531-8DE1AE39A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C1B0FD06-EA12-472D-945E-3930D80AF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A03BFF52-F79F-4531-9373-E67DA95E1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1BB4B6BA-BC49-4C60-9435-2E0A3AE4A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A37D31D0-572C-426B-83D2-90D5EFAD2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3825D494-E988-4ABD-9C2C-BE852CE0C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F91D0FEB-24B5-4FAF-820E-5B698AE53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1" name="Group 56">
              <a:extLst>
                <a:ext uri="{FF2B5EF4-FFF2-40B4-BE49-F238E27FC236}">
                  <a16:creationId xmlns:a16="http://schemas.microsoft.com/office/drawing/2014/main" id="{C849AFDB-5206-4F5D-BB4C-0774D49DE1F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ED2C418D-7A18-4B8A-83DB-BB984F0F7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270579A1-E003-4396-9738-6888AA2C8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5FE5BD08-7626-4201-8E51-B4F74DCC4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1BDD204C-D37B-409A-9DA4-B2144FED8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9AFEDC94-45E2-44F2-9FEC-611567DBF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14B6C266-2961-4C0C-950E-B61A0FC9C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BACE2C00-5A70-4E7D-AB5A-E04F57F83D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3DD7D3C0-A2B3-4D2B-9A65-8409F32EB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55CF5964-6F7E-46C3-BFB2-DCCB9957F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F156A4E3-CF6A-41A9-ABA7-45D8CC0B3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D203F147-114A-49F0-959C-0219931AA49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54" name="Picture 14">
                <a:extLst>
                  <a:ext uri="{FF2B5EF4-FFF2-40B4-BE49-F238E27FC236}">
                    <a16:creationId xmlns:a16="http://schemas.microsoft.com/office/drawing/2014/main" id="{C45B0F73-5A28-4A90-9C01-2F863A620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5">
                <a:extLst>
                  <a:ext uri="{FF2B5EF4-FFF2-40B4-BE49-F238E27FC236}">
                    <a16:creationId xmlns:a16="http://schemas.microsoft.com/office/drawing/2014/main" id="{6173E6C2-04A7-45CB-9E8D-4155E03AC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6">
                <a:extLst>
                  <a:ext uri="{FF2B5EF4-FFF2-40B4-BE49-F238E27FC236}">
                    <a16:creationId xmlns:a16="http://schemas.microsoft.com/office/drawing/2014/main" id="{7FA7B1CA-C444-4D77-9F2F-B8D798E22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7">
                <a:extLst>
                  <a:ext uri="{FF2B5EF4-FFF2-40B4-BE49-F238E27FC236}">
                    <a16:creationId xmlns:a16="http://schemas.microsoft.com/office/drawing/2014/main" id="{589D314A-8018-4551-A390-8E5965843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8">
                <a:extLst>
                  <a:ext uri="{FF2B5EF4-FFF2-40B4-BE49-F238E27FC236}">
                    <a16:creationId xmlns:a16="http://schemas.microsoft.com/office/drawing/2014/main" id="{B3F26305-E713-4D6F-80F8-30579DE77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9">
                <a:extLst>
                  <a:ext uri="{FF2B5EF4-FFF2-40B4-BE49-F238E27FC236}">
                    <a16:creationId xmlns:a16="http://schemas.microsoft.com/office/drawing/2014/main" id="{E57F2021-4713-406B-877D-6FF7AED96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0">
                <a:extLst>
                  <a:ext uri="{FF2B5EF4-FFF2-40B4-BE49-F238E27FC236}">
                    <a16:creationId xmlns:a16="http://schemas.microsoft.com/office/drawing/2014/main" id="{9EE4138D-E06D-4C4C-9AAA-B6E5D02C3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1">
                <a:extLst>
                  <a:ext uri="{FF2B5EF4-FFF2-40B4-BE49-F238E27FC236}">
                    <a16:creationId xmlns:a16="http://schemas.microsoft.com/office/drawing/2014/main" id="{3165068A-F8CB-4EEC-8AF9-8BE5D6BB1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2">
                <a:extLst>
                  <a:ext uri="{FF2B5EF4-FFF2-40B4-BE49-F238E27FC236}">
                    <a16:creationId xmlns:a16="http://schemas.microsoft.com/office/drawing/2014/main" id="{30F20CE3-42B7-4898-BD8D-B13AFF0D3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3">
                <a:extLst>
                  <a:ext uri="{FF2B5EF4-FFF2-40B4-BE49-F238E27FC236}">
                    <a16:creationId xmlns:a16="http://schemas.microsoft.com/office/drawing/2014/main" id="{000CB6D7-929C-482E-B6DA-EEF9DD4B0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D149898A-4CDE-4A09-B08C-74CD9EEE16E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472FA68D-5B48-47AB-9FD0-1D1BC1F1C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5">
                <a:extLst>
                  <a:ext uri="{FF2B5EF4-FFF2-40B4-BE49-F238E27FC236}">
                    <a16:creationId xmlns:a16="http://schemas.microsoft.com/office/drawing/2014/main" id="{498D35BA-917A-421A-A965-3AD2E7918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6">
                <a:extLst>
                  <a:ext uri="{FF2B5EF4-FFF2-40B4-BE49-F238E27FC236}">
                    <a16:creationId xmlns:a16="http://schemas.microsoft.com/office/drawing/2014/main" id="{61E648CA-4B6F-4A21-AD65-E96A0E5C6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7">
                <a:extLst>
                  <a:ext uri="{FF2B5EF4-FFF2-40B4-BE49-F238E27FC236}">
                    <a16:creationId xmlns:a16="http://schemas.microsoft.com/office/drawing/2014/main" id="{9E53AF01-F6B2-4AB8-9787-4512878B6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8">
                <a:extLst>
                  <a:ext uri="{FF2B5EF4-FFF2-40B4-BE49-F238E27FC236}">
                    <a16:creationId xmlns:a16="http://schemas.microsoft.com/office/drawing/2014/main" id="{F74F5890-7438-417F-8CA5-5AEFD5206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9">
                <a:extLst>
                  <a:ext uri="{FF2B5EF4-FFF2-40B4-BE49-F238E27FC236}">
                    <a16:creationId xmlns:a16="http://schemas.microsoft.com/office/drawing/2014/main" id="{66678527-397E-4A0D-9F2F-E3AF18748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0">
                <a:extLst>
                  <a:ext uri="{FF2B5EF4-FFF2-40B4-BE49-F238E27FC236}">
                    <a16:creationId xmlns:a16="http://schemas.microsoft.com/office/drawing/2014/main" id="{27FA0744-9079-445D-BF51-E07FC9A0F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1">
                <a:extLst>
                  <a:ext uri="{FF2B5EF4-FFF2-40B4-BE49-F238E27FC236}">
                    <a16:creationId xmlns:a16="http://schemas.microsoft.com/office/drawing/2014/main" id="{916CDF89-9B57-422E-BF4E-106C67F83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2">
                <a:extLst>
                  <a:ext uri="{FF2B5EF4-FFF2-40B4-BE49-F238E27FC236}">
                    <a16:creationId xmlns:a16="http://schemas.microsoft.com/office/drawing/2014/main" id="{B2E84C3F-D09E-45E1-8A48-F21D08C05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3">
                <a:extLst>
                  <a:ext uri="{FF2B5EF4-FFF2-40B4-BE49-F238E27FC236}">
                    <a16:creationId xmlns:a16="http://schemas.microsoft.com/office/drawing/2014/main" id="{A5ABDAFC-C6C5-4329-AD42-B0FF157F8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44" name="Group 56">
            <a:extLst>
              <a:ext uri="{FF2B5EF4-FFF2-40B4-BE49-F238E27FC236}">
                <a16:creationId xmlns:a16="http://schemas.microsoft.com/office/drawing/2014/main" id="{3F6CCCE2-1FF8-4039-A3AB-800ED1C2AA9A}"/>
              </a:ext>
            </a:extLst>
          </p:cNvPr>
          <p:cNvGrpSpPr/>
          <p:nvPr/>
        </p:nvGrpSpPr>
        <p:grpSpPr>
          <a:xfrm>
            <a:off x="4162911" y="1511824"/>
            <a:ext cx="1539560" cy="171967"/>
            <a:chOff x="7746380" y="2949426"/>
            <a:chExt cx="2188691" cy="244475"/>
          </a:xfrm>
        </p:grpSpPr>
        <p:pic>
          <p:nvPicPr>
            <p:cNvPr id="445" name="Picture 14">
              <a:extLst>
                <a:ext uri="{FF2B5EF4-FFF2-40B4-BE49-F238E27FC236}">
                  <a16:creationId xmlns:a16="http://schemas.microsoft.com/office/drawing/2014/main" id="{919D6A03-77D4-4B6D-90E9-97E5FBD317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5">
              <a:extLst>
                <a:ext uri="{FF2B5EF4-FFF2-40B4-BE49-F238E27FC236}">
                  <a16:creationId xmlns:a16="http://schemas.microsoft.com/office/drawing/2014/main" id="{6C0866A0-B731-422A-95BE-DE7AF38367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6">
              <a:extLst>
                <a:ext uri="{FF2B5EF4-FFF2-40B4-BE49-F238E27FC236}">
                  <a16:creationId xmlns:a16="http://schemas.microsoft.com/office/drawing/2014/main" id="{A4A8FAD9-F023-4E8F-B02D-54A8E780E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7">
              <a:extLst>
                <a:ext uri="{FF2B5EF4-FFF2-40B4-BE49-F238E27FC236}">
                  <a16:creationId xmlns:a16="http://schemas.microsoft.com/office/drawing/2014/main" id="{141F0098-ED66-4354-A573-042EFBF402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8">
              <a:extLst>
                <a:ext uri="{FF2B5EF4-FFF2-40B4-BE49-F238E27FC236}">
                  <a16:creationId xmlns:a16="http://schemas.microsoft.com/office/drawing/2014/main" id="{E4D060BB-85F1-48C5-B110-183F2746B9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9">
              <a:extLst>
                <a:ext uri="{FF2B5EF4-FFF2-40B4-BE49-F238E27FC236}">
                  <a16:creationId xmlns:a16="http://schemas.microsoft.com/office/drawing/2014/main" id="{B389ACAE-6E17-40CD-9C9E-2C5238D808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0">
              <a:extLst>
                <a:ext uri="{FF2B5EF4-FFF2-40B4-BE49-F238E27FC236}">
                  <a16:creationId xmlns:a16="http://schemas.microsoft.com/office/drawing/2014/main" id="{CDF1A342-485C-4BEE-A693-E6864632D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1">
              <a:extLst>
                <a:ext uri="{FF2B5EF4-FFF2-40B4-BE49-F238E27FC236}">
                  <a16:creationId xmlns:a16="http://schemas.microsoft.com/office/drawing/2014/main" id="{6AAE1FDA-36A0-4DCE-8E37-C93496749E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2">
              <a:extLst>
                <a:ext uri="{FF2B5EF4-FFF2-40B4-BE49-F238E27FC236}">
                  <a16:creationId xmlns:a16="http://schemas.microsoft.com/office/drawing/2014/main" id="{E5E4E8F1-A718-4A52-B93E-9049057D2A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23">
              <a:extLst>
                <a:ext uri="{FF2B5EF4-FFF2-40B4-BE49-F238E27FC236}">
                  <a16:creationId xmlns:a16="http://schemas.microsoft.com/office/drawing/2014/main" id="{6736B884-60B2-4313-942B-64F2085A8D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77C612A9-3198-440A-B936-0CD5B9DDE6EE}"/>
              </a:ext>
            </a:extLst>
          </p:cNvPr>
          <p:cNvGrpSpPr/>
          <p:nvPr/>
        </p:nvGrpSpPr>
        <p:grpSpPr>
          <a:xfrm>
            <a:off x="2397493" y="1528916"/>
            <a:ext cx="1539560" cy="1515856"/>
            <a:chOff x="4975891" y="1527626"/>
            <a:chExt cx="1539560" cy="1515856"/>
          </a:xfrm>
        </p:grpSpPr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7ED5584E-0A19-47DA-9AAD-5A94A0DCFF2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56" name="Picture 14">
                <a:extLst>
                  <a:ext uri="{FF2B5EF4-FFF2-40B4-BE49-F238E27FC236}">
                    <a16:creationId xmlns:a16="http://schemas.microsoft.com/office/drawing/2014/main" id="{C99DE29F-F734-426D-BC48-6A8107C5E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5">
                <a:extLst>
                  <a:ext uri="{FF2B5EF4-FFF2-40B4-BE49-F238E27FC236}">
                    <a16:creationId xmlns:a16="http://schemas.microsoft.com/office/drawing/2014/main" id="{0A9F2B01-54BE-4535-BECA-B4F7E89A0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6">
                <a:extLst>
                  <a:ext uri="{FF2B5EF4-FFF2-40B4-BE49-F238E27FC236}">
                    <a16:creationId xmlns:a16="http://schemas.microsoft.com/office/drawing/2014/main" id="{E9F8B267-E2C5-4E9D-B2EA-C7E7BA665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7">
                <a:extLst>
                  <a:ext uri="{FF2B5EF4-FFF2-40B4-BE49-F238E27FC236}">
                    <a16:creationId xmlns:a16="http://schemas.microsoft.com/office/drawing/2014/main" id="{00E98DAF-656C-480E-835B-3CB5450E7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8">
                <a:extLst>
                  <a:ext uri="{FF2B5EF4-FFF2-40B4-BE49-F238E27FC236}">
                    <a16:creationId xmlns:a16="http://schemas.microsoft.com/office/drawing/2014/main" id="{7B4E478B-4581-42BA-93FA-883B26255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9">
                <a:extLst>
                  <a:ext uri="{FF2B5EF4-FFF2-40B4-BE49-F238E27FC236}">
                    <a16:creationId xmlns:a16="http://schemas.microsoft.com/office/drawing/2014/main" id="{A2D64409-5B35-4EB1-8002-005DDDFD2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0">
                <a:extLst>
                  <a:ext uri="{FF2B5EF4-FFF2-40B4-BE49-F238E27FC236}">
                    <a16:creationId xmlns:a16="http://schemas.microsoft.com/office/drawing/2014/main" id="{07E4B8A6-96F5-4F3E-A590-ACDA1BBE4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1">
                <a:extLst>
                  <a:ext uri="{FF2B5EF4-FFF2-40B4-BE49-F238E27FC236}">
                    <a16:creationId xmlns:a16="http://schemas.microsoft.com/office/drawing/2014/main" id="{F926296C-DEE0-4E85-BC73-3CB69288A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2">
                <a:extLst>
                  <a:ext uri="{FF2B5EF4-FFF2-40B4-BE49-F238E27FC236}">
                    <a16:creationId xmlns:a16="http://schemas.microsoft.com/office/drawing/2014/main" id="{1DA05606-2B23-4AE9-AEDA-9D30A6540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3">
                <a:extLst>
                  <a:ext uri="{FF2B5EF4-FFF2-40B4-BE49-F238E27FC236}">
                    <a16:creationId xmlns:a16="http://schemas.microsoft.com/office/drawing/2014/main" id="{A4622786-CF7D-44CD-AED2-C49172A92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7" name="Group 56">
              <a:extLst>
                <a:ext uri="{FF2B5EF4-FFF2-40B4-BE49-F238E27FC236}">
                  <a16:creationId xmlns:a16="http://schemas.microsoft.com/office/drawing/2014/main" id="{FC63EF30-5199-4AF5-89CD-5179B69DB74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46" name="Picture 14">
                <a:extLst>
                  <a:ext uri="{FF2B5EF4-FFF2-40B4-BE49-F238E27FC236}">
                    <a16:creationId xmlns:a16="http://schemas.microsoft.com/office/drawing/2014/main" id="{3837EC24-0B2C-4A60-9517-E9648760C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5">
                <a:extLst>
                  <a:ext uri="{FF2B5EF4-FFF2-40B4-BE49-F238E27FC236}">
                    <a16:creationId xmlns:a16="http://schemas.microsoft.com/office/drawing/2014/main" id="{C5E94E65-0750-4AAC-81CF-E61D2B560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6">
                <a:extLst>
                  <a:ext uri="{FF2B5EF4-FFF2-40B4-BE49-F238E27FC236}">
                    <a16:creationId xmlns:a16="http://schemas.microsoft.com/office/drawing/2014/main" id="{D66B9BAC-6F84-41C0-8E7B-82FE57F16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7">
                <a:extLst>
                  <a:ext uri="{FF2B5EF4-FFF2-40B4-BE49-F238E27FC236}">
                    <a16:creationId xmlns:a16="http://schemas.microsoft.com/office/drawing/2014/main" id="{0FD74F9E-3B25-4EEA-8A76-FEB7D68A4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8">
                <a:extLst>
                  <a:ext uri="{FF2B5EF4-FFF2-40B4-BE49-F238E27FC236}">
                    <a16:creationId xmlns:a16="http://schemas.microsoft.com/office/drawing/2014/main" id="{B3890250-FD58-4666-8A58-FE9C563A4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9">
                <a:extLst>
                  <a:ext uri="{FF2B5EF4-FFF2-40B4-BE49-F238E27FC236}">
                    <a16:creationId xmlns:a16="http://schemas.microsoft.com/office/drawing/2014/main" id="{3460F894-79B5-4CDA-87B2-DDB601E67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0">
                <a:extLst>
                  <a:ext uri="{FF2B5EF4-FFF2-40B4-BE49-F238E27FC236}">
                    <a16:creationId xmlns:a16="http://schemas.microsoft.com/office/drawing/2014/main" id="{EBAE4922-E5F7-4AD0-83EA-9262D11C1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1">
                <a:extLst>
                  <a:ext uri="{FF2B5EF4-FFF2-40B4-BE49-F238E27FC236}">
                    <a16:creationId xmlns:a16="http://schemas.microsoft.com/office/drawing/2014/main" id="{043C1D77-DD2C-467D-BA43-B173469C2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2">
                <a:extLst>
                  <a:ext uri="{FF2B5EF4-FFF2-40B4-BE49-F238E27FC236}">
                    <a16:creationId xmlns:a16="http://schemas.microsoft.com/office/drawing/2014/main" id="{07D3BF1F-17D6-427B-AB62-97DD31452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3">
                <a:extLst>
                  <a:ext uri="{FF2B5EF4-FFF2-40B4-BE49-F238E27FC236}">
                    <a16:creationId xmlns:a16="http://schemas.microsoft.com/office/drawing/2014/main" id="{988A4306-C502-4185-A985-95ADEBFE1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8" name="Group 56">
              <a:extLst>
                <a:ext uri="{FF2B5EF4-FFF2-40B4-BE49-F238E27FC236}">
                  <a16:creationId xmlns:a16="http://schemas.microsoft.com/office/drawing/2014/main" id="{59A69A19-6C1F-4BBE-BCDD-9B33683F6B6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36" name="Picture 14">
                <a:extLst>
                  <a:ext uri="{FF2B5EF4-FFF2-40B4-BE49-F238E27FC236}">
                    <a16:creationId xmlns:a16="http://schemas.microsoft.com/office/drawing/2014/main" id="{E7A27664-4950-4514-8619-58DB6E692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5">
                <a:extLst>
                  <a:ext uri="{FF2B5EF4-FFF2-40B4-BE49-F238E27FC236}">
                    <a16:creationId xmlns:a16="http://schemas.microsoft.com/office/drawing/2014/main" id="{C79082CB-0CCB-4DFC-94DA-0551A02EB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6">
                <a:extLst>
                  <a:ext uri="{FF2B5EF4-FFF2-40B4-BE49-F238E27FC236}">
                    <a16:creationId xmlns:a16="http://schemas.microsoft.com/office/drawing/2014/main" id="{CCD6BB3C-ABE9-44FD-B489-54E521631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7">
                <a:extLst>
                  <a:ext uri="{FF2B5EF4-FFF2-40B4-BE49-F238E27FC236}">
                    <a16:creationId xmlns:a16="http://schemas.microsoft.com/office/drawing/2014/main" id="{AD07A440-1EB6-4659-A4F3-9B8C85368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8">
                <a:extLst>
                  <a:ext uri="{FF2B5EF4-FFF2-40B4-BE49-F238E27FC236}">
                    <a16:creationId xmlns:a16="http://schemas.microsoft.com/office/drawing/2014/main" id="{3562C786-62FD-4642-9CDD-62652427F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9">
                <a:extLst>
                  <a:ext uri="{FF2B5EF4-FFF2-40B4-BE49-F238E27FC236}">
                    <a16:creationId xmlns:a16="http://schemas.microsoft.com/office/drawing/2014/main" id="{7DDFFC6F-812F-4949-A759-892A12D0D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0">
                <a:extLst>
                  <a:ext uri="{FF2B5EF4-FFF2-40B4-BE49-F238E27FC236}">
                    <a16:creationId xmlns:a16="http://schemas.microsoft.com/office/drawing/2014/main" id="{9648EA3D-B29E-4E16-9F59-5E68E9CB0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1">
                <a:extLst>
                  <a:ext uri="{FF2B5EF4-FFF2-40B4-BE49-F238E27FC236}">
                    <a16:creationId xmlns:a16="http://schemas.microsoft.com/office/drawing/2014/main" id="{47D311CE-37E0-4A1F-A36B-1A9D3B29C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2">
                <a:extLst>
                  <a:ext uri="{FF2B5EF4-FFF2-40B4-BE49-F238E27FC236}">
                    <a16:creationId xmlns:a16="http://schemas.microsoft.com/office/drawing/2014/main" id="{D93DDA5B-B43C-4B12-B9FC-354F4C3A7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3">
                <a:extLst>
                  <a:ext uri="{FF2B5EF4-FFF2-40B4-BE49-F238E27FC236}">
                    <a16:creationId xmlns:a16="http://schemas.microsoft.com/office/drawing/2014/main" id="{ED9B0C7F-3793-4A68-A6BE-3873A617E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9" name="Group 56">
              <a:extLst>
                <a:ext uri="{FF2B5EF4-FFF2-40B4-BE49-F238E27FC236}">
                  <a16:creationId xmlns:a16="http://schemas.microsoft.com/office/drawing/2014/main" id="{5AB0ADE4-CC2F-49A8-AA00-91056503B0B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26" name="Picture 14">
                <a:extLst>
                  <a:ext uri="{FF2B5EF4-FFF2-40B4-BE49-F238E27FC236}">
                    <a16:creationId xmlns:a16="http://schemas.microsoft.com/office/drawing/2014/main" id="{BBD95284-B70A-4BD8-998D-C70E78B66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5">
                <a:extLst>
                  <a:ext uri="{FF2B5EF4-FFF2-40B4-BE49-F238E27FC236}">
                    <a16:creationId xmlns:a16="http://schemas.microsoft.com/office/drawing/2014/main" id="{41128A01-A264-49EE-BA00-F815141F2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6">
                <a:extLst>
                  <a:ext uri="{FF2B5EF4-FFF2-40B4-BE49-F238E27FC236}">
                    <a16:creationId xmlns:a16="http://schemas.microsoft.com/office/drawing/2014/main" id="{EF2FFA1D-24CF-4FDA-BE3D-56DADA3E9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7">
                <a:extLst>
                  <a:ext uri="{FF2B5EF4-FFF2-40B4-BE49-F238E27FC236}">
                    <a16:creationId xmlns:a16="http://schemas.microsoft.com/office/drawing/2014/main" id="{153C525F-14FF-4904-8E27-5F118D771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8">
                <a:extLst>
                  <a:ext uri="{FF2B5EF4-FFF2-40B4-BE49-F238E27FC236}">
                    <a16:creationId xmlns:a16="http://schemas.microsoft.com/office/drawing/2014/main" id="{773AEEA6-3561-48AD-9C2E-4BA36D70D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9">
                <a:extLst>
                  <a:ext uri="{FF2B5EF4-FFF2-40B4-BE49-F238E27FC236}">
                    <a16:creationId xmlns:a16="http://schemas.microsoft.com/office/drawing/2014/main" id="{958E805E-B1E9-4658-91EC-4CE52CEBD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0">
                <a:extLst>
                  <a:ext uri="{FF2B5EF4-FFF2-40B4-BE49-F238E27FC236}">
                    <a16:creationId xmlns:a16="http://schemas.microsoft.com/office/drawing/2014/main" id="{94264E29-8E0C-44FF-85E7-A3749812A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1">
                <a:extLst>
                  <a:ext uri="{FF2B5EF4-FFF2-40B4-BE49-F238E27FC236}">
                    <a16:creationId xmlns:a16="http://schemas.microsoft.com/office/drawing/2014/main" id="{24FA1BCD-6F67-430B-97F5-366E45120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2">
                <a:extLst>
                  <a:ext uri="{FF2B5EF4-FFF2-40B4-BE49-F238E27FC236}">
                    <a16:creationId xmlns:a16="http://schemas.microsoft.com/office/drawing/2014/main" id="{9785DDC4-296C-4FAD-B787-1B92540ED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3">
                <a:extLst>
                  <a:ext uri="{FF2B5EF4-FFF2-40B4-BE49-F238E27FC236}">
                    <a16:creationId xmlns:a16="http://schemas.microsoft.com/office/drawing/2014/main" id="{A54ACCEA-5490-463D-8416-AC2DE45A7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0" name="Group 56">
              <a:extLst>
                <a:ext uri="{FF2B5EF4-FFF2-40B4-BE49-F238E27FC236}">
                  <a16:creationId xmlns:a16="http://schemas.microsoft.com/office/drawing/2014/main" id="{849B1717-699E-4C6A-AD01-D8357944055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16" name="Picture 14">
                <a:extLst>
                  <a:ext uri="{FF2B5EF4-FFF2-40B4-BE49-F238E27FC236}">
                    <a16:creationId xmlns:a16="http://schemas.microsoft.com/office/drawing/2014/main" id="{09EEB65F-0491-4372-85F3-94E7D5DD3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5">
                <a:extLst>
                  <a:ext uri="{FF2B5EF4-FFF2-40B4-BE49-F238E27FC236}">
                    <a16:creationId xmlns:a16="http://schemas.microsoft.com/office/drawing/2014/main" id="{5310A559-3DC5-4DE1-9151-4B21FE875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6">
                <a:extLst>
                  <a:ext uri="{FF2B5EF4-FFF2-40B4-BE49-F238E27FC236}">
                    <a16:creationId xmlns:a16="http://schemas.microsoft.com/office/drawing/2014/main" id="{2EC0F8BF-E3AD-46A4-992B-9AA491C61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7">
                <a:extLst>
                  <a:ext uri="{FF2B5EF4-FFF2-40B4-BE49-F238E27FC236}">
                    <a16:creationId xmlns:a16="http://schemas.microsoft.com/office/drawing/2014/main" id="{075B0AB8-0158-43F6-AD66-2D845BB00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8">
                <a:extLst>
                  <a:ext uri="{FF2B5EF4-FFF2-40B4-BE49-F238E27FC236}">
                    <a16:creationId xmlns:a16="http://schemas.microsoft.com/office/drawing/2014/main" id="{0D761EA3-4FC1-4705-9A0B-5413B6BCA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9">
                <a:extLst>
                  <a:ext uri="{FF2B5EF4-FFF2-40B4-BE49-F238E27FC236}">
                    <a16:creationId xmlns:a16="http://schemas.microsoft.com/office/drawing/2014/main" id="{38099EAB-1220-4E7C-B35B-FC9B79A1D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0">
                <a:extLst>
                  <a:ext uri="{FF2B5EF4-FFF2-40B4-BE49-F238E27FC236}">
                    <a16:creationId xmlns:a16="http://schemas.microsoft.com/office/drawing/2014/main" id="{A5A5DDED-AD17-4DEF-BC02-8618A7BEA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1">
                <a:extLst>
                  <a:ext uri="{FF2B5EF4-FFF2-40B4-BE49-F238E27FC236}">
                    <a16:creationId xmlns:a16="http://schemas.microsoft.com/office/drawing/2014/main" id="{00FA5120-345F-4B24-88A2-3D34E14CD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2">
                <a:extLst>
                  <a:ext uri="{FF2B5EF4-FFF2-40B4-BE49-F238E27FC236}">
                    <a16:creationId xmlns:a16="http://schemas.microsoft.com/office/drawing/2014/main" id="{AB555D2E-B27D-47A9-9B05-714E0DC3D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3">
                <a:extLst>
                  <a:ext uri="{FF2B5EF4-FFF2-40B4-BE49-F238E27FC236}">
                    <a16:creationId xmlns:a16="http://schemas.microsoft.com/office/drawing/2014/main" id="{A4D4B8F4-0922-4A66-8B37-34BD40862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1" name="Group 56">
              <a:extLst>
                <a:ext uri="{FF2B5EF4-FFF2-40B4-BE49-F238E27FC236}">
                  <a16:creationId xmlns:a16="http://schemas.microsoft.com/office/drawing/2014/main" id="{7B8BD240-1615-4702-8BEB-D7EDBFDDCF2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06" name="Picture 14">
                <a:extLst>
                  <a:ext uri="{FF2B5EF4-FFF2-40B4-BE49-F238E27FC236}">
                    <a16:creationId xmlns:a16="http://schemas.microsoft.com/office/drawing/2014/main" id="{22921593-E08F-4927-B428-5329068DD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5">
                <a:extLst>
                  <a:ext uri="{FF2B5EF4-FFF2-40B4-BE49-F238E27FC236}">
                    <a16:creationId xmlns:a16="http://schemas.microsoft.com/office/drawing/2014/main" id="{595618D8-BB60-4CDF-9458-A4FD4C971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6">
                <a:extLst>
                  <a:ext uri="{FF2B5EF4-FFF2-40B4-BE49-F238E27FC236}">
                    <a16:creationId xmlns:a16="http://schemas.microsoft.com/office/drawing/2014/main" id="{696E0394-1CC8-4466-8916-6740FF05F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7">
                <a:extLst>
                  <a:ext uri="{FF2B5EF4-FFF2-40B4-BE49-F238E27FC236}">
                    <a16:creationId xmlns:a16="http://schemas.microsoft.com/office/drawing/2014/main" id="{F5549CDB-9B6F-4110-A670-177CD7CBD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8">
                <a:extLst>
                  <a:ext uri="{FF2B5EF4-FFF2-40B4-BE49-F238E27FC236}">
                    <a16:creationId xmlns:a16="http://schemas.microsoft.com/office/drawing/2014/main" id="{0DE92475-C19E-49E8-AF4B-EEDBDFB8A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9">
                <a:extLst>
                  <a:ext uri="{FF2B5EF4-FFF2-40B4-BE49-F238E27FC236}">
                    <a16:creationId xmlns:a16="http://schemas.microsoft.com/office/drawing/2014/main" id="{272FE549-864C-4AF8-98E2-CF436269E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0">
                <a:extLst>
                  <a:ext uri="{FF2B5EF4-FFF2-40B4-BE49-F238E27FC236}">
                    <a16:creationId xmlns:a16="http://schemas.microsoft.com/office/drawing/2014/main" id="{D7E8E905-44A5-49BC-8330-2288377D7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1">
                <a:extLst>
                  <a:ext uri="{FF2B5EF4-FFF2-40B4-BE49-F238E27FC236}">
                    <a16:creationId xmlns:a16="http://schemas.microsoft.com/office/drawing/2014/main" id="{AC3328B5-A9D6-4175-A577-3EBC1CA15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2">
                <a:extLst>
                  <a:ext uri="{FF2B5EF4-FFF2-40B4-BE49-F238E27FC236}">
                    <a16:creationId xmlns:a16="http://schemas.microsoft.com/office/drawing/2014/main" id="{A5C05ACB-2D41-43E6-820D-687FF29A9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3">
                <a:extLst>
                  <a:ext uri="{FF2B5EF4-FFF2-40B4-BE49-F238E27FC236}">
                    <a16:creationId xmlns:a16="http://schemas.microsoft.com/office/drawing/2014/main" id="{2B6C2B30-B431-4BAE-BD6A-8A317AF1F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2" name="Group 56">
              <a:extLst>
                <a:ext uri="{FF2B5EF4-FFF2-40B4-BE49-F238E27FC236}">
                  <a16:creationId xmlns:a16="http://schemas.microsoft.com/office/drawing/2014/main" id="{30B18DEA-D4E5-42F2-9E85-61DEBE7C7C1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96" name="Picture 14">
                <a:extLst>
                  <a:ext uri="{FF2B5EF4-FFF2-40B4-BE49-F238E27FC236}">
                    <a16:creationId xmlns:a16="http://schemas.microsoft.com/office/drawing/2014/main" id="{8963BFC9-C79E-4E5A-96B1-0C1C835C1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5">
                <a:extLst>
                  <a:ext uri="{FF2B5EF4-FFF2-40B4-BE49-F238E27FC236}">
                    <a16:creationId xmlns:a16="http://schemas.microsoft.com/office/drawing/2014/main" id="{7838AE0A-9500-407B-91F4-93CA12234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6">
                <a:extLst>
                  <a:ext uri="{FF2B5EF4-FFF2-40B4-BE49-F238E27FC236}">
                    <a16:creationId xmlns:a16="http://schemas.microsoft.com/office/drawing/2014/main" id="{5D3E9CA2-AC00-4B40-B60A-81C97738E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7">
                <a:extLst>
                  <a:ext uri="{FF2B5EF4-FFF2-40B4-BE49-F238E27FC236}">
                    <a16:creationId xmlns:a16="http://schemas.microsoft.com/office/drawing/2014/main" id="{D5CCCF4D-3828-4AD2-AB91-B5370A6D0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8">
                <a:extLst>
                  <a:ext uri="{FF2B5EF4-FFF2-40B4-BE49-F238E27FC236}">
                    <a16:creationId xmlns:a16="http://schemas.microsoft.com/office/drawing/2014/main" id="{A90DE95E-0940-4835-AC30-0BC12E1F4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9">
                <a:extLst>
                  <a:ext uri="{FF2B5EF4-FFF2-40B4-BE49-F238E27FC236}">
                    <a16:creationId xmlns:a16="http://schemas.microsoft.com/office/drawing/2014/main" id="{5D29E491-100D-41AA-92D9-E80DCDE3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0">
                <a:extLst>
                  <a:ext uri="{FF2B5EF4-FFF2-40B4-BE49-F238E27FC236}">
                    <a16:creationId xmlns:a16="http://schemas.microsoft.com/office/drawing/2014/main" id="{9FD409FA-6FB1-4B83-BBB5-B1D845FD9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1">
                <a:extLst>
                  <a:ext uri="{FF2B5EF4-FFF2-40B4-BE49-F238E27FC236}">
                    <a16:creationId xmlns:a16="http://schemas.microsoft.com/office/drawing/2014/main" id="{A4086E73-772C-43A4-A6D6-7D40F1BE7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2">
                <a:extLst>
                  <a:ext uri="{FF2B5EF4-FFF2-40B4-BE49-F238E27FC236}">
                    <a16:creationId xmlns:a16="http://schemas.microsoft.com/office/drawing/2014/main" id="{1424AB04-475C-4DB3-B7A3-854774B19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3">
                <a:extLst>
                  <a:ext uri="{FF2B5EF4-FFF2-40B4-BE49-F238E27FC236}">
                    <a16:creationId xmlns:a16="http://schemas.microsoft.com/office/drawing/2014/main" id="{DC6D9DD2-25D9-41CC-811D-48AC7FDD3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3" name="Group 56">
              <a:extLst>
                <a:ext uri="{FF2B5EF4-FFF2-40B4-BE49-F238E27FC236}">
                  <a16:creationId xmlns:a16="http://schemas.microsoft.com/office/drawing/2014/main" id="{0417DDEC-D846-45BD-A062-CE1B3694CD1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86" name="Picture 14">
                <a:extLst>
                  <a:ext uri="{FF2B5EF4-FFF2-40B4-BE49-F238E27FC236}">
                    <a16:creationId xmlns:a16="http://schemas.microsoft.com/office/drawing/2014/main" id="{D21E4172-A555-4E54-A93B-E0BFE336F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5">
                <a:extLst>
                  <a:ext uri="{FF2B5EF4-FFF2-40B4-BE49-F238E27FC236}">
                    <a16:creationId xmlns:a16="http://schemas.microsoft.com/office/drawing/2014/main" id="{0A2DE93B-47FE-45B3-94E8-48728A4E6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6">
                <a:extLst>
                  <a:ext uri="{FF2B5EF4-FFF2-40B4-BE49-F238E27FC236}">
                    <a16:creationId xmlns:a16="http://schemas.microsoft.com/office/drawing/2014/main" id="{006DB83E-671C-4686-BBFD-40F736578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7">
                <a:extLst>
                  <a:ext uri="{FF2B5EF4-FFF2-40B4-BE49-F238E27FC236}">
                    <a16:creationId xmlns:a16="http://schemas.microsoft.com/office/drawing/2014/main" id="{73D31987-6E68-4D88-86C5-EBE1C24D7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8">
                <a:extLst>
                  <a:ext uri="{FF2B5EF4-FFF2-40B4-BE49-F238E27FC236}">
                    <a16:creationId xmlns:a16="http://schemas.microsoft.com/office/drawing/2014/main" id="{66C54ED8-2783-4D5F-AA43-76BDD7AD9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9">
                <a:extLst>
                  <a:ext uri="{FF2B5EF4-FFF2-40B4-BE49-F238E27FC236}">
                    <a16:creationId xmlns:a16="http://schemas.microsoft.com/office/drawing/2014/main" id="{7DC7B029-D0DC-43B6-9DE1-D747AF328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0">
                <a:extLst>
                  <a:ext uri="{FF2B5EF4-FFF2-40B4-BE49-F238E27FC236}">
                    <a16:creationId xmlns:a16="http://schemas.microsoft.com/office/drawing/2014/main" id="{53DC38ED-F572-4F85-A056-661D8B5F2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1">
                <a:extLst>
                  <a:ext uri="{FF2B5EF4-FFF2-40B4-BE49-F238E27FC236}">
                    <a16:creationId xmlns:a16="http://schemas.microsoft.com/office/drawing/2014/main" id="{20F144AC-DADB-401C-8E23-359D22ABB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2">
                <a:extLst>
                  <a:ext uri="{FF2B5EF4-FFF2-40B4-BE49-F238E27FC236}">
                    <a16:creationId xmlns:a16="http://schemas.microsoft.com/office/drawing/2014/main" id="{F1836915-6ECA-480D-9F9A-359C4428B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3">
                <a:extLst>
                  <a:ext uri="{FF2B5EF4-FFF2-40B4-BE49-F238E27FC236}">
                    <a16:creationId xmlns:a16="http://schemas.microsoft.com/office/drawing/2014/main" id="{C0ACFE53-17E0-45A1-BB4D-6BCEED95C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4" name="Group 56">
              <a:extLst>
                <a:ext uri="{FF2B5EF4-FFF2-40B4-BE49-F238E27FC236}">
                  <a16:creationId xmlns:a16="http://schemas.microsoft.com/office/drawing/2014/main" id="{69205B47-B90E-4158-B808-5699D490278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8E9722BA-65E9-4A0B-B3E2-EC0A19F6A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B453F2D3-F378-447D-B8FC-FBE44180E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660D563C-8B38-4571-88CB-E6A3A210F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1D1CE748-991B-4A9C-905A-2758F9A8B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B929FB73-E9D6-434A-8445-00147BF22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7D417FEC-52DD-402D-B984-5410EA8B9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365127FE-8855-4E92-AA1F-25B1EF4B4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AE1B826C-7273-44B5-91FC-1C9BB7764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EEE147C6-429A-49A0-BA6F-CD77DF2AE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9B4B50C6-AB2D-4481-B68A-D60AC80FA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65" name="Group 56">
              <a:extLst>
                <a:ext uri="{FF2B5EF4-FFF2-40B4-BE49-F238E27FC236}">
                  <a16:creationId xmlns:a16="http://schemas.microsoft.com/office/drawing/2014/main" id="{D471E0DB-3EFD-43BC-8137-0FF34DE3E99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6777981D-905F-4D18-B339-BB91A44FF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E3681906-7C7D-4710-86F4-B38042608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896B2613-A510-41CD-A5A7-165C4113A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BD8A1B6C-EA29-4230-8CCD-FC215EC37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FEEBBE91-05B1-4569-ABC8-55947FDDB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93F541A4-730A-4177-AD55-D3EF9699E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9B8E100C-F671-4E3B-8377-E7DCE60C8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ADC01BA0-9119-4851-B66F-393B5FFE1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569E9116-D7C7-44DE-8C14-22BFEA58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690D6A39-02F1-4624-A2F9-5084C7426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66" name="Group 565">
            <a:extLst>
              <a:ext uri="{FF2B5EF4-FFF2-40B4-BE49-F238E27FC236}">
                <a16:creationId xmlns:a16="http://schemas.microsoft.com/office/drawing/2014/main" id="{1C119D68-A7F1-4E90-ABB9-F81612C01389}"/>
              </a:ext>
            </a:extLst>
          </p:cNvPr>
          <p:cNvGrpSpPr/>
          <p:nvPr/>
        </p:nvGrpSpPr>
        <p:grpSpPr>
          <a:xfrm>
            <a:off x="2381434" y="3289449"/>
            <a:ext cx="1539560" cy="1515856"/>
            <a:chOff x="4975891" y="1527626"/>
            <a:chExt cx="1539560" cy="1515856"/>
          </a:xfrm>
        </p:grpSpPr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EA85F608-824A-4C49-8CD8-DBF116F89C6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67" name="Picture 14">
                <a:extLst>
                  <a:ext uri="{FF2B5EF4-FFF2-40B4-BE49-F238E27FC236}">
                    <a16:creationId xmlns:a16="http://schemas.microsoft.com/office/drawing/2014/main" id="{AC11671E-A86C-4E57-96A9-0E67825CD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5">
                <a:extLst>
                  <a:ext uri="{FF2B5EF4-FFF2-40B4-BE49-F238E27FC236}">
                    <a16:creationId xmlns:a16="http://schemas.microsoft.com/office/drawing/2014/main" id="{F8C0BBF7-C564-4768-9205-AA845B5FD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6">
                <a:extLst>
                  <a:ext uri="{FF2B5EF4-FFF2-40B4-BE49-F238E27FC236}">
                    <a16:creationId xmlns:a16="http://schemas.microsoft.com/office/drawing/2014/main" id="{EC547CB1-C97F-4A93-A5D6-D9330983F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7">
                <a:extLst>
                  <a:ext uri="{FF2B5EF4-FFF2-40B4-BE49-F238E27FC236}">
                    <a16:creationId xmlns:a16="http://schemas.microsoft.com/office/drawing/2014/main" id="{5FF71756-DFDB-43BE-A1A8-53EBBC663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8">
                <a:extLst>
                  <a:ext uri="{FF2B5EF4-FFF2-40B4-BE49-F238E27FC236}">
                    <a16:creationId xmlns:a16="http://schemas.microsoft.com/office/drawing/2014/main" id="{16451BEE-2369-41B8-89AB-B0D06675C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9">
                <a:extLst>
                  <a:ext uri="{FF2B5EF4-FFF2-40B4-BE49-F238E27FC236}">
                    <a16:creationId xmlns:a16="http://schemas.microsoft.com/office/drawing/2014/main" id="{1A2F0817-30C6-416A-B323-78D3FB2F7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0">
                <a:extLst>
                  <a:ext uri="{FF2B5EF4-FFF2-40B4-BE49-F238E27FC236}">
                    <a16:creationId xmlns:a16="http://schemas.microsoft.com/office/drawing/2014/main" id="{1D9D8200-F36A-42C3-A4CD-652A84806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1">
                <a:extLst>
                  <a:ext uri="{FF2B5EF4-FFF2-40B4-BE49-F238E27FC236}">
                    <a16:creationId xmlns:a16="http://schemas.microsoft.com/office/drawing/2014/main" id="{87788E64-D85C-4BD6-AE62-0BBBE9ADD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2">
                <a:extLst>
                  <a:ext uri="{FF2B5EF4-FFF2-40B4-BE49-F238E27FC236}">
                    <a16:creationId xmlns:a16="http://schemas.microsoft.com/office/drawing/2014/main" id="{ABD09429-2C04-47A1-A694-01155C988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3">
                <a:extLst>
                  <a:ext uri="{FF2B5EF4-FFF2-40B4-BE49-F238E27FC236}">
                    <a16:creationId xmlns:a16="http://schemas.microsoft.com/office/drawing/2014/main" id="{9A2CDD6D-635B-4F9D-9317-C17C86D1C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8" name="Group 56">
              <a:extLst>
                <a:ext uri="{FF2B5EF4-FFF2-40B4-BE49-F238E27FC236}">
                  <a16:creationId xmlns:a16="http://schemas.microsoft.com/office/drawing/2014/main" id="{5B079570-D968-4F1A-9AE0-C7A980F4EF2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57" name="Picture 14">
                <a:extLst>
                  <a:ext uri="{FF2B5EF4-FFF2-40B4-BE49-F238E27FC236}">
                    <a16:creationId xmlns:a16="http://schemas.microsoft.com/office/drawing/2014/main" id="{0028DF4F-86F5-4345-A724-B09E25BEE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5">
                <a:extLst>
                  <a:ext uri="{FF2B5EF4-FFF2-40B4-BE49-F238E27FC236}">
                    <a16:creationId xmlns:a16="http://schemas.microsoft.com/office/drawing/2014/main" id="{353DDE7E-942A-4C70-B5C5-59256E89C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6">
                <a:extLst>
                  <a:ext uri="{FF2B5EF4-FFF2-40B4-BE49-F238E27FC236}">
                    <a16:creationId xmlns:a16="http://schemas.microsoft.com/office/drawing/2014/main" id="{4B5BD39B-76CC-4694-BA08-92FEC34AA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7">
                <a:extLst>
                  <a:ext uri="{FF2B5EF4-FFF2-40B4-BE49-F238E27FC236}">
                    <a16:creationId xmlns:a16="http://schemas.microsoft.com/office/drawing/2014/main" id="{D4A1A932-8373-4717-BAEC-67415CA77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8">
                <a:extLst>
                  <a:ext uri="{FF2B5EF4-FFF2-40B4-BE49-F238E27FC236}">
                    <a16:creationId xmlns:a16="http://schemas.microsoft.com/office/drawing/2014/main" id="{76E50057-AD76-405D-ADFD-657EA0527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9">
                <a:extLst>
                  <a:ext uri="{FF2B5EF4-FFF2-40B4-BE49-F238E27FC236}">
                    <a16:creationId xmlns:a16="http://schemas.microsoft.com/office/drawing/2014/main" id="{DCFCD3EF-D9DA-4BC3-A53B-A6FD29E8D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0">
                <a:extLst>
                  <a:ext uri="{FF2B5EF4-FFF2-40B4-BE49-F238E27FC236}">
                    <a16:creationId xmlns:a16="http://schemas.microsoft.com/office/drawing/2014/main" id="{1C47EE45-CABA-4C5A-93BF-F7544BA02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1">
                <a:extLst>
                  <a:ext uri="{FF2B5EF4-FFF2-40B4-BE49-F238E27FC236}">
                    <a16:creationId xmlns:a16="http://schemas.microsoft.com/office/drawing/2014/main" id="{EC96575C-31E2-4C0C-872F-0CA81DC19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2">
                <a:extLst>
                  <a:ext uri="{FF2B5EF4-FFF2-40B4-BE49-F238E27FC236}">
                    <a16:creationId xmlns:a16="http://schemas.microsoft.com/office/drawing/2014/main" id="{37A643AD-19B9-4131-8E93-38EA6CE65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3">
                <a:extLst>
                  <a:ext uri="{FF2B5EF4-FFF2-40B4-BE49-F238E27FC236}">
                    <a16:creationId xmlns:a16="http://schemas.microsoft.com/office/drawing/2014/main" id="{0DB177A2-462E-44C9-9090-87835DE9F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9" name="Group 56">
              <a:extLst>
                <a:ext uri="{FF2B5EF4-FFF2-40B4-BE49-F238E27FC236}">
                  <a16:creationId xmlns:a16="http://schemas.microsoft.com/office/drawing/2014/main" id="{21E208E5-0169-4A26-9A58-B46C61F60B2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5A36580D-50EB-4A54-B1E7-45618F395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0C9EE4EC-1EBA-4409-B534-99F1CB9D9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27D58C3A-88F6-44D1-9F1D-8EA54A626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BA6732A1-7B09-4FF7-B0D6-42FB71A7C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0B18895A-D8E1-4703-9356-64759912A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BFF24590-AD1F-40B3-B099-CDF831D06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0">
                <a:extLst>
                  <a:ext uri="{FF2B5EF4-FFF2-40B4-BE49-F238E27FC236}">
                    <a16:creationId xmlns:a16="http://schemas.microsoft.com/office/drawing/2014/main" id="{B2536BD4-C343-4A60-8DED-D21E464CA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1">
                <a:extLst>
                  <a:ext uri="{FF2B5EF4-FFF2-40B4-BE49-F238E27FC236}">
                    <a16:creationId xmlns:a16="http://schemas.microsoft.com/office/drawing/2014/main" id="{B0D8CFF8-C63D-47E9-BB3A-91A5BEEA8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2">
                <a:extLst>
                  <a:ext uri="{FF2B5EF4-FFF2-40B4-BE49-F238E27FC236}">
                    <a16:creationId xmlns:a16="http://schemas.microsoft.com/office/drawing/2014/main" id="{BA8DE3C9-3FFE-440C-9B6A-1B7637E59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3">
                <a:extLst>
                  <a:ext uri="{FF2B5EF4-FFF2-40B4-BE49-F238E27FC236}">
                    <a16:creationId xmlns:a16="http://schemas.microsoft.com/office/drawing/2014/main" id="{E2EEA5D7-2A45-467E-8EED-CBA539E46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0" name="Group 56">
              <a:extLst>
                <a:ext uri="{FF2B5EF4-FFF2-40B4-BE49-F238E27FC236}">
                  <a16:creationId xmlns:a16="http://schemas.microsoft.com/office/drawing/2014/main" id="{E946AA6E-E0E3-4228-B943-0F140EADD4C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451EEB90-27FA-4A5F-81F4-4AC9BA4E3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02F8AC45-3917-4407-BD8A-F09403BE8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570BF6FF-05DB-4BBB-843F-C5464D3EA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B8011B57-5D87-4807-92D6-027FA0204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735FCAAB-E314-42B8-B6B0-324311DF6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0C06015E-D6AE-4B62-A9D2-B83ABDFED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115D0334-D610-4F7A-B0B7-891A4C21A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93033617-97AF-43B5-A362-59244020D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D594008F-8062-4747-9E6F-AFF817D4B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DD1750A6-DC33-4883-983F-EBAD5762B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1" name="Group 56">
              <a:extLst>
                <a:ext uri="{FF2B5EF4-FFF2-40B4-BE49-F238E27FC236}">
                  <a16:creationId xmlns:a16="http://schemas.microsoft.com/office/drawing/2014/main" id="{80502609-6914-4181-87C6-72B87469A86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44EDA403-4B6C-49BF-B2FB-F444AC348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7EFD9A24-6C59-4F0F-A5A3-4C9B537DF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7D89308F-92D4-4BE3-8037-5F0F72D63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FF4F211A-05B0-4C44-9CF0-7F3C33105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3268DC7B-7B72-4B3C-9EDF-A81B7A91C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1898EFB8-11E2-419C-B8A8-11AAF7B68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FB46A35A-551F-43C7-A753-892FCABB7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8283495D-B728-48C0-9B32-E0774455F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06422A3C-6CBD-4131-ABBD-F6A6ACE7A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D59B989B-6DCB-4768-B128-80E06DCDC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2" name="Group 56">
              <a:extLst>
                <a:ext uri="{FF2B5EF4-FFF2-40B4-BE49-F238E27FC236}">
                  <a16:creationId xmlns:a16="http://schemas.microsoft.com/office/drawing/2014/main" id="{1600F12F-EFAA-4FFE-A2EE-23E675ED6D7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17" name="Picture 14">
                <a:extLst>
                  <a:ext uri="{FF2B5EF4-FFF2-40B4-BE49-F238E27FC236}">
                    <a16:creationId xmlns:a16="http://schemas.microsoft.com/office/drawing/2014/main" id="{5557D687-AA13-4E02-A7E5-C050CCDF4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5">
                <a:extLst>
                  <a:ext uri="{FF2B5EF4-FFF2-40B4-BE49-F238E27FC236}">
                    <a16:creationId xmlns:a16="http://schemas.microsoft.com/office/drawing/2014/main" id="{E19170D7-D010-44AB-AC76-E8F8FD264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6">
                <a:extLst>
                  <a:ext uri="{FF2B5EF4-FFF2-40B4-BE49-F238E27FC236}">
                    <a16:creationId xmlns:a16="http://schemas.microsoft.com/office/drawing/2014/main" id="{CCB99CBE-29B6-4D83-962D-D71B2C44C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7">
                <a:extLst>
                  <a:ext uri="{FF2B5EF4-FFF2-40B4-BE49-F238E27FC236}">
                    <a16:creationId xmlns:a16="http://schemas.microsoft.com/office/drawing/2014/main" id="{25C6FE3D-A305-44BB-A33A-B6CD0FC9A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8">
                <a:extLst>
                  <a:ext uri="{FF2B5EF4-FFF2-40B4-BE49-F238E27FC236}">
                    <a16:creationId xmlns:a16="http://schemas.microsoft.com/office/drawing/2014/main" id="{E7E04A66-50F6-4C79-9AC5-612B5614D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9">
                <a:extLst>
                  <a:ext uri="{FF2B5EF4-FFF2-40B4-BE49-F238E27FC236}">
                    <a16:creationId xmlns:a16="http://schemas.microsoft.com/office/drawing/2014/main" id="{07C9A5C9-7A48-4B99-85E3-3562BD688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0">
                <a:extLst>
                  <a:ext uri="{FF2B5EF4-FFF2-40B4-BE49-F238E27FC236}">
                    <a16:creationId xmlns:a16="http://schemas.microsoft.com/office/drawing/2014/main" id="{F12C5F30-F627-45F6-A67E-336F474F6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1">
                <a:extLst>
                  <a:ext uri="{FF2B5EF4-FFF2-40B4-BE49-F238E27FC236}">
                    <a16:creationId xmlns:a16="http://schemas.microsoft.com/office/drawing/2014/main" id="{D68506BB-0566-443E-9352-635023DE5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2">
                <a:extLst>
                  <a:ext uri="{FF2B5EF4-FFF2-40B4-BE49-F238E27FC236}">
                    <a16:creationId xmlns:a16="http://schemas.microsoft.com/office/drawing/2014/main" id="{061448E9-2968-4E14-9194-50C5B7B1D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3">
                <a:extLst>
                  <a:ext uri="{FF2B5EF4-FFF2-40B4-BE49-F238E27FC236}">
                    <a16:creationId xmlns:a16="http://schemas.microsoft.com/office/drawing/2014/main" id="{36D8C011-7F09-4FFC-ACFA-006BD4784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3" name="Group 56">
              <a:extLst>
                <a:ext uri="{FF2B5EF4-FFF2-40B4-BE49-F238E27FC236}">
                  <a16:creationId xmlns:a16="http://schemas.microsoft.com/office/drawing/2014/main" id="{21B4550B-C689-4316-9F7C-E27F1709D3A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07" name="Picture 14">
                <a:extLst>
                  <a:ext uri="{FF2B5EF4-FFF2-40B4-BE49-F238E27FC236}">
                    <a16:creationId xmlns:a16="http://schemas.microsoft.com/office/drawing/2014/main" id="{16A67D13-84C4-4321-8C1C-8A3433027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5">
                <a:extLst>
                  <a:ext uri="{FF2B5EF4-FFF2-40B4-BE49-F238E27FC236}">
                    <a16:creationId xmlns:a16="http://schemas.microsoft.com/office/drawing/2014/main" id="{51D34DD5-76CB-4D51-A3AC-4B63DAD89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6">
                <a:extLst>
                  <a:ext uri="{FF2B5EF4-FFF2-40B4-BE49-F238E27FC236}">
                    <a16:creationId xmlns:a16="http://schemas.microsoft.com/office/drawing/2014/main" id="{A584FBE8-1AD3-4DAF-931D-C957BD1E1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7">
                <a:extLst>
                  <a:ext uri="{FF2B5EF4-FFF2-40B4-BE49-F238E27FC236}">
                    <a16:creationId xmlns:a16="http://schemas.microsoft.com/office/drawing/2014/main" id="{01D3D0A3-CE01-4F80-AA2B-D074689CE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8">
                <a:extLst>
                  <a:ext uri="{FF2B5EF4-FFF2-40B4-BE49-F238E27FC236}">
                    <a16:creationId xmlns:a16="http://schemas.microsoft.com/office/drawing/2014/main" id="{24EF2933-C46F-41EF-9ED1-5977080D6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9">
                <a:extLst>
                  <a:ext uri="{FF2B5EF4-FFF2-40B4-BE49-F238E27FC236}">
                    <a16:creationId xmlns:a16="http://schemas.microsoft.com/office/drawing/2014/main" id="{2533D871-8711-404E-82C0-E3BAFE859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0">
                <a:extLst>
                  <a:ext uri="{FF2B5EF4-FFF2-40B4-BE49-F238E27FC236}">
                    <a16:creationId xmlns:a16="http://schemas.microsoft.com/office/drawing/2014/main" id="{08BF1ED8-4F21-4A43-984F-A3E2EEFBE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1">
                <a:extLst>
                  <a:ext uri="{FF2B5EF4-FFF2-40B4-BE49-F238E27FC236}">
                    <a16:creationId xmlns:a16="http://schemas.microsoft.com/office/drawing/2014/main" id="{CF6A233F-E754-475F-A405-E322589AA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2">
                <a:extLst>
                  <a:ext uri="{FF2B5EF4-FFF2-40B4-BE49-F238E27FC236}">
                    <a16:creationId xmlns:a16="http://schemas.microsoft.com/office/drawing/2014/main" id="{19BD1EE2-27E1-424F-9859-D51A513D4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3">
                <a:extLst>
                  <a:ext uri="{FF2B5EF4-FFF2-40B4-BE49-F238E27FC236}">
                    <a16:creationId xmlns:a16="http://schemas.microsoft.com/office/drawing/2014/main" id="{416764E1-E97B-4E1F-9FCE-6255AD065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4" name="Group 56">
              <a:extLst>
                <a:ext uri="{FF2B5EF4-FFF2-40B4-BE49-F238E27FC236}">
                  <a16:creationId xmlns:a16="http://schemas.microsoft.com/office/drawing/2014/main" id="{CD443A7D-88A2-4F7A-B024-07DB71C8CA5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97" name="Picture 14">
                <a:extLst>
                  <a:ext uri="{FF2B5EF4-FFF2-40B4-BE49-F238E27FC236}">
                    <a16:creationId xmlns:a16="http://schemas.microsoft.com/office/drawing/2014/main" id="{022D923D-D6EF-4519-A5E3-CA20C7775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5">
                <a:extLst>
                  <a:ext uri="{FF2B5EF4-FFF2-40B4-BE49-F238E27FC236}">
                    <a16:creationId xmlns:a16="http://schemas.microsoft.com/office/drawing/2014/main" id="{1E3500AF-1EB1-49C9-AA51-3AE0D46DF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6">
                <a:extLst>
                  <a:ext uri="{FF2B5EF4-FFF2-40B4-BE49-F238E27FC236}">
                    <a16:creationId xmlns:a16="http://schemas.microsoft.com/office/drawing/2014/main" id="{AB6CB212-1027-4824-8BCC-C9613A43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7">
                <a:extLst>
                  <a:ext uri="{FF2B5EF4-FFF2-40B4-BE49-F238E27FC236}">
                    <a16:creationId xmlns:a16="http://schemas.microsoft.com/office/drawing/2014/main" id="{BE466054-C10A-4F6F-B30E-1694E8EAD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8">
                <a:extLst>
                  <a:ext uri="{FF2B5EF4-FFF2-40B4-BE49-F238E27FC236}">
                    <a16:creationId xmlns:a16="http://schemas.microsoft.com/office/drawing/2014/main" id="{CA410482-16B7-49AE-965A-55B9AD057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9">
                <a:extLst>
                  <a:ext uri="{FF2B5EF4-FFF2-40B4-BE49-F238E27FC236}">
                    <a16:creationId xmlns:a16="http://schemas.microsoft.com/office/drawing/2014/main" id="{AF74AE03-AB96-4282-9BAF-323E47BB9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0">
                <a:extLst>
                  <a:ext uri="{FF2B5EF4-FFF2-40B4-BE49-F238E27FC236}">
                    <a16:creationId xmlns:a16="http://schemas.microsoft.com/office/drawing/2014/main" id="{9489EA06-76BA-4268-9558-A3C451D44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1">
                <a:extLst>
                  <a:ext uri="{FF2B5EF4-FFF2-40B4-BE49-F238E27FC236}">
                    <a16:creationId xmlns:a16="http://schemas.microsoft.com/office/drawing/2014/main" id="{3B7C08B7-BC5B-4056-A642-B231CD33E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2">
                <a:extLst>
                  <a:ext uri="{FF2B5EF4-FFF2-40B4-BE49-F238E27FC236}">
                    <a16:creationId xmlns:a16="http://schemas.microsoft.com/office/drawing/2014/main" id="{9BE89DEC-8452-4EE0-89BC-E3ECD73A4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3">
                <a:extLst>
                  <a:ext uri="{FF2B5EF4-FFF2-40B4-BE49-F238E27FC236}">
                    <a16:creationId xmlns:a16="http://schemas.microsoft.com/office/drawing/2014/main" id="{4CB107DF-0672-4DBD-A302-6F5BCFD0A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5" name="Group 56">
              <a:extLst>
                <a:ext uri="{FF2B5EF4-FFF2-40B4-BE49-F238E27FC236}">
                  <a16:creationId xmlns:a16="http://schemas.microsoft.com/office/drawing/2014/main" id="{3B38A22F-E195-47CB-B76F-7D780F1B58B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4D231792-6834-4DC7-9C5D-33ABE434B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AF823914-DA1D-47FD-97E3-7239D8341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30DB654D-966B-4A5A-8068-491CC85CD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B170A375-55C6-411B-872D-D73F43564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8DDC1EA2-3470-493C-B9CE-9586D4011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FCEC4A59-6748-4E29-8CA8-CBD97F2B5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1B356DCF-43FB-4D60-A24F-8B56A4C3F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84F07472-7C43-4362-8516-9FE6937B8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C4195A0D-2EEE-43B4-AC8B-A3234B808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5D0A8916-141F-461A-A391-03B242E60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76" name="Group 56">
              <a:extLst>
                <a:ext uri="{FF2B5EF4-FFF2-40B4-BE49-F238E27FC236}">
                  <a16:creationId xmlns:a16="http://schemas.microsoft.com/office/drawing/2014/main" id="{43E0E5AE-C684-4B8C-B248-E150AD81925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05A03B81-47F7-4B8B-B402-362DA062E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39AEE485-96A7-4608-B521-2D7A8DE80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2B33B278-E4DA-4BD8-86A0-77308B04E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F1EFC478-52AD-418F-B302-37622EFE5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1961A6C6-AF9D-4978-9433-9BFE075D0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86357CFC-B2DC-4C9E-8AE2-63E836262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CA04B78B-573F-4BFC-ADF9-EC3033FB9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A2117AB4-02B1-47D0-9125-42BE9133E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516BE550-B3B1-46C5-A375-208F8CCE5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6531CFBB-E8AE-45EB-A92A-80A35845D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77" name="Group 56">
            <a:extLst>
              <a:ext uri="{FF2B5EF4-FFF2-40B4-BE49-F238E27FC236}">
                <a16:creationId xmlns:a16="http://schemas.microsoft.com/office/drawing/2014/main" id="{49A212F5-807E-4434-AA8A-1BC486430F36}"/>
              </a:ext>
            </a:extLst>
          </p:cNvPr>
          <p:cNvGrpSpPr/>
          <p:nvPr/>
        </p:nvGrpSpPr>
        <p:grpSpPr>
          <a:xfrm>
            <a:off x="4162911" y="1952686"/>
            <a:ext cx="1539560" cy="171967"/>
            <a:chOff x="7746380" y="2949426"/>
            <a:chExt cx="2188691" cy="244475"/>
          </a:xfrm>
        </p:grpSpPr>
        <p:pic>
          <p:nvPicPr>
            <p:cNvPr id="678" name="Picture 14">
              <a:extLst>
                <a:ext uri="{FF2B5EF4-FFF2-40B4-BE49-F238E27FC236}">
                  <a16:creationId xmlns:a16="http://schemas.microsoft.com/office/drawing/2014/main" id="{867C157A-7151-43F7-9E9D-5D2F9EC26D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9" name="Picture 15">
              <a:extLst>
                <a:ext uri="{FF2B5EF4-FFF2-40B4-BE49-F238E27FC236}">
                  <a16:creationId xmlns:a16="http://schemas.microsoft.com/office/drawing/2014/main" id="{5C771A1B-7EEC-43D0-B86A-5EC265A573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0" name="Picture 16">
              <a:extLst>
                <a:ext uri="{FF2B5EF4-FFF2-40B4-BE49-F238E27FC236}">
                  <a16:creationId xmlns:a16="http://schemas.microsoft.com/office/drawing/2014/main" id="{9115BAED-79A4-428E-BDDA-7F235249AC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17">
              <a:extLst>
                <a:ext uri="{FF2B5EF4-FFF2-40B4-BE49-F238E27FC236}">
                  <a16:creationId xmlns:a16="http://schemas.microsoft.com/office/drawing/2014/main" id="{83967BE9-5C98-4167-9D07-FD3A5BCA64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18">
              <a:extLst>
                <a:ext uri="{FF2B5EF4-FFF2-40B4-BE49-F238E27FC236}">
                  <a16:creationId xmlns:a16="http://schemas.microsoft.com/office/drawing/2014/main" id="{ABB97454-9AD5-4F5B-B84E-9E8EBF0659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19">
              <a:extLst>
                <a:ext uri="{FF2B5EF4-FFF2-40B4-BE49-F238E27FC236}">
                  <a16:creationId xmlns:a16="http://schemas.microsoft.com/office/drawing/2014/main" id="{FE90AFD4-0858-44C3-B446-A5D76EE9C0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20">
              <a:extLst>
                <a:ext uri="{FF2B5EF4-FFF2-40B4-BE49-F238E27FC236}">
                  <a16:creationId xmlns:a16="http://schemas.microsoft.com/office/drawing/2014/main" id="{C2C5A4E0-F63C-4FA0-9F1B-F9198F7C31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5" name="Picture 21">
              <a:extLst>
                <a:ext uri="{FF2B5EF4-FFF2-40B4-BE49-F238E27FC236}">
                  <a16:creationId xmlns:a16="http://schemas.microsoft.com/office/drawing/2014/main" id="{6E246A54-6B41-4384-AD1B-3016DB2EC3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22">
              <a:extLst>
                <a:ext uri="{FF2B5EF4-FFF2-40B4-BE49-F238E27FC236}">
                  <a16:creationId xmlns:a16="http://schemas.microsoft.com/office/drawing/2014/main" id="{839B351D-91C1-4357-9B56-85A281B5BF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23">
              <a:extLst>
                <a:ext uri="{FF2B5EF4-FFF2-40B4-BE49-F238E27FC236}">
                  <a16:creationId xmlns:a16="http://schemas.microsoft.com/office/drawing/2014/main" id="{6F471A40-A800-4812-A386-E70B1ACBD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88" name="Group 56">
            <a:extLst>
              <a:ext uri="{FF2B5EF4-FFF2-40B4-BE49-F238E27FC236}">
                <a16:creationId xmlns:a16="http://schemas.microsoft.com/office/drawing/2014/main" id="{A2C1F6B3-BB7B-4B56-ACA7-DAFFF0703F77}"/>
              </a:ext>
            </a:extLst>
          </p:cNvPr>
          <p:cNvGrpSpPr/>
          <p:nvPr/>
        </p:nvGrpSpPr>
        <p:grpSpPr>
          <a:xfrm>
            <a:off x="4160913" y="2411684"/>
            <a:ext cx="1539560" cy="171967"/>
            <a:chOff x="7746380" y="2949426"/>
            <a:chExt cx="2188691" cy="244475"/>
          </a:xfrm>
        </p:grpSpPr>
        <p:pic>
          <p:nvPicPr>
            <p:cNvPr id="689" name="Picture 14">
              <a:extLst>
                <a:ext uri="{FF2B5EF4-FFF2-40B4-BE49-F238E27FC236}">
                  <a16:creationId xmlns:a16="http://schemas.microsoft.com/office/drawing/2014/main" id="{5978DFFB-10F0-4712-9C9C-DE0DF565F2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0" name="Picture 15">
              <a:extLst>
                <a:ext uri="{FF2B5EF4-FFF2-40B4-BE49-F238E27FC236}">
                  <a16:creationId xmlns:a16="http://schemas.microsoft.com/office/drawing/2014/main" id="{FB5613C3-B35B-4EEF-944B-44193F241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1" name="Picture 16">
              <a:extLst>
                <a:ext uri="{FF2B5EF4-FFF2-40B4-BE49-F238E27FC236}">
                  <a16:creationId xmlns:a16="http://schemas.microsoft.com/office/drawing/2014/main" id="{828129D2-CC65-43D9-A229-2B29BA3D7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17">
              <a:extLst>
                <a:ext uri="{FF2B5EF4-FFF2-40B4-BE49-F238E27FC236}">
                  <a16:creationId xmlns:a16="http://schemas.microsoft.com/office/drawing/2014/main" id="{746D246F-6174-4392-850B-C2F82DDE3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18">
              <a:extLst>
                <a:ext uri="{FF2B5EF4-FFF2-40B4-BE49-F238E27FC236}">
                  <a16:creationId xmlns:a16="http://schemas.microsoft.com/office/drawing/2014/main" id="{FB282412-A07B-482C-BBA8-121B513863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19">
              <a:extLst>
                <a:ext uri="{FF2B5EF4-FFF2-40B4-BE49-F238E27FC236}">
                  <a16:creationId xmlns:a16="http://schemas.microsoft.com/office/drawing/2014/main" id="{86DAB856-1E5E-464E-8556-773A1748A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20">
              <a:extLst>
                <a:ext uri="{FF2B5EF4-FFF2-40B4-BE49-F238E27FC236}">
                  <a16:creationId xmlns:a16="http://schemas.microsoft.com/office/drawing/2014/main" id="{03548139-27CF-4AD7-B022-D1E08F5C2F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6" name="Picture 21">
              <a:extLst>
                <a:ext uri="{FF2B5EF4-FFF2-40B4-BE49-F238E27FC236}">
                  <a16:creationId xmlns:a16="http://schemas.microsoft.com/office/drawing/2014/main" id="{6E443363-9841-4F49-867D-07AD3D937D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22">
              <a:extLst>
                <a:ext uri="{FF2B5EF4-FFF2-40B4-BE49-F238E27FC236}">
                  <a16:creationId xmlns:a16="http://schemas.microsoft.com/office/drawing/2014/main" id="{DEE90C5F-A47D-47BE-967F-BD4B9A419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23">
              <a:extLst>
                <a:ext uri="{FF2B5EF4-FFF2-40B4-BE49-F238E27FC236}">
                  <a16:creationId xmlns:a16="http://schemas.microsoft.com/office/drawing/2014/main" id="{433FE123-3C8B-440C-9D57-F682A56B31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9" name="Group 56">
            <a:extLst>
              <a:ext uri="{FF2B5EF4-FFF2-40B4-BE49-F238E27FC236}">
                <a16:creationId xmlns:a16="http://schemas.microsoft.com/office/drawing/2014/main" id="{23ACD053-D0AE-437B-9331-F97F6387664B}"/>
              </a:ext>
            </a:extLst>
          </p:cNvPr>
          <p:cNvGrpSpPr/>
          <p:nvPr/>
        </p:nvGrpSpPr>
        <p:grpSpPr>
          <a:xfrm>
            <a:off x="4160913" y="2852546"/>
            <a:ext cx="1539560" cy="171967"/>
            <a:chOff x="7746380" y="2949426"/>
            <a:chExt cx="2188691" cy="244475"/>
          </a:xfrm>
        </p:grpSpPr>
        <p:pic>
          <p:nvPicPr>
            <p:cNvPr id="700" name="Picture 14">
              <a:extLst>
                <a:ext uri="{FF2B5EF4-FFF2-40B4-BE49-F238E27FC236}">
                  <a16:creationId xmlns:a16="http://schemas.microsoft.com/office/drawing/2014/main" id="{4A70C743-EBFA-47FE-813A-2CA4DCCB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15">
              <a:extLst>
                <a:ext uri="{FF2B5EF4-FFF2-40B4-BE49-F238E27FC236}">
                  <a16:creationId xmlns:a16="http://schemas.microsoft.com/office/drawing/2014/main" id="{C6240359-4C54-46D2-97FA-38B4A0D29C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16">
              <a:extLst>
                <a:ext uri="{FF2B5EF4-FFF2-40B4-BE49-F238E27FC236}">
                  <a16:creationId xmlns:a16="http://schemas.microsoft.com/office/drawing/2014/main" id="{06903263-B974-475A-A698-AA09F8B6AA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17">
              <a:extLst>
                <a:ext uri="{FF2B5EF4-FFF2-40B4-BE49-F238E27FC236}">
                  <a16:creationId xmlns:a16="http://schemas.microsoft.com/office/drawing/2014/main" id="{9DA70A8F-F360-4214-9AF9-F23515AFDA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18">
              <a:extLst>
                <a:ext uri="{FF2B5EF4-FFF2-40B4-BE49-F238E27FC236}">
                  <a16:creationId xmlns:a16="http://schemas.microsoft.com/office/drawing/2014/main" id="{BF2E92B2-9D84-419E-AA93-C8388CD45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19">
              <a:extLst>
                <a:ext uri="{FF2B5EF4-FFF2-40B4-BE49-F238E27FC236}">
                  <a16:creationId xmlns:a16="http://schemas.microsoft.com/office/drawing/2014/main" id="{3A214261-E6E1-421D-8C2E-195D86B84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20">
              <a:extLst>
                <a:ext uri="{FF2B5EF4-FFF2-40B4-BE49-F238E27FC236}">
                  <a16:creationId xmlns:a16="http://schemas.microsoft.com/office/drawing/2014/main" id="{2340361A-3A13-4648-9DA8-68B13C33D4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21">
              <a:extLst>
                <a:ext uri="{FF2B5EF4-FFF2-40B4-BE49-F238E27FC236}">
                  <a16:creationId xmlns:a16="http://schemas.microsoft.com/office/drawing/2014/main" id="{7EEB4592-82E9-44D8-9D94-01438DC88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22">
              <a:extLst>
                <a:ext uri="{FF2B5EF4-FFF2-40B4-BE49-F238E27FC236}">
                  <a16:creationId xmlns:a16="http://schemas.microsoft.com/office/drawing/2014/main" id="{A0D377CD-526E-45D0-8462-E8C01FB38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23">
              <a:extLst>
                <a:ext uri="{FF2B5EF4-FFF2-40B4-BE49-F238E27FC236}">
                  <a16:creationId xmlns:a16="http://schemas.microsoft.com/office/drawing/2014/main" id="{99A0FD4D-70FB-42F9-938E-65405E133D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0" name="Group 56">
            <a:extLst>
              <a:ext uri="{FF2B5EF4-FFF2-40B4-BE49-F238E27FC236}">
                <a16:creationId xmlns:a16="http://schemas.microsoft.com/office/drawing/2014/main" id="{917DDE74-D204-428E-AF71-FEEDD006881F}"/>
              </a:ext>
            </a:extLst>
          </p:cNvPr>
          <p:cNvGrpSpPr/>
          <p:nvPr/>
        </p:nvGrpSpPr>
        <p:grpSpPr>
          <a:xfrm>
            <a:off x="4159926" y="3318816"/>
            <a:ext cx="1539560" cy="171967"/>
            <a:chOff x="7746380" y="2949426"/>
            <a:chExt cx="2188691" cy="244475"/>
          </a:xfrm>
        </p:grpSpPr>
        <p:pic>
          <p:nvPicPr>
            <p:cNvPr id="711" name="Picture 14">
              <a:extLst>
                <a:ext uri="{FF2B5EF4-FFF2-40B4-BE49-F238E27FC236}">
                  <a16:creationId xmlns:a16="http://schemas.microsoft.com/office/drawing/2014/main" id="{F7286730-CE47-45E3-98AE-71DE90E0B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15">
              <a:extLst>
                <a:ext uri="{FF2B5EF4-FFF2-40B4-BE49-F238E27FC236}">
                  <a16:creationId xmlns:a16="http://schemas.microsoft.com/office/drawing/2014/main" id="{2AFE0050-6B89-48CD-971E-3EF0BAD299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16">
              <a:extLst>
                <a:ext uri="{FF2B5EF4-FFF2-40B4-BE49-F238E27FC236}">
                  <a16:creationId xmlns:a16="http://schemas.microsoft.com/office/drawing/2014/main" id="{A127A7B9-4A9E-4D3E-8789-FCB4C426A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17">
              <a:extLst>
                <a:ext uri="{FF2B5EF4-FFF2-40B4-BE49-F238E27FC236}">
                  <a16:creationId xmlns:a16="http://schemas.microsoft.com/office/drawing/2014/main" id="{FB0BDC16-D432-4F10-A845-8B4B925C37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18">
              <a:extLst>
                <a:ext uri="{FF2B5EF4-FFF2-40B4-BE49-F238E27FC236}">
                  <a16:creationId xmlns:a16="http://schemas.microsoft.com/office/drawing/2014/main" id="{AA2ADB29-90AC-454E-AFFD-16646475F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6" name="Picture 19">
              <a:extLst>
                <a:ext uri="{FF2B5EF4-FFF2-40B4-BE49-F238E27FC236}">
                  <a16:creationId xmlns:a16="http://schemas.microsoft.com/office/drawing/2014/main" id="{8C8A0B5C-2503-4D3E-92B8-618572BD6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7" name="Picture 20">
              <a:extLst>
                <a:ext uri="{FF2B5EF4-FFF2-40B4-BE49-F238E27FC236}">
                  <a16:creationId xmlns:a16="http://schemas.microsoft.com/office/drawing/2014/main" id="{7DD26FE0-E950-4E4D-AB2F-AB90989E16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21">
              <a:extLst>
                <a:ext uri="{FF2B5EF4-FFF2-40B4-BE49-F238E27FC236}">
                  <a16:creationId xmlns:a16="http://schemas.microsoft.com/office/drawing/2014/main" id="{EA4DCA36-57FA-4F10-A663-8A1E4CA66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22">
              <a:extLst>
                <a:ext uri="{FF2B5EF4-FFF2-40B4-BE49-F238E27FC236}">
                  <a16:creationId xmlns:a16="http://schemas.microsoft.com/office/drawing/2014/main" id="{6E4B3D35-EF55-4565-9945-1AB8897B75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23">
              <a:extLst>
                <a:ext uri="{FF2B5EF4-FFF2-40B4-BE49-F238E27FC236}">
                  <a16:creationId xmlns:a16="http://schemas.microsoft.com/office/drawing/2014/main" id="{2BCBB1E6-9F8B-4946-8B31-C9AEDFC21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4" name="Group 56">
            <a:extLst>
              <a:ext uri="{FF2B5EF4-FFF2-40B4-BE49-F238E27FC236}">
                <a16:creationId xmlns:a16="http://schemas.microsoft.com/office/drawing/2014/main" id="{3A74ABAD-6991-4856-B687-D8D5F22EC702}"/>
              </a:ext>
            </a:extLst>
          </p:cNvPr>
          <p:cNvGrpSpPr/>
          <p:nvPr/>
        </p:nvGrpSpPr>
        <p:grpSpPr>
          <a:xfrm>
            <a:off x="4162464" y="1952686"/>
            <a:ext cx="1539560" cy="171967"/>
            <a:chOff x="7746380" y="2949426"/>
            <a:chExt cx="2188691" cy="244475"/>
          </a:xfrm>
        </p:grpSpPr>
        <p:pic>
          <p:nvPicPr>
            <p:cNvPr id="865" name="Picture 14">
              <a:extLst>
                <a:ext uri="{FF2B5EF4-FFF2-40B4-BE49-F238E27FC236}">
                  <a16:creationId xmlns:a16="http://schemas.microsoft.com/office/drawing/2014/main" id="{B0AB797F-B850-4735-BB4B-84034D2ADE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15">
              <a:extLst>
                <a:ext uri="{FF2B5EF4-FFF2-40B4-BE49-F238E27FC236}">
                  <a16:creationId xmlns:a16="http://schemas.microsoft.com/office/drawing/2014/main" id="{4FAD6371-2A23-4B4F-952C-D67B914D5B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6">
              <a:extLst>
                <a:ext uri="{FF2B5EF4-FFF2-40B4-BE49-F238E27FC236}">
                  <a16:creationId xmlns:a16="http://schemas.microsoft.com/office/drawing/2014/main" id="{16BCA6B9-86A2-44E2-967F-B94643B78B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7">
              <a:extLst>
                <a:ext uri="{FF2B5EF4-FFF2-40B4-BE49-F238E27FC236}">
                  <a16:creationId xmlns:a16="http://schemas.microsoft.com/office/drawing/2014/main" id="{B2ABC11C-D2C2-4BAB-8C74-88CCFF72B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8">
              <a:extLst>
                <a:ext uri="{FF2B5EF4-FFF2-40B4-BE49-F238E27FC236}">
                  <a16:creationId xmlns:a16="http://schemas.microsoft.com/office/drawing/2014/main" id="{455A3321-C120-4A88-A367-68BB6C7215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9">
              <a:extLst>
                <a:ext uri="{FF2B5EF4-FFF2-40B4-BE49-F238E27FC236}">
                  <a16:creationId xmlns:a16="http://schemas.microsoft.com/office/drawing/2014/main" id="{C4B845C7-9697-4F64-8EED-073F4E765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20">
              <a:extLst>
                <a:ext uri="{FF2B5EF4-FFF2-40B4-BE49-F238E27FC236}">
                  <a16:creationId xmlns:a16="http://schemas.microsoft.com/office/drawing/2014/main" id="{331D0297-AF37-45BA-8B34-677423AD63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21">
              <a:extLst>
                <a:ext uri="{FF2B5EF4-FFF2-40B4-BE49-F238E27FC236}">
                  <a16:creationId xmlns:a16="http://schemas.microsoft.com/office/drawing/2014/main" id="{68D6660B-D305-4B48-B3A8-6554E7963C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2">
              <a:extLst>
                <a:ext uri="{FF2B5EF4-FFF2-40B4-BE49-F238E27FC236}">
                  <a16:creationId xmlns:a16="http://schemas.microsoft.com/office/drawing/2014/main" id="{7FEB0F4A-F7A8-46DB-B3D4-E7AAA3EAF3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3">
              <a:extLst>
                <a:ext uri="{FF2B5EF4-FFF2-40B4-BE49-F238E27FC236}">
                  <a16:creationId xmlns:a16="http://schemas.microsoft.com/office/drawing/2014/main" id="{7709CA43-AEC3-4570-8EB6-EC9D010B15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5" name="Group 56">
            <a:extLst>
              <a:ext uri="{FF2B5EF4-FFF2-40B4-BE49-F238E27FC236}">
                <a16:creationId xmlns:a16="http://schemas.microsoft.com/office/drawing/2014/main" id="{5CCCECFE-6DB5-4095-AC17-DC82DECE48CB}"/>
              </a:ext>
            </a:extLst>
          </p:cNvPr>
          <p:cNvGrpSpPr/>
          <p:nvPr/>
        </p:nvGrpSpPr>
        <p:grpSpPr>
          <a:xfrm>
            <a:off x="4160466" y="2411684"/>
            <a:ext cx="1539560" cy="171967"/>
            <a:chOff x="7746380" y="2949426"/>
            <a:chExt cx="2188691" cy="244475"/>
          </a:xfrm>
        </p:grpSpPr>
        <p:pic>
          <p:nvPicPr>
            <p:cNvPr id="876" name="Picture 14">
              <a:extLst>
                <a:ext uri="{FF2B5EF4-FFF2-40B4-BE49-F238E27FC236}">
                  <a16:creationId xmlns:a16="http://schemas.microsoft.com/office/drawing/2014/main" id="{8A2E59C7-030E-4ECA-87A9-6D31CDB5FA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15">
              <a:extLst>
                <a:ext uri="{FF2B5EF4-FFF2-40B4-BE49-F238E27FC236}">
                  <a16:creationId xmlns:a16="http://schemas.microsoft.com/office/drawing/2014/main" id="{CB121141-1818-43A6-BDAE-F7C0091F2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6">
              <a:extLst>
                <a:ext uri="{FF2B5EF4-FFF2-40B4-BE49-F238E27FC236}">
                  <a16:creationId xmlns:a16="http://schemas.microsoft.com/office/drawing/2014/main" id="{34E9125F-F034-4BBC-8D43-1EA14001B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7">
              <a:extLst>
                <a:ext uri="{FF2B5EF4-FFF2-40B4-BE49-F238E27FC236}">
                  <a16:creationId xmlns:a16="http://schemas.microsoft.com/office/drawing/2014/main" id="{05B1BD23-DF28-4E1E-BFAF-A98CD8294E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8">
              <a:extLst>
                <a:ext uri="{FF2B5EF4-FFF2-40B4-BE49-F238E27FC236}">
                  <a16:creationId xmlns:a16="http://schemas.microsoft.com/office/drawing/2014/main" id="{FC0319FE-2B9D-4015-B802-7035F0DE5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9">
              <a:extLst>
                <a:ext uri="{FF2B5EF4-FFF2-40B4-BE49-F238E27FC236}">
                  <a16:creationId xmlns:a16="http://schemas.microsoft.com/office/drawing/2014/main" id="{C78D7EB8-48FB-4ED6-A9E2-17BAD70D6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20">
              <a:extLst>
                <a:ext uri="{FF2B5EF4-FFF2-40B4-BE49-F238E27FC236}">
                  <a16:creationId xmlns:a16="http://schemas.microsoft.com/office/drawing/2014/main" id="{4AB88ABB-E1F3-4638-BB83-34A777BC4F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21">
              <a:extLst>
                <a:ext uri="{FF2B5EF4-FFF2-40B4-BE49-F238E27FC236}">
                  <a16:creationId xmlns:a16="http://schemas.microsoft.com/office/drawing/2014/main" id="{E7F8A28F-A999-45E8-B180-1F4CB4518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2">
              <a:extLst>
                <a:ext uri="{FF2B5EF4-FFF2-40B4-BE49-F238E27FC236}">
                  <a16:creationId xmlns:a16="http://schemas.microsoft.com/office/drawing/2014/main" id="{CB31A9CC-FA85-4FE8-8267-988E7511A3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3">
              <a:extLst>
                <a:ext uri="{FF2B5EF4-FFF2-40B4-BE49-F238E27FC236}">
                  <a16:creationId xmlns:a16="http://schemas.microsoft.com/office/drawing/2014/main" id="{01068242-C4C5-42B5-A1BB-769A48D11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6" name="Group 56">
            <a:extLst>
              <a:ext uri="{FF2B5EF4-FFF2-40B4-BE49-F238E27FC236}">
                <a16:creationId xmlns:a16="http://schemas.microsoft.com/office/drawing/2014/main" id="{A6394097-2A08-4ECF-8790-6EED841CB92F}"/>
              </a:ext>
            </a:extLst>
          </p:cNvPr>
          <p:cNvGrpSpPr/>
          <p:nvPr/>
        </p:nvGrpSpPr>
        <p:grpSpPr>
          <a:xfrm>
            <a:off x="4160466" y="2852546"/>
            <a:ext cx="1539560" cy="171967"/>
            <a:chOff x="7746380" y="2949426"/>
            <a:chExt cx="2188691" cy="244475"/>
          </a:xfrm>
        </p:grpSpPr>
        <p:pic>
          <p:nvPicPr>
            <p:cNvPr id="887" name="Picture 14">
              <a:extLst>
                <a:ext uri="{FF2B5EF4-FFF2-40B4-BE49-F238E27FC236}">
                  <a16:creationId xmlns:a16="http://schemas.microsoft.com/office/drawing/2014/main" id="{082DC907-9B5E-466A-8A21-359047024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15">
              <a:extLst>
                <a:ext uri="{FF2B5EF4-FFF2-40B4-BE49-F238E27FC236}">
                  <a16:creationId xmlns:a16="http://schemas.microsoft.com/office/drawing/2014/main" id="{7C92FC6C-C71E-4878-8718-A7056496BF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6">
              <a:extLst>
                <a:ext uri="{FF2B5EF4-FFF2-40B4-BE49-F238E27FC236}">
                  <a16:creationId xmlns:a16="http://schemas.microsoft.com/office/drawing/2014/main" id="{63904E92-316C-4F2A-8F32-5385B726F0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7">
              <a:extLst>
                <a:ext uri="{FF2B5EF4-FFF2-40B4-BE49-F238E27FC236}">
                  <a16:creationId xmlns:a16="http://schemas.microsoft.com/office/drawing/2014/main" id="{1DCEA780-20E2-4572-8DD6-6D7325165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8">
              <a:extLst>
                <a:ext uri="{FF2B5EF4-FFF2-40B4-BE49-F238E27FC236}">
                  <a16:creationId xmlns:a16="http://schemas.microsoft.com/office/drawing/2014/main" id="{D6AD799F-4586-4630-88D6-BE540EEBB1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9">
              <a:extLst>
                <a:ext uri="{FF2B5EF4-FFF2-40B4-BE49-F238E27FC236}">
                  <a16:creationId xmlns:a16="http://schemas.microsoft.com/office/drawing/2014/main" id="{68047A30-15D4-4362-ADF7-3CB3F2675F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20">
              <a:extLst>
                <a:ext uri="{FF2B5EF4-FFF2-40B4-BE49-F238E27FC236}">
                  <a16:creationId xmlns:a16="http://schemas.microsoft.com/office/drawing/2014/main" id="{93EBB899-F967-4037-B2BD-8244FD41CD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21">
              <a:extLst>
                <a:ext uri="{FF2B5EF4-FFF2-40B4-BE49-F238E27FC236}">
                  <a16:creationId xmlns:a16="http://schemas.microsoft.com/office/drawing/2014/main" id="{0A832DF2-729C-4DFA-BE41-7477CC3BEC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2">
              <a:extLst>
                <a:ext uri="{FF2B5EF4-FFF2-40B4-BE49-F238E27FC236}">
                  <a16:creationId xmlns:a16="http://schemas.microsoft.com/office/drawing/2014/main" id="{C132A4A8-5EEE-4806-B092-611CCA1B15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3">
              <a:extLst>
                <a:ext uri="{FF2B5EF4-FFF2-40B4-BE49-F238E27FC236}">
                  <a16:creationId xmlns:a16="http://schemas.microsoft.com/office/drawing/2014/main" id="{65D8BB1D-020C-4A76-A196-B2F48EC460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7" name="Group 56">
            <a:extLst>
              <a:ext uri="{FF2B5EF4-FFF2-40B4-BE49-F238E27FC236}">
                <a16:creationId xmlns:a16="http://schemas.microsoft.com/office/drawing/2014/main" id="{C6FA9B9F-6449-4841-8354-8ABB50D201AF}"/>
              </a:ext>
            </a:extLst>
          </p:cNvPr>
          <p:cNvGrpSpPr/>
          <p:nvPr/>
        </p:nvGrpSpPr>
        <p:grpSpPr>
          <a:xfrm>
            <a:off x="4159479" y="3318816"/>
            <a:ext cx="1539560" cy="171967"/>
            <a:chOff x="7746380" y="2949426"/>
            <a:chExt cx="2188691" cy="244475"/>
          </a:xfrm>
        </p:grpSpPr>
        <p:pic>
          <p:nvPicPr>
            <p:cNvPr id="898" name="Picture 14">
              <a:extLst>
                <a:ext uri="{FF2B5EF4-FFF2-40B4-BE49-F238E27FC236}">
                  <a16:creationId xmlns:a16="http://schemas.microsoft.com/office/drawing/2014/main" id="{F11A1977-8CC5-43FF-8BD5-8C8A40E995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5">
              <a:extLst>
                <a:ext uri="{FF2B5EF4-FFF2-40B4-BE49-F238E27FC236}">
                  <a16:creationId xmlns:a16="http://schemas.microsoft.com/office/drawing/2014/main" id="{3DD6B60E-9655-45E5-88BE-C489FE430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6">
              <a:extLst>
                <a:ext uri="{FF2B5EF4-FFF2-40B4-BE49-F238E27FC236}">
                  <a16:creationId xmlns:a16="http://schemas.microsoft.com/office/drawing/2014/main" id="{73AD77C6-CB70-4933-9346-BA1AADAD0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7">
              <a:extLst>
                <a:ext uri="{FF2B5EF4-FFF2-40B4-BE49-F238E27FC236}">
                  <a16:creationId xmlns:a16="http://schemas.microsoft.com/office/drawing/2014/main" id="{5B557A48-F3FE-4AF9-A617-A1BA7598CC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8">
              <a:extLst>
                <a:ext uri="{FF2B5EF4-FFF2-40B4-BE49-F238E27FC236}">
                  <a16:creationId xmlns:a16="http://schemas.microsoft.com/office/drawing/2014/main" id="{D6F4A2C9-E2C8-4AAD-9C70-C4A6071B69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9">
              <a:extLst>
                <a:ext uri="{FF2B5EF4-FFF2-40B4-BE49-F238E27FC236}">
                  <a16:creationId xmlns:a16="http://schemas.microsoft.com/office/drawing/2014/main" id="{34A9B49A-DD5C-41DA-9E03-F523B8B59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0">
              <a:extLst>
                <a:ext uri="{FF2B5EF4-FFF2-40B4-BE49-F238E27FC236}">
                  <a16:creationId xmlns:a16="http://schemas.microsoft.com/office/drawing/2014/main" id="{E79F7861-6ECA-4C49-BCE7-EAC692B53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1">
              <a:extLst>
                <a:ext uri="{FF2B5EF4-FFF2-40B4-BE49-F238E27FC236}">
                  <a16:creationId xmlns:a16="http://schemas.microsoft.com/office/drawing/2014/main" id="{4994E7B3-1A1F-48A7-B314-445285B99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2">
              <a:extLst>
                <a:ext uri="{FF2B5EF4-FFF2-40B4-BE49-F238E27FC236}">
                  <a16:creationId xmlns:a16="http://schemas.microsoft.com/office/drawing/2014/main" id="{7BBF7A63-F8AC-4029-BA09-14FF8B0DD7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3">
              <a:extLst>
                <a:ext uri="{FF2B5EF4-FFF2-40B4-BE49-F238E27FC236}">
                  <a16:creationId xmlns:a16="http://schemas.microsoft.com/office/drawing/2014/main" id="{24106E26-4C5E-4FC9-A559-FF55F93126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4096606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–             = 180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394996" y="552278"/>
            <a:ext cx="4763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096549" y="549332"/>
            <a:ext cx="47831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38B47D6-7D71-4D5F-989C-87CD85BE6E99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7DD8BD1D-5FE4-4FBD-954B-A55F3688729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1" name="Picture 14">
                <a:extLst>
                  <a:ext uri="{FF2B5EF4-FFF2-40B4-BE49-F238E27FC236}">
                    <a16:creationId xmlns:a16="http://schemas.microsoft.com/office/drawing/2014/main" id="{CD263034-1934-47E4-929B-8E6A87914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5">
                <a:extLst>
                  <a:ext uri="{FF2B5EF4-FFF2-40B4-BE49-F238E27FC236}">
                    <a16:creationId xmlns:a16="http://schemas.microsoft.com/office/drawing/2014/main" id="{5473888A-F968-44E4-AA1D-B0839EA3D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6">
                <a:extLst>
                  <a:ext uri="{FF2B5EF4-FFF2-40B4-BE49-F238E27FC236}">
                    <a16:creationId xmlns:a16="http://schemas.microsoft.com/office/drawing/2014/main" id="{3261F065-8EBC-43FC-83FB-0D0AC7B32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7">
                <a:extLst>
                  <a:ext uri="{FF2B5EF4-FFF2-40B4-BE49-F238E27FC236}">
                    <a16:creationId xmlns:a16="http://schemas.microsoft.com/office/drawing/2014/main" id="{2DAA5E4F-24FE-4103-9C7A-81D280F78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8">
                <a:extLst>
                  <a:ext uri="{FF2B5EF4-FFF2-40B4-BE49-F238E27FC236}">
                    <a16:creationId xmlns:a16="http://schemas.microsoft.com/office/drawing/2014/main" id="{6C8AA28B-02BF-42F5-B963-959A853FD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9">
                <a:extLst>
                  <a:ext uri="{FF2B5EF4-FFF2-40B4-BE49-F238E27FC236}">
                    <a16:creationId xmlns:a16="http://schemas.microsoft.com/office/drawing/2014/main" id="{678D7354-9305-4CBE-846D-721FAA349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0">
                <a:extLst>
                  <a:ext uri="{FF2B5EF4-FFF2-40B4-BE49-F238E27FC236}">
                    <a16:creationId xmlns:a16="http://schemas.microsoft.com/office/drawing/2014/main" id="{9A9A8C1C-79AE-4F8E-9019-22A799434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1">
                <a:extLst>
                  <a:ext uri="{FF2B5EF4-FFF2-40B4-BE49-F238E27FC236}">
                    <a16:creationId xmlns:a16="http://schemas.microsoft.com/office/drawing/2014/main" id="{6389737C-8AB9-4530-8FCF-3DB4AE895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2">
                <a:extLst>
                  <a:ext uri="{FF2B5EF4-FFF2-40B4-BE49-F238E27FC236}">
                    <a16:creationId xmlns:a16="http://schemas.microsoft.com/office/drawing/2014/main" id="{961337B9-F0DC-4E01-90C5-D470E9931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3">
                <a:extLst>
                  <a:ext uri="{FF2B5EF4-FFF2-40B4-BE49-F238E27FC236}">
                    <a16:creationId xmlns:a16="http://schemas.microsoft.com/office/drawing/2014/main" id="{BBFF80D9-1737-457A-A3DF-D1C694C15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56604401-9172-462F-B255-D26DB65E17A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1" name="Picture 14">
                <a:extLst>
                  <a:ext uri="{FF2B5EF4-FFF2-40B4-BE49-F238E27FC236}">
                    <a16:creationId xmlns:a16="http://schemas.microsoft.com/office/drawing/2014/main" id="{C121216F-B3A7-422A-8C84-C18DD63C0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5">
                <a:extLst>
                  <a:ext uri="{FF2B5EF4-FFF2-40B4-BE49-F238E27FC236}">
                    <a16:creationId xmlns:a16="http://schemas.microsoft.com/office/drawing/2014/main" id="{D8832C08-8D0F-434E-9175-BDD3809CE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6">
                <a:extLst>
                  <a:ext uri="{FF2B5EF4-FFF2-40B4-BE49-F238E27FC236}">
                    <a16:creationId xmlns:a16="http://schemas.microsoft.com/office/drawing/2014/main" id="{4237625C-EE2C-4BAD-889B-0B5D99020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7">
                <a:extLst>
                  <a:ext uri="{FF2B5EF4-FFF2-40B4-BE49-F238E27FC236}">
                    <a16:creationId xmlns:a16="http://schemas.microsoft.com/office/drawing/2014/main" id="{0FA9466E-5749-4213-BB95-0CC39BC77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8">
                <a:extLst>
                  <a:ext uri="{FF2B5EF4-FFF2-40B4-BE49-F238E27FC236}">
                    <a16:creationId xmlns:a16="http://schemas.microsoft.com/office/drawing/2014/main" id="{F13B7383-69D3-4F92-A751-A73E0E2AC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9">
                <a:extLst>
                  <a:ext uri="{FF2B5EF4-FFF2-40B4-BE49-F238E27FC236}">
                    <a16:creationId xmlns:a16="http://schemas.microsoft.com/office/drawing/2014/main" id="{4633944B-D5D1-4C68-A05E-BDD4A1276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0">
                <a:extLst>
                  <a:ext uri="{FF2B5EF4-FFF2-40B4-BE49-F238E27FC236}">
                    <a16:creationId xmlns:a16="http://schemas.microsoft.com/office/drawing/2014/main" id="{A2E65A42-CD68-4D24-83DC-135FF646C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1">
                <a:extLst>
                  <a:ext uri="{FF2B5EF4-FFF2-40B4-BE49-F238E27FC236}">
                    <a16:creationId xmlns:a16="http://schemas.microsoft.com/office/drawing/2014/main" id="{2AC58871-3794-4A25-8F73-F3BBF3806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2">
                <a:extLst>
                  <a:ext uri="{FF2B5EF4-FFF2-40B4-BE49-F238E27FC236}">
                    <a16:creationId xmlns:a16="http://schemas.microsoft.com/office/drawing/2014/main" id="{92C8AB0F-5167-424D-92FB-6AA29CB49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3">
                <a:extLst>
                  <a:ext uri="{FF2B5EF4-FFF2-40B4-BE49-F238E27FC236}">
                    <a16:creationId xmlns:a16="http://schemas.microsoft.com/office/drawing/2014/main" id="{85D68D03-E519-44B9-9D12-9AA6A4AEF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0328AE9E-139A-437A-9E2C-56B1B1EE39E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1" name="Picture 14">
                <a:extLst>
                  <a:ext uri="{FF2B5EF4-FFF2-40B4-BE49-F238E27FC236}">
                    <a16:creationId xmlns:a16="http://schemas.microsoft.com/office/drawing/2014/main" id="{BEDD5C1F-DA37-402A-861A-CA2386B09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5">
                <a:extLst>
                  <a:ext uri="{FF2B5EF4-FFF2-40B4-BE49-F238E27FC236}">
                    <a16:creationId xmlns:a16="http://schemas.microsoft.com/office/drawing/2014/main" id="{BFCB84FC-85A9-4A30-9D0F-B945CAF32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6">
                <a:extLst>
                  <a:ext uri="{FF2B5EF4-FFF2-40B4-BE49-F238E27FC236}">
                    <a16:creationId xmlns:a16="http://schemas.microsoft.com/office/drawing/2014/main" id="{1FAB78E0-95F3-4475-860F-4143C09EF3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7">
                <a:extLst>
                  <a:ext uri="{FF2B5EF4-FFF2-40B4-BE49-F238E27FC236}">
                    <a16:creationId xmlns:a16="http://schemas.microsoft.com/office/drawing/2014/main" id="{BE9BED51-DF3C-46A4-A672-E9C042E36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8">
                <a:extLst>
                  <a:ext uri="{FF2B5EF4-FFF2-40B4-BE49-F238E27FC236}">
                    <a16:creationId xmlns:a16="http://schemas.microsoft.com/office/drawing/2014/main" id="{4BC74E0F-3E24-446C-90E8-197E8FA2F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9">
                <a:extLst>
                  <a:ext uri="{FF2B5EF4-FFF2-40B4-BE49-F238E27FC236}">
                    <a16:creationId xmlns:a16="http://schemas.microsoft.com/office/drawing/2014/main" id="{AA3541E3-C03E-48EE-9547-EDBA9BF84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0">
                <a:extLst>
                  <a:ext uri="{FF2B5EF4-FFF2-40B4-BE49-F238E27FC236}">
                    <a16:creationId xmlns:a16="http://schemas.microsoft.com/office/drawing/2014/main" id="{D32E5262-210A-4A5C-A2FA-F021E03FB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1">
                <a:extLst>
                  <a:ext uri="{FF2B5EF4-FFF2-40B4-BE49-F238E27FC236}">
                    <a16:creationId xmlns:a16="http://schemas.microsoft.com/office/drawing/2014/main" id="{1A629B31-F9D2-451F-8C8E-C1DFD37F3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2">
                <a:extLst>
                  <a:ext uri="{FF2B5EF4-FFF2-40B4-BE49-F238E27FC236}">
                    <a16:creationId xmlns:a16="http://schemas.microsoft.com/office/drawing/2014/main" id="{BDBD57FD-4E62-4FE1-B841-42451CFCF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3">
                <a:extLst>
                  <a:ext uri="{FF2B5EF4-FFF2-40B4-BE49-F238E27FC236}">
                    <a16:creationId xmlns:a16="http://schemas.microsoft.com/office/drawing/2014/main" id="{EC36AE28-F6AB-4956-B446-E01F17236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EAB50067-4EDB-40A5-92F5-F34E39729BC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1" name="Picture 14">
                <a:extLst>
                  <a:ext uri="{FF2B5EF4-FFF2-40B4-BE49-F238E27FC236}">
                    <a16:creationId xmlns:a16="http://schemas.microsoft.com/office/drawing/2014/main" id="{25337DF0-ED40-451E-A980-64BCC9BF4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5">
                <a:extLst>
                  <a:ext uri="{FF2B5EF4-FFF2-40B4-BE49-F238E27FC236}">
                    <a16:creationId xmlns:a16="http://schemas.microsoft.com/office/drawing/2014/main" id="{9CC4DD82-358C-4B52-8EC6-8F5167CAC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6">
                <a:extLst>
                  <a:ext uri="{FF2B5EF4-FFF2-40B4-BE49-F238E27FC236}">
                    <a16:creationId xmlns:a16="http://schemas.microsoft.com/office/drawing/2014/main" id="{6B4ABA5C-B057-4FAC-B854-9A2CDFE1E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7">
                <a:extLst>
                  <a:ext uri="{FF2B5EF4-FFF2-40B4-BE49-F238E27FC236}">
                    <a16:creationId xmlns:a16="http://schemas.microsoft.com/office/drawing/2014/main" id="{02804588-9AD0-4494-8554-0862971E9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8">
                <a:extLst>
                  <a:ext uri="{FF2B5EF4-FFF2-40B4-BE49-F238E27FC236}">
                    <a16:creationId xmlns:a16="http://schemas.microsoft.com/office/drawing/2014/main" id="{139B3E52-E0F1-4CA9-8E77-5EB2A0E0D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9">
                <a:extLst>
                  <a:ext uri="{FF2B5EF4-FFF2-40B4-BE49-F238E27FC236}">
                    <a16:creationId xmlns:a16="http://schemas.microsoft.com/office/drawing/2014/main" id="{0836EF62-2466-4BA9-8812-8D9E246F1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0">
                <a:extLst>
                  <a:ext uri="{FF2B5EF4-FFF2-40B4-BE49-F238E27FC236}">
                    <a16:creationId xmlns:a16="http://schemas.microsoft.com/office/drawing/2014/main" id="{B8848A8F-0FB8-463C-BB48-282124CE6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1">
                <a:extLst>
                  <a:ext uri="{FF2B5EF4-FFF2-40B4-BE49-F238E27FC236}">
                    <a16:creationId xmlns:a16="http://schemas.microsoft.com/office/drawing/2014/main" id="{76EF5BF8-E162-4EEB-BE79-B17513AF8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2">
                <a:extLst>
                  <a:ext uri="{FF2B5EF4-FFF2-40B4-BE49-F238E27FC236}">
                    <a16:creationId xmlns:a16="http://schemas.microsoft.com/office/drawing/2014/main" id="{29CDB2AD-246F-48FA-968D-31F61EDF5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3">
                <a:extLst>
                  <a:ext uri="{FF2B5EF4-FFF2-40B4-BE49-F238E27FC236}">
                    <a16:creationId xmlns:a16="http://schemas.microsoft.com/office/drawing/2014/main" id="{6C74BD18-3B13-4505-AC72-DF2DFCC40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3D213E8E-E798-45A4-8CD4-63BA666BA8A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1" name="Picture 14">
                <a:extLst>
                  <a:ext uri="{FF2B5EF4-FFF2-40B4-BE49-F238E27FC236}">
                    <a16:creationId xmlns:a16="http://schemas.microsoft.com/office/drawing/2014/main" id="{B4276574-72DF-4153-9E82-AC08D9B31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5">
                <a:extLst>
                  <a:ext uri="{FF2B5EF4-FFF2-40B4-BE49-F238E27FC236}">
                    <a16:creationId xmlns:a16="http://schemas.microsoft.com/office/drawing/2014/main" id="{490C50A2-E88A-4175-8559-5F5249784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6">
                <a:extLst>
                  <a:ext uri="{FF2B5EF4-FFF2-40B4-BE49-F238E27FC236}">
                    <a16:creationId xmlns:a16="http://schemas.microsoft.com/office/drawing/2014/main" id="{8319C747-8C2C-4E89-B77C-6C3D87CB6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7">
                <a:extLst>
                  <a:ext uri="{FF2B5EF4-FFF2-40B4-BE49-F238E27FC236}">
                    <a16:creationId xmlns:a16="http://schemas.microsoft.com/office/drawing/2014/main" id="{C4C0DCAE-F66B-44EE-B56F-9DD45AF8E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8">
                <a:extLst>
                  <a:ext uri="{FF2B5EF4-FFF2-40B4-BE49-F238E27FC236}">
                    <a16:creationId xmlns:a16="http://schemas.microsoft.com/office/drawing/2014/main" id="{6722A922-364D-4AE5-B3C3-35604316F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9">
                <a:extLst>
                  <a:ext uri="{FF2B5EF4-FFF2-40B4-BE49-F238E27FC236}">
                    <a16:creationId xmlns:a16="http://schemas.microsoft.com/office/drawing/2014/main" id="{C0952F51-C518-4822-8A2F-66E6EAC54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0">
                <a:extLst>
                  <a:ext uri="{FF2B5EF4-FFF2-40B4-BE49-F238E27FC236}">
                    <a16:creationId xmlns:a16="http://schemas.microsoft.com/office/drawing/2014/main" id="{B8DCC7DB-7A63-4FD7-BC6C-F3E588740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1">
                <a:extLst>
                  <a:ext uri="{FF2B5EF4-FFF2-40B4-BE49-F238E27FC236}">
                    <a16:creationId xmlns:a16="http://schemas.microsoft.com/office/drawing/2014/main" id="{0E027E1F-1862-4804-AAB6-B4B321C90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2">
                <a:extLst>
                  <a:ext uri="{FF2B5EF4-FFF2-40B4-BE49-F238E27FC236}">
                    <a16:creationId xmlns:a16="http://schemas.microsoft.com/office/drawing/2014/main" id="{78A95DAB-02E4-484C-8126-AD902A57A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3">
                <a:extLst>
                  <a:ext uri="{FF2B5EF4-FFF2-40B4-BE49-F238E27FC236}">
                    <a16:creationId xmlns:a16="http://schemas.microsoft.com/office/drawing/2014/main" id="{717CDC7A-7593-439F-8CBC-94A507EE1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6A038DE-2A04-42BF-A802-245EAF36BE1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1" name="Picture 14">
                <a:extLst>
                  <a:ext uri="{FF2B5EF4-FFF2-40B4-BE49-F238E27FC236}">
                    <a16:creationId xmlns:a16="http://schemas.microsoft.com/office/drawing/2014/main" id="{FEEB45E7-8E36-445E-8511-0D39FF7C4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5">
                <a:extLst>
                  <a:ext uri="{FF2B5EF4-FFF2-40B4-BE49-F238E27FC236}">
                    <a16:creationId xmlns:a16="http://schemas.microsoft.com/office/drawing/2014/main" id="{9122A140-A428-4E4D-B437-2C449FDA6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6">
                <a:extLst>
                  <a:ext uri="{FF2B5EF4-FFF2-40B4-BE49-F238E27FC236}">
                    <a16:creationId xmlns:a16="http://schemas.microsoft.com/office/drawing/2014/main" id="{37A51F92-90D7-46FC-ACD1-CE8743B31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7">
                <a:extLst>
                  <a:ext uri="{FF2B5EF4-FFF2-40B4-BE49-F238E27FC236}">
                    <a16:creationId xmlns:a16="http://schemas.microsoft.com/office/drawing/2014/main" id="{E3150E07-04AE-4142-A436-CD1F0C361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8">
                <a:extLst>
                  <a:ext uri="{FF2B5EF4-FFF2-40B4-BE49-F238E27FC236}">
                    <a16:creationId xmlns:a16="http://schemas.microsoft.com/office/drawing/2014/main" id="{CC6BDC46-FBB4-47D6-8A3E-E74AE69B9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9">
                <a:extLst>
                  <a:ext uri="{FF2B5EF4-FFF2-40B4-BE49-F238E27FC236}">
                    <a16:creationId xmlns:a16="http://schemas.microsoft.com/office/drawing/2014/main" id="{E0B88FE3-D66E-4D71-8D9E-8A1730F7D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0">
                <a:extLst>
                  <a:ext uri="{FF2B5EF4-FFF2-40B4-BE49-F238E27FC236}">
                    <a16:creationId xmlns:a16="http://schemas.microsoft.com/office/drawing/2014/main" id="{FC82E046-5008-4E53-921C-4DC4669F3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1">
                <a:extLst>
                  <a:ext uri="{FF2B5EF4-FFF2-40B4-BE49-F238E27FC236}">
                    <a16:creationId xmlns:a16="http://schemas.microsoft.com/office/drawing/2014/main" id="{A9ED0229-9DB6-438F-9804-F2F5AADD8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2">
                <a:extLst>
                  <a:ext uri="{FF2B5EF4-FFF2-40B4-BE49-F238E27FC236}">
                    <a16:creationId xmlns:a16="http://schemas.microsoft.com/office/drawing/2014/main" id="{D1EEE670-4D52-408D-8431-2FD0C73F3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3">
                <a:extLst>
                  <a:ext uri="{FF2B5EF4-FFF2-40B4-BE49-F238E27FC236}">
                    <a16:creationId xmlns:a16="http://schemas.microsoft.com/office/drawing/2014/main" id="{66F67337-36C5-4501-91B0-B38849E0E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04000657-CF7F-4C51-89FA-10D3D16C676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1" name="Picture 14">
                <a:extLst>
                  <a:ext uri="{FF2B5EF4-FFF2-40B4-BE49-F238E27FC236}">
                    <a16:creationId xmlns:a16="http://schemas.microsoft.com/office/drawing/2014/main" id="{753837B4-A722-4C8A-B89F-B1E6D9E7B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5">
                <a:extLst>
                  <a:ext uri="{FF2B5EF4-FFF2-40B4-BE49-F238E27FC236}">
                    <a16:creationId xmlns:a16="http://schemas.microsoft.com/office/drawing/2014/main" id="{EFC04D70-31ED-4C22-B9FF-DC2F1C488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6">
                <a:extLst>
                  <a:ext uri="{FF2B5EF4-FFF2-40B4-BE49-F238E27FC236}">
                    <a16:creationId xmlns:a16="http://schemas.microsoft.com/office/drawing/2014/main" id="{3FE73C99-F3DA-4AF4-8320-7E40D8DC2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7">
                <a:extLst>
                  <a:ext uri="{FF2B5EF4-FFF2-40B4-BE49-F238E27FC236}">
                    <a16:creationId xmlns:a16="http://schemas.microsoft.com/office/drawing/2014/main" id="{A4EE22B7-209D-4CD0-8B38-013CA5206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8">
                <a:extLst>
                  <a:ext uri="{FF2B5EF4-FFF2-40B4-BE49-F238E27FC236}">
                    <a16:creationId xmlns:a16="http://schemas.microsoft.com/office/drawing/2014/main" id="{F87F45A5-A5FA-4C07-B830-AA71662DA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9">
                <a:extLst>
                  <a:ext uri="{FF2B5EF4-FFF2-40B4-BE49-F238E27FC236}">
                    <a16:creationId xmlns:a16="http://schemas.microsoft.com/office/drawing/2014/main" id="{1510C7C8-8B7B-4883-A690-65E660854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0">
                <a:extLst>
                  <a:ext uri="{FF2B5EF4-FFF2-40B4-BE49-F238E27FC236}">
                    <a16:creationId xmlns:a16="http://schemas.microsoft.com/office/drawing/2014/main" id="{736F114E-5F67-468B-AC08-CE5EA10FD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1">
                <a:extLst>
                  <a:ext uri="{FF2B5EF4-FFF2-40B4-BE49-F238E27FC236}">
                    <a16:creationId xmlns:a16="http://schemas.microsoft.com/office/drawing/2014/main" id="{E087B19F-433B-4F30-82FA-0C23C05E6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2">
                <a:extLst>
                  <a:ext uri="{FF2B5EF4-FFF2-40B4-BE49-F238E27FC236}">
                    <a16:creationId xmlns:a16="http://schemas.microsoft.com/office/drawing/2014/main" id="{2844753F-2041-42BC-AD0A-675C47F4E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3">
                <a:extLst>
                  <a:ext uri="{FF2B5EF4-FFF2-40B4-BE49-F238E27FC236}">
                    <a16:creationId xmlns:a16="http://schemas.microsoft.com/office/drawing/2014/main" id="{3476812A-97B6-4EDF-8BAE-82F658D16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C637A145-FA75-43AF-A45A-FDE853E79C4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1BDB7644-0BF1-4E4D-AC1F-AE0B839D9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5">
                <a:extLst>
                  <a:ext uri="{FF2B5EF4-FFF2-40B4-BE49-F238E27FC236}">
                    <a16:creationId xmlns:a16="http://schemas.microsoft.com/office/drawing/2014/main" id="{4892A15E-B34B-4AA4-A306-54A3B0AF9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6">
                <a:extLst>
                  <a:ext uri="{FF2B5EF4-FFF2-40B4-BE49-F238E27FC236}">
                    <a16:creationId xmlns:a16="http://schemas.microsoft.com/office/drawing/2014/main" id="{2D2FD8AA-0405-407C-B13C-68BFE39C0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7">
                <a:extLst>
                  <a:ext uri="{FF2B5EF4-FFF2-40B4-BE49-F238E27FC236}">
                    <a16:creationId xmlns:a16="http://schemas.microsoft.com/office/drawing/2014/main" id="{22A61E3D-D70E-47EA-9CD8-C69468031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8">
                <a:extLst>
                  <a:ext uri="{FF2B5EF4-FFF2-40B4-BE49-F238E27FC236}">
                    <a16:creationId xmlns:a16="http://schemas.microsoft.com/office/drawing/2014/main" id="{2F1E6082-60C5-43D4-A1FB-E836F71EB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9">
                <a:extLst>
                  <a:ext uri="{FF2B5EF4-FFF2-40B4-BE49-F238E27FC236}">
                    <a16:creationId xmlns:a16="http://schemas.microsoft.com/office/drawing/2014/main" id="{F77E1EB9-B935-4A6E-9B3C-5090AC4C6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0">
                <a:extLst>
                  <a:ext uri="{FF2B5EF4-FFF2-40B4-BE49-F238E27FC236}">
                    <a16:creationId xmlns:a16="http://schemas.microsoft.com/office/drawing/2014/main" id="{0E27C691-4ECB-4EB1-9C99-381ED60B0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1">
                <a:extLst>
                  <a:ext uri="{FF2B5EF4-FFF2-40B4-BE49-F238E27FC236}">
                    <a16:creationId xmlns:a16="http://schemas.microsoft.com/office/drawing/2014/main" id="{9411E6EB-82DB-4B22-9D60-70933A19E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2">
                <a:extLst>
                  <a:ext uri="{FF2B5EF4-FFF2-40B4-BE49-F238E27FC236}">
                    <a16:creationId xmlns:a16="http://schemas.microsoft.com/office/drawing/2014/main" id="{626F58E4-520B-4582-882C-127FBE3AF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3">
                <a:extLst>
                  <a:ext uri="{FF2B5EF4-FFF2-40B4-BE49-F238E27FC236}">
                    <a16:creationId xmlns:a16="http://schemas.microsoft.com/office/drawing/2014/main" id="{0872E41E-AFEC-4899-870D-BA2BB013E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A77F0BE7-7095-498E-9C1C-68051F67A9A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6" name="Picture 14">
                <a:extLst>
                  <a:ext uri="{FF2B5EF4-FFF2-40B4-BE49-F238E27FC236}">
                    <a16:creationId xmlns:a16="http://schemas.microsoft.com/office/drawing/2014/main" id="{06964FFA-2F4D-4A6D-B254-1878D017F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15">
                <a:extLst>
                  <a:ext uri="{FF2B5EF4-FFF2-40B4-BE49-F238E27FC236}">
                    <a16:creationId xmlns:a16="http://schemas.microsoft.com/office/drawing/2014/main" id="{046410B4-F4B1-4B49-B910-1BB84DAC5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6">
                <a:extLst>
                  <a:ext uri="{FF2B5EF4-FFF2-40B4-BE49-F238E27FC236}">
                    <a16:creationId xmlns:a16="http://schemas.microsoft.com/office/drawing/2014/main" id="{B3E88E4D-1B04-4083-8E90-BC0A9BABE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7">
                <a:extLst>
                  <a:ext uri="{FF2B5EF4-FFF2-40B4-BE49-F238E27FC236}">
                    <a16:creationId xmlns:a16="http://schemas.microsoft.com/office/drawing/2014/main" id="{E75A960D-474B-4D4C-994D-0C6DA744D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8">
                <a:extLst>
                  <a:ext uri="{FF2B5EF4-FFF2-40B4-BE49-F238E27FC236}">
                    <a16:creationId xmlns:a16="http://schemas.microsoft.com/office/drawing/2014/main" id="{1E6B2551-87C9-447B-8C26-FC9EDC3C3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9">
                <a:extLst>
                  <a:ext uri="{FF2B5EF4-FFF2-40B4-BE49-F238E27FC236}">
                    <a16:creationId xmlns:a16="http://schemas.microsoft.com/office/drawing/2014/main" id="{4B060AD8-9A0D-4729-85B1-F67587487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20">
                <a:extLst>
                  <a:ext uri="{FF2B5EF4-FFF2-40B4-BE49-F238E27FC236}">
                    <a16:creationId xmlns:a16="http://schemas.microsoft.com/office/drawing/2014/main" id="{1469DDE0-3E02-4A9A-82DE-B94A3AC2B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21">
                <a:extLst>
                  <a:ext uri="{FF2B5EF4-FFF2-40B4-BE49-F238E27FC236}">
                    <a16:creationId xmlns:a16="http://schemas.microsoft.com/office/drawing/2014/main" id="{6BD64B61-55F2-4080-B02C-82690A76A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2">
                <a:extLst>
                  <a:ext uri="{FF2B5EF4-FFF2-40B4-BE49-F238E27FC236}">
                    <a16:creationId xmlns:a16="http://schemas.microsoft.com/office/drawing/2014/main" id="{73099CDC-70FC-425C-9DBE-5B371F0CA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3">
                <a:extLst>
                  <a:ext uri="{FF2B5EF4-FFF2-40B4-BE49-F238E27FC236}">
                    <a16:creationId xmlns:a16="http://schemas.microsoft.com/office/drawing/2014/main" id="{407ABA39-B207-4722-BAD5-A7517CBEF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62662730-CEC1-404A-92D4-B2D13DE933A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87543A62-28BC-4C02-BB7F-7449850A8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5">
                <a:extLst>
                  <a:ext uri="{FF2B5EF4-FFF2-40B4-BE49-F238E27FC236}">
                    <a16:creationId xmlns:a16="http://schemas.microsoft.com/office/drawing/2014/main" id="{940DD81C-A98A-45B4-852A-1C565E3C8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6">
                <a:extLst>
                  <a:ext uri="{FF2B5EF4-FFF2-40B4-BE49-F238E27FC236}">
                    <a16:creationId xmlns:a16="http://schemas.microsoft.com/office/drawing/2014/main" id="{E4D8679B-E1F0-4721-AB36-98F6384DE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7">
                <a:extLst>
                  <a:ext uri="{FF2B5EF4-FFF2-40B4-BE49-F238E27FC236}">
                    <a16:creationId xmlns:a16="http://schemas.microsoft.com/office/drawing/2014/main" id="{82D3B2C4-7344-4A5B-9A27-2946FDA3C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8">
                <a:extLst>
                  <a:ext uri="{FF2B5EF4-FFF2-40B4-BE49-F238E27FC236}">
                    <a16:creationId xmlns:a16="http://schemas.microsoft.com/office/drawing/2014/main" id="{3022E2DC-81EA-4BDC-AC4F-8DAFBB5C6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9">
                <a:extLst>
                  <a:ext uri="{FF2B5EF4-FFF2-40B4-BE49-F238E27FC236}">
                    <a16:creationId xmlns:a16="http://schemas.microsoft.com/office/drawing/2014/main" id="{F17CEF81-0A84-4714-9920-A877800E3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20">
                <a:extLst>
                  <a:ext uri="{FF2B5EF4-FFF2-40B4-BE49-F238E27FC236}">
                    <a16:creationId xmlns:a16="http://schemas.microsoft.com/office/drawing/2014/main" id="{F85660AE-A718-4BFE-AFFE-BA19750EB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1">
                <a:extLst>
                  <a:ext uri="{FF2B5EF4-FFF2-40B4-BE49-F238E27FC236}">
                    <a16:creationId xmlns:a16="http://schemas.microsoft.com/office/drawing/2014/main" id="{6A7BE1FF-6F56-42F1-ACC2-CBEAEB368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2">
                <a:extLst>
                  <a:ext uri="{FF2B5EF4-FFF2-40B4-BE49-F238E27FC236}">
                    <a16:creationId xmlns:a16="http://schemas.microsoft.com/office/drawing/2014/main" id="{0211FF93-6866-4AFF-8CFA-341776151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3">
                <a:extLst>
                  <a:ext uri="{FF2B5EF4-FFF2-40B4-BE49-F238E27FC236}">
                    <a16:creationId xmlns:a16="http://schemas.microsoft.com/office/drawing/2014/main" id="{527DDC7A-7D56-46AF-B9D5-454283C7D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1" name="Group 56">
            <a:extLst>
              <a:ext uri="{FF2B5EF4-FFF2-40B4-BE49-F238E27FC236}">
                <a16:creationId xmlns:a16="http://schemas.microsoft.com/office/drawing/2014/main" id="{12CE1383-E106-447E-BAEE-85FFA43FDE36}"/>
              </a:ext>
            </a:extLst>
          </p:cNvPr>
          <p:cNvGrpSpPr/>
          <p:nvPr/>
        </p:nvGrpSpPr>
        <p:grpSpPr>
          <a:xfrm>
            <a:off x="2403499" y="1676947"/>
            <a:ext cx="1539560" cy="171967"/>
            <a:chOff x="7746380" y="2949426"/>
            <a:chExt cx="2188691" cy="244475"/>
          </a:xfrm>
        </p:grpSpPr>
        <p:pic>
          <p:nvPicPr>
            <p:cNvPr id="202" name="Picture 14">
              <a:extLst>
                <a:ext uri="{FF2B5EF4-FFF2-40B4-BE49-F238E27FC236}">
                  <a16:creationId xmlns:a16="http://schemas.microsoft.com/office/drawing/2014/main" id="{5E9B33A3-84CC-40F8-904F-01AAF67A76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5">
              <a:extLst>
                <a:ext uri="{FF2B5EF4-FFF2-40B4-BE49-F238E27FC236}">
                  <a16:creationId xmlns:a16="http://schemas.microsoft.com/office/drawing/2014/main" id="{8DF95D39-66B0-4F8F-A306-A384B6E045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6">
              <a:extLst>
                <a:ext uri="{FF2B5EF4-FFF2-40B4-BE49-F238E27FC236}">
                  <a16:creationId xmlns:a16="http://schemas.microsoft.com/office/drawing/2014/main" id="{D47B0D38-6B24-4233-827E-6EB704DF7A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7">
              <a:extLst>
                <a:ext uri="{FF2B5EF4-FFF2-40B4-BE49-F238E27FC236}">
                  <a16:creationId xmlns:a16="http://schemas.microsoft.com/office/drawing/2014/main" id="{C8E4EBD8-BDEF-427A-B9B0-D74E81612E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8">
              <a:extLst>
                <a:ext uri="{FF2B5EF4-FFF2-40B4-BE49-F238E27FC236}">
                  <a16:creationId xmlns:a16="http://schemas.microsoft.com/office/drawing/2014/main" id="{A6403A6C-DE57-4BDD-9339-A6F2A4D69F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19">
              <a:extLst>
                <a:ext uri="{FF2B5EF4-FFF2-40B4-BE49-F238E27FC236}">
                  <a16:creationId xmlns:a16="http://schemas.microsoft.com/office/drawing/2014/main" id="{EBBCDC47-3C4F-4F4E-B8EF-EC15F3BEC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0">
              <a:extLst>
                <a:ext uri="{FF2B5EF4-FFF2-40B4-BE49-F238E27FC236}">
                  <a16:creationId xmlns:a16="http://schemas.microsoft.com/office/drawing/2014/main" id="{30A8CA55-58AC-4B09-BACF-E2263162E5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1">
              <a:extLst>
                <a:ext uri="{FF2B5EF4-FFF2-40B4-BE49-F238E27FC236}">
                  <a16:creationId xmlns:a16="http://schemas.microsoft.com/office/drawing/2014/main" id="{379FA88A-18F5-4706-98EB-1A4B9FBEAC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2">
              <a:extLst>
                <a:ext uri="{FF2B5EF4-FFF2-40B4-BE49-F238E27FC236}">
                  <a16:creationId xmlns:a16="http://schemas.microsoft.com/office/drawing/2014/main" id="{7539444D-F167-4524-BA86-F9E828BB46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1" name="Picture 23">
              <a:extLst>
                <a:ext uri="{FF2B5EF4-FFF2-40B4-BE49-F238E27FC236}">
                  <a16:creationId xmlns:a16="http://schemas.microsoft.com/office/drawing/2014/main" id="{405AD798-41DB-4C62-952A-06219E93CD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2" name="Group 56">
            <a:extLst>
              <a:ext uri="{FF2B5EF4-FFF2-40B4-BE49-F238E27FC236}">
                <a16:creationId xmlns:a16="http://schemas.microsoft.com/office/drawing/2014/main" id="{B9C92378-D1BF-47BE-B535-42A517014648}"/>
              </a:ext>
            </a:extLst>
          </p:cNvPr>
          <p:cNvGrpSpPr/>
          <p:nvPr/>
        </p:nvGrpSpPr>
        <p:grpSpPr>
          <a:xfrm>
            <a:off x="2399854" y="1826268"/>
            <a:ext cx="1539560" cy="171967"/>
            <a:chOff x="7746380" y="2949426"/>
            <a:chExt cx="2188691" cy="244475"/>
          </a:xfrm>
        </p:grpSpPr>
        <p:pic>
          <p:nvPicPr>
            <p:cNvPr id="213" name="Picture 14">
              <a:extLst>
                <a:ext uri="{FF2B5EF4-FFF2-40B4-BE49-F238E27FC236}">
                  <a16:creationId xmlns:a16="http://schemas.microsoft.com/office/drawing/2014/main" id="{520947C3-0D6A-4BBB-9800-7828AA8FF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" name="Picture 15">
              <a:extLst>
                <a:ext uri="{FF2B5EF4-FFF2-40B4-BE49-F238E27FC236}">
                  <a16:creationId xmlns:a16="http://schemas.microsoft.com/office/drawing/2014/main" id="{559E40F9-E9A8-4605-A4C4-C51FA41750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5" name="Picture 16">
              <a:extLst>
                <a:ext uri="{FF2B5EF4-FFF2-40B4-BE49-F238E27FC236}">
                  <a16:creationId xmlns:a16="http://schemas.microsoft.com/office/drawing/2014/main" id="{D54BB5EF-5DC0-42BD-B1E5-480EDC649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6" name="Picture 17">
              <a:extLst>
                <a:ext uri="{FF2B5EF4-FFF2-40B4-BE49-F238E27FC236}">
                  <a16:creationId xmlns:a16="http://schemas.microsoft.com/office/drawing/2014/main" id="{0BB41CBC-9508-4B14-9DA4-0278D06E92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7" name="Picture 18">
              <a:extLst>
                <a:ext uri="{FF2B5EF4-FFF2-40B4-BE49-F238E27FC236}">
                  <a16:creationId xmlns:a16="http://schemas.microsoft.com/office/drawing/2014/main" id="{C325953C-5667-4FFE-8528-8494A6B3B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8" name="Picture 19">
              <a:extLst>
                <a:ext uri="{FF2B5EF4-FFF2-40B4-BE49-F238E27FC236}">
                  <a16:creationId xmlns:a16="http://schemas.microsoft.com/office/drawing/2014/main" id="{BA2CD7EC-3555-40E1-B19F-03BEEC25C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9" name="Picture 20">
              <a:extLst>
                <a:ext uri="{FF2B5EF4-FFF2-40B4-BE49-F238E27FC236}">
                  <a16:creationId xmlns:a16="http://schemas.microsoft.com/office/drawing/2014/main" id="{55B8926D-D22C-4910-8B37-F31B59106D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0" name="Picture 21">
              <a:extLst>
                <a:ext uri="{FF2B5EF4-FFF2-40B4-BE49-F238E27FC236}">
                  <a16:creationId xmlns:a16="http://schemas.microsoft.com/office/drawing/2014/main" id="{626845FC-D615-4F8F-8CF8-4F90092C88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1" name="Picture 22">
              <a:extLst>
                <a:ext uri="{FF2B5EF4-FFF2-40B4-BE49-F238E27FC236}">
                  <a16:creationId xmlns:a16="http://schemas.microsoft.com/office/drawing/2014/main" id="{8D50CEFF-31F1-4D31-AE06-144B53DEB7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" name="Picture 23">
              <a:extLst>
                <a:ext uri="{FF2B5EF4-FFF2-40B4-BE49-F238E27FC236}">
                  <a16:creationId xmlns:a16="http://schemas.microsoft.com/office/drawing/2014/main" id="{79FA1F86-DC08-4ED9-B0CD-F37C939B86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23" name="Group 56">
            <a:extLst>
              <a:ext uri="{FF2B5EF4-FFF2-40B4-BE49-F238E27FC236}">
                <a16:creationId xmlns:a16="http://schemas.microsoft.com/office/drawing/2014/main" id="{DFCD725A-999E-49E2-9FB4-4907E7176FC0}"/>
              </a:ext>
            </a:extLst>
          </p:cNvPr>
          <p:cNvGrpSpPr/>
          <p:nvPr/>
        </p:nvGrpSpPr>
        <p:grpSpPr>
          <a:xfrm>
            <a:off x="2399854" y="1975589"/>
            <a:ext cx="1539560" cy="171967"/>
            <a:chOff x="7746380" y="2949426"/>
            <a:chExt cx="2188691" cy="244475"/>
          </a:xfrm>
        </p:grpSpPr>
        <p:pic>
          <p:nvPicPr>
            <p:cNvPr id="224" name="Picture 14">
              <a:extLst>
                <a:ext uri="{FF2B5EF4-FFF2-40B4-BE49-F238E27FC236}">
                  <a16:creationId xmlns:a16="http://schemas.microsoft.com/office/drawing/2014/main" id="{84073AD8-E475-4BC7-96C3-BE87D80DB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" name="Picture 15">
              <a:extLst>
                <a:ext uri="{FF2B5EF4-FFF2-40B4-BE49-F238E27FC236}">
                  <a16:creationId xmlns:a16="http://schemas.microsoft.com/office/drawing/2014/main" id="{6C72C8A3-7E06-4DB1-ADBD-1A01832403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6" name="Picture 16">
              <a:extLst>
                <a:ext uri="{FF2B5EF4-FFF2-40B4-BE49-F238E27FC236}">
                  <a16:creationId xmlns:a16="http://schemas.microsoft.com/office/drawing/2014/main" id="{46636371-00C0-4C1E-8DB4-7111298DDA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7" name="Picture 17">
              <a:extLst>
                <a:ext uri="{FF2B5EF4-FFF2-40B4-BE49-F238E27FC236}">
                  <a16:creationId xmlns:a16="http://schemas.microsoft.com/office/drawing/2014/main" id="{0B36A95F-30EA-4072-B8C2-1EA34B1F60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8" name="Picture 18">
              <a:extLst>
                <a:ext uri="{FF2B5EF4-FFF2-40B4-BE49-F238E27FC236}">
                  <a16:creationId xmlns:a16="http://schemas.microsoft.com/office/drawing/2014/main" id="{B4577614-8822-4DA3-8D46-199EA0CFCD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9" name="Picture 19">
              <a:extLst>
                <a:ext uri="{FF2B5EF4-FFF2-40B4-BE49-F238E27FC236}">
                  <a16:creationId xmlns:a16="http://schemas.microsoft.com/office/drawing/2014/main" id="{3C53F66B-FA03-4C7B-974C-DA82378C2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0" name="Picture 20">
              <a:extLst>
                <a:ext uri="{FF2B5EF4-FFF2-40B4-BE49-F238E27FC236}">
                  <a16:creationId xmlns:a16="http://schemas.microsoft.com/office/drawing/2014/main" id="{26FD17CF-2E5E-431E-A7FA-F46E106332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" name="Picture 21">
              <a:extLst>
                <a:ext uri="{FF2B5EF4-FFF2-40B4-BE49-F238E27FC236}">
                  <a16:creationId xmlns:a16="http://schemas.microsoft.com/office/drawing/2014/main" id="{20942666-5096-4412-B4E1-4EEBA781A7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2" name="Picture 22">
              <a:extLst>
                <a:ext uri="{FF2B5EF4-FFF2-40B4-BE49-F238E27FC236}">
                  <a16:creationId xmlns:a16="http://schemas.microsoft.com/office/drawing/2014/main" id="{EE65FA91-3D71-47BD-B930-94CB1C6E0D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3" name="Picture 23">
              <a:extLst>
                <a:ext uri="{FF2B5EF4-FFF2-40B4-BE49-F238E27FC236}">
                  <a16:creationId xmlns:a16="http://schemas.microsoft.com/office/drawing/2014/main" id="{C90BE8E7-9ACF-43B4-B986-13C920292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34" name="Group 56">
            <a:extLst>
              <a:ext uri="{FF2B5EF4-FFF2-40B4-BE49-F238E27FC236}">
                <a16:creationId xmlns:a16="http://schemas.microsoft.com/office/drawing/2014/main" id="{A37AB706-8DD2-48D4-847D-F82F22A9295F}"/>
              </a:ext>
            </a:extLst>
          </p:cNvPr>
          <p:cNvGrpSpPr/>
          <p:nvPr/>
        </p:nvGrpSpPr>
        <p:grpSpPr>
          <a:xfrm>
            <a:off x="2399608" y="2124910"/>
            <a:ext cx="1539560" cy="171967"/>
            <a:chOff x="7746380" y="2949426"/>
            <a:chExt cx="2188691" cy="244475"/>
          </a:xfrm>
        </p:grpSpPr>
        <p:pic>
          <p:nvPicPr>
            <p:cNvPr id="235" name="Picture 14">
              <a:extLst>
                <a:ext uri="{FF2B5EF4-FFF2-40B4-BE49-F238E27FC236}">
                  <a16:creationId xmlns:a16="http://schemas.microsoft.com/office/drawing/2014/main" id="{1F018378-F2B2-47A9-9B6B-AE82B9C8B6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6" name="Picture 15">
              <a:extLst>
                <a:ext uri="{FF2B5EF4-FFF2-40B4-BE49-F238E27FC236}">
                  <a16:creationId xmlns:a16="http://schemas.microsoft.com/office/drawing/2014/main" id="{24CDBBCD-3749-4DF0-916C-48E246B92B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7" name="Picture 16">
              <a:extLst>
                <a:ext uri="{FF2B5EF4-FFF2-40B4-BE49-F238E27FC236}">
                  <a16:creationId xmlns:a16="http://schemas.microsoft.com/office/drawing/2014/main" id="{49FD2B3C-F3DD-46EF-9442-DE55FFE596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8" name="Picture 17">
              <a:extLst>
                <a:ext uri="{FF2B5EF4-FFF2-40B4-BE49-F238E27FC236}">
                  <a16:creationId xmlns:a16="http://schemas.microsoft.com/office/drawing/2014/main" id="{F663787E-A7E0-46BC-8C10-C00EAF764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9" name="Picture 18">
              <a:extLst>
                <a:ext uri="{FF2B5EF4-FFF2-40B4-BE49-F238E27FC236}">
                  <a16:creationId xmlns:a16="http://schemas.microsoft.com/office/drawing/2014/main" id="{84D2D886-6B28-48DC-BC52-9FB8D94AA9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0" name="Picture 19">
              <a:extLst>
                <a:ext uri="{FF2B5EF4-FFF2-40B4-BE49-F238E27FC236}">
                  <a16:creationId xmlns:a16="http://schemas.microsoft.com/office/drawing/2014/main" id="{696EA4D6-1E83-47D4-90CC-FFE6E42EEE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1" name="Picture 20">
              <a:extLst>
                <a:ext uri="{FF2B5EF4-FFF2-40B4-BE49-F238E27FC236}">
                  <a16:creationId xmlns:a16="http://schemas.microsoft.com/office/drawing/2014/main" id="{9679006A-8863-4F97-9C53-48E2E0A45F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2" name="Picture 21">
              <a:extLst>
                <a:ext uri="{FF2B5EF4-FFF2-40B4-BE49-F238E27FC236}">
                  <a16:creationId xmlns:a16="http://schemas.microsoft.com/office/drawing/2014/main" id="{AE73CC12-577B-404D-956E-29135834A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3" name="Picture 22">
              <a:extLst>
                <a:ext uri="{FF2B5EF4-FFF2-40B4-BE49-F238E27FC236}">
                  <a16:creationId xmlns:a16="http://schemas.microsoft.com/office/drawing/2014/main" id="{E3C44DB4-E6A4-451F-8442-68F4703B4F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4" name="Picture 23">
              <a:extLst>
                <a:ext uri="{FF2B5EF4-FFF2-40B4-BE49-F238E27FC236}">
                  <a16:creationId xmlns:a16="http://schemas.microsoft.com/office/drawing/2014/main" id="{C972CEB9-D7EC-4DB9-B41E-D0B28A132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45" name="Group 56">
            <a:extLst>
              <a:ext uri="{FF2B5EF4-FFF2-40B4-BE49-F238E27FC236}">
                <a16:creationId xmlns:a16="http://schemas.microsoft.com/office/drawing/2014/main" id="{2E8453EB-709E-45E6-BB55-5506FBE3C1A7}"/>
              </a:ext>
            </a:extLst>
          </p:cNvPr>
          <p:cNvGrpSpPr/>
          <p:nvPr/>
        </p:nvGrpSpPr>
        <p:grpSpPr>
          <a:xfrm>
            <a:off x="2399608" y="2274231"/>
            <a:ext cx="1539560" cy="171967"/>
            <a:chOff x="7746380" y="2949426"/>
            <a:chExt cx="2188691" cy="244475"/>
          </a:xfrm>
        </p:grpSpPr>
        <p:pic>
          <p:nvPicPr>
            <p:cNvPr id="246" name="Picture 14">
              <a:extLst>
                <a:ext uri="{FF2B5EF4-FFF2-40B4-BE49-F238E27FC236}">
                  <a16:creationId xmlns:a16="http://schemas.microsoft.com/office/drawing/2014/main" id="{E41E33A2-08C8-4995-9364-7330292BDF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" name="Picture 15">
              <a:extLst>
                <a:ext uri="{FF2B5EF4-FFF2-40B4-BE49-F238E27FC236}">
                  <a16:creationId xmlns:a16="http://schemas.microsoft.com/office/drawing/2014/main" id="{A8C18164-3EC2-477E-BC4E-DACCA92CC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8" name="Picture 16">
              <a:extLst>
                <a:ext uri="{FF2B5EF4-FFF2-40B4-BE49-F238E27FC236}">
                  <a16:creationId xmlns:a16="http://schemas.microsoft.com/office/drawing/2014/main" id="{628EA4A6-B380-4723-9366-9A97B7D1B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9" name="Picture 17">
              <a:extLst>
                <a:ext uri="{FF2B5EF4-FFF2-40B4-BE49-F238E27FC236}">
                  <a16:creationId xmlns:a16="http://schemas.microsoft.com/office/drawing/2014/main" id="{38A61D99-0EB9-4729-A299-034B2B14C7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0" name="Picture 18">
              <a:extLst>
                <a:ext uri="{FF2B5EF4-FFF2-40B4-BE49-F238E27FC236}">
                  <a16:creationId xmlns:a16="http://schemas.microsoft.com/office/drawing/2014/main" id="{BD76DC84-BA45-4ACD-9139-57FDA7F798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1" name="Picture 19">
              <a:extLst>
                <a:ext uri="{FF2B5EF4-FFF2-40B4-BE49-F238E27FC236}">
                  <a16:creationId xmlns:a16="http://schemas.microsoft.com/office/drawing/2014/main" id="{EBF30C46-353B-4801-8FAA-6559C6DADC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2" name="Picture 20">
              <a:extLst>
                <a:ext uri="{FF2B5EF4-FFF2-40B4-BE49-F238E27FC236}">
                  <a16:creationId xmlns:a16="http://schemas.microsoft.com/office/drawing/2014/main" id="{E0B6B3A1-C884-4DBE-A64F-0BE8D459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3" name="Picture 21">
              <a:extLst>
                <a:ext uri="{FF2B5EF4-FFF2-40B4-BE49-F238E27FC236}">
                  <a16:creationId xmlns:a16="http://schemas.microsoft.com/office/drawing/2014/main" id="{75DC8CA2-4311-4DC0-B65D-F0C705F066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4" name="Picture 22">
              <a:extLst>
                <a:ext uri="{FF2B5EF4-FFF2-40B4-BE49-F238E27FC236}">
                  <a16:creationId xmlns:a16="http://schemas.microsoft.com/office/drawing/2014/main" id="{BFA673DF-865E-44EE-9A1C-5596CB987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5" name="Picture 23">
              <a:extLst>
                <a:ext uri="{FF2B5EF4-FFF2-40B4-BE49-F238E27FC236}">
                  <a16:creationId xmlns:a16="http://schemas.microsoft.com/office/drawing/2014/main" id="{3B264CB8-E100-4EF7-A13D-B71762EA1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56" name="Group 56">
            <a:extLst>
              <a:ext uri="{FF2B5EF4-FFF2-40B4-BE49-F238E27FC236}">
                <a16:creationId xmlns:a16="http://schemas.microsoft.com/office/drawing/2014/main" id="{1F56EDB9-6645-4FAA-A5BA-EE0AC7FD1227}"/>
              </a:ext>
            </a:extLst>
          </p:cNvPr>
          <p:cNvGrpSpPr/>
          <p:nvPr/>
        </p:nvGrpSpPr>
        <p:grpSpPr>
          <a:xfrm>
            <a:off x="2399608" y="2423552"/>
            <a:ext cx="1539560" cy="171967"/>
            <a:chOff x="7746380" y="2949426"/>
            <a:chExt cx="2188691" cy="244475"/>
          </a:xfrm>
        </p:grpSpPr>
        <p:pic>
          <p:nvPicPr>
            <p:cNvPr id="257" name="Picture 14">
              <a:extLst>
                <a:ext uri="{FF2B5EF4-FFF2-40B4-BE49-F238E27FC236}">
                  <a16:creationId xmlns:a16="http://schemas.microsoft.com/office/drawing/2014/main" id="{25BBC02D-C4DB-479F-AC46-EEDC312FFB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8" name="Picture 15">
              <a:extLst>
                <a:ext uri="{FF2B5EF4-FFF2-40B4-BE49-F238E27FC236}">
                  <a16:creationId xmlns:a16="http://schemas.microsoft.com/office/drawing/2014/main" id="{2FF72301-D8C3-46C8-83BB-905D54590D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9" name="Picture 16">
              <a:extLst>
                <a:ext uri="{FF2B5EF4-FFF2-40B4-BE49-F238E27FC236}">
                  <a16:creationId xmlns:a16="http://schemas.microsoft.com/office/drawing/2014/main" id="{8958C787-15A6-4EEF-9DC5-4533B40955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0" name="Picture 17">
              <a:extLst>
                <a:ext uri="{FF2B5EF4-FFF2-40B4-BE49-F238E27FC236}">
                  <a16:creationId xmlns:a16="http://schemas.microsoft.com/office/drawing/2014/main" id="{C1AA7F8A-DB49-4DCF-A35A-9D12E7247B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1" name="Picture 18">
              <a:extLst>
                <a:ext uri="{FF2B5EF4-FFF2-40B4-BE49-F238E27FC236}">
                  <a16:creationId xmlns:a16="http://schemas.microsoft.com/office/drawing/2014/main" id="{933DC3D7-C2CB-4030-8E66-10101DA9E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2" name="Picture 19">
              <a:extLst>
                <a:ext uri="{FF2B5EF4-FFF2-40B4-BE49-F238E27FC236}">
                  <a16:creationId xmlns:a16="http://schemas.microsoft.com/office/drawing/2014/main" id="{E21A1827-EA5D-4CEA-B145-355496592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3" name="Picture 20">
              <a:extLst>
                <a:ext uri="{FF2B5EF4-FFF2-40B4-BE49-F238E27FC236}">
                  <a16:creationId xmlns:a16="http://schemas.microsoft.com/office/drawing/2014/main" id="{F2017F74-3797-47E9-8B54-47BC38EFC6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4" name="Picture 21">
              <a:extLst>
                <a:ext uri="{FF2B5EF4-FFF2-40B4-BE49-F238E27FC236}">
                  <a16:creationId xmlns:a16="http://schemas.microsoft.com/office/drawing/2014/main" id="{37EC0935-078F-4058-ADB6-52B814088C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5" name="Picture 22">
              <a:extLst>
                <a:ext uri="{FF2B5EF4-FFF2-40B4-BE49-F238E27FC236}">
                  <a16:creationId xmlns:a16="http://schemas.microsoft.com/office/drawing/2014/main" id="{CD579567-2E3C-4EF3-81E6-A68FAF6D18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6" name="Picture 23">
              <a:extLst>
                <a:ext uri="{FF2B5EF4-FFF2-40B4-BE49-F238E27FC236}">
                  <a16:creationId xmlns:a16="http://schemas.microsoft.com/office/drawing/2014/main" id="{0BBABC97-AA2A-4020-837E-E218A2348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67" name="Group 56">
            <a:extLst>
              <a:ext uri="{FF2B5EF4-FFF2-40B4-BE49-F238E27FC236}">
                <a16:creationId xmlns:a16="http://schemas.microsoft.com/office/drawing/2014/main" id="{007F4F6B-BBF0-4E2A-8DAB-1C1DD60947B7}"/>
              </a:ext>
            </a:extLst>
          </p:cNvPr>
          <p:cNvGrpSpPr/>
          <p:nvPr/>
        </p:nvGrpSpPr>
        <p:grpSpPr>
          <a:xfrm>
            <a:off x="2399608" y="2572873"/>
            <a:ext cx="1539560" cy="171967"/>
            <a:chOff x="7746380" y="2949426"/>
            <a:chExt cx="2188691" cy="244475"/>
          </a:xfrm>
        </p:grpSpPr>
        <p:pic>
          <p:nvPicPr>
            <p:cNvPr id="268" name="Picture 14">
              <a:extLst>
                <a:ext uri="{FF2B5EF4-FFF2-40B4-BE49-F238E27FC236}">
                  <a16:creationId xmlns:a16="http://schemas.microsoft.com/office/drawing/2014/main" id="{49181DC0-1C9E-4300-A6A3-930532BE30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69" name="Picture 15">
              <a:extLst>
                <a:ext uri="{FF2B5EF4-FFF2-40B4-BE49-F238E27FC236}">
                  <a16:creationId xmlns:a16="http://schemas.microsoft.com/office/drawing/2014/main" id="{81A8CFBE-296C-492B-A92B-CC9256FEFB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0" name="Picture 16">
              <a:extLst>
                <a:ext uri="{FF2B5EF4-FFF2-40B4-BE49-F238E27FC236}">
                  <a16:creationId xmlns:a16="http://schemas.microsoft.com/office/drawing/2014/main" id="{DE81295D-AE7C-4A16-961F-A9D93117D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1" name="Picture 17">
              <a:extLst>
                <a:ext uri="{FF2B5EF4-FFF2-40B4-BE49-F238E27FC236}">
                  <a16:creationId xmlns:a16="http://schemas.microsoft.com/office/drawing/2014/main" id="{002B92F6-841A-42F0-B8E8-45345DC1F9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2" name="Picture 18">
              <a:extLst>
                <a:ext uri="{FF2B5EF4-FFF2-40B4-BE49-F238E27FC236}">
                  <a16:creationId xmlns:a16="http://schemas.microsoft.com/office/drawing/2014/main" id="{872DC0F3-5249-465E-8358-05167E02D4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3" name="Picture 19">
              <a:extLst>
                <a:ext uri="{FF2B5EF4-FFF2-40B4-BE49-F238E27FC236}">
                  <a16:creationId xmlns:a16="http://schemas.microsoft.com/office/drawing/2014/main" id="{9F37304A-9BF2-428F-A345-630AFCFD72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4" name="Picture 20">
              <a:extLst>
                <a:ext uri="{FF2B5EF4-FFF2-40B4-BE49-F238E27FC236}">
                  <a16:creationId xmlns:a16="http://schemas.microsoft.com/office/drawing/2014/main" id="{443DD94E-4C8C-484D-8965-B0F39BA86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5" name="Picture 21">
              <a:extLst>
                <a:ext uri="{FF2B5EF4-FFF2-40B4-BE49-F238E27FC236}">
                  <a16:creationId xmlns:a16="http://schemas.microsoft.com/office/drawing/2014/main" id="{DC364026-E122-499B-ADDC-044F4D6CFB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22">
              <a:extLst>
                <a:ext uri="{FF2B5EF4-FFF2-40B4-BE49-F238E27FC236}">
                  <a16:creationId xmlns:a16="http://schemas.microsoft.com/office/drawing/2014/main" id="{79F9A789-C8EE-446C-89EC-8265DB5034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23">
              <a:extLst>
                <a:ext uri="{FF2B5EF4-FFF2-40B4-BE49-F238E27FC236}">
                  <a16:creationId xmlns:a16="http://schemas.microsoft.com/office/drawing/2014/main" id="{81046ECE-7609-42B1-BE4F-0852045E1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78" name="Group 56">
            <a:extLst>
              <a:ext uri="{FF2B5EF4-FFF2-40B4-BE49-F238E27FC236}">
                <a16:creationId xmlns:a16="http://schemas.microsoft.com/office/drawing/2014/main" id="{641EC01A-0180-435B-A6D9-31CE307819AE}"/>
              </a:ext>
            </a:extLst>
          </p:cNvPr>
          <p:cNvGrpSpPr/>
          <p:nvPr/>
        </p:nvGrpSpPr>
        <p:grpSpPr>
          <a:xfrm>
            <a:off x="2399608" y="2722194"/>
            <a:ext cx="1539560" cy="171967"/>
            <a:chOff x="7746380" y="2949426"/>
            <a:chExt cx="2188691" cy="244475"/>
          </a:xfrm>
        </p:grpSpPr>
        <p:pic>
          <p:nvPicPr>
            <p:cNvPr id="279" name="Picture 14">
              <a:extLst>
                <a:ext uri="{FF2B5EF4-FFF2-40B4-BE49-F238E27FC236}">
                  <a16:creationId xmlns:a16="http://schemas.microsoft.com/office/drawing/2014/main" id="{6DFF49BB-CA0E-42EC-B009-EC7008D46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5">
              <a:extLst>
                <a:ext uri="{FF2B5EF4-FFF2-40B4-BE49-F238E27FC236}">
                  <a16:creationId xmlns:a16="http://schemas.microsoft.com/office/drawing/2014/main" id="{1F224384-38D0-4EE2-8858-B8A2B5B580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16">
              <a:extLst>
                <a:ext uri="{FF2B5EF4-FFF2-40B4-BE49-F238E27FC236}">
                  <a16:creationId xmlns:a16="http://schemas.microsoft.com/office/drawing/2014/main" id="{EBA5975E-946B-4926-9650-73088994E0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17">
              <a:extLst>
                <a:ext uri="{FF2B5EF4-FFF2-40B4-BE49-F238E27FC236}">
                  <a16:creationId xmlns:a16="http://schemas.microsoft.com/office/drawing/2014/main" id="{BCF8A2CE-0E2A-41E3-974D-85338C044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18">
              <a:extLst>
                <a:ext uri="{FF2B5EF4-FFF2-40B4-BE49-F238E27FC236}">
                  <a16:creationId xmlns:a16="http://schemas.microsoft.com/office/drawing/2014/main" id="{DF4072A8-66AE-47EE-A3C9-CDC00B3AF6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19">
              <a:extLst>
                <a:ext uri="{FF2B5EF4-FFF2-40B4-BE49-F238E27FC236}">
                  <a16:creationId xmlns:a16="http://schemas.microsoft.com/office/drawing/2014/main" id="{680B0E38-C683-4D3D-B6B3-AA9AC15A28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5" name="Picture 20">
              <a:extLst>
                <a:ext uri="{FF2B5EF4-FFF2-40B4-BE49-F238E27FC236}">
                  <a16:creationId xmlns:a16="http://schemas.microsoft.com/office/drawing/2014/main" id="{056040E4-C072-4E64-9435-D8FB04182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6" name="Picture 21">
              <a:extLst>
                <a:ext uri="{FF2B5EF4-FFF2-40B4-BE49-F238E27FC236}">
                  <a16:creationId xmlns:a16="http://schemas.microsoft.com/office/drawing/2014/main" id="{6E0DFBC6-3B1C-422E-8A4D-7A360C37D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7" name="Picture 22">
              <a:extLst>
                <a:ext uri="{FF2B5EF4-FFF2-40B4-BE49-F238E27FC236}">
                  <a16:creationId xmlns:a16="http://schemas.microsoft.com/office/drawing/2014/main" id="{6BE4A747-FB33-40BB-B413-602B08E11E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8" name="Picture 23">
              <a:extLst>
                <a:ext uri="{FF2B5EF4-FFF2-40B4-BE49-F238E27FC236}">
                  <a16:creationId xmlns:a16="http://schemas.microsoft.com/office/drawing/2014/main" id="{9EAE5FCD-BAC4-4755-BC49-9A3B9EF03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89" name="Group 56">
            <a:extLst>
              <a:ext uri="{FF2B5EF4-FFF2-40B4-BE49-F238E27FC236}">
                <a16:creationId xmlns:a16="http://schemas.microsoft.com/office/drawing/2014/main" id="{DE3A49CE-472A-4AFF-B509-116C3BBA71AB}"/>
              </a:ext>
            </a:extLst>
          </p:cNvPr>
          <p:cNvGrpSpPr/>
          <p:nvPr/>
        </p:nvGrpSpPr>
        <p:grpSpPr>
          <a:xfrm>
            <a:off x="2399608" y="2871515"/>
            <a:ext cx="1539560" cy="171967"/>
            <a:chOff x="7746380" y="2949426"/>
            <a:chExt cx="2188691" cy="244475"/>
          </a:xfrm>
        </p:grpSpPr>
        <p:pic>
          <p:nvPicPr>
            <p:cNvPr id="290" name="Picture 14">
              <a:extLst>
                <a:ext uri="{FF2B5EF4-FFF2-40B4-BE49-F238E27FC236}">
                  <a16:creationId xmlns:a16="http://schemas.microsoft.com/office/drawing/2014/main" id="{33507BAE-84AF-4056-AE21-37A40B7E1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1" name="Picture 15">
              <a:extLst>
                <a:ext uri="{FF2B5EF4-FFF2-40B4-BE49-F238E27FC236}">
                  <a16:creationId xmlns:a16="http://schemas.microsoft.com/office/drawing/2014/main" id="{F7A14CE5-44B8-43CE-84F6-654187D2A9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2" name="Picture 16">
              <a:extLst>
                <a:ext uri="{FF2B5EF4-FFF2-40B4-BE49-F238E27FC236}">
                  <a16:creationId xmlns:a16="http://schemas.microsoft.com/office/drawing/2014/main" id="{E7A64059-9CD1-4689-AA7E-75C0146188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3" name="Picture 17">
              <a:extLst>
                <a:ext uri="{FF2B5EF4-FFF2-40B4-BE49-F238E27FC236}">
                  <a16:creationId xmlns:a16="http://schemas.microsoft.com/office/drawing/2014/main" id="{17753F63-E715-41CC-B2A6-A4C271C89D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4" name="Picture 18">
              <a:extLst>
                <a:ext uri="{FF2B5EF4-FFF2-40B4-BE49-F238E27FC236}">
                  <a16:creationId xmlns:a16="http://schemas.microsoft.com/office/drawing/2014/main" id="{88039264-6E3C-4301-877E-8A1E13C19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5" name="Picture 19">
              <a:extLst>
                <a:ext uri="{FF2B5EF4-FFF2-40B4-BE49-F238E27FC236}">
                  <a16:creationId xmlns:a16="http://schemas.microsoft.com/office/drawing/2014/main" id="{A26287E0-78CF-4210-A8FE-DEF347937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6" name="Picture 20">
              <a:extLst>
                <a:ext uri="{FF2B5EF4-FFF2-40B4-BE49-F238E27FC236}">
                  <a16:creationId xmlns:a16="http://schemas.microsoft.com/office/drawing/2014/main" id="{397A1946-5D7F-4648-A28B-F2AD9846A0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7" name="Picture 21">
              <a:extLst>
                <a:ext uri="{FF2B5EF4-FFF2-40B4-BE49-F238E27FC236}">
                  <a16:creationId xmlns:a16="http://schemas.microsoft.com/office/drawing/2014/main" id="{8296F005-3951-48CC-843A-ED2F733F0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8" name="Picture 22">
              <a:extLst>
                <a:ext uri="{FF2B5EF4-FFF2-40B4-BE49-F238E27FC236}">
                  <a16:creationId xmlns:a16="http://schemas.microsoft.com/office/drawing/2014/main" id="{07162BB3-7ADC-4ADE-A4BF-895F586BA5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99" name="Picture 23">
              <a:extLst>
                <a:ext uri="{FF2B5EF4-FFF2-40B4-BE49-F238E27FC236}">
                  <a16:creationId xmlns:a16="http://schemas.microsoft.com/office/drawing/2014/main" id="{39E8D5D2-6DFA-4228-9C8C-C4F0525F0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00" name="Group 56">
            <a:extLst>
              <a:ext uri="{FF2B5EF4-FFF2-40B4-BE49-F238E27FC236}">
                <a16:creationId xmlns:a16="http://schemas.microsoft.com/office/drawing/2014/main" id="{2B836354-4B16-4EB0-8D31-578B2323BDCA}"/>
              </a:ext>
            </a:extLst>
          </p:cNvPr>
          <p:cNvGrpSpPr/>
          <p:nvPr/>
        </p:nvGrpSpPr>
        <p:grpSpPr>
          <a:xfrm>
            <a:off x="2399608" y="5534920"/>
            <a:ext cx="1539560" cy="171967"/>
            <a:chOff x="7746380" y="2949426"/>
            <a:chExt cx="2188691" cy="244475"/>
          </a:xfrm>
        </p:grpSpPr>
        <p:pic>
          <p:nvPicPr>
            <p:cNvPr id="301" name="Picture 14">
              <a:extLst>
                <a:ext uri="{FF2B5EF4-FFF2-40B4-BE49-F238E27FC236}">
                  <a16:creationId xmlns:a16="http://schemas.microsoft.com/office/drawing/2014/main" id="{F88B43CC-1E81-4E29-B411-FDC5BB8B5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2" name="Picture 15">
              <a:extLst>
                <a:ext uri="{FF2B5EF4-FFF2-40B4-BE49-F238E27FC236}">
                  <a16:creationId xmlns:a16="http://schemas.microsoft.com/office/drawing/2014/main" id="{2681F19F-0D1D-45C4-BDEE-D81D05FE36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3" name="Picture 16">
              <a:extLst>
                <a:ext uri="{FF2B5EF4-FFF2-40B4-BE49-F238E27FC236}">
                  <a16:creationId xmlns:a16="http://schemas.microsoft.com/office/drawing/2014/main" id="{F99AEE58-D81C-4709-868F-5244D71D0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4" name="Picture 17">
              <a:extLst>
                <a:ext uri="{FF2B5EF4-FFF2-40B4-BE49-F238E27FC236}">
                  <a16:creationId xmlns:a16="http://schemas.microsoft.com/office/drawing/2014/main" id="{53D9D1C5-A64F-47A3-8A3B-6127FEBBA2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5" name="Picture 18">
              <a:extLst>
                <a:ext uri="{FF2B5EF4-FFF2-40B4-BE49-F238E27FC236}">
                  <a16:creationId xmlns:a16="http://schemas.microsoft.com/office/drawing/2014/main" id="{EC9B1DF6-A7F4-4DD8-BA98-F950CB705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6" name="Picture 19">
              <a:extLst>
                <a:ext uri="{FF2B5EF4-FFF2-40B4-BE49-F238E27FC236}">
                  <a16:creationId xmlns:a16="http://schemas.microsoft.com/office/drawing/2014/main" id="{F5748FED-AD11-4609-8146-826AA1459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7" name="Picture 20">
              <a:extLst>
                <a:ext uri="{FF2B5EF4-FFF2-40B4-BE49-F238E27FC236}">
                  <a16:creationId xmlns:a16="http://schemas.microsoft.com/office/drawing/2014/main" id="{304A56E4-F84E-495E-B0B2-C7E777726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8" name="Picture 21">
              <a:extLst>
                <a:ext uri="{FF2B5EF4-FFF2-40B4-BE49-F238E27FC236}">
                  <a16:creationId xmlns:a16="http://schemas.microsoft.com/office/drawing/2014/main" id="{1C400FDF-65EE-4DCA-B76D-A20634DB36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09" name="Picture 22">
              <a:extLst>
                <a:ext uri="{FF2B5EF4-FFF2-40B4-BE49-F238E27FC236}">
                  <a16:creationId xmlns:a16="http://schemas.microsoft.com/office/drawing/2014/main" id="{FF9EB35D-45E9-4393-AAB2-BC4842D8B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0" name="Picture 23">
              <a:extLst>
                <a:ext uri="{FF2B5EF4-FFF2-40B4-BE49-F238E27FC236}">
                  <a16:creationId xmlns:a16="http://schemas.microsoft.com/office/drawing/2014/main" id="{4F0A971F-69D7-4735-BEAC-79E1D01754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11" name="Group 56">
            <a:extLst>
              <a:ext uri="{FF2B5EF4-FFF2-40B4-BE49-F238E27FC236}">
                <a16:creationId xmlns:a16="http://schemas.microsoft.com/office/drawing/2014/main" id="{D0D7CA07-68E5-42B8-AF34-70A71412862D}"/>
              </a:ext>
            </a:extLst>
          </p:cNvPr>
          <p:cNvGrpSpPr/>
          <p:nvPr/>
        </p:nvGrpSpPr>
        <p:grpSpPr>
          <a:xfrm>
            <a:off x="2396126" y="5102969"/>
            <a:ext cx="1539560" cy="171967"/>
            <a:chOff x="7746380" y="2949426"/>
            <a:chExt cx="2188691" cy="244475"/>
          </a:xfrm>
        </p:grpSpPr>
        <p:pic>
          <p:nvPicPr>
            <p:cNvPr id="312" name="Picture 14">
              <a:extLst>
                <a:ext uri="{FF2B5EF4-FFF2-40B4-BE49-F238E27FC236}">
                  <a16:creationId xmlns:a16="http://schemas.microsoft.com/office/drawing/2014/main" id="{36FE0781-25CC-4D03-8CD7-44D20D3AD6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3" name="Picture 15">
              <a:extLst>
                <a:ext uri="{FF2B5EF4-FFF2-40B4-BE49-F238E27FC236}">
                  <a16:creationId xmlns:a16="http://schemas.microsoft.com/office/drawing/2014/main" id="{F7FFDA64-8141-47A1-A08E-209E299AC4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4" name="Picture 16">
              <a:extLst>
                <a:ext uri="{FF2B5EF4-FFF2-40B4-BE49-F238E27FC236}">
                  <a16:creationId xmlns:a16="http://schemas.microsoft.com/office/drawing/2014/main" id="{B0E34652-82B4-425B-A508-875A1A467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5" name="Picture 17">
              <a:extLst>
                <a:ext uri="{FF2B5EF4-FFF2-40B4-BE49-F238E27FC236}">
                  <a16:creationId xmlns:a16="http://schemas.microsoft.com/office/drawing/2014/main" id="{28DE5039-A3CE-4F78-B24D-4319D37BD3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6" name="Picture 18">
              <a:extLst>
                <a:ext uri="{FF2B5EF4-FFF2-40B4-BE49-F238E27FC236}">
                  <a16:creationId xmlns:a16="http://schemas.microsoft.com/office/drawing/2014/main" id="{B690643B-AAD3-42C1-A3FD-A9CBE9A02D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7" name="Picture 19">
              <a:extLst>
                <a:ext uri="{FF2B5EF4-FFF2-40B4-BE49-F238E27FC236}">
                  <a16:creationId xmlns:a16="http://schemas.microsoft.com/office/drawing/2014/main" id="{A6B98D88-1F15-4298-846F-8BF689FB7F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8" name="Picture 20">
              <a:extLst>
                <a:ext uri="{FF2B5EF4-FFF2-40B4-BE49-F238E27FC236}">
                  <a16:creationId xmlns:a16="http://schemas.microsoft.com/office/drawing/2014/main" id="{E9C48A08-5B2D-4B17-9403-79E9CB58F2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19" name="Picture 21">
              <a:extLst>
                <a:ext uri="{FF2B5EF4-FFF2-40B4-BE49-F238E27FC236}">
                  <a16:creationId xmlns:a16="http://schemas.microsoft.com/office/drawing/2014/main" id="{AAFECFA0-6A03-47F5-B142-1744B2FCE2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0" name="Picture 22">
              <a:extLst>
                <a:ext uri="{FF2B5EF4-FFF2-40B4-BE49-F238E27FC236}">
                  <a16:creationId xmlns:a16="http://schemas.microsoft.com/office/drawing/2014/main" id="{E2F2BDE6-6340-46D3-8363-E6792CC55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1" name="Picture 23">
              <a:extLst>
                <a:ext uri="{FF2B5EF4-FFF2-40B4-BE49-F238E27FC236}">
                  <a16:creationId xmlns:a16="http://schemas.microsoft.com/office/drawing/2014/main" id="{766A1B6C-440C-4FA4-9DB8-9105F7B51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22" name="Group 56">
            <a:extLst>
              <a:ext uri="{FF2B5EF4-FFF2-40B4-BE49-F238E27FC236}">
                <a16:creationId xmlns:a16="http://schemas.microsoft.com/office/drawing/2014/main" id="{2A7937AC-0169-4B67-BCAF-0C61B7AC3160}"/>
              </a:ext>
            </a:extLst>
          </p:cNvPr>
          <p:cNvGrpSpPr/>
          <p:nvPr/>
        </p:nvGrpSpPr>
        <p:grpSpPr>
          <a:xfrm>
            <a:off x="2397941" y="4655047"/>
            <a:ext cx="1539560" cy="171967"/>
            <a:chOff x="7746380" y="2949426"/>
            <a:chExt cx="2188691" cy="244475"/>
          </a:xfrm>
        </p:grpSpPr>
        <p:pic>
          <p:nvPicPr>
            <p:cNvPr id="323" name="Picture 14">
              <a:extLst>
                <a:ext uri="{FF2B5EF4-FFF2-40B4-BE49-F238E27FC236}">
                  <a16:creationId xmlns:a16="http://schemas.microsoft.com/office/drawing/2014/main" id="{1AD36ED3-8C20-40D9-814E-F87DC41C8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4" name="Picture 15">
              <a:extLst>
                <a:ext uri="{FF2B5EF4-FFF2-40B4-BE49-F238E27FC236}">
                  <a16:creationId xmlns:a16="http://schemas.microsoft.com/office/drawing/2014/main" id="{CF56CF2E-0380-4264-8DE1-FEAFFF1AA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5" name="Picture 16">
              <a:extLst>
                <a:ext uri="{FF2B5EF4-FFF2-40B4-BE49-F238E27FC236}">
                  <a16:creationId xmlns:a16="http://schemas.microsoft.com/office/drawing/2014/main" id="{0C5513E9-5C3B-4D18-8072-E33F6CBBC9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6" name="Picture 17">
              <a:extLst>
                <a:ext uri="{FF2B5EF4-FFF2-40B4-BE49-F238E27FC236}">
                  <a16:creationId xmlns:a16="http://schemas.microsoft.com/office/drawing/2014/main" id="{CB406CA6-AC3C-4AEC-AD29-23F20B9875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7" name="Picture 18">
              <a:extLst>
                <a:ext uri="{FF2B5EF4-FFF2-40B4-BE49-F238E27FC236}">
                  <a16:creationId xmlns:a16="http://schemas.microsoft.com/office/drawing/2014/main" id="{1792A098-7362-4456-8F71-70D60213ED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8" name="Picture 19">
              <a:extLst>
                <a:ext uri="{FF2B5EF4-FFF2-40B4-BE49-F238E27FC236}">
                  <a16:creationId xmlns:a16="http://schemas.microsoft.com/office/drawing/2014/main" id="{49C00895-1E92-4623-8BB1-2D06E2206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29" name="Picture 20">
              <a:extLst>
                <a:ext uri="{FF2B5EF4-FFF2-40B4-BE49-F238E27FC236}">
                  <a16:creationId xmlns:a16="http://schemas.microsoft.com/office/drawing/2014/main" id="{5058FAA8-C895-45BD-8B80-F0C53C81DA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0" name="Picture 21">
              <a:extLst>
                <a:ext uri="{FF2B5EF4-FFF2-40B4-BE49-F238E27FC236}">
                  <a16:creationId xmlns:a16="http://schemas.microsoft.com/office/drawing/2014/main" id="{8D72D2C7-1CFD-4C69-9806-6231F5914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1" name="Picture 22">
              <a:extLst>
                <a:ext uri="{FF2B5EF4-FFF2-40B4-BE49-F238E27FC236}">
                  <a16:creationId xmlns:a16="http://schemas.microsoft.com/office/drawing/2014/main" id="{732448D1-72F6-4607-AE46-2AF89F7E5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2" name="Picture 23">
              <a:extLst>
                <a:ext uri="{FF2B5EF4-FFF2-40B4-BE49-F238E27FC236}">
                  <a16:creationId xmlns:a16="http://schemas.microsoft.com/office/drawing/2014/main" id="{2902ABB1-3036-4EF7-878F-AFE73643E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33" name="Group 56">
            <a:extLst>
              <a:ext uri="{FF2B5EF4-FFF2-40B4-BE49-F238E27FC236}">
                <a16:creationId xmlns:a16="http://schemas.microsoft.com/office/drawing/2014/main" id="{DC895897-834C-49AE-B983-8EA98ACE0755}"/>
              </a:ext>
            </a:extLst>
          </p:cNvPr>
          <p:cNvGrpSpPr/>
          <p:nvPr/>
        </p:nvGrpSpPr>
        <p:grpSpPr>
          <a:xfrm>
            <a:off x="2396126" y="4193149"/>
            <a:ext cx="1539560" cy="171967"/>
            <a:chOff x="7746380" y="2949426"/>
            <a:chExt cx="2188691" cy="244475"/>
          </a:xfrm>
        </p:grpSpPr>
        <p:pic>
          <p:nvPicPr>
            <p:cNvPr id="334" name="Picture 14">
              <a:extLst>
                <a:ext uri="{FF2B5EF4-FFF2-40B4-BE49-F238E27FC236}">
                  <a16:creationId xmlns:a16="http://schemas.microsoft.com/office/drawing/2014/main" id="{7A0249AD-8EAF-40BF-BAA2-B98D6394B1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5" name="Picture 15">
              <a:extLst>
                <a:ext uri="{FF2B5EF4-FFF2-40B4-BE49-F238E27FC236}">
                  <a16:creationId xmlns:a16="http://schemas.microsoft.com/office/drawing/2014/main" id="{F9FB6BF3-E45F-4465-9053-98209DACBC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6" name="Picture 16">
              <a:extLst>
                <a:ext uri="{FF2B5EF4-FFF2-40B4-BE49-F238E27FC236}">
                  <a16:creationId xmlns:a16="http://schemas.microsoft.com/office/drawing/2014/main" id="{F98E0D8B-6D60-4C23-A1A1-CCEEE0BA2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7" name="Picture 17">
              <a:extLst>
                <a:ext uri="{FF2B5EF4-FFF2-40B4-BE49-F238E27FC236}">
                  <a16:creationId xmlns:a16="http://schemas.microsoft.com/office/drawing/2014/main" id="{FF2D1117-B522-43F5-BD87-8945A7EB5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8" name="Picture 18">
              <a:extLst>
                <a:ext uri="{FF2B5EF4-FFF2-40B4-BE49-F238E27FC236}">
                  <a16:creationId xmlns:a16="http://schemas.microsoft.com/office/drawing/2014/main" id="{58227137-E0C8-4D8A-AD0C-B7AAB7B642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39" name="Picture 19">
              <a:extLst>
                <a:ext uri="{FF2B5EF4-FFF2-40B4-BE49-F238E27FC236}">
                  <a16:creationId xmlns:a16="http://schemas.microsoft.com/office/drawing/2014/main" id="{2B03B2D4-B498-4015-B730-04DF1A4D4A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0" name="Picture 20">
              <a:extLst>
                <a:ext uri="{FF2B5EF4-FFF2-40B4-BE49-F238E27FC236}">
                  <a16:creationId xmlns:a16="http://schemas.microsoft.com/office/drawing/2014/main" id="{D2889BB9-A923-4130-90C6-0C12B7FC9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1" name="Picture 21">
              <a:extLst>
                <a:ext uri="{FF2B5EF4-FFF2-40B4-BE49-F238E27FC236}">
                  <a16:creationId xmlns:a16="http://schemas.microsoft.com/office/drawing/2014/main" id="{4D1F0436-2071-4E9A-B4D5-3A179AD299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2" name="Picture 22">
              <a:extLst>
                <a:ext uri="{FF2B5EF4-FFF2-40B4-BE49-F238E27FC236}">
                  <a16:creationId xmlns:a16="http://schemas.microsoft.com/office/drawing/2014/main" id="{ED176D1F-6993-4640-AAF4-C8A0C90A6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3" name="Picture 23">
              <a:extLst>
                <a:ext uri="{FF2B5EF4-FFF2-40B4-BE49-F238E27FC236}">
                  <a16:creationId xmlns:a16="http://schemas.microsoft.com/office/drawing/2014/main" id="{CA65553B-B5FC-40FB-A47E-C86E85410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44" name="Group 56">
            <a:extLst>
              <a:ext uri="{FF2B5EF4-FFF2-40B4-BE49-F238E27FC236}">
                <a16:creationId xmlns:a16="http://schemas.microsoft.com/office/drawing/2014/main" id="{1E979B6F-51B9-4FFE-B59D-7FF00E156646}"/>
              </a:ext>
            </a:extLst>
          </p:cNvPr>
          <p:cNvGrpSpPr/>
          <p:nvPr/>
        </p:nvGrpSpPr>
        <p:grpSpPr>
          <a:xfrm>
            <a:off x="2396126" y="3767219"/>
            <a:ext cx="1539560" cy="171967"/>
            <a:chOff x="7746380" y="2949426"/>
            <a:chExt cx="2188691" cy="244475"/>
          </a:xfrm>
        </p:grpSpPr>
        <p:pic>
          <p:nvPicPr>
            <p:cNvPr id="345" name="Picture 14">
              <a:extLst>
                <a:ext uri="{FF2B5EF4-FFF2-40B4-BE49-F238E27FC236}">
                  <a16:creationId xmlns:a16="http://schemas.microsoft.com/office/drawing/2014/main" id="{C83FB159-B1FC-4AF6-B506-FC3BF0FDB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6" name="Picture 15">
              <a:extLst>
                <a:ext uri="{FF2B5EF4-FFF2-40B4-BE49-F238E27FC236}">
                  <a16:creationId xmlns:a16="http://schemas.microsoft.com/office/drawing/2014/main" id="{C885E672-FCF7-4034-830F-E4640D99A4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7" name="Picture 16">
              <a:extLst>
                <a:ext uri="{FF2B5EF4-FFF2-40B4-BE49-F238E27FC236}">
                  <a16:creationId xmlns:a16="http://schemas.microsoft.com/office/drawing/2014/main" id="{2FFC5BB3-1EB3-4008-B878-AC1B25E7B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8" name="Picture 17">
              <a:extLst>
                <a:ext uri="{FF2B5EF4-FFF2-40B4-BE49-F238E27FC236}">
                  <a16:creationId xmlns:a16="http://schemas.microsoft.com/office/drawing/2014/main" id="{732A9B28-D721-4793-B27E-C963F4CB96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49" name="Picture 18">
              <a:extLst>
                <a:ext uri="{FF2B5EF4-FFF2-40B4-BE49-F238E27FC236}">
                  <a16:creationId xmlns:a16="http://schemas.microsoft.com/office/drawing/2014/main" id="{E3AF6AB7-FA5D-40B7-92B2-0AEA74FDA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0" name="Picture 19">
              <a:extLst>
                <a:ext uri="{FF2B5EF4-FFF2-40B4-BE49-F238E27FC236}">
                  <a16:creationId xmlns:a16="http://schemas.microsoft.com/office/drawing/2014/main" id="{F6B46F3E-E660-44FE-82FD-F38D7F4EE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1" name="Picture 20">
              <a:extLst>
                <a:ext uri="{FF2B5EF4-FFF2-40B4-BE49-F238E27FC236}">
                  <a16:creationId xmlns:a16="http://schemas.microsoft.com/office/drawing/2014/main" id="{67A4399D-77AA-4A75-AD5E-DE3EAA96F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2" name="Picture 21">
              <a:extLst>
                <a:ext uri="{FF2B5EF4-FFF2-40B4-BE49-F238E27FC236}">
                  <a16:creationId xmlns:a16="http://schemas.microsoft.com/office/drawing/2014/main" id="{2EBB6D0C-0620-427D-B47E-C930F564EF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3" name="Picture 22">
              <a:extLst>
                <a:ext uri="{FF2B5EF4-FFF2-40B4-BE49-F238E27FC236}">
                  <a16:creationId xmlns:a16="http://schemas.microsoft.com/office/drawing/2014/main" id="{F83227E1-1D84-445F-8725-84B1727C96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4" name="Picture 23">
              <a:extLst>
                <a:ext uri="{FF2B5EF4-FFF2-40B4-BE49-F238E27FC236}">
                  <a16:creationId xmlns:a16="http://schemas.microsoft.com/office/drawing/2014/main" id="{26582D84-D50B-4F74-9597-1213D37E4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55" name="Group 56">
            <a:extLst>
              <a:ext uri="{FF2B5EF4-FFF2-40B4-BE49-F238E27FC236}">
                <a16:creationId xmlns:a16="http://schemas.microsoft.com/office/drawing/2014/main" id="{794299E2-9C03-490B-A920-15D4041F01C2}"/>
              </a:ext>
            </a:extLst>
          </p:cNvPr>
          <p:cNvGrpSpPr/>
          <p:nvPr/>
        </p:nvGrpSpPr>
        <p:grpSpPr>
          <a:xfrm>
            <a:off x="2397761" y="3319990"/>
            <a:ext cx="1539560" cy="171967"/>
            <a:chOff x="7746380" y="2949426"/>
            <a:chExt cx="2188691" cy="244475"/>
          </a:xfrm>
        </p:grpSpPr>
        <p:pic>
          <p:nvPicPr>
            <p:cNvPr id="356" name="Picture 14">
              <a:extLst>
                <a:ext uri="{FF2B5EF4-FFF2-40B4-BE49-F238E27FC236}">
                  <a16:creationId xmlns:a16="http://schemas.microsoft.com/office/drawing/2014/main" id="{A35ECF51-F9E9-4769-9E4B-29092AECC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7" name="Picture 15">
              <a:extLst>
                <a:ext uri="{FF2B5EF4-FFF2-40B4-BE49-F238E27FC236}">
                  <a16:creationId xmlns:a16="http://schemas.microsoft.com/office/drawing/2014/main" id="{5D5B668F-4F75-4207-BFCB-B239855C92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8" name="Picture 16">
              <a:extLst>
                <a:ext uri="{FF2B5EF4-FFF2-40B4-BE49-F238E27FC236}">
                  <a16:creationId xmlns:a16="http://schemas.microsoft.com/office/drawing/2014/main" id="{120D1D27-BAD4-4AE4-8FE3-B71778DDF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59" name="Picture 17">
              <a:extLst>
                <a:ext uri="{FF2B5EF4-FFF2-40B4-BE49-F238E27FC236}">
                  <a16:creationId xmlns:a16="http://schemas.microsoft.com/office/drawing/2014/main" id="{CB6A6022-682B-40B2-8B23-1353F0C670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0" name="Picture 18">
              <a:extLst>
                <a:ext uri="{FF2B5EF4-FFF2-40B4-BE49-F238E27FC236}">
                  <a16:creationId xmlns:a16="http://schemas.microsoft.com/office/drawing/2014/main" id="{3924568E-F19C-4309-B2B7-AF9998C490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1" name="Picture 19">
              <a:extLst>
                <a:ext uri="{FF2B5EF4-FFF2-40B4-BE49-F238E27FC236}">
                  <a16:creationId xmlns:a16="http://schemas.microsoft.com/office/drawing/2014/main" id="{5706FCC7-F9F8-4D61-B458-56D8F4043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2" name="Picture 20">
              <a:extLst>
                <a:ext uri="{FF2B5EF4-FFF2-40B4-BE49-F238E27FC236}">
                  <a16:creationId xmlns:a16="http://schemas.microsoft.com/office/drawing/2014/main" id="{A0323D93-9CEF-4219-8352-1599ECF57D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3" name="Picture 21">
              <a:extLst>
                <a:ext uri="{FF2B5EF4-FFF2-40B4-BE49-F238E27FC236}">
                  <a16:creationId xmlns:a16="http://schemas.microsoft.com/office/drawing/2014/main" id="{D0E3AAF4-F2D3-454C-97C7-994B587D94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4" name="Picture 22">
              <a:extLst>
                <a:ext uri="{FF2B5EF4-FFF2-40B4-BE49-F238E27FC236}">
                  <a16:creationId xmlns:a16="http://schemas.microsoft.com/office/drawing/2014/main" id="{14986029-7265-450B-9069-92B2C26950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5" name="Picture 23">
              <a:extLst>
                <a:ext uri="{FF2B5EF4-FFF2-40B4-BE49-F238E27FC236}">
                  <a16:creationId xmlns:a16="http://schemas.microsoft.com/office/drawing/2014/main" id="{59C9174F-3DD6-47E9-92DE-6C3B9E3EB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66" name="Group 56">
            <a:extLst>
              <a:ext uri="{FF2B5EF4-FFF2-40B4-BE49-F238E27FC236}">
                <a16:creationId xmlns:a16="http://schemas.microsoft.com/office/drawing/2014/main" id="{AD834F0C-9EC3-45A5-8E90-62C5AEE9250F}"/>
              </a:ext>
            </a:extLst>
          </p:cNvPr>
          <p:cNvGrpSpPr/>
          <p:nvPr/>
        </p:nvGrpSpPr>
        <p:grpSpPr>
          <a:xfrm>
            <a:off x="2399854" y="2856389"/>
            <a:ext cx="1539560" cy="171967"/>
            <a:chOff x="7746380" y="2949426"/>
            <a:chExt cx="2188691" cy="244475"/>
          </a:xfrm>
        </p:grpSpPr>
        <p:pic>
          <p:nvPicPr>
            <p:cNvPr id="367" name="Picture 14">
              <a:extLst>
                <a:ext uri="{FF2B5EF4-FFF2-40B4-BE49-F238E27FC236}">
                  <a16:creationId xmlns:a16="http://schemas.microsoft.com/office/drawing/2014/main" id="{BF0F0146-60F6-4929-B6D9-5BC45A81F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8" name="Picture 15">
              <a:extLst>
                <a:ext uri="{FF2B5EF4-FFF2-40B4-BE49-F238E27FC236}">
                  <a16:creationId xmlns:a16="http://schemas.microsoft.com/office/drawing/2014/main" id="{0975A32D-273F-4E5D-B0CA-8FD20B3C22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69" name="Picture 16">
              <a:extLst>
                <a:ext uri="{FF2B5EF4-FFF2-40B4-BE49-F238E27FC236}">
                  <a16:creationId xmlns:a16="http://schemas.microsoft.com/office/drawing/2014/main" id="{23A1D3FB-D464-4E61-9DD3-A7CB10C38C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0" name="Picture 17">
              <a:extLst>
                <a:ext uri="{FF2B5EF4-FFF2-40B4-BE49-F238E27FC236}">
                  <a16:creationId xmlns:a16="http://schemas.microsoft.com/office/drawing/2014/main" id="{9AC2CA8B-7EE9-483B-A27E-7DA2FAE7F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1" name="Picture 18">
              <a:extLst>
                <a:ext uri="{FF2B5EF4-FFF2-40B4-BE49-F238E27FC236}">
                  <a16:creationId xmlns:a16="http://schemas.microsoft.com/office/drawing/2014/main" id="{38CDFDA8-CCDB-434F-A480-213C29BE7B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2" name="Picture 19">
              <a:extLst>
                <a:ext uri="{FF2B5EF4-FFF2-40B4-BE49-F238E27FC236}">
                  <a16:creationId xmlns:a16="http://schemas.microsoft.com/office/drawing/2014/main" id="{4AAB5601-6443-49EB-9022-C6898F689C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3" name="Picture 20">
              <a:extLst>
                <a:ext uri="{FF2B5EF4-FFF2-40B4-BE49-F238E27FC236}">
                  <a16:creationId xmlns:a16="http://schemas.microsoft.com/office/drawing/2014/main" id="{FC751F92-B78C-42B2-A1DB-F1FA22313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4" name="Picture 21">
              <a:extLst>
                <a:ext uri="{FF2B5EF4-FFF2-40B4-BE49-F238E27FC236}">
                  <a16:creationId xmlns:a16="http://schemas.microsoft.com/office/drawing/2014/main" id="{67650710-E971-4BD1-956E-7AABB6D81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5" name="Picture 22">
              <a:extLst>
                <a:ext uri="{FF2B5EF4-FFF2-40B4-BE49-F238E27FC236}">
                  <a16:creationId xmlns:a16="http://schemas.microsoft.com/office/drawing/2014/main" id="{A23D1088-4F2B-49FC-8F29-57CE23D97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6" name="Picture 23">
              <a:extLst>
                <a:ext uri="{FF2B5EF4-FFF2-40B4-BE49-F238E27FC236}">
                  <a16:creationId xmlns:a16="http://schemas.microsoft.com/office/drawing/2014/main" id="{F2C1A3D5-0D15-47F6-9C2C-2321CEF3D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77" name="Group 56">
            <a:extLst>
              <a:ext uri="{FF2B5EF4-FFF2-40B4-BE49-F238E27FC236}">
                <a16:creationId xmlns:a16="http://schemas.microsoft.com/office/drawing/2014/main" id="{643190F5-7813-443D-9CA0-441EE254834F}"/>
              </a:ext>
            </a:extLst>
          </p:cNvPr>
          <p:cNvGrpSpPr/>
          <p:nvPr/>
        </p:nvGrpSpPr>
        <p:grpSpPr>
          <a:xfrm>
            <a:off x="2400566" y="2425787"/>
            <a:ext cx="1539560" cy="171967"/>
            <a:chOff x="7746380" y="2949426"/>
            <a:chExt cx="2188691" cy="244475"/>
          </a:xfrm>
        </p:grpSpPr>
        <p:pic>
          <p:nvPicPr>
            <p:cNvPr id="378" name="Picture 14">
              <a:extLst>
                <a:ext uri="{FF2B5EF4-FFF2-40B4-BE49-F238E27FC236}">
                  <a16:creationId xmlns:a16="http://schemas.microsoft.com/office/drawing/2014/main" id="{42CC6BD2-A47C-481D-8783-3D088DBEF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79" name="Picture 15">
              <a:extLst>
                <a:ext uri="{FF2B5EF4-FFF2-40B4-BE49-F238E27FC236}">
                  <a16:creationId xmlns:a16="http://schemas.microsoft.com/office/drawing/2014/main" id="{97728738-FF49-421B-89BE-E55E08B3F4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0" name="Picture 16">
              <a:extLst>
                <a:ext uri="{FF2B5EF4-FFF2-40B4-BE49-F238E27FC236}">
                  <a16:creationId xmlns:a16="http://schemas.microsoft.com/office/drawing/2014/main" id="{D3ABF54A-743D-4A0A-B065-6916B30427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1" name="Picture 17">
              <a:extLst>
                <a:ext uri="{FF2B5EF4-FFF2-40B4-BE49-F238E27FC236}">
                  <a16:creationId xmlns:a16="http://schemas.microsoft.com/office/drawing/2014/main" id="{EDC72613-21D1-43B1-B030-4354EDC836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2" name="Picture 18">
              <a:extLst>
                <a:ext uri="{FF2B5EF4-FFF2-40B4-BE49-F238E27FC236}">
                  <a16:creationId xmlns:a16="http://schemas.microsoft.com/office/drawing/2014/main" id="{22AADC32-4EF2-4397-95CB-A5BA4CDED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3" name="Picture 19">
              <a:extLst>
                <a:ext uri="{FF2B5EF4-FFF2-40B4-BE49-F238E27FC236}">
                  <a16:creationId xmlns:a16="http://schemas.microsoft.com/office/drawing/2014/main" id="{C2CB662F-5261-45A5-9498-C8AF02EA7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4" name="Picture 20">
              <a:extLst>
                <a:ext uri="{FF2B5EF4-FFF2-40B4-BE49-F238E27FC236}">
                  <a16:creationId xmlns:a16="http://schemas.microsoft.com/office/drawing/2014/main" id="{C3AFE718-1740-4FFC-936D-491ED85DE7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5" name="Picture 21">
              <a:extLst>
                <a:ext uri="{FF2B5EF4-FFF2-40B4-BE49-F238E27FC236}">
                  <a16:creationId xmlns:a16="http://schemas.microsoft.com/office/drawing/2014/main" id="{D7D74C38-237E-4253-BADB-496F79E17E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6" name="Picture 22">
              <a:extLst>
                <a:ext uri="{FF2B5EF4-FFF2-40B4-BE49-F238E27FC236}">
                  <a16:creationId xmlns:a16="http://schemas.microsoft.com/office/drawing/2014/main" id="{A970097C-7718-4104-A38B-0339ACAF1B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7" name="Picture 23">
              <a:extLst>
                <a:ext uri="{FF2B5EF4-FFF2-40B4-BE49-F238E27FC236}">
                  <a16:creationId xmlns:a16="http://schemas.microsoft.com/office/drawing/2014/main" id="{5976402B-FD77-4F8A-8196-C453698E8F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88" name="Group 56">
            <a:extLst>
              <a:ext uri="{FF2B5EF4-FFF2-40B4-BE49-F238E27FC236}">
                <a16:creationId xmlns:a16="http://schemas.microsoft.com/office/drawing/2014/main" id="{B97FE309-5D68-4B03-A214-AACDC942CE0B}"/>
              </a:ext>
            </a:extLst>
          </p:cNvPr>
          <p:cNvGrpSpPr/>
          <p:nvPr/>
        </p:nvGrpSpPr>
        <p:grpSpPr>
          <a:xfrm>
            <a:off x="2399839" y="1959989"/>
            <a:ext cx="1539560" cy="171967"/>
            <a:chOff x="7746380" y="2949426"/>
            <a:chExt cx="2188691" cy="244475"/>
          </a:xfrm>
        </p:grpSpPr>
        <p:pic>
          <p:nvPicPr>
            <p:cNvPr id="389" name="Picture 14">
              <a:extLst>
                <a:ext uri="{FF2B5EF4-FFF2-40B4-BE49-F238E27FC236}">
                  <a16:creationId xmlns:a16="http://schemas.microsoft.com/office/drawing/2014/main" id="{E7FE3348-8117-4EAB-A9C1-C2FAD9DBA7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5">
              <a:extLst>
                <a:ext uri="{FF2B5EF4-FFF2-40B4-BE49-F238E27FC236}">
                  <a16:creationId xmlns:a16="http://schemas.microsoft.com/office/drawing/2014/main" id="{7DDCBD8D-103C-444D-9C2D-6B259CA62C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6">
              <a:extLst>
                <a:ext uri="{FF2B5EF4-FFF2-40B4-BE49-F238E27FC236}">
                  <a16:creationId xmlns:a16="http://schemas.microsoft.com/office/drawing/2014/main" id="{785BE278-6732-4145-8D7A-F8263E1A6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7">
              <a:extLst>
                <a:ext uri="{FF2B5EF4-FFF2-40B4-BE49-F238E27FC236}">
                  <a16:creationId xmlns:a16="http://schemas.microsoft.com/office/drawing/2014/main" id="{A502E0CC-9B53-4625-AC94-C3C2846C08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8">
              <a:extLst>
                <a:ext uri="{FF2B5EF4-FFF2-40B4-BE49-F238E27FC236}">
                  <a16:creationId xmlns:a16="http://schemas.microsoft.com/office/drawing/2014/main" id="{5ACC1572-7A6C-4FDA-ABBD-B28A85F194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19">
              <a:extLst>
                <a:ext uri="{FF2B5EF4-FFF2-40B4-BE49-F238E27FC236}">
                  <a16:creationId xmlns:a16="http://schemas.microsoft.com/office/drawing/2014/main" id="{F034FDEB-D7DD-4709-A5A9-4CEC3F732C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0">
              <a:extLst>
                <a:ext uri="{FF2B5EF4-FFF2-40B4-BE49-F238E27FC236}">
                  <a16:creationId xmlns:a16="http://schemas.microsoft.com/office/drawing/2014/main" id="{B2B51FD5-38B2-40D8-BD58-5099405AB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1">
              <a:extLst>
                <a:ext uri="{FF2B5EF4-FFF2-40B4-BE49-F238E27FC236}">
                  <a16:creationId xmlns:a16="http://schemas.microsoft.com/office/drawing/2014/main" id="{C7482B07-F22A-48A6-A505-32B854B23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22">
              <a:extLst>
                <a:ext uri="{FF2B5EF4-FFF2-40B4-BE49-F238E27FC236}">
                  <a16:creationId xmlns:a16="http://schemas.microsoft.com/office/drawing/2014/main" id="{CB10DD73-1A51-4CC0-9E3C-F317B427B7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8" name="Picture 23">
              <a:extLst>
                <a:ext uri="{FF2B5EF4-FFF2-40B4-BE49-F238E27FC236}">
                  <a16:creationId xmlns:a16="http://schemas.microsoft.com/office/drawing/2014/main" id="{7A204628-AD27-4B5D-8691-E65772543C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99" name="Group 56">
            <a:extLst>
              <a:ext uri="{FF2B5EF4-FFF2-40B4-BE49-F238E27FC236}">
                <a16:creationId xmlns:a16="http://schemas.microsoft.com/office/drawing/2014/main" id="{AFC9B54E-0147-4DAA-A968-C1AF1E7E823D}"/>
              </a:ext>
            </a:extLst>
          </p:cNvPr>
          <p:cNvGrpSpPr/>
          <p:nvPr/>
        </p:nvGrpSpPr>
        <p:grpSpPr>
          <a:xfrm>
            <a:off x="2399608" y="1527626"/>
            <a:ext cx="1539560" cy="171967"/>
            <a:chOff x="7746380" y="2949426"/>
            <a:chExt cx="2188691" cy="244475"/>
          </a:xfrm>
        </p:grpSpPr>
        <p:pic>
          <p:nvPicPr>
            <p:cNvPr id="400" name="Picture 14">
              <a:extLst>
                <a:ext uri="{FF2B5EF4-FFF2-40B4-BE49-F238E27FC236}">
                  <a16:creationId xmlns:a16="http://schemas.microsoft.com/office/drawing/2014/main" id="{586E79C8-4269-40A7-BC89-6FB555B68D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1" name="Picture 15">
              <a:extLst>
                <a:ext uri="{FF2B5EF4-FFF2-40B4-BE49-F238E27FC236}">
                  <a16:creationId xmlns:a16="http://schemas.microsoft.com/office/drawing/2014/main" id="{F06D50BE-D133-4788-8A69-AD961A7E9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2" name="Picture 16">
              <a:extLst>
                <a:ext uri="{FF2B5EF4-FFF2-40B4-BE49-F238E27FC236}">
                  <a16:creationId xmlns:a16="http://schemas.microsoft.com/office/drawing/2014/main" id="{20740EAE-97F8-4D81-A16C-AFB277A61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3" name="Picture 17">
              <a:extLst>
                <a:ext uri="{FF2B5EF4-FFF2-40B4-BE49-F238E27FC236}">
                  <a16:creationId xmlns:a16="http://schemas.microsoft.com/office/drawing/2014/main" id="{BBAC33C1-0931-417C-BC01-CB4E827A05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4" name="Picture 18">
              <a:extLst>
                <a:ext uri="{FF2B5EF4-FFF2-40B4-BE49-F238E27FC236}">
                  <a16:creationId xmlns:a16="http://schemas.microsoft.com/office/drawing/2014/main" id="{6A916897-2D16-4FED-8A44-7679FD4A2F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5" name="Picture 19">
              <a:extLst>
                <a:ext uri="{FF2B5EF4-FFF2-40B4-BE49-F238E27FC236}">
                  <a16:creationId xmlns:a16="http://schemas.microsoft.com/office/drawing/2014/main" id="{06FBCDC2-B864-47E6-9D17-B55B58191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20">
              <a:extLst>
                <a:ext uri="{FF2B5EF4-FFF2-40B4-BE49-F238E27FC236}">
                  <a16:creationId xmlns:a16="http://schemas.microsoft.com/office/drawing/2014/main" id="{F67FC843-FB04-4788-9EE2-DCE5A8F13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21">
              <a:extLst>
                <a:ext uri="{FF2B5EF4-FFF2-40B4-BE49-F238E27FC236}">
                  <a16:creationId xmlns:a16="http://schemas.microsoft.com/office/drawing/2014/main" id="{69050CB5-7625-408A-966B-0B74C9DECE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22">
              <a:extLst>
                <a:ext uri="{FF2B5EF4-FFF2-40B4-BE49-F238E27FC236}">
                  <a16:creationId xmlns:a16="http://schemas.microsoft.com/office/drawing/2014/main" id="{36FBE122-B53C-4E81-8DEE-F6119FE36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23">
              <a:extLst>
                <a:ext uri="{FF2B5EF4-FFF2-40B4-BE49-F238E27FC236}">
                  <a16:creationId xmlns:a16="http://schemas.microsoft.com/office/drawing/2014/main" id="{198D7995-B664-4F52-8EC3-7C4713AB2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0" name="Group 56">
            <a:extLst>
              <a:ext uri="{FF2B5EF4-FFF2-40B4-BE49-F238E27FC236}">
                <a16:creationId xmlns:a16="http://schemas.microsoft.com/office/drawing/2014/main" id="{0CC7F53C-8324-4B9E-A778-5B44C80AE745}"/>
              </a:ext>
            </a:extLst>
          </p:cNvPr>
          <p:cNvGrpSpPr/>
          <p:nvPr/>
        </p:nvGrpSpPr>
        <p:grpSpPr>
          <a:xfrm>
            <a:off x="4150211" y="1511824"/>
            <a:ext cx="1539560" cy="171967"/>
            <a:chOff x="7746380" y="2949426"/>
            <a:chExt cx="2188691" cy="244475"/>
          </a:xfrm>
        </p:grpSpPr>
        <p:pic>
          <p:nvPicPr>
            <p:cNvPr id="411" name="Picture 14">
              <a:extLst>
                <a:ext uri="{FF2B5EF4-FFF2-40B4-BE49-F238E27FC236}">
                  <a16:creationId xmlns:a16="http://schemas.microsoft.com/office/drawing/2014/main" id="{A238ED6B-40E4-4DB6-9726-D38C28180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15">
              <a:extLst>
                <a:ext uri="{FF2B5EF4-FFF2-40B4-BE49-F238E27FC236}">
                  <a16:creationId xmlns:a16="http://schemas.microsoft.com/office/drawing/2014/main" id="{4DAD9304-87B0-41E9-B45F-F71EBE885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16">
              <a:extLst>
                <a:ext uri="{FF2B5EF4-FFF2-40B4-BE49-F238E27FC236}">
                  <a16:creationId xmlns:a16="http://schemas.microsoft.com/office/drawing/2014/main" id="{E6F7B2F9-2C65-4ADB-ADA1-6D5E0B5298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17">
              <a:extLst>
                <a:ext uri="{FF2B5EF4-FFF2-40B4-BE49-F238E27FC236}">
                  <a16:creationId xmlns:a16="http://schemas.microsoft.com/office/drawing/2014/main" id="{50E91CAF-E43B-4369-8B73-0ADB6E2DDC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5" name="Picture 18">
              <a:extLst>
                <a:ext uri="{FF2B5EF4-FFF2-40B4-BE49-F238E27FC236}">
                  <a16:creationId xmlns:a16="http://schemas.microsoft.com/office/drawing/2014/main" id="{E88C03F2-A024-446E-A742-A259D0ABD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6" name="Picture 19">
              <a:extLst>
                <a:ext uri="{FF2B5EF4-FFF2-40B4-BE49-F238E27FC236}">
                  <a16:creationId xmlns:a16="http://schemas.microsoft.com/office/drawing/2014/main" id="{C34CE0FE-9910-4DA6-8E01-05BE7BFA1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20">
              <a:extLst>
                <a:ext uri="{FF2B5EF4-FFF2-40B4-BE49-F238E27FC236}">
                  <a16:creationId xmlns:a16="http://schemas.microsoft.com/office/drawing/2014/main" id="{8A017B2C-E19A-48C5-974C-6628EE581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21">
              <a:extLst>
                <a:ext uri="{FF2B5EF4-FFF2-40B4-BE49-F238E27FC236}">
                  <a16:creationId xmlns:a16="http://schemas.microsoft.com/office/drawing/2014/main" id="{6DB17821-AD26-4688-8CBD-5F1058C807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22">
              <a:extLst>
                <a:ext uri="{FF2B5EF4-FFF2-40B4-BE49-F238E27FC236}">
                  <a16:creationId xmlns:a16="http://schemas.microsoft.com/office/drawing/2014/main" id="{02DA786D-A260-4F5C-A996-E0C3DE663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23">
              <a:extLst>
                <a:ext uri="{FF2B5EF4-FFF2-40B4-BE49-F238E27FC236}">
                  <a16:creationId xmlns:a16="http://schemas.microsoft.com/office/drawing/2014/main" id="{D73F9AD8-012A-4395-86D4-51B98D1CD6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1" name="Group 56">
            <a:extLst>
              <a:ext uri="{FF2B5EF4-FFF2-40B4-BE49-F238E27FC236}">
                <a16:creationId xmlns:a16="http://schemas.microsoft.com/office/drawing/2014/main" id="{2B96E055-61C4-42A9-A7F0-FCFC51C79A8E}"/>
              </a:ext>
            </a:extLst>
          </p:cNvPr>
          <p:cNvGrpSpPr/>
          <p:nvPr/>
        </p:nvGrpSpPr>
        <p:grpSpPr>
          <a:xfrm>
            <a:off x="4150211" y="1952686"/>
            <a:ext cx="1539560" cy="171967"/>
            <a:chOff x="7746380" y="2949426"/>
            <a:chExt cx="2188691" cy="244475"/>
          </a:xfrm>
        </p:grpSpPr>
        <p:pic>
          <p:nvPicPr>
            <p:cNvPr id="422" name="Picture 14">
              <a:extLst>
                <a:ext uri="{FF2B5EF4-FFF2-40B4-BE49-F238E27FC236}">
                  <a16:creationId xmlns:a16="http://schemas.microsoft.com/office/drawing/2014/main" id="{3A0F6609-0107-4115-9B12-915D64F9BC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15">
              <a:extLst>
                <a:ext uri="{FF2B5EF4-FFF2-40B4-BE49-F238E27FC236}">
                  <a16:creationId xmlns:a16="http://schemas.microsoft.com/office/drawing/2014/main" id="{7AD7B601-30AE-490B-99D8-4C4F897ED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6">
              <a:extLst>
                <a:ext uri="{FF2B5EF4-FFF2-40B4-BE49-F238E27FC236}">
                  <a16:creationId xmlns:a16="http://schemas.microsoft.com/office/drawing/2014/main" id="{8E6AB6BB-A057-4EFB-A76F-9DEC9FAB2B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7">
              <a:extLst>
                <a:ext uri="{FF2B5EF4-FFF2-40B4-BE49-F238E27FC236}">
                  <a16:creationId xmlns:a16="http://schemas.microsoft.com/office/drawing/2014/main" id="{E23D0EA8-DB7E-4F50-9F72-C98402AD7C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8">
              <a:extLst>
                <a:ext uri="{FF2B5EF4-FFF2-40B4-BE49-F238E27FC236}">
                  <a16:creationId xmlns:a16="http://schemas.microsoft.com/office/drawing/2014/main" id="{01BC6A55-B6D2-47BB-BACC-F52F1D3C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9">
              <a:extLst>
                <a:ext uri="{FF2B5EF4-FFF2-40B4-BE49-F238E27FC236}">
                  <a16:creationId xmlns:a16="http://schemas.microsoft.com/office/drawing/2014/main" id="{E6E6D031-D14B-4E33-9860-5F7D37D97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20">
              <a:extLst>
                <a:ext uri="{FF2B5EF4-FFF2-40B4-BE49-F238E27FC236}">
                  <a16:creationId xmlns:a16="http://schemas.microsoft.com/office/drawing/2014/main" id="{7303E00C-44DC-4194-8D8F-B1BAAF7D33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1">
              <a:extLst>
                <a:ext uri="{FF2B5EF4-FFF2-40B4-BE49-F238E27FC236}">
                  <a16:creationId xmlns:a16="http://schemas.microsoft.com/office/drawing/2014/main" id="{52BDE138-B0F2-4909-956A-E094926D0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2">
              <a:extLst>
                <a:ext uri="{FF2B5EF4-FFF2-40B4-BE49-F238E27FC236}">
                  <a16:creationId xmlns:a16="http://schemas.microsoft.com/office/drawing/2014/main" id="{9C9C9C2A-B857-4F6A-84EA-C316B53F7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3">
              <a:extLst>
                <a:ext uri="{FF2B5EF4-FFF2-40B4-BE49-F238E27FC236}">
                  <a16:creationId xmlns:a16="http://schemas.microsoft.com/office/drawing/2014/main" id="{4A27F833-812C-4F6B-B321-B26CF80F52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2" name="Group 56">
            <a:extLst>
              <a:ext uri="{FF2B5EF4-FFF2-40B4-BE49-F238E27FC236}">
                <a16:creationId xmlns:a16="http://schemas.microsoft.com/office/drawing/2014/main" id="{BC956F50-DD33-46E0-9EA0-7ADC9885ECD4}"/>
              </a:ext>
            </a:extLst>
          </p:cNvPr>
          <p:cNvGrpSpPr/>
          <p:nvPr/>
        </p:nvGrpSpPr>
        <p:grpSpPr>
          <a:xfrm>
            <a:off x="4149764" y="1511824"/>
            <a:ext cx="1539560" cy="171967"/>
            <a:chOff x="7746380" y="2949426"/>
            <a:chExt cx="2188691" cy="244475"/>
          </a:xfrm>
        </p:grpSpPr>
        <p:pic>
          <p:nvPicPr>
            <p:cNvPr id="433" name="Picture 14">
              <a:extLst>
                <a:ext uri="{FF2B5EF4-FFF2-40B4-BE49-F238E27FC236}">
                  <a16:creationId xmlns:a16="http://schemas.microsoft.com/office/drawing/2014/main" id="{AA53A138-8D26-4A54-9A2B-A6EB0BEE57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15">
              <a:extLst>
                <a:ext uri="{FF2B5EF4-FFF2-40B4-BE49-F238E27FC236}">
                  <a16:creationId xmlns:a16="http://schemas.microsoft.com/office/drawing/2014/main" id="{168FF867-6DCC-436B-A0C2-1FB34B162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16">
              <a:extLst>
                <a:ext uri="{FF2B5EF4-FFF2-40B4-BE49-F238E27FC236}">
                  <a16:creationId xmlns:a16="http://schemas.microsoft.com/office/drawing/2014/main" id="{F305E11D-3D37-45E5-A2BE-BA11D498B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17">
              <a:extLst>
                <a:ext uri="{FF2B5EF4-FFF2-40B4-BE49-F238E27FC236}">
                  <a16:creationId xmlns:a16="http://schemas.microsoft.com/office/drawing/2014/main" id="{D0E22D00-E8BA-4489-A4A7-90FFBA47B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8">
              <a:extLst>
                <a:ext uri="{FF2B5EF4-FFF2-40B4-BE49-F238E27FC236}">
                  <a16:creationId xmlns:a16="http://schemas.microsoft.com/office/drawing/2014/main" id="{5E7D67E8-B208-49F1-B55D-58D82A207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9">
              <a:extLst>
                <a:ext uri="{FF2B5EF4-FFF2-40B4-BE49-F238E27FC236}">
                  <a16:creationId xmlns:a16="http://schemas.microsoft.com/office/drawing/2014/main" id="{3667B087-6460-44E7-AD8C-DFA8F349C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20">
              <a:extLst>
                <a:ext uri="{FF2B5EF4-FFF2-40B4-BE49-F238E27FC236}">
                  <a16:creationId xmlns:a16="http://schemas.microsoft.com/office/drawing/2014/main" id="{A850CCC0-20FF-469E-97D7-C1B67F0E2E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21">
              <a:extLst>
                <a:ext uri="{FF2B5EF4-FFF2-40B4-BE49-F238E27FC236}">
                  <a16:creationId xmlns:a16="http://schemas.microsoft.com/office/drawing/2014/main" id="{B56C930F-90A2-4719-8DCC-D832C4DC53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22">
              <a:extLst>
                <a:ext uri="{FF2B5EF4-FFF2-40B4-BE49-F238E27FC236}">
                  <a16:creationId xmlns:a16="http://schemas.microsoft.com/office/drawing/2014/main" id="{4A6951BA-A22D-47BD-9593-D528336DFC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3">
              <a:extLst>
                <a:ext uri="{FF2B5EF4-FFF2-40B4-BE49-F238E27FC236}">
                  <a16:creationId xmlns:a16="http://schemas.microsoft.com/office/drawing/2014/main" id="{300676AA-4604-47D8-BAB4-0BADB90869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3" name="Group 56">
            <a:extLst>
              <a:ext uri="{FF2B5EF4-FFF2-40B4-BE49-F238E27FC236}">
                <a16:creationId xmlns:a16="http://schemas.microsoft.com/office/drawing/2014/main" id="{0459A279-7F5E-448C-BA1E-6ECB5AAC3100}"/>
              </a:ext>
            </a:extLst>
          </p:cNvPr>
          <p:cNvGrpSpPr/>
          <p:nvPr/>
        </p:nvGrpSpPr>
        <p:grpSpPr>
          <a:xfrm>
            <a:off x="4149764" y="1952686"/>
            <a:ext cx="1539560" cy="171967"/>
            <a:chOff x="7746380" y="2949426"/>
            <a:chExt cx="2188691" cy="244475"/>
          </a:xfrm>
        </p:grpSpPr>
        <p:pic>
          <p:nvPicPr>
            <p:cNvPr id="444" name="Picture 14">
              <a:extLst>
                <a:ext uri="{FF2B5EF4-FFF2-40B4-BE49-F238E27FC236}">
                  <a16:creationId xmlns:a16="http://schemas.microsoft.com/office/drawing/2014/main" id="{66640EC3-3DF8-47DE-90CE-0200CDDF3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15">
              <a:extLst>
                <a:ext uri="{FF2B5EF4-FFF2-40B4-BE49-F238E27FC236}">
                  <a16:creationId xmlns:a16="http://schemas.microsoft.com/office/drawing/2014/main" id="{72EAB34E-2DA8-4F0F-86FC-5D0BB70901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16">
              <a:extLst>
                <a:ext uri="{FF2B5EF4-FFF2-40B4-BE49-F238E27FC236}">
                  <a16:creationId xmlns:a16="http://schemas.microsoft.com/office/drawing/2014/main" id="{48E18412-E43D-4E85-9620-861AD7E344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17">
              <a:extLst>
                <a:ext uri="{FF2B5EF4-FFF2-40B4-BE49-F238E27FC236}">
                  <a16:creationId xmlns:a16="http://schemas.microsoft.com/office/drawing/2014/main" id="{96429A5A-2BE7-4D1A-A777-1FFD3B25C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8">
              <a:extLst>
                <a:ext uri="{FF2B5EF4-FFF2-40B4-BE49-F238E27FC236}">
                  <a16:creationId xmlns:a16="http://schemas.microsoft.com/office/drawing/2014/main" id="{1626A2BD-E6D8-4BB7-A420-8123E608D1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9">
              <a:extLst>
                <a:ext uri="{FF2B5EF4-FFF2-40B4-BE49-F238E27FC236}">
                  <a16:creationId xmlns:a16="http://schemas.microsoft.com/office/drawing/2014/main" id="{7D759BCD-F64F-418E-AC9B-DFCCCA564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20">
              <a:extLst>
                <a:ext uri="{FF2B5EF4-FFF2-40B4-BE49-F238E27FC236}">
                  <a16:creationId xmlns:a16="http://schemas.microsoft.com/office/drawing/2014/main" id="{8D2586F0-8AB2-4FAF-8E14-CE9AF51EC4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21">
              <a:extLst>
                <a:ext uri="{FF2B5EF4-FFF2-40B4-BE49-F238E27FC236}">
                  <a16:creationId xmlns:a16="http://schemas.microsoft.com/office/drawing/2014/main" id="{670855C8-9B81-4BDB-832C-2492498391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22">
              <a:extLst>
                <a:ext uri="{FF2B5EF4-FFF2-40B4-BE49-F238E27FC236}">
                  <a16:creationId xmlns:a16="http://schemas.microsoft.com/office/drawing/2014/main" id="{0A5C5CA2-C7CB-40EE-B1F1-32564504FC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3">
              <a:extLst>
                <a:ext uri="{FF2B5EF4-FFF2-40B4-BE49-F238E27FC236}">
                  <a16:creationId xmlns:a16="http://schemas.microsoft.com/office/drawing/2014/main" id="{2D117542-8A07-42A9-B562-73F736D1A5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4" name="Group 56">
            <a:extLst>
              <a:ext uri="{FF2B5EF4-FFF2-40B4-BE49-F238E27FC236}">
                <a16:creationId xmlns:a16="http://schemas.microsoft.com/office/drawing/2014/main" id="{B88736AB-1662-461B-94F2-430AA48C29FB}"/>
              </a:ext>
            </a:extLst>
          </p:cNvPr>
          <p:cNvGrpSpPr/>
          <p:nvPr/>
        </p:nvGrpSpPr>
        <p:grpSpPr>
          <a:xfrm>
            <a:off x="2400888" y="5534920"/>
            <a:ext cx="1539560" cy="171967"/>
            <a:chOff x="7746380" y="2949426"/>
            <a:chExt cx="2188691" cy="244475"/>
          </a:xfrm>
        </p:grpSpPr>
        <p:pic>
          <p:nvPicPr>
            <p:cNvPr id="455" name="Picture 14">
              <a:extLst>
                <a:ext uri="{FF2B5EF4-FFF2-40B4-BE49-F238E27FC236}">
                  <a16:creationId xmlns:a16="http://schemas.microsoft.com/office/drawing/2014/main" id="{8259E3FF-29FC-4974-B6A1-1101E6A0A1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5">
              <a:extLst>
                <a:ext uri="{FF2B5EF4-FFF2-40B4-BE49-F238E27FC236}">
                  <a16:creationId xmlns:a16="http://schemas.microsoft.com/office/drawing/2014/main" id="{AAF30F56-034F-4DD1-9006-9F357EF3C4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6">
              <a:extLst>
                <a:ext uri="{FF2B5EF4-FFF2-40B4-BE49-F238E27FC236}">
                  <a16:creationId xmlns:a16="http://schemas.microsoft.com/office/drawing/2014/main" id="{E3AE7A22-1DD6-4658-BAF1-43D0BA0A32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7">
              <a:extLst>
                <a:ext uri="{FF2B5EF4-FFF2-40B4-BE49-F238E27FC236}">
                  <a16:creationId xmlns:a16="http://schemas.microsoft.com/office/drawing/2014/main" id="{40621008-B371-4375-8F48-06A8794B18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8">
              <a:extLst>
                <a:ext uri="{FF2B5EF4-FFF2-40B4-BE49-F238E27FC236}">
                  <a16:creationId xmlns:a16="http://schemas.microsoft.com/office/drawing/2014/main" id="{42AB1B4F-B0D8-4347-AAAA-903B073C2B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9">
              <a:extLst>
                <a:ext uri="{FF2B5EF4-FFF2-40B4-BE49-F238E27FC236}">
                  <a16:creationId xmlns:a16="http://schemas.microsoft.com/office/drawing/2014/main" id="{A43D0FBC-627C-4DA0-A62D-88B05CDDC9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0">
              <a:extLst>
                <a:ext uri="{FF2B5EF4-FFF2-40B4-BE49-F238E27FC236}">
                  <a16:creationId xmlns:a16="http://schemas.microsoft.com/office/drawing/2014/main" id="{481F258D-E140-43BD-A003-0B0F09A688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1">
              <a:extLst>
                <a:ext uri="{FF2B5EF4-FFF2-40B4-BE49-F238E27FC236}">
                  <a16:creationId xmlns:a16="http://schemas.microsoft.com/office/drawing/2014/main" id="{95F7F5FE-4085-487E-B552-C2C4681B6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2">
              <a:extLst>
                <a:ext uri="{FF2B5EF4-FFF2-40B4-BE49-F238E27FC236}">
                  <a16:creationId xmlns:a16="http://schemas.microsoft.com/office/drawing/2014/main" id="{7F57094B-6662-4AC9-A159-9A5D35F6B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3">
              <a:extLst>
                <a:ext uri="{FF2B5EF4-FFF2-40B4-BE49-F238E27FC236}">
                  <a16:creationId xmlns:a16="http://schemas.microsoft.com/office/drawing/2014/main" id="{B8BCA85D-4D9E-49F7-9AA4-87812E8F71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5" name="Group 56">
            <a:extLst>
              <a:ext uri="{FF2B5EF4-FFF2-40B4-BE49-F238E27FC236}">
                <a16:creationId xmlns:a16="http://schemas.microsoft.com/office/drawing/2014/main" id="{DFE417B2-BF4F-451F-A252-1EECC3C2F74C}"/>
              </a:ext>
            </a:extLst>
          </p:cNvPr>
          <p:cNvGrpSpPr/>
          <p:nvPr/>
        </p:nvGrpSpPr>
        <p:grpSpPr>
          <a:xfrm>
            <a:off x="2396126" y="5102968"/>
            <a:ext cx="1539560" cy="171967"/>
            <a:chOff x="7746380" y="2949426"/>
            <a:chExt cx="2188691" cy="244475"/>
          </a:xfrm>
        </p:grpSpPr>
        <p:pic>
          <p:nvPicPr>
            <p:cNvPr id="466" name="Picture 14">
              <a:extLst>
                <a:ext uri="{FF2B5EF4-FFF2-40B4-BE49-F238E27FC236}">
                  <a16:creationId xmlns:a16="http://schemas.microsoft.com/office/drawing/2014/main" id="{B0B717E9-99C7-4674-AFBD-0902321499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5">
              <a:extLst>
                <a:ext uri="{FF2B5EF4-FFF2-40B4-BE49-F238E27FC236}">
                  <a16:creationId xmlns:a16="http://schemas.microsoft.com/office/drawing/2014/main" id="{DF97AB14-E636-4380-A469-FCDFA5616E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6">
              <a:extLst>
                <a:ext uri="{FF2B5EF4-FFF2-40B4-BE49-F238E27FC236}">
                  <a16:creationId xmlns:a16="http://schemas.microsoft.com/office/drawing/2014/main" id="{9F214D70-6C06-45ED-A73F-860297D803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7">
              <a:extLst>
                <a:ext uri="{FF2B5EF4-FFF2-40B4-BE49-F238E27FC236}">
                  <a16:creationId xmlns:a16="http://schemas.microsoft.com/office/drawing/2014/main" id="{110682F2-AECC-45DD-9908-649D5E08C5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8">
              <a:extLst>
                <a:ext uri="{FF2B5EF4-FFF2-40B4-BE49-F238E27FC236}">
                  <a16:creationId xmlns:a16="http://schemas.microsoft.com/office/drawing/2014/main" id="{9AA1ED57-20DF-47C7-869E-32F434934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9">
              <a:extLst>
                <a:ext uri="{FF2B5EF4-FFF2-40B4-BE49-F238E27FC236}">
                  <a16:creationId xmlns:a16="http://schemas.microsoft.com/office/drawing/2014/main" id="{FCC3C529-0FA3-4981-BDC2-20DB70CF1F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0">
              <a:extLst>
                <a:ext uri="{FF2B5EF4-FFF2-40B4-BE49-F238E27FC236}">
                  <a16:creationId xmlns:a16="http://schemas.microsoft.com/office/drawing/2014/main" id="{A776CCF0-41C9-4919-BE9F-2EE6D34C1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1">
              <a:extLst>
                <a:ext uri="{FF2B5EF4-FFF2-40B4-BE49-F238E27FC236}">
                  <a16:creationId xmlns:a16="http://schemas.microsoft.com/office/drawing/2014/main" id="{FE16F962-9EE3-4036-82D1-8EE785168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2">
              <a:extLst>
                <a:ext uri="{FF2B5EF4-FFF2-40B4-BE49-F238E27FC236}">
                  <a16:creationId xmlns:a16="http://schemas.microsoft.com/office/drawing/2014/main" id="{8E65DE23-633D-4E7F-92A3-C040B0D7B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3">
              <a:extLst>
                <a:ext uri="{FF2B5EF4-FFF2-40B4-BE49-F238E27FC236}">
                  <a16:creationId xmlns:a16="http://schemas.microsoft.com/office/drawing/2014/main" id="{3F77ABF3-9A82-474C-AB40-35AFD93AA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831310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 L 4.16667E-6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7.40741E-7 L -0.00039 0.346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48148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2.22222E-6 L -0.00039 0.25834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2.96296E-6 L 4.16667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6 L -0.00013 0.17408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2.96296E-6 L 3.95833E-6 0.12871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3.7037E-6 L 3.95833E-6 0.08681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4.44444E-6 L 3.54167E-6 0.04144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460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394996" y="552278"/>
            <a:ext cx="4763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096549" y="549332"/>
            <a:ext cx="47831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A828ADE-5A07-44DF-8C2B-0B263801A5C1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66" name="Group 56">
              <a:extLst>
                <a:ext uri="{FF2B5EF4-FFF2-40B4-BE49-F238E27FC236}">
                  <a16:creationId xmlns:a16="http://schemas.microsoft.com/office/drawing/2014/main" id="{3FB2880D-3CC2-4883-A7D4-8CFCFD4C880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66" name="Picture 14">
                <a:extLst>
                  <a:ext uri="{FF2B5EF4-FFF2-40B4-BE49-F238E27FC236}">
                    <a16:creationId xmlns:a16="http://schemas.microsoft.com/office/drawing/2014/main" id="{8140EF09-468A-42FD-9659-4FB082DB5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5">
                <a:extLst>
                  <a:ext uri="{FF2B5EF4-FFF2-40B4-BE49-F238E27FC236}">
                    <a16:creationId xmlns:a16="http://schemas.microsoft.com/office/drawing/2014/main" id="{15F15D10-8640-4BB6-A7DB-27BE875B7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6">
                <a:extLst>
                  <a:ext uri="{FF2B5EF4-FFF2-40B4-BE49-F238E27FC236}">
                    <a16:creationId xmlns:a16="http://schemas.microsoft.com/office/drawing/2014/main" id="{B78F49D7-942A-411E-8B8C-52DC1F151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7">
                <a:extLst>
                  <a:ext uri="{FF2B5EF4-FFF2-40B4-BE49-F238E27FC236}">
                    <a16:creationId xmlns:a16="http://schemas.microsoft.com/office/drawing/2014/main" id="{B1A9E19E-2BD9-461C-BEA2-5B9F598E7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8">
                <a:extLst>
                  <a:ext uri="{FF2B5EF4-FFF2-40B4-BE49-F238E27FC236}">
                    <a16:creationId xmlns:a16="http://schemas.microsoft.com/office/drawing/2014/main" id="{2B0E428D-B8AA-4FB8-9F8C-F945CA066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9">
                <a:extLst>
                  <a:ext uri="{FF2B5EF4-FFF2-40B4-BE49-F238E27FC236}">
                    <a16:creationId xmlns:a16="http://schemas.microsoft.com/office/drawing/2014/main" id="{F62D90E8-D097-4638-8D57-4EE7EAFFF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0">
                <a:extLst>
                  <a:ext uri="{FF2B5EF4-FFF2-40B4-BE49-F238E27FC236}">
                    <a16:creationId xmlns:a16="http://schemas.microsoft.com/office/drawing/2014/main" id="{529DC438-8F64-4282-AE15-0F6422368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1">
                <a:extLst>
                  <a:ext uri="{FF2B5EF4-FFF2-40B4-BE49-F238E27FC236}">
                    <a16:creationId xmlns:a16="http://schemas.microsoft.com/office/drawing/2014/main" id="{F21758CE-4FDF-4E59-8F2E-988FAC7E9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2">
                <a:extLst>
                  <a:ext uri="{FF2B5EF4-FFF2-40B4-BE49-F238E27FC236}">
                    <a16:creationId xmlns:a16="http://schemas.microsoft.com/office/drawing/2014/main" id="{3A78B33A-E827-41A2-82F2-67CB753BF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3">
                <a:extLst>
                  <a:ext uri="{FF2B5EF4-FFF2-40B4-BE49-F238E27FC236}">
                    <a16:creationId xmlns:a16="http://schemas.microsoft.com/office/drawing/2014/main" id="{98D2D430-96AC-4F41-9C32-D03CCDD20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7" name="Group 56">
              <a:extLst>
                <a:ext uri="{FF2B5EF4-FFF2-40B4-BE49-F238E27FC236}">
                  <a16:creationId xmlns:a16="http://schemas.microsoft.com/office/drawing/2014/main" id="{4862150E-6469-4C0A-A63A-F484C4EDB49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B932F046-2774-472D-809D-208CE46C2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5A29ED4A-10ED-4880-85FF-FBD1C4268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EC0B73A4-CB9D-48B2-814A-0E29E4573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C3ECC2AE-03C0-4B88-82C6-EFB553B05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797E193D-80D2-4F64-BA7C-3026FFA45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790074BE-B6FD-4189-98DC-2E9E667DA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2C05E278-68C4-45F2-BCD6-C37A02360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BCF2B088-A463-45DC-A2C9-CCFC60D51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4839C981-3EB0-4CA4-8B27-B034EAEA4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CFCCF783-A7B3-427A-9827-4013A89C3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8" name="Group 56">
              <a:extLst>
                <a:ext uri="{FF2B5EF4-FFF2-40B4-BE49-F238E27FC236}">
                  <a16:creationId xmlns:a16="http://schemas.microsoft.com/office/drawing/2014/main" id="{B98333D1-EBBF-4646-8F30-3450975BBD6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71A65E08-5533-4EA9-802F-224513219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8AF6E309-A580-4DDF-935A-92F4415BB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80DB3ADA-CFFB-4F69-97B8-99A20F1D4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27F47EF6-12E7-4ACE-875B-CAEAA838F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F673954D-D803-484A-97D7-2A8E3B023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2F1419E3-C5A8-4A1C-96DD-8CD68DD44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6B2059F6-5240-48AF-B229-4D1BAD327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361DA24B-27EC-4DC8-AA1B-C9EB1B4E1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394079AE-1367-469E-B47A-146F282CF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A802A4DC-81A5-4A1C-9C2E-A2669E62B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9" name="Group 56">
              <a:extLst>
                <a:ext uri="{FF2B5EF4-FFF2-40B4-BE49-F238E27FC236}">
                  <a16:creationId xmlns:a16="http://schemas.microsoft.com/office/drawing/2014/main" id="{6DAB68A9-AAD2-4639-8FD3-44D2C2C09CE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849799F1-6F5D-480B-9DA1-0ED002CE8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70B65689-8C00-47EF-ADF4-306EDD93C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1ABA4ECF-D8A3-48F5-BCA7-AE6DB099F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E9F707F1-C343-4B08-B801-EA783FD94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CA63FC5C-ADF0-4380-9ACB-5B4D01476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E05CE3AC-05E2-4ECF-8339-CB8C0854D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D42D221E-9AF7-4F51-A58F-50E7EA77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F453D2DD-110C-4AC0-B714-4F1FB9A35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911200DF-E879-48ED-948B-B77447211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DAF444BA-CB28-4D8C-8F91-EB8BBC687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0" name="Group 56">
              <a:extLst>
                <a:ext uri="{FF2B5EF4-FFF2-40B4-BE49-F238E27FC236}">
                  <a16:creationId xmlns:a16="http://schemas.microsoft.com/office/drawing/2014/main" id="{689A0500-EC7D-42E7-A9C0-68B00F6CCCC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6410D8CC-01F9-41CA-BE5A-1992F4F93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C50E5EC7-39D2-4AFD-BA37-5239D177E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BA305011-AF37-4D53-8BCB-3648755F4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3C2831F2-02F3-4615-B9B0-4D3667582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57B2223E-6B8B-4855-973E-2F0F9391D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1139AC3B-9F40-41C1-B752-E2CA30B80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5A48CDBC-C84F-456A-86FF-08A3B12B5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46B17BCA-5F04-49C6-9B65-E53B45C79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FE1A9AB8-A980-4907-93F3-B092B9EC4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10071C83-3727-4ABF-8FD4-FEF555B05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1" name="Group 56">
              <a:extLst>
                <a:ext uri="{FF2B5EF4-FFF2-40B4-BE49-F238E27FC236}">
                  <a16:creationId xmlns:a16="http://schemas.microsoft.com/office/drawing/2014/main" id="{442AC371-D721-4F07-BD65-ADC712B02EB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A46DB276-74E5-4555-9BD9-30C8EB0C4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5F518C37-9537-49A9-B4CD-0A21BFABA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77BDBFAA-FBE1-443D-9191-3166DEAA0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C7E87C63-325D-40E6-837C-E9BBF4E10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18627E0A-BEB2-42AF-BDBF-217BB1184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02D36DB7-8DC6-43FF-87DE-F4E0F7DD4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7CC886B1-E7C6-45A7-BAB1-73EDE1D5E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DBBFFFE2-0F5B-4F47-A02C-DCACB2E5E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465BBA08-EC3E-4949-875C-662997797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508BA7D9-20A0-4268-BC18-1D77B573F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0B4397C0-CD5E-49EE-B993-F04840BE6E1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2B7958AD-E8F0-480D-8BF4-3FBAB85A9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3D3CEC0D-3782-4A05-8F38-6E982262F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7366D64D-9C71-44AA-937D-BEAB3F2CB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B09CBECE-D9E5-48F9-9BCB-9C617B43C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F51377FC-8C10-4A7A-8ADD-CC1441B34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7FDFBC8E-1B88-40E4-A00E-736B56C62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A3EE8B2B-AE2F-436A-BEB8-E14E8F7B3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0FD5F226-B875-4B33-81CD-1BFDAF929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CCA42AD9-EC2E-4A32-9327-5D7FEFD00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461862AD-BED4-4D1A-90CB-8C60E3BC9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F5FA5476-DA2B-41E1-A971-A452C78AD86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31DF374F-B38E-4FB9-ABA4-A434005F8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5DE28939-F7A0-43F2-A806-1F628767F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E9CC1E3D-314F-4792-8FA2-B04022B03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8CF4DD47-C898-485A-809D-73A9395C7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7006323B-FD40-48AC-941B-301551265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B87FD503-7416-4C3B-A6F5-AF0995A57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E0CF21FC-73B9-4421-9AE2-C1FCFE847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834AB37B-9CB8-4E44-B752-3185B1122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35469F7E-3349-4451-9366-9362A559F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12EEB568-FC32-474C-9F6B-D3A98E40A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F66797AD-77AF-4846-9340-84CE5018925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9E698EE2-698C-45E4-A9E0-D6F454F1E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5BCCCD23-73C4-470D-9FDB-30649E0EF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0C42530D-6956-4FAB-8929-1693D73D7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810F2BA5-7787-43E7-ACBD-FBCB93AA7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6DAFE089-FA8A-40F8-A83B-364A9AB5B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DB8764C5-3DFA-48D2-A254-319A22DBC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810530FA-CC0A-46B5-B39F-DD4952B72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B2EBAFA0-0565-476E-B3DA-BFE13722F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90E91127-4468-4D63-A5E1-6CBDE6597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ADAB58F5-C5C2-4812-A43E-D612231CD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5" name="Group 56">
              <a:extLst>
                <a:ext uri="{FF2B5EF4-FFF2-40B4-BE49-F238E27FC236}">
                  <a16:creationId xmlns:a16="http://schemas.microsoft.com/office/drawing/2014/main" id="{BF759FAD-3B75-4018-8E55-05D6EBA9ED4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60871FF0-D50E-4EEB-80AF-0EE99D045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954C8BB8-DA69-4334-B965-0502F093A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6F6AAE57-F8BE-4CC3-B4B7-42317529E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8D5B6219-2D84-4ECB-8299-FE4E04790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7F118110-8498-4F87-B51A-188F20E44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22EC4431-A568-4099-BB5B-40F8FA376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77F45AB5-214B-4933-9636-A71B047D8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2D75629A-98DD-486D-8191-0A0038C71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E339C7BB-FA8E-4807-83E9-393B606CA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99AB78FC-3ADE-4EC5-B62D-F88932784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B1D26CDE-D472-48ED-8336-B73677DFE166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877" name="Group 56">
              <a:extLst>
                <a:ext uri="{FF2B5EF4-FFF2-40B4-BE49-F238E27FC236}">
                  <a16:creationId xmlns:a16="http://schemas.microsoft.com/office/drawing/2014/main" id="{D641116C-0CD7-4C11-BE1E-323D645B0A8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77" name="Picture 14">
                <a:extLst>
                  <a:ext uri="{FF2B5EF4-FFF2-40B4-BE49-F238E27FC236}">
                    <a16:creationId xmlns:a16="http://schemas.microsoft.com/office/drawing/2014/main" id="{372B3129-994B-495E-AC32-12F7B50BC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5">
                <a:extLst>
                  <a:ext uri="{FF2B5EF4-FFF2-40B4-BE49-F238E27FC236}">
                    <a16:creationId xmlns:a16="http://schemas.microsoft.com/office/drawing/2014/main" id="{6AD9CEBC-6F9E-45CC-AECE-FD23E78D1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6">
                <a:extLst>
                  <a:ext uri="{FF2B5EF4-FFF2-40B4-BE49-F238E27FC236}">
                    <a16:creationId xmlns:a16="http://schemas.microsoft.com/office/drawing/2014/main" id="{50D40B79-6DF3-402D-B65B-65EA22577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7">
                <a:extLst>
                  <a:ext uri="{FF2B5EF4-FFF2-40B4-BE49-F238E27FC236}">
                    <a16:creationId xmlns:a16="http://schemas.microsoft.com/office/drawing/2014/main" id="{014DC7A1-50B1-44AB-8829-1DBCEB9ED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8">
                <a:extLst>
                  <a:ext uri="{FF2B5EF4-FFF2-40B4-BE49-F238E27FC236}">
                    <a16:creationId xmlns:a16="http://schemas.microsoft.com/office/drawing/2014/main" id="{E2C510BC-229E-4405-A90A-75E1E1090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9">
                <a:extLst>
                  <a:ext uri="{FF2B5EF4-FFF2-40B4-BE49-F238E27FC236}">
                    <a16:creationId xmlns:a16="http://schemas.microsoft.com/office/drawing/2014/main" id="{AABC9D18-85D0-4525-9103-D1F3FE798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0">
                <a:extLst>
                  <a:ext uri="{FF2B5EF4-FFF2-40B4-BE49-F238E27FC236}">
                    <a16:creationId xmlns:a16="http://schemas.microsoft.com/office/drawing/2014/main" id="{FE28717E-7681-4C47-8C29-7C30ECAF3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1">
                <a:extLst>
                  <a:ext uri="{FF2B5EF4-FFF2-40B4-BE49-F238E27FC236}">
                    <a16:creationId xmlns:a16="http://schemas.microsoft.com/office/drawing/2014/main" id="{5D4FB587-ACA6-4BA9-9B12-55D984AB7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2">
                <a:extLst>
                  <a:ext uri="{FF2B5EF4-FFF2-40B4-BE49-F238E27FC236}">
                    <a16:creationId xmlns:a16="http://schemas.microsoft.com/office/drawing/2014/main" id="{C4B07864-1347-4A2E-8E89-E7A11FAB0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3">
                <a:extLst>
                  <a:ext uri="{FF2B5EF4-FFF2-40B4-BE49-F238E27FC236}">
                    <a16:creationId xmlns:a16="http://schemas.microsoft.com/office/drawing/2014/main" id="{2742EA9A-477A-421A-96B6-15BB5D6A9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8" name="Group 56">
              <a:extLst>
                <a:ext uri="{FF2B5EF4-FFF2-40B4-BE49-F238E27FC236}">
                  <a16:creationId xmlns:a16="http://schemas.microsoft.com/office/drawing/2014/main" id="{767037C9-1272-408C-A17B-95813C5A187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6148B15E-E538-4A74-A724-73FDE57DA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83D7ED1D-00C8-4579-9F89-6F354BBAC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872A5F07-0FCF-4965-8DAD-916A683D8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0E7A47A2-3BAE-43CB-8B7A-5AA7207A8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E8C60896-6830-42B8-B16D-80454F2DE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1F255F95-C1CC-4D89-B071-40DB81D04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BB674F60-EC07-452B-A304-1CC84645F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063B335F-2A38-4A54-9A9F-A20B39981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C572E32B-2CF6-4238-A540-6D8DFEEAA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5328625F-027B-4876-8760-EB9D5617B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0D56BD50-F1D0-4AC5-94B7-07972EF0EB0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3CA1C5BD-7CB2-4093-A6A6-DFA498CAB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B9440DF0-4B2A-48BA-AFF7-A091C9A9E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60AED774-05C3-456A-9253-39F2C70A5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696F0819-CF37-4741-A314-4E8DD41D2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3E827A61-8BF1-4CA1-8A3A-721656707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BD0931B7-D316-4693-91A6-6E43B10B3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791135A6-0376-413A-88D0-6A284715B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85AF7D7E-7191-4B46-9493-12818A37B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F81653FC-C85E-482C-ABDA-BEA8EFB29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0FC3E411-D713-457B-B9CD-1F15A3FDF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DA91FD5F-5579-4626-9CEB-6C8689770F6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C7CEB3D8-DE93-4E12-9349-0056A345B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B5FF7C8A-5985-4CCE-A5BB-0872CDA7E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502CD7B9-BD07-43D0-A0EE-10D3886E7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03B5FF5A-38A9-4BCF-951B-8344348CD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7394EA63-CC7F-4FDF-9281-923C5C1F5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9AED1F91-3E0C-4E99-9503-1511C4AA2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88D5DDA6-4BBA-4D92-A514-45159939A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092CA519-F5AB-43DB-9BFC-21710CC6F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53EC387C-D020-4834-8CB7-D7CA9BEBB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DDF6C94C-F210-4FE8-A46D-5C6DB57CB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6C512BCE-6E39-481B-AFA2-638629D19BD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5151017A-C921-4C48-9927-94DE1A21E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63AF6A19-E88B-4900-92A6-AA1DC80AE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9B72D171-1328-40E2-A6D3-18EB2FD03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153E030F-43FF-497F-8F02-F01AC2D09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FFF572B9-A508-4E18-AE64-07C21F1B3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4D41B121-6A6A-4B6A-AE1E-005CDB868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D95E35BA-E2EE-4ADE-A048-A5578144C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9BCCF78A-8020-4244-AD9F-5A24C79B3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D3BEAFA7-5D59-4AC7-8817-46CEFACE1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62BAACAA-9937-4075-A0CE-5643AF065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A35A19AD-7299-4FED-9BCA-C08B2EED1F0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BFFFE295-F1BE-4F9E-B846-91DEEA288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5AE94379-B7DB-440B-98C1-63139F77F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C5067E55-3040-458A-906B-8A3710128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8AA65BCB-A48B-4C27-865E-0BD80DBD3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7C4CD1D4-E860-4F40-96A4-6DCF3B65D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2A2608F8-280A-49A8-BECD-7DB432158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C6913355-0A7F-4D0C-BA07-73FEC6A47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66E917A3-87FE-474A-8BC6-D6F1A3C75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CA034E92-3692-4B28-944E-344BD8B66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C41D0175-A0D4-4046-9C56-F308A526F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F868C9EE-78D3-4DFF-A913-C545F8DD4F5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538544AF-B13A-4945-86F4-95BF7085C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E2FA0F98-3B2E-486E-8D96-688984C41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D00D6F0E-2B4F-47CB-AF58-BE89635F25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F31217DC-88BF-473F-B2B6-3B490027F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B8FF7C0A-9D05-41BA-A0AF-ACF8FA51F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CB4797C5-3654-4640-9D7E-7BC39D068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43ED9566-09C8-4E05-BF67-725CDC799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7CC2D6B3-ECE5-41F0-B0BE-6F5B821D1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4898BDAF-57B3-45C7-828F-D0222F72F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9517E9BA-3579-4F5B-AE74-0E2A5C70D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19FB29E5-04ED-40AB-AAFB-478849529B4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63280690-3C7E-4363-9C4E-6D8C11003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41F99C65-66AA-4AC9-85A2-DDFEE9929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66678C96-6A06-461D-A5CC-905D85D94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7643C64F-B05B-4008-8E0F-A01019EC5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C2C7A38D-7AA8-483A-8123-6BE965277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AE724AAE-50DF-4750-847A-0563C80B3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582C8CD2-D225-4ACB-86A2-8FE3C02D9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47C65762-6110-4340-8EA7-AE45D88DD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9DD97BAD-E0CA-42E6-BDA7-4B20E0F31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C32517A6-AB86-452E-8B8D-F066DC820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02E55CC1-3B1C-44AD-8EF5-E31D35828FA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61A675A5-4BDF-4FC8-8E16-F5DF86D2C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D77E6337-284A-4BF1-82D2-D69A28355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856D6FA2-AD95-4B1B-84B4-2A98E5DB2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90F3CE2A-6DAD-4288-96CB-63F5F2B62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C1B4C4D2-3AAC-487E-B211-B3F4FE4EE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90EF7B07-E601-4E8C-B05C-66075583C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B3752231-5145-41E0-93A7-E2E85C3AB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C988E02D-AF42-4DB0-89BE-FF3977C60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4BDB818B-F361-4868-875D-6FA204137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82B5F891-2DA9-4BC6-ACF7-6C27F051A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6" name="Group 56">
              <a:extLst>
                <a:ext uri="{FF2B5EF4-FFF2-40B4-BE49-F238E27FC236}">
                  <a16:creationId xmlns:a16="http://schemas.microsoft.com/office/drawing/2014/main" id="{28427DB9-F82D-42AE-9B6A-5BE047BFA4C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C669C9F5-2827-40C1-A035-077B136F7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2A23DF9F-71B1-49EB-A1B4-46ABD13F9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258CD173-FFD4-43A4-8316-3F65D4773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B8CB75B0-98CB-4F85-B519-CB7058CD6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9D4887D6-5457-47F3-A24B-69E30C5B1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5A830AEB-114B-4E11-9390-EB8248EAD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129D90C0-9CC9-4CDA-A2CA-1611C2CE1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A68AC23E-A950-4435-8A58-8FD86B825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0305BC6D-BD73-4EA1-B127-EFA717A092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B59B6755-BB2F-42CC-9944-4C7F14473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87" name="Group 986">
            <a:extLst>
              <a:ext uri="{FF2B5EF4-FFF2-40B4-BE49-F238E27FC236}">
                <a16:creationId xmlns:a16="http://schemas.microsoft.com/office/drawing/2014/main" id="{F7995B5D-23F8-4E51-99BB-BD3FEDB970E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988" name="Group 56">
              <a:extLst>
                <a:ext uri="{FF2B5EF4-FFF2-40B4-BE49-F238E27FC236}">
                  <a16:creationId xmlns:a16="http://schemas.microsoft.com/office/drawing/2014/main" id="{C06EE6B8-A5B4-4ACB-B766-88DB7D0C52C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88" name="Picture 14">
                <a:extLst>
                  <a:ext uri="{FF2B5EF4-FFF2-40B4-BE49-F238E27FC236}">
                    <a16:creationId xmlns:a16="http://schemas.microsoft.com/office/drawing/2014/main" id="{DA4D48D2-B740-4396-92EE-FCDED3B5C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5">
                <a:extLst>
                  <a:ext uri="{FF2B5EF4-FFF2-40B4-BE49-F238E27FC236}">
                    <a16:creationId xmlns:a16="http://schemas.microsoft.com/office/drawing/2014/main" id="{1D4523A2-3652-45D4-B75E-C97DEF6D7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6">
                <a:extLst>
                  <a:ext uri="{FF2B5EF4-FFF2-40B4-BE49-F238E27FC236}">
                    <a16:creationId xmlns:a16="http://schemas.microsoft.com/office/drawing/2014/main" id="{D95D4B47-6192-4C0B-9125-C501355BF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7">
                <a:extLst>
                  <a:ext uri="{FF2B5EF4-FFF2-40B4-BE49-F238E27FC236}">
                    <a16:creationId xmlns:a16="http://schemas.microsoft.com/office/drawing/2014/main" id="{C1E29FE6-00EC-4519-88C0-A6DAF1D92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8">
                <a:extLst>
                  <a:ext uri="{FF2B5EF4-FFF2-40B4-BE49-F238E27FC236}">
                    <a16:creationId xmlns:a16="http://schemas.microsoft.com/office/drawing/2014/main" id="{2262615D-0D7C-40C2-A10D-60F8A7A7A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9">
                <a:extLst>
                  <a:ext uri="{FF2B5EF4-FFF2-40B4-BE49-F238E27FC236}">
                    <a16:creationId xmlns:a16="http://schemas.microsoft.com/office/drawing/2014/main" id="{9D6A984F-2A36-4646-83D1-8422AF69C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0">
                <a:extLst>
                  <a:ext uri="{FF2B5EF4-FFF2-40B4-BE49-F238E27FC236}">
                    <a16:creationId xmlns:a16="http://schemas.microsoft.com/office/drawing/2014/main" id="{DA9B6F00-8144-4764-8BEE-4D36A89B0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1">
                <a:extLst>
                  <a:ext uri="{FF2B5EF4-FFF2-40B4-BE49-F238E27FC236}">
                    <a16:creationId xmlns:a16="http://schemas.microsoft.com/office/drawing/2014/main" id="{49953F23-AFA5-4125-A38C-654AD5CF6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2">
                <a:extLst>
                  <a:ext uri="{FF2B5EF4-FFF2-40B4-BE49-F238E27FC236}">
                    <a16:creationId xmlns:a16="http://schemas.microsoft.com/office/drawing/2014/main" id="{7B3DACB5-A0E2-418A-B491-DF1A07644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3">
                <a:extLst>
                  <a:ext uri="{FF2B5EF4-FFF2-40B4-BE49-F238E27FC236}">
                    <a16:creationId xmlns:a16="http://schemas.microsoft.com/office/drawing/2014/main" id="{732AE986-AAD2-4BB6-ADCE-853AE2127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9" name="Group 56">
              <a:extLst>
                <a:ext uri="{FF2B5EF4-FFF2-40B4-BE49-F238E27FC236}">
                  <a16:creationId xmlns:a16="http://schemas.microsoft.com/office/drawing/2014/main" id="{624514C5-7721-4C1F-9D7E-1992B895B46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78" name="Picture 14">
                <a:extLst>
                  <a:ext uri="{FF2B5EF4-FFF2-40B4-BE49-F238E27FC236}">
                    <a16:creationId xmlns:a16="http://schemas.microsoft.com/office/drawing/2014/main" id="{7FC9E5D4-AA9F-4D9F-B963-905AF8AF9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5">
                <a:extLst>
                  <a:ext uri="{FF2B5EF4-FFF2-40B4-BE49-F238E27FC236}">
                    <a16:creationId xmlns:a16="http://schemas.microsoft.com/office/drawing/2014/main" id="{B6312D0F-F187-4BD8-9229-522C51FC1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6">
                <a:extLst>
                  <a:ext uri="{FF2B5EF4-FFF2-40B4-BE49-F238E27FC236}">
                    <a16:creationId xmlns:a16="http://schemas.microsoft.com/office/drawing/2014/main" id="{5248385D-9D91-4B3D-AC1F-005D58DA5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7">
                <a:extLst>
                  <a:ext uri="{FF2B5EF4-FFF2-40B4-BE49-F238E27FC236}">
                    <a16:creationId xmlns:a16="http://schemas.microsoft.com/office/drawing/2014/main" id="{B247BDE2-310E-4EA3-86B5-EE8D89FEB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8">
                <a:extLst>
                  <a:ext uri="{FF2B5EF4-FFF2-40B4-BE49-F238E27FC236}">
                    <a16:creationId xmlns:a16="http://schemas.microsoft.com/office/drawing/2014/main" id="{2B775903-3B41-4DF4-AB1F-15D4C62B5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9">
                <a:extLst>
                  <a:ext uri="{FF2B5EF4-FFF2-40B4-BE49-F238E27FC236}">
                    <a16:creationId xmlns:a16="http://schemas.microsoft.com/office/drawing/2014/main" id="{F7527D95-DFCF-4778-9410-FA0F42847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0">
                <a:extLst>
                  <a:ext uri="{FF2B5EF4-FFF2-40B4-BE49-F238E27FC236}">
                    <a16:creationId xmlns:a16="http://schemas.microsoft.com/office/drawing/2014/main" id="{D2142FF7-1079-4F60-AC6B-AE648A2BD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1">
                <a:extLst>
                  <a:ext uri="{FF2B5EF4-FFF2-40B4-BE49-F238E27FC236}">
                    <a16:creationId xmlns:a16="http://schemas.microsoft.com/office/drawing/2014/main" id="{98137045-F071-4192-A0FF-7E883E7FF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2">
                <a:extLst>
                  <a:ext uri="{FF2B5EF4-FFF2-40B4-BE49-F238E27FC236}">
                    <a16:creationId xmlns:a16="http://schemas.microsoft.com/office/drawing/2014/main" id="{6D969252-DC2C-4E93-90F6-A4EBEC744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3">
                <a:extLst>
                  <a:ext uri="{FF2B5EF4-FFF2-40B4-BE49-F238E27FC236}">
                    <a16:creationId xmlns:a16="http://schemas.microsoft.com/office/drawing/2014/main" id="{95291E8F-CE76-46A0-8526-8FEE04155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0" name="Group 56">
              <a:extLst>
                <a:ext uri="{FF2B5EF4-FFF2-40B4-BE49-F238E27FC236}">
                  <a16:creationId xmlns:a16="http://schemas.microsoft.com/office/drawing/2014/main" id="{52A8D991-9A07-428C-AF30-697B8B63C60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68" name="Picture 14">
                <a:extLst>
                  <a:ext uri="{FF2B5EF4-FFF2-40B4-BE49-F238E27FC236}">
                    <a16:creationId xmlns:a16="http://schemas.microsoft.com/office/drawing/2014/main" id="{5CC62391-DD7D-48F6-BCB3-D520E585A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5">
                <a:extLst>
                  <a:ext uri="{FF2B5EF4-FFF2-40B4-BE49-F238E27FC236}">
                    <a16:creationId xmlns:a16="http://schemas.microsoft.com/office/drawing/2014/main" id="{49EA7ED4-1207-42FB-9AC5-7C7ED12D0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6">
                <a:extLst>
                  <a:ext uri="{FF2B5EF4-FFF2-40B4-BE49-F238E27FC236}">
                    <a16:creationId xmlns:a16="http://schemas.microsoft.com/office/drawing/2014/main" id="{9C1B3263-56A1-4615-A539-E4AE54B7D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7">
                <a:extLst>
                  <a:ext uri="{FF2B5EF4-FFF2-40B4-BE49-F238E27FC236}">
                    <a16:creationId xmlns:a16="http://schemas.microsoft.com/office/drawing/2014/main" id="{2602E189-7C4D-43F2-A764-84573C943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8">
                <a:extLst>
                  <a:ext uri="{FF2B5EF4-FFF2-40B4-BE49-F238E27FC236}">
                    <a16:creationId xmlns:a16="http://schemas.microsoft.com/office/drawing/2014/main" id="{C0CE9B62-29A3-475F-B81D-4E357A139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9">
                <a:extLst>
                  <a:ext uri="{FF2B5EF4-FFF2-40B4-BE49-F238E27FC236}">
                    <a16:creationId xmlns:a16="http://schemas.microsoft.com/office/drawing/2014/main" id="{8A8BE611-4B43-4914-888A-C90AF9EE3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0">
                <a:extLst>
                  <a:ext uri="{FF2B5EF4-FFF2-40B4-BE49-F238E27FC236}">
                    <a16:creationId xmlns:a16="http://schemas.microsoft.com/office/drawing/2014/main" id="{FC9642A5-5EAC-48B6-97D1-3CA225F02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1">
                <a:extLst>
                  <a:ext uri="{FF2B5EF4-FFF2-40B4-BE49-F238E27FC236}">
                    <a16:creationId xmlns:a16="http://schemas.microsoft.com/office/drawing/2014/main" id="{48805B7B-1C7A-4E3B-AAB7-379D7CA58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2">
                <a:extLst>
                  <a:ext uri="{FF2B5EF4-FFF2-40B4-BE49-F238E27FC236}">
                    <a16:creationId xmlns:a16="http://schemas.microsoft.com/office/drawing/2014/main" id="{5229DDD5-ECB9-4F16-B816-CE34091DF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3">
                <a:extLst>
                  <a:ext uri="{FF2B5EF4-FFF2-40B4-BE49-F238E27FC236}">
                    <a16:creationId xmlns:a16="http://schemas.microsoft.com/office/drawing/2014/main" id="{25FDF472-8F7B-4479-91BD-BA45DEF31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1" name="Group 56">
              <a:extLst>
                <a:ext uri="{FF2B5EF4-FFF2-40B4-BE49-F238E27FC236}">
                  <a16:creationId xmlns:a16="http://schemas.microsoft.com/office/drawing/2014/main" id="{8597685C-4991-4275-A914-7DA0F0DE88D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58" name="Picture 14">
                <a:extLst>
                  <a:ext uri="{FF2B5EF4-FFF2-40B4-BE49-F238E27FC236}">
                    <a16:creationId xmlns:a16="http://schemas.microsoft.com/office/drawing/2014/main" id="{49831900-FFA1-4F58-ACD5-643B76DC0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5">
                <a:extLst>
                  <a:ext uri="{FF2B5EF4-FFF2-40B4-BE49-F238E27FC236}">
                    <a16:creationId xmlns:a16="http://schemas.microsoft.com/office/drawing/2014/main" id="{D132E51A-9823-4485-8904-FFA858D34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6">
                <a:extLst>
                  <a:ext uri="{FF2B5EF4-FFF2-40B4-BE49-F238E27FC236}">
                    <a16:creationId xmlns:a16="http://schemas.microsoft.com/office/drawing/2014/main" id="{9BDE9899-6408-4310-8F19-52C85E23D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7">
                <a:extLst>
                  <a:ext uri="{FF2B5EF4-FFF2-40B4-BE49-F238E27FC236}">
                    <a16:creationId xmlns:a16="http://schemas.microsoft.com/office/drawing/2014/main" id="{5077911F-9E08-4F59-B345-C6A49C3A3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8">
                <a:extLst>
                  <a:ext uri="{FF2B5EF4-FFF2-40B4-BE49-F238E27FC236}">
                    <a16:creationId xmlns:a16="http://schemas.microsoft.com/office/drawing/2014/main" id="{F99032EA-1584-4FB7-BF11-63503D113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9">
                <a:extLst>
                  <a:ext uri="{FF2B5EF4-FFF2-40B4-BE49-F238E27FC236}">
                    <a16:creationId xmlns:a16="http://schemas.microsoft.com/office/drawing/2014/main" id="{E9E0159E-D1B6-4DC5-9596-7019C445C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0">
                <a:extLst>
                  <a:ext uri="{FF2B5EF4-FFF2-40B4-BE49-F238E27FC236}">
                    <a16:creationId xmlns:a16="http://schemas.microsoft.com/office/drawing/2014/main" id="{57AD25A8-A250-49EE-B47E-0144B68F9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1">
                <a:extLst>
                  <a:ext uri="{FF2B5EF4-FFF2-40B4-BE49-F238E27FC236}">
                    <a16:creationId xmlns:a16="http://schemas.microsoft.com/office/drawing/2014/main" id="{2B83EC45-A39F-4435-9A91-4C4470291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2">
                <a:extLst>
                  <a:ext uri="{FF2B5EF4-FFF2-40B4-BE49-F238E27FC236}">
                    <a16:creationId xmlns:a16="http://schemas.microsoft.com/office/drawing/2014/main" id="{8447B94A-0486-4B34-83E3-46FE4CFF2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3">
                <a:extLst>
                  <a:ext uri="{FF2B5EF4-FFF2-40B4-BE49-F238E27FC236}">
                    <a16:creationId xmlns:a16="http://schemas.microsoft.com/office/drawing/2014/main" id="{978C1DAB-55F5-4453-996A-82411A257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2" name="Group 56">
              <a:extLst>
                <a:ext uri="{FF2B5EF4-FFF2-40B4-BE49-F238E27FC236}">
                  <a16:creationId xmlns:a16="http://schemas.microsoft.com/office/drawing/2014/main" id="{884B0B31-AFE7-402B-959D-9E67087C106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48" name="Picture 14">
                <a:extLst>
                  <a:ext uri="{FF2B5EF4-FFF2-40B4-BE49-F238E27FC236}">
                    <a16:creationId xmlns:a16="http://schemas.microsoft.com/office/drawing/2014/main" id="{1C01C6AB-B943-4AF1-8CAF-53465B7FB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5">
                <a:extLst>
                  <a:ext uri="{FF2B5EF4-FFF2-40B4-BE49-F238E27FC236}">
                    <a16:creationId xmlns:a16="http://schemas.microsoft.com/office/drawing/2014/main" id="{660BD56D-8048-4DB0-9981-29761C090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6">
                <a:extLst>
                  <a:ext uri="{FF2B5EF4-FFF2-40B4-BE49-F238E27FC236}">
                    <a16:creationId xmlns:a16="http://schemas.microsoft.com/office/drawing/2014/main" id="{C2C50D04-DB10-448B-BE2A-4B98729FE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7">
                <a:extLst>
                  <a:ext uri="{FF2B5EF4-FFF2-40B4-BE49-F238E27FC236}">
                    <a16:creationId xmlns:a16="http://schemas.microsoft.com/office/drawing/2014/main" id="{BBEC7E08-6E87-4AC6-BE76-537E646B9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8">
                <a:extLst>
                  <a:ext uri="{FF2B5EF4-FFF2-40B4-BE49-F238E27FC236}">
                    <a16:creationId xmlns:a16="http://schemas.microsoft.com/office/drawing/2014/main" id="{460C8803-4A5F-4BAB-9893-ECF84379F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9">
                <a:extLst>
                  <a:ext uri="{FF2B5EF4-FFF2-40B4-BE49-F238E27FC236}">
                    <a16:creationId xmlns:a16="http://schemas.microsoft.com/office/drawing/2014/main" id="{63E163E4-02CF-4F8E-B591-8481234B0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0">
                <a:extLst>
                  <a:ext uri="{FF2B5EF4-FFF2-40B4-BE49-F238E27FC236}">
                    <a16:creationId xmlns:a16="http://schemas.microsoft.com/office/drawing/2014/main" id="{DEFAD00D-3286-473A-A41A-F8238F91C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1">
                <a:extLst>
                  <a:ext uri="{FF2B5EF4-FFF2-40B4-BE49-F238E27FC236}">
                    <a16:creationId xmlns:a16="http://schemas.microsoft.com/office/drawing/2014/main" id="{BBE118E3-9238-467E-9C10-2FAF6E872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2">
                <a:extLst>
                  <a:ext uri="{FF2B5EF4-FFF2-40B4-BE49-F238E27FC236}">
                    <a16:creationId xmlns:a16="http://schemas.microsoft.com/office/drawing/2014/main" id="{9F11A6EE-F916-42B7-8DF7-85F95C575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3">
                <a:extLst>
                  <a:ext uri="{FF2B5EF4-FFF2-40B4-BE49-F238E27FC236}">
                    <a16:creationId xmlns:a16="http://schemas.microsoft.com/office/drawing/2014/main" id="{5E0EA65D-2074-4504-9433-85BFBC0DE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3" name="Group 56">
              <a:extLst>
                <a:ext uri="{FF2B5EF4-FFF2-40B4-BE49-F238E27FC236}">
                  <a16:creationId xmlns:a16="http://schemas.microsoft.com/office/drawing/2014/main" id="{68A88AA3-52B4-407E-B781-15E9A5AC719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38" name="Picture 14">
                <a:extLst>
                  <a:ext uri="{FF2B5EF4-FFF2-40B4-BE49-F238E27FC236}">
                    <a16:creationId xmlns:a16="http://schemas.microsoft.com/office/drawing/2014/main" id="{EEC9E0D2-A056-4B4D-B70C-9ABF93842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5">
                <a:extLst>
                  <a:ext uri="{FF2B5EF4-FFF2-40B4-BE49-F238E27FC236}">
                    <a16:creationId xmlns:a16="http://schemas.microsoft.com/office/drawing/2014/main" id="{15E4868C-48EE-46F5-A446-08B0C1922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6">
                <a:extLst>
                  <a:ext uri="{FF2B5EF4-FFF2-40B4-BE49-F238E27FC236}">
                    <a16:creationId xmlns:a16="http://schemas.microsoft.com/office/drawing/2014/main" id="{EF8BFD0B-5D79-422A-A2C0-235347DD7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7">
                <a:extLst>
                  <a:ext uri="{FF2B5EF4-FFF2-40B4-BE49-F238E27FC236}">
                    <a16:creationId xmlns:a16="http://schemas.microsoft.com/office/drawing/2014/main" id="{262737B0-A75A-4D70-881D-0BAE63FC2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8">
                <a:extLst>
                  <a:ext uri="{FF2B5EF4-FFF2-40B4-BE49-F238E27FC236}">
                    <a16:creationId xmlns:a16="http://schemas.microsoft.com/office/drawing/2014/main" id="{A57F20E9-8B57-44EA-B809-20F38A90C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9">
                <a:extLst>
                  <a:ext uri="{FF2B5EF4-FFF2-40B4-BE49-F238E27FC236}">
                    <a16:creationId xmlns:a16="http://schemas.microsoft.com/office/drawing/2014/main" id="{B8E410CB-A4BD-47F5-BECC-2FCCD4D78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0">
                <a:extLst>
                  <a:ext uri="{FF2B5EF4-FFF2-40B4-BE49-F238E27FC236}">
                    <a16:creationId xmlns:a16="http://schemas.microsoft.com/office/drawing/2014/main" id="{D05C63C4-80FB-46EB-A794-288E51A03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1">
                <a:extLst>
                  <a:ext uri="{FF2B5EF4-FFF2-40B4-BE49-F238E27FC236}">
                    <a16:creationId xmlns:a16="http://schemas.microsoft.com/office/drawing/2014/main" id="{0D4A6B64-AEA5-4784-926A-49925E4F6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2">
                <a:extLst>
                  <a:ext uri="{FF2B5EF4-FFF2-40B4-BE49-F238E27FC236}">
                    <a16:creationId xmlns:a16="http://schemas.microsoft.com/office/drawing/2014/main" id="{04C8B447-D5A0-432E-A71A-601AC99F1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3">
                <a:extLst>
                  <a:ext uri="{FF2B5EF4-FFF2-40B4-BE49-F238E27FC236}">
                    <a16:creationId xmlns:a16="http://schemas.microsoft.com/office/drawing/2014/main" id="{A4216B87-C989-4381-8AFB-A7ED2791A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4" name="Group 56">
              <a:extLst>
                <a:ext uri="{FF2B5EF4-FFF2-40B4-BE49-F238E27FC236}">
                  <a16:creationId xmlns:a16="http://schemas.microsoft.com/office/drawing/2014/main" id="{71643DFB-7738-4430-BDAF-1AB28104537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28" name="Picture 14">
                <a:extLst>
                  <a:ext uri="{FF2B5EF4-FFF2-40B4-BE49-F238E27FC236}">
                    <a16:creationId xmlns:a16="http://schemas.microsoft.com/office/drawing/2014/main" id="{329B54B5-7A95-4DCC-870F-03CE1FAC9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5">
                <a:extLst>
                  <a:ext uri="{FF2B5EF4-FFF2-40B4-BE49-F238E27FC236}">
                    <a16:creationId xmlns:a16="http://schemas.microsoft.com/office/drawing/2014/main" id="{92D0683E-B0D2-4F24-BB42-7C4F21E54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6">
                <a:extLst>
                  <a:ext uri="{FF2B5EF4-FFF2-40B4-BE49-F238E27FC236}">
                    <a16:creationId xmlns:a16="http://schemas.microsoft.com/office/drawing/2014/main" id="{0EFDFA41-44BF-40CD-B13B-6F94FF782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7">
                <a:extLst>
                  <a:ext uri="{FF2B5EF4-FFF2-40B4-BE49-F238E27FC236}">
                    <a16:creationId xmlns:a16="http://schemas.microsoft.com/office/drawing/2014/main" id="{3F67165E-6971-4D95-9984-E90BD4F0B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8">
                <a:extLst>
                  <a:ext uri="{FF2B5EF4-FFF2-40B4-BE49-F238E27FC236}">
                    <a16:creationId xmlns:a16="http://schemas.microsoft.com/office/drawing/2014/main" id="{C44704E7-8684-48FC-9528-BD387F50B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9">
                <a:extLst>
                  <a:ext uri="{FF2B5EF4-FFF2-40B4-BE49-F238E27FC236}">
                    <a16:creationId xmlns:a16="http://schemas.microsoft.com/office/drawing/2014/main" id="{BD2E7191-B9A3-48A5-8030-D88E11A1D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0">
                <a:extLst>
                  <a:ext uri="{FF2B5EF4-FFF2-40B4-BE49-F238E27FC236}">
                    <a16:creationId xmlns:a16="http://schemas.microsoft.com/office/drawing/2014/main" id="{A1B9E42F-E71F-4A51-A837-E0AAED25E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1">
                <a:extLst>
                  <a:ext uri="{FF2B5EF4-FFF2-40B4-BE49-F238E27FC236}">
                    <a16:creationId xmlns:a16="http://schemas.microsoft.com/office/drawing/2014/main" id="{F44A622A-9F5C-4738-8AA3-E885BAAE9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2">
                <a:extLst>
                  <a:ext uri="{FF2B5EF4-FFF2-40B4-BE49-F238E27FC236}">
                    <a16:creationId xmlns:a16="http://schemas.microsoft.com/office/drawing/2014/main" id="{8F239A1B-4334-4C28-BF95-72C043FF2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3">
                <a:extLst>
                  <a:ext uri="{FF2B5EF4-FFF2-40B4-BE49-F238E27FC236}">
                    <a16:creationId xmlns:a16="http://schemas.microsoft.com/office/drawing/2014/main" id="{A377A324-6DA0-430E-8F46-E2CF14B99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5" name="Group 56">
              <a:extLst>
                <a:ext uri="{FF2B5EF4-FFF2-40B4-BE49-F238E27FC236}">
                  <a16:creationId xmlns:a16="http://schemas.microsoft.com/office/drawing/2014/main" id="{41CDB2E3-10ED-495D-84C3-3BD68209CB5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18" name="Picture 14">
                <a:extLst>
                  <a:ext uri="{FF2B5EF4-FFF2-40B4-BE49-F238E27FC236}">
                    <a16:creationId xmlns:a16="http://schemas.microsoft.com/office/drawing/2014/main" id="{C1F4C151-F499-4102-9C52-1661114D1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5">
                <a:extLst>
                  <a:ext uri="{FF2B5EF4-FFF2-40B4-BE49-F238E27FC236}">
                    <a16:creationId xmlns:a16="http://schemas.microsoft.com/office/drawing/2014/main" id="{2CE40E43-7408-4674-89B8-36038323F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6">
                <a:extLst>
                  <a:ext uri="{FF2B5EF4-FFF2-40B4-BE49-F238E27FC236}">
                    <a16:creationId xmlns:a16="http://schemas.microsoft.com/office/drawing/2014/main" id="{2533A7DC-6FA6-4F8A-9DE8-F08983297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7">
                <a:extLst>
                  <a:ext uri="{FF2B5EF4-FFF2-40B4-BE49-F238E27FC236}">
                    <a16:creationId xmlns:a16="http://schemas.microsoft.com/office/drawing/2014/main" id="{3FEAB573-642C-4839-803D-8E85A79ED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8">
                <a:extLst>
                  <a:ext uri="{FF2B5EF4-FFF2-40B4-BE49-F238E27FC236}">
                    <a16:creationId xmlns:a16="http://schemas.microsoft.com/office/drawing/2014/main" id="{589C3EE4-A92F-44C9-BE0B-2909883CC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9">
                <a:extLst>
                  <a:ext uri="{FF2B5EF4-FFF2-40B4-BE49-F238E27FC236}">
                    <a16:creationId xmlns:a16="http://schemas.microsoft.com/office/drawing/2014/main" id="{13D92D58-959A-49AB-801B-570E62795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0">
                <a:extLst>
                  <a:ext uri="{FF2B5EF4-FFF2-40B4-BE49-F238E27FC236}">
                    <a16:creationId xmlns:a16="http://schemas.microsoft.com/office/drawing/2014/main" id="{BA2AC7F8-136A-4787-8F8A-CF2431C46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1">
                <a:extLst>
                  <a:ext uri="{FF2B5EF4-FFF2-40B4-BE49-F238E27FC236}">
                    <a16:creationId xmlns:a16="http://schemas.microsoft.com/office/drawing/2014/main" id="{87537DAC-4A77-4415-8ACE-BD1FDE9F0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2">
                <a:extLst>
                  <a:ext uri="{FF2B5EF4-FFF2-40B4-BE49-F238E27FC236}">
                    <a16:creationId xmlns:a16="http://schemas.microsoft.com/office/drawing/2014/main" id="{C9B66CD4-A182-46A6-B0FF-E34918CE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3">
                <a:extLst>
                  <a:ext uri="{FF2B5EF4-FFF2-40B4-BE49-F238E27FC236}">
                    <a16:creationId xmlns:a16="http://schemas.microsoft.com/office/drawing/2014/main" id="{2A88FF89-E052-4E70-96F9-F8E94CE4B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6" name="Group 56">
              <a:extLst>
                <a:ext uri="{FF2B5EF4-FFF2-40B4-BE49-F238E27FC236}">
                  <a16:creationId xmlns:a16="http://schemas.microsoft.com/office/drawing/2014/main" id="{C1FBFFB2-8D8C-47A1-B1D3-C1983ECED8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08" name="Picture 14">
                <a:extLst>
                  <a:ext uri="{FF2B5EF4-FFF2-40B4-BE49-F238E27FC236}">
                    <a16:creationId xmlns:a16="http://schemas.microsoft.com/office/drawing/2014/main" id="{696D90CD-FD2A-4163-B472-3C68FB190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5">
                <a:extLst>
                  <a:ext uri="{FF2B5EF4-FFF2-40B4-BE49-F238E27FC236}">
                    <a16:creationId xmlns:a16="http://schemas.microsoft.com/office/drawing/2014/main" id="{D5FA0C76-802C-4326-B239-473133AA3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6">
                <a:extLst>
                  <a:ext uri="{FF2B5EF4-FFF2-40B4-BE49-F238E27FC236}">
                    <a16:creationId xmlns:a16="http://schemas.microsoft.com/office/drawing/2014/main" id="{8C00F086-0A5C-42BF-866C-BB4F2048F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7">
                <a:extLst>
                  <a:ext uri="{FF2B5EF4-FFF2-40B4-BE49-F238E27FC236}">
                    <a16:creationId xmlns:a16="http://schemas.microsoft.com/office/drawing/2014/main" id="{5106F8ED-CF3A-41FF-87CA-F03D62891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8">
                <a:extLst>
                  <a:ext uri="{FF2B5EF4-FFF2-40B4-BE49-F238E27FC236}">
                    <a16:creationId xmlns:a16="http://schemas.microsoft.com/office/drawing/2014/main" id="{BED83F76-0281-4CB9-A324-C6136BAB3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9">
                <a:extLst>
                  <a:ext uri="{FF2B5EF4-FFF2-40B4-BE49-F238E27FC236}">
                    <a16:creationId xmlns:a16="http://schemas.microsoft.com/office/drawing/2014/main" id="{88D4C300-FB2F-4400-AE18-DB705AE82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0">
                <a:extLst>
                  <a:ext uri="{FF2B5EF4-FFF2-40B4-BE49-F238E27FC236}">
                    <a16:creationId xmlns:a16="http://schemas.microsoft.com/office/drawing/2014/main" id="{041DEC7A-F394-4A4D-8511-BED607D96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1">
                <a:extLst>
                  <a:ext uri="{FF2B5EF4-FFF2-40B4-BE49-F238E27FC236}">
                    <a16:creationId xmlns:a16="http://schemas.microsoft.com/office/drawing/2014/main" id="{50FFDA4B-A2F8-49FA-B0DB-3E1DFF7AE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2">
                <a:extLst>
                  <a:ext uri="{FF2B5EF4-FFF2-40B4-BE49-F238E27FC236}">
                    <a16:creationId xmlns:a16="http://schemas.microsoft.com/office/drawing/2014/main" id="{942FAA10-B0A8-49F2-A510-737D0E2B4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3">
                <a:extLst>
                  <a:ext uri="{FF2B5EF4-FFF2-40B4-BE49-F238E27FC236}">
                    <a16:creationId xmlns:a16="http://schemas.microsoft.com/office/drawing/2014/main" id="{B72E4CDA-708E-46C1-8C43-CF5A16DCF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7" name="Group 56">
              <a:extLst>
                <a:ext uri="{FF2B5EF4-FFF2-40B4-BE49-F238E27FC236}">
                  <a16:creationId xmlns:a16="http://schemas.microsoft.com/office/drawing/2014/main" id="{B01731D6-B313-4E2B-B5FA-110FD39933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98" name="Picture 14">
                <a:extLst>
                  <a:ext uri="{FF2B5EF4-FFF2-40B4-BE49-F238E27FC236}">
                    <a16:creationId xmlns:a16="http://schemas.microsoft.com/office/drawing/2014/main" id="{79791A8C-765F-4AD5-93E5-F4140CF00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5">
                <a:extLst>
                  <a:ext uri="{FF2B5EF4-FFF2-40B4-BE49-F238E27FC236}">
                    <a16:creationId xmlns:a16="http://schemas.microsoft.com/office/drawing/2014/main" id="{596B140B-6C76-4205-A6B0-C77B0DB3E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6">
                <a:extLst>
                  <a:ext uri="{FF2B5EF4-FFF2-40B4-BE49-F238E27FC236}">
                    <a16:creationId xmlns:a16="http://schemas.microsoft.com/office/drawing/2014/main" id="{DC77A6CF-127E-48CB-95A1-C19F9907B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7">
                <a:extLst>
                  <a:ext uri="{FF2B5EF4-FFF2-40B4-BE49-F238E27FC236}">
                    <a16:creationId xmlns:a16="http://schemas.microsoft.com/office/drawing/2014/main" id="{197BC5E3-9474-490A-A6B8-229206E54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8">
                <a:extLst>
                  <a:ext uri="{FF2B5EF4-FFF2-40B4-BE49-F238E27FC236}">
                    <a16:creationId xmlns:a16="http://schemas.microsoft.com/office/drawing/2014/main" id="{4B9E6A13-6E22-4F98-962D-CFFB8225B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9">
                <a:extLst>
                  <a:ext uri="{FF2B5EF4-FFF2-40B4-BE49-F238E27FC236}">
                    <a16:creationId xmlns:a16="http://schemas.microsoft.com/office/drawing/2014/main" id="{04C8D0C8-DC8E-41A5-9D57-435066446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0">
                <a:extLst>
                  <a:ext uri="{FF2B5EF4-FFF2-40B4-BE49-F238E27FC236}">
                    <a16:creationId xmlns:a16="http://schemas.microsoft.com/office/drawing/2014/main" id="{C19F118F-F637-4BCB-ADB3-31C65CA28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1">
                <a:extLst>
                  <a:ext uri="{FF2B5EF4-FFF2-40B4-BE49-F238E27FC236}">
                    <a16:creationId xmlns:a16="http://schemas.microsoft.com/office/drawing/2014/main" id="{95F92B51-E2CC-4F83-AC3B-82E36924B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2">
                <a:extLst>
                  <a:ext uri="{FF2B5EF4-FFF2-40B4-BE49-F238E27FC236}">
                    <a16:creationId xmlns:a16="http://schemas.microsoft.com/office/drawing/2014/main" id="{F39BF7E3-BE70-4296-8412-78E66DEF4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3">
                <a:extLst>
                  <a:ext uri="{FF2B5EF4-FFF2-40B4-BE49-F238E27FC236}">
                    <a16:creationId xmlns:a16="http://schemas.microsoft.com/office/drawing/2014/main" id="{8773A899-C34F-4C96-981B-F825D18C3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98" name="Group 1097">
            <a:extLst>
              <a:ext uri="{FF2B5EF4-FFF2-40B4-BE49-F238E27FC236}">
                <a16:creationId xmlns:a16="http://schemas.microsoft.com/office/drawing/2014/main" id="{03B5EE92-F551-4F1C-AD03-CD85AAC7EE58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1099" name="Group 56">
              <a:extLst>
                <a:ext uri="{FF2B5EF4-FFF2-40B4-BE49-F238E27FC236}">
                  <a16:creationId xmlns:a16="http://schemas.microsoft.com/office/drawing/2014/main" id="{D56CCA73-DADC-4B5D-BBF6-EF3DE6F44B2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99" name="Picture 14">
                <a:extLst>
                  <a:ext uri="{FF2B5EF4-FFF2-40B4-BE49-F238E27FC236}">
                    <a16:creationId xmlns:a16="http://schemas.microsoft.com/office/drawing/2014/main" id="{E15FE494-6C87-4137-BB67-29B59BF50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15">
                <a:extLst>
                  <a:ext uri="{FF2B5EF4-FFF2-40B4-BE49-F238E27FC236}">
                    <a16:creationId xmlns:a16="http://schemas.microsoft.com/office/drawing/2014/main" id="{A5978F41-A4E5-4CB1-8B2C-4528417B5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16">
                <a:extLst>
                  <a:ext uri="{FF2B5EF4-FFF2-40B4-BE49-F238E27FC236}">
                    <a16:creationId xmlns:a16="http://schemas.microsoft.com/office/drawing/2014/main" id="{8BBCB5AE-41B4-43F9-A577-BE32B3E6E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7">
                <a:extLst>
                  <a:ext uri="{FF2B5EF4-FFF2-40B4-BE49-F238E27FC236}">
                    <a16:creationId xmlns:a16="http://schemas.microsoft.com/office/drawing/2014/main" id="{A688BC13-30BC-4930-8B9B-2A12C5582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18">
                <a:extLst>
                  <a:ext uri="{FF2B5EF4-FFF2-40B4-BE49-F238E27FC236}">
                    <a16:creationId xmlns:a16="http://schemas.microsoft.com/office/drawing/2014/main" id="{43ECE174-0E30-4A59-B703-44509B337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9">
                <a:extLst>
                  <a:ext uri="{FF2B5EF4-FFF2-40B4-BE49-F238E27FC236}">
                    <a16:creationId xmlns:a16="http://schemas.microsoft.com/office/drawing/2014/main" id="{4D410585-E651-4859-8F6C-7D893E40B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20">
                <a:extLst>
                  <a:ext uri="{FF2B5EF4-FFF2-40B4-BE49-F238E27FC236}">
                    <a16:creationId xmlns:a16="http://schemas.microsoft.com/office/drawing/2014/main" id="{E5FB93CB-D716-4306-AA36-315038503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21">
                <a:extLst>
                  <a:ext uri="{FF2B5EF4-FFF2-40B4-BE49-F238E27FC236}">
                    <a16:creationId xmlns:a16="http://schemas.microsoft.com/office/drawing/2014/main" id="{39BAA4EF-FAAD-4674-9CEE-43074D0DD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22">
                <a:extLst>
                  <a:ext uri="{FF2B5EF4-FFF2-40B4-BE49-F238E27FC236}">
                    <a16:creationId xmlns:a16="http://schemas.microsoft.com/office/drawing/2014/main" id="{F136BD90-996C-4FF3-AFC6-97F475495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23">
                <a:extLst>
                  <a:ext uri="{FF2B5EF4-FFF2-40B4-BE49-F238E27FC236}">
                    <a16:creationId xmlns:a16="http://schemas.microsoft.com/office/drawing/2014/main" id="{00C7D2B7-7D24-44E3-A6EC-D2593A6C0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0" name="Group 56">
              <a:extLst>
                <a:ext uri="{FF2B5EF4-FFF2-40B4-BE49-F238E27FC236}">
                  <a16:creationId xmlns:a16="http://schemas.microsoft.com/office/drawing/2014/main" id="{9B9D1E0D-0DA1-4778-A0A9-0CCF9BF7F02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89" name="Picture 14">
                <a:extLst>
                  <a:ext uri="{FF2B5EF4-FFF2-40B4-BE49-F238E27FC236}">
                    <a16:creationId xmlns:a16="http://schemas.microsoft.com/office/drawing/2014/main" id="{2FEAD865-8B2F-4C28-A2BA-D29B5FF914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15">
                <a:extLst>
                  <a:ext uri="{FF2B5EF4-FFF2-40B4-BE49-F238E27FC236}">
                    <a16:creationId xmlns:a16="http://schemas.microsoft.com/office/drawing/2014/main" id="{05D1E3A9-0795-49BE-A477-F715F99FB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16">
                <a:extLst>
                  <a:ext uri="{FF2B5EF4-FFF2-40B4-BE49-F238E27FC236}">
                    <a16:creationId xmlns:a16="http://schemas.microsoft.com/office/drawing/2014/main" id="{7F5053ED-618B-4A14-AB3A-8AC31FAD5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7">
                <a:extLst>
                  <a:ext uri="{FF2B5EF4-FFF2-40B4-BE49-F238E27FC236}">
                    <a16:creationId xmlns:a16="http://schemas.microsoft.com/office/drawing/2014/main" id="{2E9BCB70-D26B-4DE1-85DC-179C8DB81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8">
                <a:extLst>
                  <a:ext uri="{FF2B5EF4-FFF2-40B4-BE49-F238E27FC236}">
                    <a16:creationId xmlns:a16="http://schemas.microsoft.com/office/drawing/2014/main" id="{B663A5A0-3D87-475C-B806-9194D57EA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9">
                <a:extLst>
                  <a:ext uri="{FF2B5EF4-FFF2-40B4-BE49-F238E27FC236}">
                    <a16:creationId xmlns:a16="http://schemas.microsoft.com/office/drawing/2014/main" id="{64307207-F860-4161-9F22-0F42041BE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20">
                <a:extLst>
                  <a:ext uri="{FF2B5EF4-FFF2-40B4-BE49-F238E27FC236}">
                    <a16:creationId xmlns:a16="http://schemas.microsoft.com/office/drawing/2014/main" id="{4159486A-480E-444A-BEE3-4DEA21A6F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21">
                <a:extLst>
                  <a:ext uri="{FF2B5EF4-FFF2-40B4-BE49-F238E27FC236}">
                    <a16:creationId xmlns:a16="http://schemas.microsoft.com/office/drawing/2014/main" id="{AA96AAE9-1716-4BB9-BA96-AD3FF8094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22">
                <a:extLst>
                  <a:ext uri="{FF2B5EF4-FFF2-40B4-BE49-F238E27FC236}">
                    <a16:creationId xmlns:a16="http://schemas.microsoft.com/office/drawing/2014/main" id="{4EB0F804-5B13-4C3D-A72E-C7E0F9F72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3">
                <a:extLst>
                  <a:ext uri="{FF2B5EF4-FFF2-40B4-BE49-F238E27FC236}">
                    <a16:creationId xmlns:a16="http://schemas.microsoft.com/office/drawing/2014/main" id="{3FC57F91-6E69-4B95-BCB3-2C8E501D1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1" name="Group 56">
              <a:extLst>
                <a:ext uri="{FF2B5EF4-FFF2-40B4-BE49-F238E27FC236}">
                  <a16:creationId xmlns:a16="http://schemas.microsoft.com/office/drawing/2014/main" id="{24961794-80E6-4FDA-BBF7-C49B92301D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79" name="Picture 14">
                <a:extLst>
                  <a:ext uri="{FF2B5EF4-FFF2-40B4-BE49-F238E27FC236}">
                    <a16:creationId xmlns:a16="http://schemas.microsoft.com/office/drawing/2014/main" id="{83E5CEE0-EF95-4A3E-A1B6-640F38AAA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15">
                <a:extLst>
                  <a:ext uri="{FF2B5EF4-FFF2-40B4-BE49-F238E27FC236}">
                    <a16:creationId xmlns:a16="http://schemas.microsoft.com/office/drawing/2014/main" id="{3BD2CF35-5CB2-4ABC-B3D9-3CB2619FB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6">
                <a:extLst>
                  <a:ext uri="{FF2B5EF4-FFF2-40B4-BE49-F238E27FC236}">
                    <a16:creationId xmlns:a16="http://schemas.microsoft.com/office/drawing/2014/main" id="{58CA128A-EC6D-40B7-BC5B-288B35E64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7">
                <a:extLst>
                  <a:ext uri="{FF2B5EF4-FFF2-40B4-BE49-F238E27FC236}">
                    <a16:creationId xmlns:a16="http://schemas.microsoft.com/office/drawing/2014/main" id="{BAF0945C-BAAA-4C9A-BE31-AF1452309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8">
                <a:extLst>
                  <a:ext uri="{FF2B5EF4-FFF2-40B4-BE49-F238E27FC236}">
                    <a16:creationId xmlns:a16="http://schemas.microsoft.com/office/drawing/2014/main" id="{919AA035-7E95-4B36-9A35-DCC2F9249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9">
                <a:extLst>
                  <a:ext uri="{FF2B5EF4-FFF2-40B4-BE49-F238E27FC236}">
                    <a16:creationId xmlns:a16="http://schemas.microsoft.com/office/drawing/2014/main" id="{57A16251-F0B8-4FFA-9629-8D4C38901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20">
                <a:extLst>
                  <a:ext uri="{FF2B5EF4-FFF2-40B4-BE49-F238E27FC236}">
                    <a16:creationId xmlns:a16="http://schemas.microsoft.com/office/drawing/2014/main" id="{725FC2F1-9E1D-4AC6-87AB-9FF3EA64D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21">
                <a:extLst>
                  <a:ext uri="{FF2B5EF4-FFF2-40B4-BE49-F238E27FC236}">
                    <a16:creationId xmlns:a16="http://schemas.microsoft.com/office/drawing/2014/main" id="{945D7170-30AB-4728-AD69-A81C42BB5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2">
                <a:extLst>
                  <a:ext uri="{FF2B5EF4-FFF2-40B4-BE49-F238E27FC236}">
                    <a16:creationId xmlns:a16="http://schemas.microsoft.com/office/drawing/2014/main" id="{48A034A9-5FE0-4AFB-861C-E9B600A21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3">
                <a:extLst>
                  <a:ext uri="{FF2B5EF4-FFF2-40B4-BE49-F238E27FC236}">
                    <a16:creationId xmlns:a16="http://schemas.microsoft.com/office/drawing/2014/main" id="{A6122AB3-AF4A-4F0F-AA26-65349E8DC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2" name="Group 56">
              <a:extLst>
                <a:ext uri="{FF2B5EF4-FFF2-40B4-BE49-F238E27FC236}">
                  <a16:creationId xmlns:a16="http://schemas.microsoft.com/office/drawing/2014/main" id="{9AF85F6C-AC39-4A70-AA91-9F2BF3E15A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69" name="Picture 14">
                <a:extLst>
                  <a:ext uri="{FF2B5EF4-FFF2-40B4-BE49-F238E27FC236}">
                    <a16:creationId xmlns:a16="http://schemas.microsoft.com/office/drawing/2014/main" id="{7E91E736-5B03-4A5C-B615-3A9811597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15">
                <a:extLst>
                  <a:ext uri="{FF2B5EF4-FFF2-40B4-BE49-F238E27FC236}">
                    <a16:creationId xmlns:a16="http://schemas.microsoft.com/office/drawing/2014/main" id="{EBE5B1A6-CDCD-4A63-8123-EA1F04260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6">
                <a:extLst>
                  <a:ext uri="{FF2B5EF4-FFF2-40B4-BE49-F238E27FC236}">
                    <a16:creationId xmlns:a16="http://schemas.microsoft.com/office/drawing/2014/main" id="{3C0C6A08-F9F4-4A68-83D6-5483D1DE4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7">
                <a:extLst>
                  <a:ext uri="{FF2B5EF4-FFF2-40B4-BE49-F238E27FC236}">
                    <a16:creationId xmlns:a16="http://schemas.microsoft.com/office/drawing/2014/main" id="{5CE4196B-9075-4DAD-9546-1E47A6D3D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8">
                <a:extLst>
                  <a:ext uri="{FF2B5EF4-FFF2-40B4-BE49-F238E27FC236}">
                    <a16:creationId xmlns:a16="http://schemas.microsoft.com/office/drawing/2014/main" id="{10989A8B-4EC2-4E27-9BA8-00937678F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9">
                <a:extLst>
                  <a:ext uri="{FF2B5EF4-FFF2-40B4-BE49-F238E27FC236}">
                    <a16:creationId xmlns:a16="http://schemas.microsoft.com/office/drawing/2014/main" id="{E46B59B5-0C09-4F5C-AC26-0DD0E09C2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20">
                <a:extLst>
                  <a:ext uri="{FF2B5EF4-FFF2-40B4-BE49-F238E27FC236}">
                    <a16:creationId xmlns:a16="http://schemas.microsoft.com/office/drawing/2014/main" id="{698A1E8F-0D17-4691-BBFF-C5B1923D8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21">
                <a:extLst>
                  <a:ext uri="{FF2B5EF4-FFF2-40B4-BE49-F238E27FC236}">
                    <a16:creationId xmlns:a16="http://schemas.microsoft.com/office/drawing/2014/main" id="{832F9F08-EB20-4C64-992F-2056EAD0C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2">
                <a:extLst>
                  <a:ext uri="{FF2B5EF4-FFF2-40B4-BE49-F238E27FC236}">
                    <a16:creationId xmlns:a16="http://schemas.microsoft.com/office/drawing/2014/main" id="{4812C7E5-6B83-4C6F-8AA4-C4ABCBFAF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3">
                <a:extLst>
                  <a:ext uri="{FF2B5EF4-FFF2-40B4-BE49-F238E27FC236}">
                    <a16:creationId xmlns:a16="http://schemas.microsoft.com/office/drawing/2014/main" id="{D3B75527-69CC-4B6C-82C6-BB0479C68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3" name="Group 56">
              <a:extLst>
                <a:ext uri="{FF2B5EF4-FFF2-40B4-BE49-F238E27FC236}">
                  <a16:creationId xmlns:a16="http://schemas.microsoft.com/office/drawing/2014/main" id="{CA922941-58DF-4847-A3C3-BBE1334B517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59" name="Picture 14">
                <a:extLst>
                  <a:ext uri="{FF2B5EF4-FFF2-40B4-BE49-F238E27FC236}">
                    <a16:creationId xmlns:a16="http://schemas.microsoft.com/office/drawing/2014/main" id="{D4D8CD75-962E-40BA-992E-5A735496C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15">
                <a:extLst>
                  <a:ext uri="{FF2B5EF4-FFF2-40B4-BE49-F238E27FC236}">
                    <a16:creationId xmlns:a16="http://schemas.microsoft.com/office/drawing/2014/main" id="{2DBF71D2-615C-415E-AB6B-AA06BEBAA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6">
                <a:extLst>
                  <a:ext uri="{FF2B5EF4-FFF2-40B4-BE49-F238E27FC236}">
                    <a16:creationId xmlns:a16="http://schemas.microsoft.com/office/drawing/2014/main" id="{761E2785-652D-4584-84BB-BE8A3535E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7">
                <a:extLst>
                  <a:ext uri="{FF2B5EF4-FFF2-40B4-BE49-F238E27FC236}">
                    <a16:creationId xmlns:a16="http://schemas.microsoft.com/office/drawing/2014/main" id="{FC6885D6-9922-4EB9-93CC-60D84F316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8">
                <a:extLst>
                  <a:ext uri="{FF2B5EF4-FFF2-40B4-BE49-F238E27FC236}">
                    <a16:creationId xmlns:a16="http://schemas.microsoft.com/office/drawing/2014/main" id="{4C1C9750-3ACC-4CEA-8608-D1471840C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9">
                <a:extLst>
                  <a:ext uri="{FF2B5EF4-FFF2-40B4-BE49-F238E27FC236}">
                    <a16:creationId xmlns:a16="http://schemas.microsoft.com/office/drawing/2014/main" id="{7E3C05E4-1E91-44BD-B979-F6C6FC5A3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20">
                <a:extLst>
                  <a:ext uri="{FF2B5EF4-FFF2-40B4-BE49-F238E27FC236}">
                    <a16:creationId xmlns:a16="http://schemas.microsoft.com/office/drawing/2014/main" id="{BFF056D7-9E4A-480F-8578-BFF8A286B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21">
                <a:extLst>
                  <a:ext uri="{FF2B5EF4-FFF2-40B4-BE49-F238E27FC236}">
                    <a16:creationId xmlns:a16="http://schemas.microsoft.com/office/drawing/2014/main" id="{C286CC6E-C385-4A4A-B74E-EF2CFCFC5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2">
                <a:extLst>
                  <a:ext uri="{FF2B5EF4-FFF2-40B4-BE49-F238E27FC236}">
                    <a16:creationId xmlns:a16="http://schemas.microsoft.com/office/drawing/2014/main" id="{C8F77090-C725-4AB1-92E2-C9678DE40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3">
                <a:extLst>
                  <a:ext uri="{FF2B5EF4-FFF2-40B4-BE49-F238E27FC236}">
                    <a16:creationId xmlns:a16="http://schemas.microsoft.com/office/drawing/2014/main" id="{7A3EE6BB-64A0-4EEC-AEB5-ED1DB40F0E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4" name="Group 56">
              <a:extLst>
                <a:ext uri="{FF2B5EF4-FFF2-40B4-BE49-F238E27FC236}">
                  <a16:creationId xmlns:a16="http://schemas.microsoft.com/office/drawing/2014/main" id="{57A53C97-A42D-4AFA-AD33-E5CA973936A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49" name="Picture 14">
                <a:extLst>
                  <a:ext uri="{FF2B5EF4-FFF2-40B4-BE49-F238E27FC236}">
                    <a16:creationId xmlns:a16="http://schemas.microsoft.com/office/drawing/2014/main" id="{BE41A0AE-B267-4805-9E10-67A4D5B34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15">
                <a:extLst>
                  <a:ext uri="{FF2B5EF4-FFF2-40B4-BE49-F238E27FC236}">
                    <a16:creationId xmlns:a16="http://schemas.microsoft.com/office/drawing/2014/main" id="{3245DAEA-4A8F-4667-9B9C-588D32CD6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6">
                <a:extLst>
                  <a:ext uri="{FF2B5EF4-FFF2-40B4-BE49-F238E27FC236}">
                    <a16:creationId xmlns:a16="http://schemas.microsoft.com/office/drawing/2014/main" id="{F707952B-DB87-43F4-A5DE-1084D331C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7">
                <a:extLst>
                  <a:ext uri="{FF2B5EF4-FFF2-40B4-BE49-F238E27FC236}">
                    <a16:creationId xmlns:a16="http://schemas.microsoft.com/office/drawing/2014/main" id="{5F44FC7E-D111-46EB-9792-D78F16CEA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8">
                <a:extLst>
                  <a:ext uri="{FF2B5EF4-FFF2-40B4-BE49-F238E27FC236}">
                    <a16:creationId xmlns:a16="http://schemas.microsoft.com/office/drawing/2014/main" id="{61FF28E5-2868-4C5C-9E18-D87BAA8C2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9">
                <a:extLst>
                  <a:ext uri="{FF2B5EF4-FFF2-40B4-BE49-F238E27FC236}">
                    <a16:creationId xmlns:a16="http://schemas.microsoft.com/office/drawing/2014/main" id="{E4F98678-8329-416F-B5F6-BB4819278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20">
                <a:extLst>
                  <a:ext uri="{FF2B5EF4-FFF2-40B4-BE49-F238E27FC236}">
                    <a16:creationId xmlns:a16="http://schemas.microsoft.com/office/drawing/2014/main" id="{96E6CA13-6C24-402E-9D93-D1ED30896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21">
                <a:extLst>
                  <a:ext uri="{FF2B5EF4-FFF2-40B4-BE49-F238E27FC236}">
                    <a16:creationId xmlns:a16="http://schemas.microsoft.com/office/drawing/2014/main" id="{BA14ED0D-11FB-4E8E-B6AD-B2D9A3EAE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2">
                <a:extLst>
                  <a:ext uri="{FF2B5EF4-FFF2-40B4-BE49-F238E27FC236}">
                    <a16:creationId xmlns:a16="http://schemas.microsoft.com/office/drawing/2014/main" id="{6B360F24-94E4-4955-BD82-6D184791B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3">
                <a:extLst>
                  <a:ext uri="{FF2B5EF4-FFF2-40B4-BE49-F238E27FC236}">
                    <a16:creationId xmlns:a16="http://schemas.microsoft.com/office/drawing/2014/main" id="{1B68459F-4D1F-4CD4-8F99-34B469539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5" name="Group 56">
              <a:extLst>
                <a:ext uri="{FF2B5EF4-FFF2-40B4-BE49-F238E27FC236}">
                  <a16:creationId xmlns:a16="http://schemas.microsoft.com/office/drawing/2014/main" id="{275D0371-A254-4619-A2F3-5C1D8ED711C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39" name="Picture 14">
                <a:extLst>
                  <a:ext uri="{FF2B5EF4-FFF2-40B4-BE49-F238E27FC236}">
                    <a16:creationId xmlns:a16="http://schemas.microsoft.com/office/drawing/2014/main" id="{22EBE18F-6450-4C09-8147-9F383DBE9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5">
                <a:extLst>
                  <a:ext uri="{FF2B5EF4-FFF2-40B4-BE49-F238E27FC236}">
                    <a16:creationId xmlns:a16="http://schemas.microsoft.com/office/drawing/2014/main" id="{073232AC-FD4C-44CE-ACAC-CDA416356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6">
                <a:extLst>
                  <a:ext uri="{FF2B5EF4-FFF2-40B4-BE49-F238E27FC236}">
                    <a16:creationId xmlns:a16="http://schemas.microsoft.com/office/drawing/2014/main" id="{29435E6C-38D4-4F11-83CC-0CB4FF287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7">
                <a:extLst>
                  <a:ext uri="{FF2B5EF4-FFF2-40B4-BE49-F238E27FC236}">
                    <a16:creationId xmlns:a16="http://schemas.microsoft.com/office/drawing/2014/main" id="{0AE551CE-AAE1-4282-82D9-D0DCFDD6C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8">
                <a:extLst>
                  <a:ext uri="{FF2B5EF4-FFF2-40B4-BE49-F238E27FC236}">
                    <a16:creationId xmlns:a16="http://schemas.microsoft.com/office/drawing/2014/main" id="{49D0FC41-6F97-42BC-8346-67E71DB6C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9">
                <a:extLst>
                  <a:ext uri="{FF2B5EF4-FFF2-40B4-BE49-F238E27FC236}">
                    <a16:creationId xmlns:a16="http://schemas.microsoft.com/office/drawing/2014/main" id="{14345060-7698-4790-A771-A114FCADA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0">
                <a:extLst>
                  <a:ext uri="{FF2B5EF4-FFF2-40B4-BE49-F238E27FC236}">
                    <a16:creationId xmlns:a16="http://schemas.microsoft.com/office/drawing/2014/main" id="{FC43B639-3B81-4E8B-A261-30734B15D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21">
                <a:extLst>
                  <a:ext uri="{FF2B5EF4-FFF2-40B4-BE49-F238E27FC236}">
                    <a16:creationId xmlns:a16="http://schemas.microsoft.com/office/drawing/2014/main" id="{974C05B3-61F4-42DB-86BA-95E2C6CBE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2">
                <a:extLst>
                  <a:ext uri="{FF2B5EF4-FFF2-40B4-BE49-F238E27FC236}">
                    <a16:creationId xmlns:a16="http://schemas.microsoft.com/office/drawing/2014/main" id="{87BD8203-7512-4F7D-8505-4F2805085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3">
                <a:extLst>
                  <a:ext uri="{FF2B5EF4-FFF2-40B4-BE49-F238E27FC236}">
                    <a16:creationId xmlns:a16="http://schemas.microsoft.com/office/drawing/2014/main" id="{56FED4CC-EF51-437F-B7A4-75ED911B5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6" name="Group 56">
              <a:extLst>
                <a:ext uri="{FF2B5EF4-FFF2-40B4-BE49-F238E27FC236}">
                  <a16:creationId xmlns:a16="http://schemas.microsoft.com/office/drawing/2014/main" id="{A9EBCCE5-059A-4282-8F1D-94091BD784D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29" name="Picture 14">
                <a:extLst>
                  <a:ext uri="{FF2B5EF4-FFF2-40B4-BE49-F238E27FC236}">
                    <a16:creationId xmlns:a16="http://schemas.microsoft.com/office/drawing/2014/main" id="{65F220D5-73E6-43CA-B9BE-3D854F7EE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5">
                <a:extLst>
                  <a:ext uri="{FF2B5EF4-FFF2-40B4-BE49-F238E27FC236}">
                    <a16:creationId xmlns:a16="http://schemas.microsoft.com/office/drawing/2014/main" id="{168FAB99-09BD-47ED-943E-D93DBF1D2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6">
                <a:extLst>
                  <a:ext uri="{FF2B5EF4-FFF2-40B4-BE49-F238E27FC236}">
                    <a16:creationId xmlns:a16="http://schemas.microsoft.com/office/drawing/2014/main" id="{328E0C0C-483B-4F03-A8C8-A6C04BF47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7">
                <a:extLst>
                  <a:ext uri="{FF2B5EF4-FFF2-40B4-BE49-F238E27FC236}">
                    <a16:creationId xmlns:a16="http://schemas.microsoft.com/office/drawing/2014/main" id="{1B18AA08-CC31-49F9-B359-FD4D0938F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8">
                <a:extLst>
                  <a:ext uri="{FF2B5EF4-FFF2-40B4-BE49-F238E27FC236}">
                    <a16:creationId xmlns:a16="http://schemas.microsoft.com/office/drawing/2014/main" id="{1AF09BAA-F6D0-42CA-85D8-466D89EA8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9">
                <a:extLst>
                  <a:ext uri="{FF2B5EF4-FFF2-40B4-BE49-F238E27FC236}">
                    <a16:creationId xmlns:a16="http://schemas.microsoft.com/office/drawing/2014/main" id="{F52ED65A-AFC0-4697-A8E3-C0ACFDF05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0">
                <a:extLst>
                  <a:ext uri="{FF2B5EF4-FFF2-40B4-BE49-F238E27FC236}">
                    <a16:creationId xmlns:a16="http://schemas.microsoft.com/office/drawing/2014/main" id="{71FD2D34-33C7-4FE8-8A3B-768D17CF0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21">
                <a:extLst>
                  <a:ext uri="{FF2B5EF4-FFF2-40B4-BE49-F238E27FC236}">
                    <a16:creationId xmlns:a16="http://schemas.microsoft.com/office/drawing/2014/main" id="{BAA3C352-586F-47A9-9CB0-FE2224DEE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2">
                <a:extLst>
                  <a:ext uri="{FF2B5EF4-FFF2-40B4-BE49-F238E27FC236}">
                    <a16:creationId xmlns:a16="http://schemas.microsoft.com/office/drawing/2014/main" id="{79196431-126C-4669-BA3D-B441CE694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3">
                <a:extLst>
                  <a:ext uri="{FF2B5EF4-FFF2-40B4-BE49-F238E27FC236}">
                    <a16:creationId xmlns:a16="http://schemas.microsoft.com/office/drawing/2014/main" id="{9E7D3013-810D-47A4-ACD2-A2D33BFED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7" name="Group 56">
              <a:extLst>
                <a:ext uri="{FF2B5EF4-FFF2-40B4-BE49-F238E27FC236}">
                  <a16:creationId xmlns:a16="http://schemas.microsoft.com/office/drawing/2014/main" id="{E2E9ABF0-3C14-40A0-BBF6-872FFFB1968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19" name="Picture 14">
                <a:extLst>
                  <a:ext uri="{FF2B5EF4-FFF2-40B4-BE49-F238E27FC236}">
                    <a16:creationId xmlns:a16="http://schemas.microsoft.com/office/drawing/2014/main" id="{D4411F17-6CB0-4364-A17A-677AC6A31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5">
                <a:extLst>
                  <a:ext uri="{FF2B5EF4-FFF2-40B4-BE49-F238E27FC236}">
                    <a16:creationId xmlns:a16="http://schemas.microsoft.com/office/drawing/2014/main" id="{D7E13F03-BF46-4EEF-81A4-ECD75793E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6">
                <a:extLst>
                  <a:ext uri="{FF2B5EF4-FFF2-40B4-BE49-F238E27FC236}">
                    <a16:creationId xmlns:a16="http://schemas.microsoft.com/office/drawing/2014/main" id="{F713EF2F-E0FC-40F7-8170-284896A21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7">
                <a:extLst>
                  <a:ext uri="{FF2B5EF4-FFF2-40B4-BE49-F238E27FC236}">
                    <a16:creationId xmlns:a16="http://schemas.microsoft.com/office/drawing/2014/main" id="{DE7A74A6-731A-4D6E-A645-DED0D0000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8">
                <a:extLst>
                  <a:ext uri="{FF2B5EF4-FFF2-40B4-BE49-F238E27FC236}">
                    <a16:creationId xmlns:a16="http://schemas.microsoft.com/office/drawing/2014/main" id="{E5BE1BCE-580B-4CF6-9DB3-D4963038E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9">
                <a:extLst>
                  <a:ext uri="{FF2B5EF4-FFF2-40B4-BE49-F238E27FC236}">
                    <a16:creationId xmlns:a16="http://schemas.microsoft.com/office/drawing/2014/main" id="{713D0433-3181-4EFE-937E-1F86BFBD8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0">
                <a:extLst>
                  <a:ext uri="{FF2B5EF4-FFF2-40B4-BE49-F238E27FC236}">
                    <a16:creationId xmlns:a16="http://schemas.microsoft.com/office/drawing/2014/main" id="{99E2A3B8-8FFA-43E5-9820-C357B4B8C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21">
                <a:extLst>
                  <a:ext uri="{FF2B5EF4-FFF2-40B4-BE49-F238E27FC236}">
                    <a16:creationId xmlns:a16="http://schemas.microsoft.com/office/drawing/2014/main" id="{0D0A9006-73B0-4ED1-A99B-08CD70F04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2">
                <a:extLst>
                  <a:ext uri="{FF2B5EF4-FFF2-40B4-BE49-F238E27FC236}">
                    <a16:creationId xmlns:a16="http://schemas.microsoft.com/office/drawing/2014/main" id="{98731EED-BADE-43B6-ABFC-3DBF37DFD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3">
                <a:extLst>
                  <a:ext uri="{FF2B5EF4-FFF2-40B4-BE49-F238E27FC236}">
                    <a16:creationId xmlns:a16="http://schemas.microsoft.com/office/drawing/2014/main" id="{EA460DAA-6FDD-4CA8-9748-3FF25C5D3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8" name="Group 56">
              <a:extLst>
                <a:ext uri="{FF2B5EF4-FFF2-40B4-BE49-F238E27FC236}">
                  <a16:creationId xmlns:a16="http://schemas.microsoft.com/office/drawing/2014/main" id="{DDB70876-6275-40C6-A367-864A50DE7B1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09" name="Picture 14">
                <a:extLst>
                  <a:ext uri="{FF2B5EF4-FFF2-40B4-BE49-F238E27FC236}">
                    <a16:creationId xmlns:a16="http://schemas.microsoft.com/office/drawing/2014/main" id="{9AE9CBDA-7BF5-42C6-BA7D-A2968E517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5">
                <a:extLst>
                  <a:ext uri="{FF2B5EF4-FFF2-40B4-BE49-F238E27FC236}">
                    <a16:creationId xmlns:a16="http://schemas.microsoft.com/office/drawing/2014/main" id="{54A9E6C5-3584-4989-AA59-0253553FB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6">
                <a:extLst>
                  <a:ext uri="{FF2B5EF4-FFF2-40B4-BE49-F238E27FC236}">
                    <a16:creationId xmlns:a16="http://schemas.microsoft.com/office/drawing/2014/main" id="{B7E289E0-26DE-48DC-9F1F-698ADE7E1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7">
                <a:extLst>
                  <a:ext uri="{FF2B5EF4-FFF2-40B4-BE49-F238E27FC236}">
                    <a16:creationId xmlns:a16="http://schemas.microsoft.com/office/drawing/2014/main" id="{B199AD66-6285-4B0A-A952-5C661C091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8">
                <a:extLst>
                  <a:ext uri="{FF2B5EF4-FFF2-40B4-BE49-F238E27FC236}">
                    <a16:creationId xmlns:a16="http://schemas.microsoft.com/office/drawing/2014/main" id="{1F6651F7-C5BE-44D2-92A5-4A0B45335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9">
                <a:extLst>
                  <a:ext uri="{FF2B5EF4-FFF2-40B4-BE49-F238E27FC236}">
                    <a16:creationId xmlns:a16="http://schemas.microsoft.com/office/drawing/2014/main" id="{9CBD8BD2-85F9-460D-BBCA-C45D35443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0">
                <a:extLst>
                  <a:ext uri="{FF2B5EF4-FFF2-40B4-BE49-F238E27FC236}">
                    <a16:creationId xmlns:a16="http://schemas.microsoft.com/office/drawing/2014/main" id="{7ACC8747-2DDE-43DB-81FB-A4F3D8FC8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1">
                <a:extLst>
                  <a:ext uri="{FF2B5EF4-FFF2-40B4-BE49-F238E27FC236}">
                    <a16:creationId xmlns:a16="http://schemas.microsoft.com/office/drawing/2014/main" id="{14BBCB1A-D639-48D1-A9F6-B5E057118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2">
                <a:extLst>
                  <a:ext uri="{FF2B5EF4-FFF2-40B4-BE49-F238E27FC236}">
                    <a16:creationId xmlns:a16="http://schemas.microsoft.com/office/drawing/2014/main" id="{8B59A070-3F36-479C-91F7-13672D654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3">
                <a:extLst>
                  <a:ext uri="{FF2B5EF4-FFF2-40B4-BE49-F238E27FC236}">
                    <a16:creationId xmlns:a16="http://schemas.microsoft.com/office/drawing/2014/main" id="{BFCA86AA-54F0-4826-A552-EBB5B840F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09" name="Group 56">
            <a:extLst>
              <a:ext uri="{FF2B5EF4-FFF2-40B4-BE49-F238E27FC236}">
                <a16:creationId xmlns:a16="http://schemas.microsoft.com/office/drawing/2014/main" id="{59924268-1500-4594-89AE-D48326E8707C}"/>
              </a:ext>
            </a:extLst>
          </p:cNvPr>
          <p:cNvGrpSpPr/>
          <p:nvPr/>
        </p:nvGrpSpPr>
        <p:grpSpPr>
          <a:xfrm>
            <a:off x="4165259" y="1661145"/>
            <a:ext cx="1539560" cy="171967"/>
            <a:chOff x="7746380" y="2949426"/>
            <a:chExt cx="2188691" cy="244475"/>
          </a:xfrm>
        </p:grpSpPr>
        <p:pic>
          <p:nvPicPr>
            <p:cNvPr id="1210" name="Picture 14">
              <a:extLst>
                <a:ext uri="{FF2B5EF4-FFF2-40B4-BE49-F238E27FC236}">
                  <a16:creationId xmlns:a16="http://schemas.microsoft.com/office/drawing/2014/main" id="{6726BED4-E62A-48E2-80F6-B37BA4FC24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15">
              <a:extLst>
                <a:ext uri="{FF2B5EF4-FFF2-40B4-BE49-F238E27FC236}">
                  <a16:creationId xmlns:a16="http://schemas.microsoft.com/office/drawing/2014/main" id="{2E950C90-2C12-44E4-A4F4-4391227C5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16">
              <a:extLst>
                <a:ext uri="{FF2B5EF4-FFF2-40B4-BE49-F238E27FC236}">
                  <a16:creationId xmlns:a16="http://schemas.microsoft.com/office/drawing/2014/main" id="{135E3FAC-F973-47C9-A32D-255CD0C91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17">
              <a:extLst>
                <a:ext uri="{FF2B5EF4-FFF2-40B4-BE49-F238E27FC236}">
                  <a16:creationId xmlns:a16="http://schemas.microsoft.com/office/drawing/2014/main" id="{1658C7DE-0F13-4EB0-8417-914C90E0D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18">
              <a:extLst>
                <a:ext uri="{FF2B5EF4-FFF2-40B4-BE49-F238E27FC236}">
                  <a16:creationId xmlns:a16="http://schemas.microsoft.com/office/drawing/2014/main" id="{49AF3AAE-E63B-469A-B363-B00BED575A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5" name="Picture 19">
              <a:extLst>
                <a:ext uri="{FF2B5EF4-FFF2-40B4-BE49-F238E27FC236}">
                  <a16:creationId xmlns:a16="http://schemas.microsoft.com/office/drawing/2014/main" id="{8B26CE67-6AAA-425E-8779-19C6E752C3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6" name="Picture 20">
              <a:extLst>
                <a:ext uri="{FF2B5EF4-FFF2-40B4-BE49-F238E27FC236}">
                  <a16:creationId xmlns:a16="http://schemas.microsoft.com/office/drawing/2014/main" id="{C13C7C4D-A48F-473D-80F5-ACE5C652DE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21">
              <a:extLst>
                <a:ext uri="{FF2B5EF4-FFF2-40B4-BE49-F238E27FC236}">
                  <a16:creationId xmlns:a16="http://schemas.microsoft.com/office/drawing/2014/main" id="{6D2B9CA1-E3BE-4BBC-8746-07EAFE9D6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22">
              <a:extLst>
                <a:ext uri="{FF2B5EF4-FFF2-40B4-BE49-F238E27FC236}">
                  <a16:creationId xmlns:a16="http://schemas.microsoft.com/office/drawing/2014/main" id="{6481E5AE-7992-4EDA-8735-7B48CA541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23">
              <a:extLst>
                <a:ext uri="{FF2B5EF4-FFF2-40B4-BE49-F238E27FC236}">
                  <a16:creationId xmlns:a16="http://schemas.microsoft.com/office/drawing/2014/main" id="{C6492000-E986-497A-AD37-7EFEC9E804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20" name="Group 56">
            <a:extLst>
              <a:ext uri="{FF2B5EF4-FFF2-40B4-BE49-F238E27FC236}">
                <a16:creationId xmlns:a16="http://schemas.microsoft.com/office/drawing/2014/main" id="{B7E5B629-2A64-483C-89F2-03BD2ECC8D44}"/>
              </a:ext>
            </a:extLst>
          </p:cNvPr>
          <p:cNvGrpSpPr/>
          <p:nvPr/>
        </p:nvGrpSpPr>
        <p:grpSpPr>
          <a:xfrm>
            <a:off x="4166376" y="1810466"/>
            <a:ext cx="1539560" cy="171967"/>
            <a:chOff x="7746380" y="2949426"/>
            <a:chExt cx="2188691" cy="244475"/>
          </a:xfrm>
        </p:grpSpPr>
        <p:pic>
          <p:nvPicPr>
            <p:cNvPr id="1221" name="Picture 14">
              <a:extLst>
                <a:ext uri="{FF2B5EF4-FFF2-40B4-BE49-F238E27FC236}">
                  <a16:creationId xmlns:a16="http://schemas.microsoft.com/office/drawing/2014/main" id="{C51F2415-530E-4287-99C4-CEB1AA2139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15">
              <a:extLst>
                <a:ext uri="{FF2B5EF4-FFF2-40B4-BE49-F238E27FC236}">
                  <a16:creationId xmlns:a16="http://schemas.microsoft.com/office/drawing/2014/main" id="{12B521C6-9B5A-42D2-86D1-CAF9462EBF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16">
              <a:extLst>
                <a:ext uri="{FF2B5EF4-FFF2-40B4-BE49-F238E27FC236}">
                  <a16:creationId xmlns:a16="http://schemas.microsoft.com/office/drawing/2014/main" id="{89AEB840-B7F9-444C-B13D-E1163ECFE4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17">
              <a:extLst>
                <a:ext uri="{FF2B5EF4-FFF2-40B4-BE49-F238E27FC236}">
                  <a16:creationId xmlns:a16="http://schemas.microsoft.com/office/drawing/2014/main" id="{FDDBF10A-8A7D-4352-9458-D4492F9CD5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18">
              <a:extLst>
                <a:ext uri="{FF2B5EF4-FFF2-40B4-BE49-F238E27FC236}">
                  <a16:creationId xmlns:a16="http://schemas.microsoft.com/office/drawing/2014/main" id="{1BFF3071-8ACF-49EC-953C-D332AA8223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6" name="Picture 19">
              <a:extLst>
                <a:ext uri="{FF2B5EF4-FFF2-40B4-BE49-F238E27FC236}">
                  <a16:creationId xmlns:a16="http://schemas.microsoft.com/office/drawing/2014/main" id="{085960E3-CC3F-4927-A93C-F865772F1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7" name="Picture 20">
              <a:extLst>
                <a:ext uri="{FF2B5EF4-FFF2-40B4-BE49-F238E27FC236}">
                  <a16:creationId xmlns:a16="http://schemas.microsoft.com/office/drawing/2014/main" id="{B75050FE-3813-4AE0-A326-5D1E36ED68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21">
              <a:extLst>
                <a:ext uri="{FF2B5EF4-FFF2-40B4-BE49-F238E27FC236}">
                  <a16:creationId xmlns:a16="http://schemas.microsoft.com/office/drawing/2014/main" id="{3CB81BE6-021C-41FF-9B82-734EEBFAF4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9" name="Picture 22">
              <a:extLst>
                <a:ext uri="{FF2B5EF4-FFF2-40B4-BE49-F238E27FC236}">
                  <a16:creationId xmlns:a16="http://schemas.microsoft.com/office/drawing/2014/main" id="{44726EF2-682C-47F7-824E-0C629FF35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0" name="Picture 23">
              <a:extLst>
                <a:ext uri="{FF2B5EF4-FFF2-40B4-BE49-F238E27FC236}">
                  <a16:creationId xmlns:a16="http://schemas.microsoft.com/office/drawing/2014/main" id="{8236B323-0045-479C-971C-0C1C958C03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31" name="Group 56">
            <a:extLst>
              <a:ext uri="{FF2B5EF4-FFF2-40B4-BE49-F238E27FC236}">
                <a16:creationId xmlns:a16="http://schemas.microsoft.com/office/drawing/2014/main" id="{903B1F32-F990-4D23-B051-EFF635AA3BE3}"/>
              </a:ext>
            </a:extLst>
          </p:cNvPr>
          <p:cNvGrpSpPr/>
          <p:nvPr/>
        </p:nvGrpSpPr>
        <p:grpSpPr>
          <a:xfrm>
            <a:off x="4166376" y="1959787"/>
            <a:ext cx="1539560" cy="171967"/>
            <a:chOff x="7746380" y="2949426"/>
            <a:chExt cx="2188691" cy="244475"/>
          </a:xfrm>
        </p:grpSpPr>
        <p:pic>
          <p:nvPicPr>
            <p:cNvPr id="1232" name="Picture 14">
              <a:extLst>
                <a:ext uri="{FF2B5EF4-FFF2-40B4-BE49-F238E27FC236}">
                  <a16:creationId xmlns:a16="http://schemas.microsoft.com/office/drawing/2014/main" id="{B0D9ECCB-BA92-46F3-9739-7F7AA8EE0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3" name="Picture 15">
              <a:extLst>
                <a:ext uri="{FF2B5EF4-FFF2-40B4-BE49-F238E27FC236}">
                  <a16:creationId xmlns:a16="http://schemas.microsoft.com/office/drawing/2014/main" id="{882C9FC7-8653-4230-92A3-88A6CAB373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16">
              <a:extLst>
                <a:ext uri="{FF2B5EF4-FFF2-40B4-BE49-F238E27FC236}">
                  <a16:creationId xmlns:a16="http://schemas.microsoft.com/office/drawing/2014/main" id="{22B2272B-C3E8-403D-8589-45E68E44F6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17">
              <a:extLst>
                <a:ext uri="{FF2B5EF4-FFF2-40B4-BE49-F238E27FC236}">
                  <a16:creationId xmlns:a16="http://schemas.microsoft.com/office/drawing/2014/main" id="{9A8A5BDD-E9C0-46C7-917F-DCFC64656D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6" name="Picture 18">
              <a:extLst>
                <a:ext uri="{FF2B5EF4-FFF2-40B4-BE49-F238E27FC236}">
                  <a16:creationId xmlns:a16="http://schemas.microsoft.com/office/drawing/2014/main" id="{86EF1197-49DC-441F-9100-3AA2CFB1C0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7" name="Picture 19">
              <a:extLst>
                <a:ext uri="{FF2B5EF4-FFF2-40B4-BE49-F238E27FC236}">
                  <a16:creationId xmlns:a16="http://schemas.microsoft.com/office/drawing/2014/main" id="{7B33BED3-0B31-40E5-A7F9-FF16023F6E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8" name="Picture 20">
              <a:extLst>
                <a:ext uri="{FF2B5EF4-FFF2-40B4-BE49-F238E27FC236}">
                  <a16:creationId xmlns:a16="http://schemas.microsoft.com/office/drawing/2014/main" id="{40EA3CD2-118A-484B-9526-0378EE9FD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9" name="Picture 21">
              <a:extLst>
                <a:ext uri="{FF2B5EF4-FFF2-40B4-BE49-F238E27FC236}">
                  <a16:creationId xmlns:a16="http://schemas.microsoft.com/office/drawing/2014/main" id="{8B578EF4-17F1-4C43-8089-F3C880694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0" name="Picture 22">
              <a:extLst>
                <a:ext uri="{FF2B5EF4-FFF2-40B4-BE49-F238E27FC236}">
                  <a16:creationId xmlns:a16="http://schemas.microsoft.com/office/drawing/2014/main" id="{1A8B779F-4E7F-4706-B111-8FD718ED7E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1" name="Picture 23">
              <a:extLst>
                <a:ext uri="{FF2B5EF4-FFF2-40B4-BE49-F238E27FC236}">
                  <a16:creationId xmlns:a16="http://schemas.microsoft.com/office/drawing/2014/main" id="{278A09A0-AD18-4DF2-8254-428E5CECD4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42" name="Group 56">
            <a:extLst>
              <a:ext uri="{FF2B5EF4-FFF2-40B4-BE49-F238E27FC236}">
                <a16:creationId xmlns:a16="http://schemas.microsoft.com/office/drawing/2014/main" id="{30DA0EF8-23EC-4E54-AE46-51F45303586E}"/>
              </a:ext>
            </a:extLst>
          </p:cNvPr>
          <p:cNvGrpSpPr/>
          <p:nvPr/>
        </p:nvGrpSpPr>
        <p:grpSpPr>
          <a:xfrm>
            <a:off x="4166130" y="2109108"/>
            <a:ext cx="1539560" cy="171967"/>
            <a:chOff x="7746380" y="2949426"/>
            <a:chExt cx="2188691" cy="244475"/>
          </a:xfrm>
        </p:grpSpPr>
        <p:pic>
          <p:nvPicPr>
            <p:cNvPr id="1243" name="Picture 14">
              <a:extLst>
                <a:ext uri="{FF2B5EF4-FFF2-40B4-BE49-F238E27FC236}">
                  <a16:creationId xmlns:a16="http://schemas.microsoft.com/office/drawing/2014/main" id="{8A5A3391-6934-4B36-ABBC-A0A45FBB0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4" name="Picture 15">
              <a:extLst>
                <a:ext uri="{FF2B5EF4-FFF2-40B4-BE49-F238E27FC236}">
                  <a16:creationId xmlns:a16="http://schemas.microsoft.com/office/drawing/2014/main" id="{32D1DD79-6078-4950-A9FB-9207AA310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5" name="Picture 16">
              <a:extLst>
                <a:ext uri="{FF2B5EF4-FFF2-40B4-BE49-F238E27FC236}">
                  <a16:creationId xmlns:a16="http://schemas.microsoft.com/office/drawing/2014/main" id="{19402863-FEA8-4AF1-B449-46112BAD51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6" name="Picture 17">
              <a:extLst>
                <a:ext uri="{FF2B5EF4-FFF2-40B4-BE49-F238E27FC236}">
                  <a16:creationId xmlns:a16="http://schemas.microsoft.com/office/drawing/2014/main" id="{B045B5B4-C0D5-4733-99A1-FBCA13350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7" name="Picture 18">
              <a:extLst>
                <a:ext uri="{FF2B5EF4-FFF2-40B4-BE49-F238E27FC236}">
                  <a16:creationId xmlns:a16="http://schemas.microsoft.com/office/drawing/2014/main" id="{B8166046-D575-4B7E-9BDA-A0C1F75D6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8" name="Picture 19">
              <a:extLst>
                <a:ext uri="{FF2B5EF4-FFF2-40B4-BE49-F238E27FC236}">
                  <a16:creationId xmlns:a16="http://schemas.microsoft.com/office/drawing/2014/main" id="{4CBF82F0-D33D-4CC2-B04F-2880D9B2B1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9" name="Picture 20">
              <a:extLst>
                <a:ext uri="{FF2B5EF4-FFF2-40B4-BE49-F238E27FC236}">
                  <a16:creationId xmlns:a16="http://schemas.microsoft.com/office/drawing/2014/main" id="{F82AADD2-CE6B-467E-9C62-689067B3D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0" name="Picture 21">
              <a:extLst>
                <a:ext uri="{FF2B5EF4-FFF2-40B4-BE49-F238E27FC236}">
                  <a16:creationId xmlns:a16="http://schemas.microsoft.com/office/drawing/2014/main" id="{2E936BAC-CD8F-4435-83D4-39471811B8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1" name="Picture 22">
              <a:extLst>
                <a:ext uri="{FF2B5EF4-FFF2-40B4-BE49-F238E27FC236}">
                  <a16:creationId xmlns:a16="http://schemas.microsoft.com/office/drawing/2014/main" id="{9DDA6466-3AD2-4A39-9A4F-FFFAC39A28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2" name="Picture 23">
              <a:extLst>
                <a:ext uri="{FF2B5EF4-FFF2-40B4-BE49-F238E27FC236}">
                  <a16:creationId xmlns:a16="http://schemas.microsoft.com/office/drawing/2014/main" id="{BD8282DA-76B6-4FF8-9D5D-C2CC460919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53" name="Group 56">
            <a:extLst>
              <a:ext uri="{FF2B5EF4-FFF2-40B4-BE49-F238E27FC236}">
                <a16:creationId xmlns:a16="http://schemas.microsoft.com/office/drawing/2014/main" id="{CC73461D-7CD0-462A-ADE0-37E359286957}"/>
              </a:ext>
            </a:extLst>
          </p:cNvPr>
          <p:cNvGrpSpPr/>
          <p:nvPr/>
        </p:nvGrpSpPr>
        <p:grpSpPr>
          <a:xfrm>
            <a:off x="4166130" y="2258429"/>
            <a:ext cx="1539560" cy="171967"/>
            <a:chOff x="7746380" y="2949426"/>
            <a:chExt cx="2188691" cy="244475"/>
          </a:xfrm>
        </p:grpSpPr>
        <p:pic>
          <p:nvPicPr>
            <p:cNvPr id="1254" name="Picture 14">
              <a:extLst>
                <a:ext uri="{FF2B5EF4-FFF2-40B4-BE49-F238E27FC236}">
                  <a16:creationId xmlns:a16="http://schemas.microsoft.com/office/drawing/2014/main" id="{05C5C8DD-EA4F-4B5C-B1FF-8BE51D4DCC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5" name="Picture 15">
              <a:extLst>
                <a:ext uri="{FF2B5EF4-FFF2-40B4-BE49-F238E27FC236}">
                  <a16:creationId xmlns:a16="http://schemas.microsoft.com/office/drawing/2014/main" id="{0B38B07A-F5E6-472E-8271-8057C0D093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6" name="Picture 16">
              <a:extLst>
                <a:ext uri="{FF2B5EF4-FFF2-40B4-BE49-F238E27FC236}">
                  <a16:creationId xmlns:a16="http://schemas.microsoft.com/office/drawing/2014/main" id="{23418EC6-E1FB-4E51-A457-9D163F9633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7" name="Picture 17">
              <a:extLst>
                <a:ext uri="{FF2B5EF4-FFF2-40B4-BE49-F238E27FC236}">
                  <a16:creationId xmlns:a16="http://schemas.microsoft.com/office/drawing/2014/main" id="{FB38B475-AFC6-4616-B70D-F3F6B074C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8" name="Picture 18">
              <a:extLst>
                <a:ext uri="{FF2B5EF4-FFF2-40B4-BE49-F238E27FC236}">
                  <a16:creationId xmlns:a16="http://schemas.microsoft.com/office/drawing/2014/main" id="{41DF7CA8-801F-480F-87CF-81766AD54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9" name="Picture 19">
              <a:extLst>
                <a:ext uri="{FF2B5EF4-FFF2-40B4-BE49-F238E27FC236}">
                  <a16:creationId xmlns:a16="http://schemas.microsoft.com/office/drawing/2014/main" id="{9508BDAA-6080-4B32-A1E3-F1CFD7C92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0" name="Picture 20">
              <a:extLst>
                <a:ext uri="{FF2B5EF4-FFF2-40B4-BE49-F238E27FC236}">
                  <a16:creationId xmlns:a16="http://schemas.microsoft.com/office/drawing/2014/main" id="{203239F4-A696-49E4-9CF2-5A67179099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1" name="Picture 21">
              <a:extLst>
                <a:ext uri="{FF2B5EF4-FFF2-40B4-BE49-F238E27FC236}">
                  <a16:creationId xmlns:a16="http://schemas.microsoft.com/office/drawing/2014/main" id="{8927BAD4-34E6-46B9-B0A4-46C3D8B416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2" name="Picture 22">
              <a:extLst>
                <a:ext uri="{FF2B5EF4-FFF2-40B4-BE49-F238E27FC236}">
                  <a16:creationId xmlns:a16="http://schemas.microsoft.com/office/drawing/2014/main" id="{E9408BAE-C107-43E9-9FFE-A2F8848DF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3" name="Picture 23">
              <a:extLst>
                <a:ext uri="{FF2B5EF4-FFF2-40B4-BE49-F238E27FC236}">
                  <a16:creationId xmlns:a16="http://schemas.microsoft.com/office/drawing/2014/main" id="{59D61CC8-35C1-459C-9563-83B798E7F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64" name="Group 56">
            <a:extLst>
              <a:ext uri="{FF2B5EF4-FFF2-40B4-BE49-F238E27FC236}">
                <a16:creationId xmlns:a16="http://schemas.microsoft.com/office/drawing/2014/main" id="{CFB6DB2B-80C6-4113-8BFD-1C1C320A5E3A}"/>
              </a:ext>
            </a:extLst>
          </p:cNvPr>
          <p:cNvGrpSpPr/>
          <p:nvPr/>
        </p:nvGrpSpPr>
        <p:grpSpPr>
          <a:xfrm>
            <a:off x="4166130" y="2407750"/>
            <a:ext cx="1539560" cy="171967"/>
            <a:chOff x="7746380" y="2949426"/>
            <a:chExt cx="2188691" cy="244475"/>
          </a:xfrm>
        </p:grpSpPr>
        <p:pic>
          <p:nvPicPr>
            <p:cNvPr id="1265" name="Picture 14">
              <a:extLst>
                <a:ext uri="{FF2B5EF4-FFF2-40B4-BE49-F238E27FC236}">
                  <a16:creationId xmlns:a16="http://schemas.microsoft.com/office/drawing/2014/main" id="{E9F6EB09-F8DB-486A-8E55-159FA8A56B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6" name="Picture 15">
              <a:extLst>
                <a:ext uri="{FF2B5EF4-FFF2-40B4-BE49-F238E27FC236}">
                  <a16:creationId xmlns:a16="http://schemas.microsoft.com/office/drawing/2014/main" id="{E054C615-56E5-444B-BFE8-84E34E3ED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7" name="Picture 16">
              <a:extLst>
                <a:ext uri="{FF2B5EF4-FFF2-40B4-BE49-F238E27FC236}">
                  <a16:creationId xmlns:a16="http://schemas.microsoft.com/office/drawing/2014/main" id="{E18D1AF3-A8C0-4925-883C-FAAF83B9B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8" name="Picture 17">
              <a:extLst>
                <a:ext uri="{FF2B5EF4-FFF2-40B4-BE49-F238E27FC236}">
                  <a16:creationId xmlns:a16="http://schemas.microsoft.com/office/drawing/2014/main" id="{E95CDFBD-8F5D-49C2-85FF-4A23E1E65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9" name="Picture 18">
              <a:extLst>
                <a:ext uri="{FF2B5EF4-FFF2-40B4-BE49-F238E27FC236}">
                  <a16:creationId xmlns:a16="http://schemas.microsoft.com/office/drawing/2014/main" id="{6BD0AC61-807B-4E54-A323-37FBA159D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0" name="Picture 19">
              <a:extLst>
                <a:ext uri="{FF2B5EF4-FFF2-40B4-BE49-F238E27FC236}">
                  <a16:creationId xmlns:a16="http://schemas.microsoft.com/office/drawing/2014/main" id="{F6B34B94-B36F-42B1-B1DD-1868EB388E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1" name="Picture 20">
              <a:extLst>
                <a:ext uri="{FF2B5EF4-FFF2-40B4-BE49-F238E27FC236}">
                  <a16:creationId xmlns:a16="http://schemas.microsoft.com/office/drawing/2014/main" id="{99DED15A-D225-4862-9084-C6C84011B2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2" name="Picture 21">
              <a:extLst>
                <a:ext uri="{FF2B5EF4-FFF2-40B4-BE49-F238E27FC236}">
                  <a16:creationId xmlns:a16="http://schemas.microsoft.com/office/drawing/2014/main" id="{81E20E1A-3BA2-40B9-A0F2-9C1531B75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3" name="Picture 22">
              <a:extLst>
                <a:ext uri="{FF2B5EF4-FFF2-40B4-BE49-F238E27FC236}">
                  <a16:creationId xmlns:a16="http://schemas.microsoft.com/office/drawing/2014/main" id="{C38BAB1C-FE2D-4E25-A80A-EEA43814F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4" name="Picture 23">
              <a:extLst>
                <a:ext uri="{FF2B5EF4-FFF2-40B4-BE49-F238E27FC236}">
                  <a16:creationId xmlns:a16="http://schemas.microsoft.com/office/drawing/2014/main" id="{EF5E21E2-78C0-49CD-99CE-DE1B88142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75" name="Group 56">
            <a:extLst>
              <a:ext uri="{FF2B5EF4-FFF2-40B4-BE49-F238E27FC236}">
                <a16:creationId xmlns:a16="http://schemas.microsoft.com/office/drawing/2014/main" id="{6DA11C23-867D-4D9D-8D14-A5D24DC29413}"/>
              </a:ext>
            </a:extLst>
          </p:cNvPr>
          <p:cNvGrpSpPr/>
          <p:nvPr/>
        </p:nvGrpSpPr>
        <p:grpSpPr>
          <a:xfrm>
            <a:off x="4166130" y="2557071"/>
            <a:ext cx="1539560" cy="171967"/>
            <a:chOff x="7746380" y="2949426"/>
            <a:chExt cx="2188691" cy="244475"/>
          </a:xfrm>
        </p:grpSpPr>
        <p:pic>
          <p:nvPicPr>
            <p:cNvPr id="1276" name="Picture 14">
              <a:extLst>
                <a:ext uri="{FF2B5EF4-FFF2-40B4-BE49-F238E27FC236}">
                  <a16:creationId xmlns:a16="http://schemas.microsoft.com/office/drawing/2014/main" id="{D28A3D1A-E12C-49D4-9BEC-C41D75314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7" name="Picture 15">
              <a:extLst>
                <a:ext uri="{FF2B5EF4-FFF2-40B4-BE49-F238E27FC236}">
                  <a16:creationId xmlns:a16="http://schemas.microsoft.com/office/drawing/2014/main" id="{D8EAAB3C-BB5C-48D1-88E8-D26CED2C3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8" name="Picture 16">
              <a:extLst>
                <a:ext uri="{FF2B5EF4-FFF2-40B4-BE49-F238E27FC236}">
                  <a16:creationId xmlns:a16="http://schemas.microsoft.com/office/drawing/2014/main" id="{54E8BDC6-A71D-4328-AF61-CD4620C12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9" name="Picture 17">
              <a:extLst>
                <a:ext uri="{FF2B5EF4-FFF2-40B4-BE49-F238E27FC236}">
                  <a16:creationId xmlns:a16="http://schemas.microsoft.com/office/drawing/2014/main" id="{07247D66-FF7B-4653-A3A7-DEFD39B1AC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0" name="Picture 18">
              <a:extLst>
                <a:ext uri="{FF2B5EF4-FFF2-40B4-BE49-F238E27FC236}">
                  <a16:creationId xmlns:a16="http://schemas.microsoft.com/office/drawing/2014/main" id="{940604FE-2493-4654-AD65-05FE61B95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1" name="Picture 19">
              <a:extLst>
                <a:ext uri="{FF2B5EF4-FFF2-40B4-BE49-F238E27FC236}">
                  <a16:creationId xmlns:a16="http://schemas.microsoft.com/office/drawing/2014/main" id="{3315E7EF-FE96-4494-88E1-2EDF77726C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2" name="Picture 20">
              <a:extLst>
                <a:ext uri="{FF2B5EF4-FFF2-40B4-BE49-F238E27FC236}">
                  <a16:creationId xmlns:a16="http://schemas.microsoft.com/office/drawing/2014/main" id="{800BC4DC-4F0F-4B79-887C-4F16DA051D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3" name="Picture 21">
              <a:extLst>
                <a:ext uri="{FF2B5EF4-FFF2-40B4-BE49-F238E27FC236}">
                  <a16:creationId xmlns:a16="http://schemas.microsoft.com/office/drawing/2014/main" id="{6FEB68AF-FE5B-4250-994A-E5B672612D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4" name="Picture 22">
              <a:extLst>
                <a:ext uri="{FF2B5EF4-FFF2-40B4-BE49-F238E27FC236}">
                  <a16:creationId xmlns:a16="http://schemas.microsoft.com/office/drawing/2014/main" id="{A4A63AE8-D66A-4947-9F96-BCC42E9D3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5" name="Picture 23">
              <a:extLst>
                <a:ext uri="{FF2B5EF4-FFF2-40B4-BE49-F238E27FC236}">
                  <a16:creationId xmlns:a16="http://schemas.microsoft.com/office/drawing/2014/main" id="{A6AA51F0-9248-4DA2-818A-F8A3761692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86" name="Group 56">
            <a:extLst>
              <a:ext uri="{FF2B5EF4-FFF2-40B4-BE49-F238E27FC236}">
                <a16:creationId xmlns:a16="http://schemas.microsoft.com/office/drawing/2014/main" id="{EC03E940-AAC0-4E28-893F-19AB8DCEE621}"/>
              </a:ext>
            </a:extLst>
          </p:cNvPr>
          <p:cNvGrpSpPr/>
          <p:nvPr/>
        </p:nvGrpSpPr>
        <p:grpSpPr>
          <a:xfrm>
            <a:off x="4166130" y="2706392"/>
            <a:ext cx="1539560" cy="171967"/>
            <a:chOff x="7746380" y="2949426"/>
            <a:chExt cx="2188691" cy="244475"/>
          </a:xfrm>
        </p:grpSpPr>
        <p:pic>
          <p:nvPicPr>
            <p:cNvPr id="1287" name="Picture 14">
              <a:extLst>
                <a:ext uri="{FF2B5EF4-FFF2-40B4-BE49-F238E27FC236}">
                  <a16:creationId xmlns:a16="http://schemas.microsoft.com/office/drawing/2014/main" id="{9E389956-1148-4CEA-B69E-6585D32EA1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8" name="Picture 15">
              <a:extLst>
                <a:ext uri="{FF2B5EF4-FFF2-40B4-BE49-F238E27FC236}">
                  <a16:creationId xmlns:a16="http://schemas.microsoft.com/office/drawing/2014/main" id="{2FC43179-2582-4C3D-8B67-385E010DE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9" name="Picture 16">
              <a:extLst>
                <a:ext uri="{FF2B5EF4-FFF2-40B4-BE49-F238E27FC236}">
                  <a16:creationId xmlns:a16="http://schemas.microsoft.com/office/drawing/2014/main" id="{2DA5583A-2FF8-4BFC-B1C6-4E863A8DC5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0" name="Picture 17">
              <a:extLst>
                <a:ext uri="{FF2B5EF4-FFF2-40B4-BE49-F238E27FC236}">
                  <a16:creationId xmlns:a16="http://schemas.microsoft.com/office/drawing/2014/main" id="{900E52F6-E1BB-4843-9A5C-735E8B80D8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1" name="Picture 18">
              <a:extLst>
                <a:ext uri="{FF2B5EF4-FFF2-40B4-BE49-F238E27FC236}">
                  <a16:creationId xmlns:a16="http://schemas.microsoft.com/office/drawing/2014/main" id="{7FB3FAE1-AAE2-4C0C-9F4D-B666B3106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2" name="Picture 19">
              <a:extLst>
                <a:ext uri="{FF2B5EF4-FFF2-40B4-BE49-F238E27FC236}">
                  <a16:creationId xmlns:a16="http://schemas.microsoft.com/office/drawing/2014/main" id="{5138F4F4-669C-4404-96A7-740E7D860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3" name="Picture 20">
              <a:extLst>
                <a:ext uri="{FF2B5EF4-FFF2-40B4-BE49-F238E27FC236}">
                  <a16:creationId xmlns:a16="http://schemas.microsoft.com/office/drawing/2014/main" id="{9D6BD9DE-ABD3-418B-9D85-B7F0FAD5A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4" name="Picture 21">
              <a:extLst>
                <a:ext uri="{FF2B5EF4-FFF2-40B4-BE49-F238E27FC236}">
                  <a16:creationId xmlns:a16="http://schemas.microsoft.com/office/drawing/2014/main" id="{1C7EEDF5-34F4-437D-8B52-4B0F081EF5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5" name="Picture 22">
              <a:extLst>
                <a:ext uri="{FF2B5EF4-FFF2-40B4-BE49-F238E27FC236}">
                  <a16:creationId xmlns:a16="http://schemas.microsoft.com/office/drawing/2014/main" id="{FA0BA6C9-C120-4C42-B310-57D872A416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6" name="Picture 23">
              <a:extLst>
                <a:ext uri="{FF2B5EF4-FFF2-40B4-BE49-F238E27FC236}">
                  <a16:creationId xmlns:a16="http://schemas.microsoft.com/office/drawing/2014/main" id="{4280ADDC-FD6B-461C-9001-1A221229B3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97" name="Group 56">
            <a:extLst>
              <a:ext uri="{FF2B5EF4-FFF2-40B4-BE49-F238E27FC236}">
                <a16:creationId xmlns:a16="http://schemas.microsoft.com/office/drawing/2014/main" id="{E8A906F6-25BA-4566-8CC0-2CF6EC7DCB24}"/>
              </a:ext>
            </a:extLst>
          </p:cNvPr>
          <p:cNvGrpSpPr/>
          <p:nvPr/>
        </p:nvGrpSpPr>
        <p:grpSpPr>
          <a:xfrm>
            <a:off x="4166130" y="2855713"/>
            <a:ext cx="1539560" cy="171967"/>
            <a:chOff x="7746380" y="2949426"/>
            <a:chExt cx="2188691" cy="244475"/>
          </a:xfrm>
        </p:grpSpPr>
        <p:pic>
          <p:nvPicPr>
            <p:cNvPr id="1298" name="Picture 14">
              <a:extLst>
                <a:ext uri="{FF2B5EF4-FFF2-40B4-BE49-F238E27FC236}">
                  <a16:creationId xmlns:a16="http://schemas.microsoft.com/office/drawing/2014/main" id="{6B314BD8-47F9-4EBD-9CC1-0B052EA00B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9" name="Picture 15">
              <a:extLst>
                <a:ext uri="{FF2B5EF4-FFF2-40B4-BE49-F238E27FC236}">
                  <a16:creationId xmlns:a16="http://schemas.microsoft.com/office/drawing/2014/main" id="{C155F790-D609-41A7-ADB3-CA87611E97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0" name="Picture 16">
              <a:extLst>
                <a:ext uri="{FF2B5EF4-FFF2-40B4-BE49-F238E27FC236}">
                  <a16:creationId xmlns:a16="http://schemas.microsoft.com/office/drawing/2014/main" id="{43025D9A-FB94-4498-9D78-8E59B5B9A6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1" name="Picture 17">
              <a:extLst>
                <a:ext uri="{FF2B5EF4-FFF2-40B4-BE49-F238E27FC236}">
                  <a16:creationId xmlns:a16="http://schemas.microsoft.com/office/drawing/2014/main" id="{6887DBCB-87A1-421F-BD54-06895DB78B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2" name="Picture 18">
              <a:extLst>
                <a:ext uri="{FF2B5EF4-FFF2-40B4-BE49-F238E27FC236}">
                  <a16:creationId xmlns:a16="http://schemas.microsoft.com/office/drawing/2014/main" id="{A18AE4B9-5586-41F5-BB51-602595ABB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3" name="Picture 19">
              <a:extLst>
                <a:ext uri="{FF2B5EF4-FFF2-40B4-BE49-F238E27FC236}">
                  <a16:creationId xmlns:a16="http://schemas.microsoft.com/office/drawing/2014/main" id="{86E91FAC-361A-4D35-A66A-6BC0C75869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4" name="Picture 20">
              <a:extLst>
                <a:ext uri="{FF2B5EF4-FFF2-40B4-BE49-F238E27FC236}">
                  <a16:creationId xmlns:a16="http://schemas.microsoft.com/office/drawing/2014/main" id="{F0E881A2-5AA0-4F49-A02E-BC491BA993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5" name="Picture 21">
              <a:extLst>
                <a:ext uri="{FF2B5EF4-FFF2-40B4-BE49-F238E27FC236}">
                  <a16:creationId xmlns:a16="http://schemas.microsoft.com/office/drawing/2014/main" id="{3B8A2E5B-27B4-43CE-969E-45A2A8AFB3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6" name="Picture 22">
              <a:extLst>
                <a:ext uri="{FF2B5EF4-FFF2-40B4-BE49-F238E27FC236}">
                  <a16:creationId xmlns:a16="http://schemas.microsoft.com/office/drawing/2014/main" id="{49182B60-9837-4074-8852-C3525A08FE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07" name="Picture 23">
              <a:extLst>
                <a:ext uri="{FF2B5EF4-FFF2-40B4-BE49-F238E27FC236}">
                  <a16:creationId xmlns:a16="http://schemas.microsoft.com/office/drawing/2014/main" id="{CB7C9C95-CD7C-4371-9BF2-BA15812834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08" name="Group 56">
            <a:extLst>
              <a:ext uri="{FF2B5EF4-FFF2-40B4-BE49-F238E27FC236}">
                <a16:creationId xmlns:a16="http://schemas.microsoft.com/office/drawing/2014/main" id="{34C100DC-92B0-4FCF-9F96-FAAB5330D642}"/>
              </a:ext>
            </a:extLst>
          </p:cNvPr>
          <p:cNvGrpSpPr/>
          <p:nvPr/>
        </p:nvGrpSpPr>
        <p:grpSpPr>
          <a:xfrm>
            <a:off x="4166130" y="5519118"/>
            <a:ext cx="1539560" cy="171967"/>
            <a:chOff x="7746380" y="2949426"/>
            <a:chExt cx="2188691" cy="244475"/>
          </a:xfrm>
        </p:grpSpPr>
        <p:pic>
          <p:nvPicPr>
            <p:cNvPr id="1309" name="Picture 14">
              <a:extLst>
                <a:ext uri="{FF2B5EF4-FFF2-40B4-BE49-F238E27FC236}">
                  <a16:creationId xmlns:a16="http://schemas.microsoft.com/office/drawing/2014/main" id="{3B91EB5F-082B-4016-A6B5-95101475F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0" name="Picture 15">
              <a:extLst>
                <a:ext uri="{FF2B5EF4-FFF2-40B4-BE49-F238E27FC236}">
                  <a16:creationId xmlns:a16="http://schemas.microsoft.com/office/drawing/2014/main" id="{1EA36F48-E73D-4FCE-B30A-DA3EF00C1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1" name="Picture 16">
              <a:extLst>
                <a:ext uri="{FF2B5EF4-FFF2-40B4-BE49-F238E27FC236}">
                  <a16:creationId xmlns:a16="http://schemas.microsoft.com/office/drawing/2014/main" id="{F3FD4712-48F2-446B-95A4-191281450A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2" name="Picture 17">
              <a:extLst>
                <a:ext uri="{FF2B5EF4-FFF2-40B4-BE49-F238E27FC236}">
                  <a16:creationId xmlns:a16="http://schemas.microsoft.com/office/drawing/2014/main" id="{53EED5C7-4B19-4FAC-BDE2-BCBA01A1B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3" name="Picture 18">
              <a:extLst>
                <a:ext uri="{FF2B5EF4-FFF2-40B4-BE49-F238E27FC236}">
                  <a16:creationId xmlns:a16="http://schemas.microsoft.com/office/drawing/2014/main" id="{4D0503B0-8C13-42E9-853C-45D556007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4" name="Picture 19">
              <a:extLst>
                <a:ext uri="{FF2B5EF4-FFF2-40B4-BE49-F238E27FC236}">
                  <a16:creationId xmlns:a16="http://schemas.microsoft.com/office/drawing/2014/main" id="{E2787987-2A9F-4F91-9AEB-99714B8CF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5" name="Picture 20">
              <a:extLst>
                <a:ext uri="{FF2B5EF4-FFF2-40B4-BE49-F238E27FC236}">
                  <a16:creationId xmlns:a16="http://schemas.microsoft.com/office/drawing/2014/main" id="{B56BAEB5-0A3B-4011-B62A-E83398511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6" name="Picture 21">
              <a:extLst>
                <a:ext uri="{FF2B5EF4-FFF2-40B4-BE49-F238E27FC236}">
                  <a16:creationId xmlns:a16="http://schemas.microsoft.com/office/drawing/2014/main" id="{DE18CCCE-A168-4F03-8351-C47D96887F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7" name="Picture 22">
              <a:extLst>
                <a:ext uri="{FF2B5EF4-FFF2-40B4-BE49-F238E27FC236}">
                  <a16:creationId xmlns:a16="http://schemas.microsoft.com/office/drawing/2014/main" id="{A527D70C-B815-41DC-AEE8-24F043640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8" name="Picture 23">
              <a:extLst>
                <a:ext uri="{FF2B5EF4-FFF2-40B4-BE49-F238E27FC236}">
                  <a16:creationId xmlns:a16="http://schemas.microsoft.com/office/drawing/2014/main" id="{A8991B24-1FE7-404C-AD43-57E92479F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19" name="Group 56">
            <a:extLst>
              <a:ext uri="{FF2B5EF4-FFF2-40B4-BE49-F238E27FC236}">
                <a16:creationId xmlns:a16="http://schemas.microsoft.com/office/drawing/2014/main" id="{B646BFC1-ADF8-4169-844D-A58F4DC3BFF0}"/>
              </a:ext>
            </a:extLst>
          </p:cNvPr>
          <p:cNvGrpSpPr/>
          <p:nvPr/>
        </p:nvGrpSpPr>
        <p:grpSpPr>
          <a:xfrm>
            <a:off x="4162648" y="5087167"/>
            <a:ext cx="1539560" cy="171967"/>
            <a:chOff x="7746380" y="2949426"/>
            <a:chExt cx="2188691" cy="244475"/>
          </a:xfrm>
        </p:grpSpPr>
        <p:pic>
          <p:nvPicPr>
            <p:cNvPr id="1320" name="Picture 14">
              <a:extLst>
                <a:ext uri="{FF2B5EF4-FFF2-40B4-BE49-F238E27FC236}">
                  <a16:creationId xmlns:a16="http://schemas.microsoft.com/office/drawing/2014/main" id="{2200AE37-58C7-4A5E-B0D9-636DF4EB1C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1" name="Picture 15">
              <a:extLst>
                <a:ext uri="{FF2B5EF4-FFF2-40B4-BE49-F238E27FC236}">
                  <a16:creationId xmlns:a16="http://schemas.microsoft.com/office/drawing/2014/main" id="{9B0D9BCB-3586-4FC3-89EC-86BED4E16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2" name="Picture 16">
              <a:extLst>
                <a:ext uri="{FF2B5EF4-FFF2-40B4-BE49-F238E27FC236}">
                  <a16:creationId xmlns:a16="http://schemas.microsoft.com/office/drawing/2014/main" id="{13A51116-A681-40CB-8A31-37919F5FC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3" name="Picture 17">
              <a:extLst>
                <a:ext uri="{FF2B5EF4-FFF2-40B4-BE49-F238E27FC236}">
                  <a16:creationId xmlns:a16="http://schemas.microsoft.com/office/drawing/2014/main" id="{14F36066-B00E-4DA8-9AA5-D940E248B5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4" name="Picture 18">
              <a:extLst>
                <a:ext uri="{FF2B5EF4-FFF2-40B4-BE49-F238E27FC236}">
                  <a16:creationId xmlns:a16="http://schemas.microsoft.com/office/drawing/2014/main" id="{55456A85-DD18-4BB5-AAB5-DD46BF503B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5" name="Picture 19">
              <a:extLst>
                <a:ext uri="{FF2B5EF4-FFF2-40B4-BE49-F238E27FC236}">
                  <a16:creationId xmlns:a16="http://schemas.microsoft.com/office/drawing/2014/main" id="{FDB65DFB-6F93-4E44-A14B-FB4C2C88D6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6" name="Picture 20">
              <a:extLst>
                <a:ext uri="{FF2B5EF4-FFF2-40B4-BE49-F238E27FC236}">
                  <a16:creationId xmlns:a16="http://schemas.microsoft.com/office/drawing/2014/main" id="{D04EDD6F-D894-4584-AA31-EE6B60CF34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7" name="Picture 21">
              <a:extLst>
                <a:ext uri="{FF2B5EF4-FFF2-40B4-BE49-F238E27FC236}">
                  <a16:creationId xmlns:a16="http://schemas.microsoft.com/office/drawing/2014/main" id="{D665492B-64DB-44B4-9B68-32A0524B07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8" name="Picture 22">
              <a:extLst>
                <a:ext uri="{FF2B5EF4-FFF2-40B4-BE49-F238E27FC236}">
                  <a16:creationId xmlns:a16="http://schemas.microsoft.com/office/drawing/2014/main" id="{D0431899-071D-472B-88AA-ABAE6AA543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9" name="Picture 23">
              <a:extLst>
                <a:ext uri="{FF2B5EF4-FFF2-40B4-BE49-F238E27FC236}">
                  <a16:creationId xmlns:a16="http://schemas.microsoft.com/office/drawing/2014/main" id="{D394F5D6-67CE-4B42-8305-314E66E8F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30" name="Group 56">
            <a:extLst>
              <a:ext uri="{FF2B5EF4-FFF2-40B4-BE49-F238E27FC236}">
                <a16:creationId xmlns:a16="http://schemas.microsoft.com/office/drawing/2014/main" id="{7782B55B-92E3-437B-9B22-92CF6798ADB5}"/>
              </a:ext>
            </a:extLst>
          </p:cNvPr>
          <p:cNvGrpSpPr/>
          <p:nvPr/>
        </p:nvGrpSpPr>
        <p:grpSpPr>
          <a:xfrm>
            <a:off x="4164463" y="4639245"/>
            <a:ext cx="1539560" cy="171967"/>
            <a:chOff x="7746380" y="2949426"/>
            <a:chExt cx="2188691" cy="244475"/>
          </a:xfrm>
        </p:grpSpPr>
        <p:pic>
          <p:nvPicPr>
            <p:cNvPr id="1331" name="Picture 14">
              <a:extLst>
                <a:ext uri="{FF2B5EF4-FFF2-40B4-BE49-F238E27FC236}">
                  <a16:creationId xmlns:a16="http://schemas.microsoft.com/office/drawing/2014/main" id="{84FF0FF3-B212-4BD0-92B0-1DF5847530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2" name="Picture 15">
              <a:extLst>
                <a:ext uri="{FF2B5EF4-FFF2-40B4-BE49-F238E27FC236}">
                  <a16:creationId xmlns:a16="http://schemas.microsoft.com/office/drawing/2014/main" id="{1A0171D7-2CC2-4F9C-992E-7002A4608F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3" name="Picture 16">
              <a:extLst>
                <a:ext uri="{FF2B5EF4-FFF2-40B4-BE49-F238E27FC236}">
                  <a16:creationId xmlns:a16="http://schemas.microsoft.com/office/drawing/2014/main" id="{09DF4FC9-F7BA-4E41-9975-6E2F396D9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4" name="Picture 17">
              <a:extLst>
                <a:ext uri="{FF2B5EF4-FFF2-40B4-BE49-F238E27FC236}">
                  <a16:creationId xmlns:a16="http://schemas.microsoft.com/office/drawing/2014/main" id="{41FDA84C-FB28-48C2-BB21-4F1352A38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5" name="Picture 18">
              <a:extLst>
                <a:ext uri="{FF2B5EF4-FFF2-40B4-BE49-F238E27FC236}">
                  <a16:creationId xmlns:a16="http://schemas.microsoft.com/office/drawing/2014/main" id="{32F1B463-87BB-4540-8966-C52DDF4E9B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6" name="Picture 19">
              <a:extLst>
                <a:ext uri="{FF2B5EF4-FFF2-40B4-BE49-F238E27FC236}">
                  <a16:creationId xmlns:a16="http://schemas.microsoft.com/office/drawing/2014/main" id="{B62098DB-1030-45E2-8A2A-2BB0E016E3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7" name="Picture 20">
              <a:extLst>
                <a:ext uri="{FF2B5EF4-FFF2-40B4-BE49-F238E27FC236}">
                  <a16:creationId xmlns:a16="http://schemas.microsoft.com/office/drawing/2014/main" id="{C1552846-5599-47D2-B1C3-91FE09832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8" name="Picture 21">
              <a:extLst>
                <a:ext uri="{FF2B5EF4-FFF2-40B4-BE49-F238E27FC236}">
                  <a16:creationId xmlns:a16="http://schemas.microsoft.com/office/drawing/2014/main" id="{4DAD5716-E4D1-4721-AE9E-30E09EC9B1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9" name="Picture 22">
              <a:extLst>
                <a:ext uri="{FF2B5EF4-FFF2-40B4-BE49-F238E27FC236}">
                  <a16:creationId xmlns:a16="http://schemas.microsoft.com/office/drawing/2014/main" id="{4C75E11D-02F7-4457-AEAF-E603C9341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0" name="Picture 23">
              <a:extLst>
                <a:ext uri="{FF2B5EF4-FFF2-40B4-BE49-F238E27FC236}">
                  <a16:creationId xmlns:a16="http://schemas.microsoft.com/office/drawing/2014/main" id="{7444D34A-6F40-4253-ACE4-C0B6381AB0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41" name="Group 56">
            <a:extLst>
              <a:ext uri="{FF2B5EF4-FFF2-40B4-BE49-F238E27FC236}">
                <a16:creationId xmlns:a16="http://schemas.microsoft.com/office/drawing/2014/main" id="{B1C86210-D8AD-470C-84A6-EB114203ADE1}"/>
              </a:ext>
            </a:extLst>
          </p:cNvPr>
          <p:cNvGrpSpPr/>
          <p:nvPr/>
        </p:nvGrpSpPr>
        <p:grpSpPr>
          <a:xfrm>
            <a:off x="4162648" y="4177347"/>
            <a:ext cx="1539560" cy="171967"/>
            <a:chOff x="7746380" y="2949426"/>
            <a:chExt cx="2188691" cy="244475"/>
          </a:xfrm>
        </p:grpSpPr>
        <p:pic>
          <p:nvPicPr>
            <p:cNvPr id="1342" name="Picture 14">
              <a:extLst>
                <a:ext uri="{FF2B5EF4-FFF2-40B4-BE49-F238E27FC236}">
                  <a16:creationId xmlns:a16="http://schemas.microsoft.com/office/drawing/2014/main" id="{121DDBF5-BB42-41FB-897F-5A288FD6E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3" name="Picture 15">
              <a:extLst>
                <a:ext uri="{FF2B5EF4-FFF2-40B4-BE49-F238E27FC236}">
                  <a16:creationId xmlns:a16="http://schemas.microsoft.com/office/drawing/2014/main" id="{9B066DC4-2FA3-458B-A214-0C01522029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4" name="Picture 16">
              <a:extLst>
                <a:ext uri="{FF2B5EF4-FFF2-40B4-BE49-F238E27FC236}">
                  <a16:creationId xmlns:a16="http://schemas.microsoft.com/office/drawing/2014/main" id="{2A4B3D82-4288-4345-90E2-C0ECE262C0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5" name="Picture 17">
              <a:extLst>
                <a:ext uri="{FF2B5EF4-FFF2-40B4-BE49-F238E27FC236}">
                  <a16:creationId xmlns:a16="http://schemas.microsoft.com/office/drawing/2014/main" id="{9EEE8FA1-9A80-48C5-A51D-1E5D270582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6" name="Picture 18">
              <a:extLst>
                <a:ext uri="{FF2B5EF4-FFF2-40B4-BE49-F238E27FC236}">
                  <a16:creationId xmlns:a16="http://schemas.microsoft.com/office/drawing/2014/main" id="{3B36E1B3-785B-4258-9896-1DDA4D57B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7" name="Picture 19">
              <a:extLst>
                <a:ext uri="{FF2B5EF4-FFF2-40B4-BE49-F238E27FC236}">
                  <a16:creationId xmlns:a16="http://schemas.microsoft.com/office/drawing/2014/main" id="{1194F2EE-88B7-42B3-BAA7-4693B64480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8" name="Picture 20">
              <a:extLst>
                <a:ext uri="{FF2B5EF4-FFF2-40B4-BE49-F238E27FC236}">
                  <a16:creationId xmlns:a16="http://schemas.microsoft.com/office/drawing/2014/main" id="{D89F8188-B3A5-44B5-8A22-C764BB8A67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9" name="Picture 21">
              <a:extLst>
                <a:ext uri="{FF2B5EF4-FFF2-40B4-BE49-F238E27FC236}">
                  <a16:creationId xmlns:a16="http://schemas.microsoft.com/office/drawing/2014/main" id="{2C49AC25-1EE7-4054-9104-1F638E7B8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0" name="Picture 22">
              <a:extLst>
                <a:ext uri="{FF2B5EF4-FFF2-40B4-BE49-F238E27FC236}">
                  <a16:creationId xmlns:a16="http://schemas.microsoft.com/office/drawing/2014/main" id="{F747E54D-D987-485D-B06C-87A3E5963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1" name="Picture 23">
              <a:extLst>
                <a:ext uri="{FF2B5EF4-FFF2-40B4-BE49-F238E27FC236}">
                  <a16:creationId xmlns:a16="http://schemas.microsoft.com/office/drawing/2014/main" id="{844343E7-4783-46CE-8AF0-54C82BB4A1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52" name="Group 56">
            <a:extLst>
              <a:ext uri="{FF2B5EF4-FFF2-40B4-BE49-F238E27FC236}">
                <a16:creationId xmlns:a16="http://schemas.microsoft.com/office/drawing/2014/main" id="{3A874DD8-6D21-4743-95FE-9BA374D01264}"/>
              </a:ext>
            </a:extLst>
          </p:cNvPr>
          <p:cNvGrpSpPr/>
          <p:nvPr/>
        </p:nvGrpSpPr>
        <p:grpSpPr>
          <a:xfrm>
            <a:off x="4162648" y="3751417"/>
            <a:ext cx="1539560" cy="171967"/>
            <a:chOff x="7746380" y="2949426"/>
            <a:chExt cx="2188691" cy="244475"/>
          </a:xfrm>
        </p:grpSpPr>
        <p:pic>
          <p:nvPicPr>
            <p:cNvPr id="1353" name="Picture 14">
              <a:extLst>
                <a:ext uri="{FF2B5EF4-FFF2-40B4-BE49-F238E27FC236}">
                  <a16:creationId xmlns:a16="http://schemas.microsoft.com/office/drawing/2014/main" id="{7F83A082-9818-4906-929A-FCAFB31056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4" name="Picture 15">
              <a:extLst>
                <a:ext uri="{FF2B5EF4-FFF2-40B4-BE49-F238E27FC236}">
                  <a16:creationId xmlns:a16="http://schemas.microsoft.com/office/drawing/2014/main" id="{85D954CF-7CF9-4415-9819-54820D882A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5" name="Picture 16">
              <a:extLst>
                <a:ext uri="{FF2B5EF4-FFF2-40B4-BE49-F238E27FC236}">
                  <a16:creationId xmlns:a16="http://schemas.microsoft.com/office/drawing/2014/main" id="{A8250E6B-E01C-4F8F-B09A-911FD7A97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6" name="Picture 17">
              <a:extLst>
                <a:ext uri="{FF2B5EF4-FFF2-40B4-BE49-F238E27FC236}">
                  <a16:creationId xmlns:a16="http://schemas.microsoft.com/office/drawing/2014/main" id="{4DAC8CBF-927F-4F1F-83F9-25D43C2BA3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7" name="Picture 18">
              <a:extLst>
                <a:ext uri="{FF2B5EF4-FFF2-40B4-BE49-F238E27FC236}">
                  <a16:creationId xmlns:a16="http://schemas.microsoft.com/office/drawing/2014/main" id="{1B27A99B-B1B1-4A2A-ABD2-56812DE97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8" name="Picture 19">
              <a:extLst>
                <a:ext uri="{FF2B5EF4-FFF2-40B4-BE49-F238E27FC236}">
                  <a16:creationId xmlns:a16="http://schemas.microsoft.com/office/drawing/2014/main" id="{1B83A396-E60E-43B9-ACFD-80D23DAF3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9" name="Picture 20">
              <a:extLst>
                <a:ext uri="{FF2B5EF4-FFF2-40B4-BE49-F238E27FC236}">
                  <a16:creationId xmlns:a16="http://schemas.microsoft.com/office/drawing/2014/main" id="{8ED2D197-6BB5-470C-9F5C-93E8CB5F0B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0" name="Picture 21">
              <a:extLst>
                <a:ext uri="{FF2B5EF4-FFF2-40B4-BE49-F238E27FC236}">
                  <a16:creationId xmlns:a16="http://schemas.microsoft.com/office/drawing/2014/main" id="{B4AA5888-8271-4998-8A8E-9D889A855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1" name="Picture 22">
              <a:extLst>
                <a:ext uri="{FF2B5EF4-FFF2-40B4-BE49-F238E27FC236}">
                  <a16:creationId xmlns:a16="http://schemas.microsoft.com/office/drawing/2014/main" id="{2D374E4F-3AE4-4968-AE62-9B8BA76C6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2" name="Picture 23">
              <a:extLst>
                <a:ext uri="{FF2B5EF4-FFF2-40B4-BE49-F238E27FC236}">
                  <a16:creationId xmlns:a16="http://schemas.microsoft.com/office/drawing/2014/main" id="{8DDCEA63-6147-431C-8D3C-7EDCA9BE0A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63" name="Group 56">
            <a:extLst>
              <a:ext uri="{FF2B5EF4-FFF2-40B4-BE49-F238E27FC236}">
                <a16:creationId xmlns:a16="http://schemas.microsoft.com/office/drawing/2014/main" id="{543B9551-8A79-456D-A158-809BBF745B8B}"/>
              </a:ext>
            </a:extLst>
          </p:cNvPr>
          <p:cNvGrpSpPr/>
          <p:nvPr/>
        </p:nvGrpSpPr>
        <p:grpSpPr>
          <a:xfrm>
            <a:off x="4164283" y="3304188"/>
            <a:ext cx="1539560" cy="171967"/>
            <a:chOff x="7746380" y="2949426"/>
            <a:chExt cx="2188691" cy="244475"/>
          </a:xfrm>
        </p:grpSpPr>
        <p:pic>
          <p:nvPicPr>
            <p:cNvPr id="1364" name="Picture 14">
              <a:extLst>
                <a:ext uri="{FF2B5EF4-FFF2-40B4-BE49-F238E27FC236}">
                  <a16:creationId xmlns:a16="http://schemas.microsoft.com/office/drawing/2014/main" id="{C548BA45-B5E0-418F-BA26-D291D0AA0B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5" name="Picture 15">
              <a:extLst>
                <a:ext uri="{FF2B5EF4-FFF2-40B4-BE49-F238E27FC236}">
                  <a16:creationId xmlns:a16="http://schemas.microsoft.com/office/drawing/2014/main" id="{347DC17D-8906-4E9D-810B-D1A48E78B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6" name="Picture 16">
              <a:extLst>
                <a:ext uri="{FF2B5EF4-FFF2-40B4-BE49-F238E27FC236}">
                  <a16:creationId xmlns:a16="http://schemas.microsoft.com/office/drawing/2014/main" id="{CB7DE867-46EE-4369-AED3-34E6A0763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7" name="Picture 17">
              <a:extLst>
                <a:ext uri="{FF2B5EF4-FFF2-40B4-BE49-F238E27FC236}">
                  <a16:creationId xmlns:a16="http://schemas.microsoft.com/office/drawing/2014/main" id="{A8DE3E5A-DC1E-49F3-A062-AB9AAA47D1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8" name="Picture 18">
              <a:extLst>
                <a:ext uri="{FF2B5EF4-FFF2-40B4-BE49-F238E27FC236}">
                  <a16:creationId xmlns:a16="http://schemas.microsoft.com/office/drawing/2014/main" id="{3C3BC139-8F54-4BA5-8B47-2E0E27239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9" name="Picture 19">
              <a:extLst>
                <a:ext uri="{FF2B5EF4-FFF2-40B4-BE49-F238E27FC236}">
                  <a16:creationId xmlns:a16="http://schemas.microsoft.com/office/drawing/2014/main" id="{83005FC0-210D-443F-BBFE-400D200577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0" name="Picture 20">
              <a:extLst>
                <a:ext uri="{FF2B5EF4-FFF2-40B4-BE49-F238E27FC236}">
                  <a16:creationId xmlns:a16="http://schemas.microsoft.com/office/drawing/2014/main" id="{C65EDDDC-0EEF-42DD-ABEF-0121DE0C30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1" name="Picture 21">
              <a:extLst>
                <a:ext uri="{FF2B5EF4-FFF2-40B4-BE49-F238E27FC236}">
                  <a16:creationId xmlns:a16="http://schemas.microsoft.com/office/drawing/2014/main" id="{919E695C-0A0D-469C-9B83-9D93D9523B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2" name="Picture 22">
              <a:extLst>
                <a:ext uri="{FF2B5EF4-FFF2-40B4-BE49-F238E27FC236}">
                  <a16:creationId xmlns:a16="http://schemas.microsoft.com/office/drawing/2014/main" id="{5DEAD883-2D42-4E8B-9464-33B7DCB67D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3" name="Picture 23">
              <a:extLst>
                <a:ext uri="{FF2B5EF4-FFF2-40B4-BE49-F238E27FC236}">
                  <a16:creationId xmlns:a16="http://schemas.microsoft.com/office/drawing/2014/main" id="{944D1B1E-8856-418D-B0FE-8278FAF02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74" name="Group 56">
            <a:extLst>
              <a:ext uri="{FF2B5EF4-FFF2-40B4-BE49-F238E27FC236}">
                <a16:creationId xmlns:a16="http://schemas.microsoft.com/office/drawing/2014/main" id="{943ADECC-470A-4325-9326-22365D305654}"/>
              </a:ext>
            </a:extLst>
          </p:cNvPr>
          <p:cNvGrpSpPr/>
          <p:nvPr/>
        </p:nvGrpSpPr>
        <p:grpSpPr>
          <a:xfrm>
            <a:off x="4166376" y="2840587"/>
            <a:ext cx="1539560" cy="171967"/>
            <a:chOff x="7746380" y="2949426"/>
            <a:chExt cx="2188691" cy="244475"/>
          </a:xfrm>
        </p:grpSpPr>
        <p:pic>
          <p:nvPicPr>
            <p:cNvPr id="1375" name="Picture 14">
              <a:extLst>
                <a:ext uri="{FF2B5EF4-FFF2-40B4-BE49-F238E27FC236}">
                  <a16:creationId xmlns:a16="http://schemas.microsoft.com/office/drawing/2014/main" id="{0B46342E-15CE-4115-B7BD-A77D12833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6" name="Picture 15">
              <a:extLst>
                <a:ext uri="{FF2B5EF4-FFF2-40B4-BE49-F238E27FC236}">
                  <a16:creationId xmlns:a16="http://schemas.microsoft.com/office/drawing/2014/main" id="{603CE547-35DA-495F-9EF2-31958B373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7" name="Picture 16">
              <a:extLst>
                <a:ext uri="{FF2B5EF4-FFF2-40B4-BE49-F238E27FC236}">
                  <a16:creationId xmlns:a16="http://schemas.microsoft.com/office/drawing/2014/main" id="{F1ED893B-DF7C-467A-9BA8-B2EBC77ED7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8" name="Picture 17">
              <a:extLst>
                <a:ext uri="{FF2B5EF4-FFF2-40B4-BE49-F238E27FC236}">
                  <a16:creationId xmlns:a16="http://schemas.microsoft.com/office/drawing/2014/main" id="{09D47567-3204-4E07-97F5-B137B63E3D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79" name="Picture 18">
              <a:extLst>
                <a:ext uri="{FF2B5EF4-FFF2-40B4-BE49-F238E27FC236}">
                  <a16:creationId xmlns:a16="http://schemas.microsoft.com/office/drawing/2014/main" id="{CD9D27CE-BFB8-43EC-8BDF-1043826D72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0" name="Picture 19">
              <a:extLst>
                <a:ext uri="{FF2B5EF4-FFF2-40B4-BE49-F238E27FC236}">
                  <a16:creationId xmlns:a16="http://schemas.microsoft.com/office/drawing/2014/main" id="{19642E47-898D-404E-A123-8EE32C027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1" name="Picture 20">
              <a:extLst>
                <a:ext uri="{FF2B5EF4-FFF2-40B4-BE49-F238E27FC236}">
                  <a16:creationId xmlns:a16="http://schemas.microsoft.com/office/drawing/2014/main" id="{03DFB286-6BF9-4228-B15B-5579FDC775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2" name="Picture 21">
              <a:extLst>
                <a:ext uri="{FF2B5EF4-FFF2-40B4-BE49-F238E27FC236}">
                  <a16:creationId xmlns:a16="http://schemas.microsoft.com/office/drawing/2014/main" id="{B735063E-46A7-4616-830F-B231FAD74A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3" name="Picture 22">
              <a:extLst>
                <a:ext uri="{FF2B5EF4-FFF2-40B4-BE49-F238E27FC236}">
                  <a16:creationId xmlns:a16="http://schemas.microsoft.com/office/drawing/2014/main" id="{C611AC3E-76D6-4FFF-9599-4D047BC04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4" name="Picture 23">
              <a:extLst>
                <a:ext uri="{FF2B5EF4-FFF2-40B4-BE49-F238E27FC236}">
                  <a16:creationId xmlns:a16="http://schemas.microsoft.com/office/drawing/2014/main" id="{ABA22FA2-76FC-40AC-A2AC-686A0EB72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85" name="Group 56">
            <a:extLst>
              <a:ext uri="{FF2B5EF4-FFF2-40B4-BE49-F238E27FC236}">
                <a16:creationId xmlns:a16="http://schemas.microsoft.com/office/drawing/2014/main" id="{A189632F-1328-4D5F-931B-9113CDA6330D}"/>
              </a:ext>
            </a:extLst>
          </p:cNvPr>
          <p:cNvGrpSpPr/>
          <p:nvPr/>
        </p:nvGrpSpPr>
        <p:grpSpPr>
          <a:xfrm>
            <a:off x="4167088" y="2409985"/>
            <a:ext cx="1539560" cy="171967"/>
            <a:chOff x="7746380" y="2949426"/>
            <a:chExt cx="2188691" cy="244475"/>
          </a:xfrm>
        </p:grpSpPr>
        <p:pic>
          <p:nvPicPr>
            <p:cNvPr id="1386" name="Picture 14">
              <a:extLst>
                <a:ext uri="{FF2B5EF4-FFF2-40B4-BE49-F238E27FC236}">
                  <a16:creationId xmlns:a16="http://schemas.microsoft.com/office/drawing/2014/main" id="{3778DCDE-89EB-45A5-B07D-162B130FF7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7" name="Picture 15">
              <a:extLst>
                <a:ext uri="{FF2B5EF4-FFF2-40B4-BE49-F238E27FC236}">
                  <a16:creationId xmlns:a16="http://schemas.microsoft.com/office/drawing/2014/main" id="{A2701C52-D4E6-4554-B7F1-D1C9E37D2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8" name="Picture 16">
              <a:extLst>
                <a:ext uri="{FF2B5EF4-FFF2-40B4-BE49-F238E27FC236}">
                  <a16:creationId xmlns:a16="http://schemas.microsoft.com/office/drawing/2014/main" id="{024D93E5-916D-4498-97C9-A8DB65CF23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9" name="Picture 17">
              <a:extLst>
                <a:ext uri="{FF2B5EF4-FFF2-40B4-BE49-F238E27FC236}">
                  <a16:creationId xmlns:a16="http://schemas.microsoft.com/office/drawing/2014/main" id="{95CE5D82-9C46-4AFF-823B-AB1ED90141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0" name="Picture 18">
              <a:extLst>
                <a:ext uri="{FF2B5EF4-FFF2-40B4-BE49-F238E27FC236}">
                  <a16:creationId xmlns:a16="http://schemas.microsoft.com/office/drawing/2014/main" id="{AE51A4E1-0B04-4E74-A4E5-43632B7D65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1" name="Picture 19">
              <a:extLst>
                <a:ext uri="{FF2B5EF4-FFF2-40B4-BE49-F238E27FC236}">
                  <a16:creationId xmlns:a16="http://schemas.microsoft.com/office/drawing/2014/main" id="{5BEE1D30-A8F7-4004-ABBD-411A5A501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2" name="Picture 20">
              <a:extLst>
                <a:ext uri="{FF2B5EF4-FFF2-40B4-BE49-F238E27FC236}">
                  <a16:creationId xmlns:a16="http://schemas.microsoft.com/office/drawing/2014/main" id="{C25BFF44-4EF0-41C7-8A9A-CAC64AA0BA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3" name="Picture 21">
              <a:extLst>
                <a:ext uri="{FF2B5EF4-FFF2-40B4-BE49-F238E27FC236}">
                  <a16:creationId xmlns:a16="http://schemas.microsoft.com/office/drawing/2014/main" id="{19C4D68A-687F-4A99-A44D-22F88872E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4" name="Picture 22">
              <a:extLst>
                <a:ext uri="{FF2B5EF4-FFF2-40B4-BE49-F238E27FC236}">
                  <a16:creationId xmlns:a16="http://schemas.microsoft.com/office/drawing/2014/main" id="{3A9F9C43-BA9C-4BB6-AD9C-522C35BDF3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5" name="Picture 23">
              <a:extLst>
                <a:ext uri="{FF2B5EF4-FFF2-40B4-BE49-F238E27FC236}">
                  <a16:creationId xmlns:a16="http://schemas.microsoft.com/office/drawing/2014/main" id="{9BAE8498-18F2-4FFC-9AAD-10E412E46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396" name="Group 56">
            <a:extLst>
              <a:ext uri="{FF2B5EF4-FFF2-40B4-BE49-F238E27FC236}">
                <a16:creationId xmlns:a16="http://schemas.microsoft.com/office/drawing/2014/main" id="{D8B7A4AD-0E46-4827-917D-2CB672E44FC3}"/>
              </a:ext>
            </a:extLst>
          </p:cNvPr>
          <p:cNvGrpSpPr/>
          <p:nvPr/>
        </p:nvGrpSpPr>
        <p:grpSpPr>
          <a:xfrm>
            <a:off x="4166361" y="1944187"/>
            <a:ext cx="1539560" cy="171967"/>
            <a:chOff x="7746380" y="2949426"/>
            <a:chExt cx="2188691" cy="244475"/>
          </a:xfrm>
        </p:grpSpPr>
        <p:pic>
          <p:nvPicPr>
            <p:cNvPr id="1397" name="Picture 14">
              <a:extLst>
                <a:ext uri="{FF2B5EF4-FFF2-40B4-BE49-F238E27FC236}">
                  <a16:creationId xmlns:a16="http://schemas.microsoft.com/office/drawing/2014/main" id="{B6CA6CDF-265E-47E7-8A52-4D69C3056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8" name="Picture 15">
              <a:extLst>
                <a:ext uri="{FF2B5EF4-FFF2-40B4-BE49-F238E27FC236}">
                  <a16:creationId xmlns:a16="http://schemas.microsoft.com/office/drawing/2014/main" id="{C1551363-FA2A-4A13-8421-8BE8D2723D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99" name="Picture 16">
              <a:extLst>
                <a:ext uri="{FF2B5EF4-FFF2-40B4-BE49-F238E27FC236}">
                  <a16:creationId xmlns:a16="http://schemas.microsoft.com/office/drawing/2014/main" id="{C935BBB0-4A6A-4CB3-A915-BFD1347050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0" name="Picture 17">
              <a:extLst>
                <a:ext uri="{FF2B5EF4-FFF2-40B4-BE49-F238E27FC236}">
                  <a16:creationId xmlns:a16="http://schemas.microsoft.com/office/drawing/2014/main" id="{3F4102D5-538D-4D02-8E7E-CEA83D75E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1" name="Picture 18">
              <a:extLst>
                <a:ext uri="{FF2B5EF4-FFF2-40B4-BE49-F238E27FC236}">
                  <a16:creationId xmlns:a16="http://schemas.microsoft.com/office/drawing/2014/main" id="{C17A6D20-CB41-49FB-9EDF-E737BDFFA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2" name="Picture 19">
              <a:extLst>
                <a:ext uri="{FF2B5EF4-FFF2-40B4-BE49-F238E27FC236}">
                  <a16:creationId xmlns:a16="http://schemas.microsoft.com/office/drawing/2014/main" id="{F0C97491-769B-4551-A4A7-0A236C6D51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3" name="Picture 20">
              <a:extLst>
                <a:ext uri="{FF2B5EF4-FFF2-40B4-BE49-F238E27FC236}">
                  <a16:creationId xmlns:a16="http://schemas.microsoft.com/office/drawing/2014/main" id="{ED310CC5-22AC-4213-B96E-385E055A8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4" name="Picture 21">
              <a:extLst>
                <a:ext uri="{FF2B5EF4-FFF2-40B4-BE49-F238E27FC236}">
                  <a16:creationId xmlns:a16="http://schemas.microsoft.com/office/drawing/2014/main" id="{F03D5E8C-CCF6-4331-A2BF-4219C0496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5" name="Picture 22">
              <a:extLst>
                <a:ext uri="{FF2B5EF4-FFF2-40B4-BE49-F238E27FC236}">
                  <a16:creationId xmlns:a16="http://schemas.microsoft.com/office/drawing/2014/main" id="{4CE4EE93-D265-418F-91EF-9B5B3FFC90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6" name="Picture 23">
              <a:extLst>
                <a:ext uri="{FF2B5EF4-FFF2-40B4-BE49-F238E27FC236}">
                  <a16:creationId xmlns:a16="http://schemas.microsoft.com/office/drawing/2014/main" id="{57E56103-4C0A-4650-9395-91C1C14C4E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07" name="Group 56">
            <a:extLst>
              <a:ext uri="{FF2B5EF4-FFF2-40B4-BE49-F238E27FC236}">
                <a16:creationId xmlns:a16="http://schemas.microsoft.com/office/drawing/2014/main" id="{934F8526-10BF-40BD-96EC-D7344AD72E5E}"/>
              </a:ext>
            </a:extLst>
          </p:cNvPr>
          <p:cNvGrpSpPr/>
          <p:nvPr/>
        </p:nvGrpSpPr>
        <p:grpSpPr>
          <a:xfrm>
            <a:off x="4166130" y="1511824"/>
            <a:ext cx="1539560" cy="171967"/>
            <a:chOff x="7746380" y="2949426"/>
            <a:chExt cx="2188691" cy="244475"/>
          </a:xfrm>
        </p:grpSpPr>
        <p:pic>
          <p:nvPicPr>
            <p:cNvPr id="1408" name="Picture 14">
              <a:extLst>
                <a:ext uri="{FF2B5EF4-FFF2-40B4-BE49-F238E27FC236}">
                  <a16:creationId xmlns:a16="http://schemas.microsoft.com/office/drawing/2014/main" id="{52D03AB6-4096-41D6-8EA8-E3FCC94C32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09" name="Picture 15">
              <a:extLst>
                <a:ext uri="{FF2B5EF4-FFF2-40B4-BE49-F238E27FC236}">
                  <a16:creationId xmlns:a16="http://schemas.microsoft.com/office/drawing/2014/main" id="{0D975B57-4B61-47E0-A780-F2321A12C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0" name="Picture 16">
              <a:extLst>
                <a:ext uri="{FF2B5EF4-FFF2-40B4-BE49-F238E27FC236}">
                  <a16:creationId xmlns:a16="http://schemas.microsoft.com/office/drawing/2014/main" id="{908AA54B-11C9-4ADD-BF4F-E8E23E722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1" name="Picture 17">
              <a:extLst>
                <a:ext uri="{FF2B5EF4-FFF2-40B4-BE49-F238E27FC236}">
                  <a16:creationId xmlns:a16="http://schemas.microsoft.com/office/drawing/2014/main" id="{C6263041-FEC6-405B-A888-EF7FC4039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2" name="Picture 18">
              <a:extLst>
                <a:ext uri="{FF2B5EF4-FFF2-40B4-BE49-F238E27FC236}">
                  <a16:creationId xmlns:a16="http://schemas.microsoft.com/office/drawing/2014/main" id="{CB7D8DF0-D8DA-4AE8-B924-ED7250AD24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3" name="Picture 19">
              <a:extLst>
                <a:ext uri="{FF2B5EF4-FFF2-40B4-BE49-F238E27FC236}">
                  <a16:creationId xmlns:a16="http://schemas.microsoft.com/office/drawing/2014/main" id="{3044F3F9-6A4A-4F41-BD2E-DB95C4244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4" name="Picture 20">
              <a:extLst>
                <a:ext uri="{FF2B5EF4-FFF2-40B4-BE49-F238E27FC236}">
                  <a16:creationId xmlns:a16="http://schemas.microsoft.com/office/drawing/2014/main" id="{1CA3083C-CBA2-4AF4-8518-6493C0DEB6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5" name="Picture 21">
              <a:extLst>
                <a:ext uri="{FF2B5EF4-FFF2-40B4-BE49-F238E27FC236}">
                  <a16:creationId xmlns:a16="http://schemas.microsoft.com/office/drawing/2014/main" id="{7F42A056-E8E5-4FD6-97F2-C299AD05A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6" name="Picture 22">
              <a:extLst>
                <a:ext uri="{FF2B5EF4-FFF2-40B4-BE49-F238E27FC236}">
                  <a16:creationId xmlns:a16="http://schemas.microsoft.com/office/drawing/2014/main" id="{62768C5A-698F-4966-B843-A707D370E0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17" name="Picture 23">
              <a:extLst>
                <a:ext uri="{FF2B5EF4-FFF2-40B4-BE49-F238E27FC236}">
                  <a16:creationId xmlns:a16="http://schemas.microsoft.com/office/drawing/2014/main" id="{B363682E-DA52-4DA5-A302-5771AD5AC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18" name="Group 56">
            <a:extLst>
              <a:ext uri="{FF2B5EF4-FFF2-40B4-BE49-F238E27FC236}">
                <a16:creationId xmlns:a16="http://schemas.microsoft.com/office/drawing/2014/main" id="{D2F26ABC-C796-4DF3-964A-2C5BC0D00B97}"/>
              </a:ext>
            </a:extLst>
          </p:cNvPr>
          <p:cNvGrpSpPr/>
          <p:nvPr/>
        </p:nvGrpSpPr>
        <p:grpSpPr>
          <a:xfrm>
            <a:off x="5916733" y="1496022"/>
            <a:ext cx="1539560" cy="171967"/>
            <a:chOff x="7746380" y="2949426"/>
            <a:chExt cx="2188691" cy="244475"/>
          </a:xfrm>
        </p:grpSpPr>
        <p:pic>
          <p:nvPicPr>
            <p:cNvPr id="1419" name="Picture 14">
              <a:extLst>
                <a:ext uri="{FF2B5EF4-FFF2-40B4-BE49-F238E27FC236}">
                  <a16:creationId xmlns:a16="http://schemas.microsoft.com/office/drawing/2014/main" id="{E6EE5A8F-493C-42E1-9A17-1CBEC3106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0" name="Picture 15">
              <a:extLst>
                <a:ext uri="{FF2B5EF4-FFF2-40B4-BE49-F238E27FC236}">
                  <a16:creationId xmlns:a16="http://schemas.microsoft.com/office/drawing/2014/main" id="{192E10E8-0813-4AC6-8CA0-E65EE4896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1" name="Picture 16">
              <a:extLst>
                <a:ext uri="{FF2B5EF4-FFF2-40B4-BE49-F238E27FC236}">
                  <a16:creationId xmlns:a16="http://schemas.microsoft.com/office/drawing/2014/main" id="{F6A6FF18-7211-49A9-AD2B-EF9842AFE2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2" name="Picture 17">
              <a:extLst>
                <a:ext uri="{FF2B5EF4-FFF2-40B4-BE49-F238E27FC236}">
                  <a16:creationId xmlns:a16="http://schemas.microsoft.com/office/drawing/2014/main" id="{56CBCAE5-C3AF-420A-9E01-F48358FA48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3" name="Picture 18">
              <a:extLst>
                <a:ext uri="{FF2B5EF4-FFF2-40B4-BE49-F238E27FC236}">
                  <a16:creationId xmlns:a16="http://schemas.microsoft.com/office/drawing/2014/main" id="{0293700E-DD89-4331-9AF7-949683E18C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4" name="Picture 19">
              <a:extLst>
                <a:ext uri="{FF2B5EF4-FFF2-40B4-BE49-F238E27FC236}">
                  <a16:creationId xmlns:a16="http://schemas.microsoft.com/office/drawing/2014/main" id="{E98D4AC0-EE18-4980-A116-CCA35980F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5" name="Picture 20">
              <a:extLst>
                <a:ext uri="{FF2B5EF4-FFF2-40B4-BE49-F238E27FC236}">
                  <a16:creationId xmlns:a16="http://schemas.microsoft.com/office/drawing/2014/main" id="{9CBD3982-8AD2-4BD7-9A30-2FEE02BD95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6" name="Picture 21">
              <a:extLst>
                <a:ext uri="{FF2B5EF4-FFF2-40B4-BE49-F238E27FC236}">
                  <a16:creationId xmlns:a16="http://schemas.microsoft.com/office/drawing/2014/main" id="{020CC0A5-9B67-45D8-81EF-657E4B53E5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7" name="Picture 22">
              <a:extLst>
                <a:ext uri="{FF2B5EF4-FFF2-40B4-BE49-F238E27FC236}">
                  <a16:creationId xmlns:a16="http://schemas.microsoft.com/office/drawing/2014/main" id="{6A1AD688-FF77-46C9-844C-0E320E18FD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28" name="Picture 23">
              <a:extLst>
                <a:ext uri="{FF2B5EF4-FFF2-40B4-BE49-F238E27FC236}">
                  <a16:creationId xmlns:a16="http://schemas.microsoft.com/office/drawing/2014/main" id="{EE41353C-A16E-4645-965F-B204D013E5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29" name="Group 56">
            <a:extLst>
              <a:ext uri="{FF2B5EF4-FFF2-40B4-BE49-F238E27FC236}">
                <a16:creationId xmlns:a16="http://schemas.microsoft.com/office/drawing/2014/main" id="{2064AD6F-3966-4A3B-B413-30DB4EEA8E4A}"/>
              </a:ext>
            </a:extLst>
          </p:cNvPr>
          <p:cNvGrpSpPr/>
          <p:nvPr/>
        </p:nvGrpSpPr>
        <p:grpSpPr>
          <a:xfrm>
            <a:off x="5916733" y="1936884"/>
            <a:ext cx="1539560" cy="171967"/>
            <a:chOff x="7746380" y="2949426"/>
            <a:chExt cx="2188691" cy="244475"/>
          </a:xfrm>
        </p:grpSpPr>
        <p:pic>
          <p:nvPicPr>
            <p:cNvPr id="1430" name="Picture 14">
              <a:extLst>
                <a:ext uri="{FF2B5EF4-FFF2-40B4-BE49-F238E27FC236}">
                  <a16:creationId xmlns:a16="http://schemas.microsoft.com/office/drawing/2014/main" id="{8988E694-5D32-44A1-8619-954B25040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1" name="Picture 15">
              <a:extLst>
                <a:ext uri="{FF2B5EF4-FFF2-40B4-BE49-F238E27FC236}">
                  <a16:creationId xmlns:a16="http://schemas.microsoft.com/office/drawing/2014/main" id="{85658810-4853-435F-ABA7-7FA86935E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2" name="Picture 16">
              <a:extLst>
                <a:ext uri="{FF2B5EF4-FFF2-40B4-BE49-F238E27FC236}">
                  <a16:creationId xmlns:a16="http://schemas.microsoft.com/office/drawing/2014/main" id="{EA327681-E613-4F79-A119-576156520A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3" name="Picture 17">
              <a:extLst>
                <a:ext uri="{FF2B5EF4-FFF2-40B4-BE49-F238E27FC236}">
                  <a16:creationId xmlns:a16="http://schemas.microsoft.com/office/drawing/2014/main" id="{1B25E2C6-1B5B-4AF3-830E-F96A42A123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4" name="Picture 18">
              <a:extLst>
                <a:ext uri="{FF2B5EF4-FFF2-40B4-BE49-F238E27FC236}">
                  <a16:creationId xmlns:a16="http://schemas.microsoft.com/office/drawing/2014/main" id="{FB16947D-E7D5-4F41-871A-DF458A1B0B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5" name="Picture 19">
              <a:extLst>
                <a:ext uri="{FF2B5EF4-FFF2-40B4-BE49-F238E27FC236}">
                  <a16:creationId xmlns:a16="http://schemas.microsoft.com/office/drawing/2014/main" id="{D6E82CAC-D81C-427D-9FDF-F960ACF76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6" name="Picture 20">
              <a:extLst>
                <a:ext uri="{FF2B5EF4-FFF2-40B4-BE49-F238E27FC236}">
                  <a16:creationId xmlns:a16="http://schemas.microsoft.com/office/drawing/2014/main" id="{5550C5D1-B37A-4873-9381-3A4416BCB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7" name="Picture 21">
              <a:extLst>
                <a:ext uri="{FF2B5EF4-FFF2-40B4-BE49-F238E27FC236}">
                  <a16:creationId xmlns:a16="http://schemas.microsoft.com/office/drawing/2014/main" id="{970A9861-69F8-408E-9921-237D0D1A6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8" name="Picture 22">
              <a:extLst>
                <a:ext uri="{FF2B5EF4-FFF2-40B4-BE49-F238E27FC236}">
                  <a16:creationId xmlns:a16="http://schemas.microsoft.com/office/drawing/2014/main" id="{198FB4E1-97D7-4735-A5F6-AF58497EBE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9" name="Picture 23">
              <a:extLst>
                <a:ext uri="{FF2B5EF4-FFF2-40B4-BE49-F238E27FC236}">
                  <a16:creationId xmlns:a16="http://schemas.microsoft.com/office/drawing/2014/main" id="{B80DD2DD-EE3B-488C-BFA5-B2DD9BCDA6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40" name="Group 56">
            <a:extLst>
              <a:ext uri="{FF2B5EF4-FFF2-40B4-BE49-F238E27FC236}">
                <a16:creationId xmlns:a16="http://schemas.microsoft.com/office/drawing/2014/main" id="{E54C2807-C9DB-44DA-BA4C-70A42324F6C2}"/>
              </a:ext>
            </a:extLst>
          </p:cNvPr>
          <p:cNvGrpSpPr/>
          <p:nvPr/>
        </p:nvGrpSpPr>
        <p:grpSpPr>
          <a:xfrm>
            <a:off x="5916286" y="1496022"/>
            <a:ext cx="1539560" cy="171967"/>
            <a:chOff x="7746380" y="2949426"/>
            <a:chExt cx="2188691" cy="244475"/>
          </a:xfrm>
        </p:grpSpPr>
        <p:pic>
          <p:nvPicPr>
            <p:cNvPr id="1441" name="Picture 14">
              <a:extLst>
                <a:ext uri="{FF2B5EF4-FFF2-40B4-BE49-F238E27FC236}">
                  <a16:creationId xmlns:a16="http://schemas.microsoft.com/office/drawing/2014/main" id="{82E9E4BE-0D44-430B-B35A-484C361FE2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2" name="Picture 15">
              <a:extLst>
                <a:ext uri="{FF2B5EF4-FFF2-40B4-BE49-F238E27FC236}">
                  <a16:creationId xmlns:a16="http://schemas.microsoft.com/office/drawing/2014/main" id="{6444FBCA-EA70-441E-9CA1-6C14C0138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3" name="Picture 16">
              <a:extLst>
                <a:ext uri="{FF2B5EF4-FFF2-40B4-BE49-F238E27FC236}">
                  <a16:creationId xmlns:a16="http://schemas.microsoft.com/office/drawing/2014/main" id="{7865FEA4-7ADD-4F7C-8297-2DC03A3B9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4" name="Picture 17">
              <a:extLst>
                <a:ext uri="{FF2B5EF4-FFF2-40B4-BE49-F238E27FC236}">
                  <a16:creationId xmlns:a16="http://schemas.microsoft.com/office/drawing/2014/main" id="{4A0B0211-3719-450D-9C4C-3FE66D7EC8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5" name="Picture 18">
              <a:extLst>
                <a:ext uri="{FF2B5EF4-FFF2-40B4-BE49-F238E27FC236}">
                  <a16:creationId xmlns:a16="http://schemas.microsoft.com/office/drawing/2014/main" id="{681D76F1-F64F-4EF3-83C1-3FC0BE365B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6" name="Picture 19">
              <a:extLst>
                <a:ext uri="{FF2B5EF4-FFF2-40B4-BE49-F238E27FC236}">
                  <a16:creationId xmlns:a16="http://schemas.microsoft.com/office/drawing/2014/main" id="{A56F69AC-AC4C-47D8-A6FC-C276A9A12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7" name="Picture 20">
              <a:extLst>
                <a:ext uri="{FF2B5EF4-FFF2-40B4-BE49-F238E27FC236}">
                  <a16:creationId xmlns:a16="http://schemas.microsoft.com/office/drawing/2014/main" id="{AA249164-BC9D-42D8-8ECE-DB6F58EAE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8" name="Picture 21">
              <a:extLst>
                <a:ext uri="{FF2B5EF4-FFF2-40B4-BE49-F238E27FC236}">
                  <a16:creationId xmlns:a16="http://schemas.microsoft.com/office/drawing/2014/main" id="{90A97C1C-36A9-44D4-9DD6-FDFC34A39D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9" name="Picture 22">
              <a:extLst>
                <a:ext uri="{FF2B5EF4-FFF2-40B4-BE49-F238E27FC236}">
                  <a16:creationId xmlns:a16="http://schemas.microsoft.com/office/drawing/2014/main" id="{6FD973AF-0677-4DD0-B584-77D8E7F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0" name="Picture 23">
              <a:extLst>
                <a:ext uri="{FF2B5EF4-FFF2-40B4-BE49-F238E27FC236}">
                  <a16:creationId xmlns:a16="http://schemas.microsoft.com/office/drawing/2014/main" id="{3D786C0D-1F1C-4166-AB85-0B5DD5005B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51" name="Group 56">
            <a:extLst>
              <a:ext uri="{FF2B5EF4-FFF2-40B4-BE49-F238E27FC236}">
                <a16:creationId xmlns:a16="http://schemas.microsoft.com/office/drawing/2014/main" id="{602FC12F-2066-475E-8D7F-A8ADB791C647}"/>
              </a:ext>
            </a:extLst>
          </p:cNvPr>
          <p:cNvGrpSpPr/>
          <p:nvPr/>
        </p:nvGrpSpPr>
        <p:grpSpPr>
          <a:xfrm>
            <a:off x="5916286" y="1936884"/>
            <a:ext cx="1539560" cy="171967"/>
            <a:chOff x="7746380" y="2949426"/>
            <a:chExt cx="2188691" cy="244475"/>
          </a:xfrm>
        </p:grpSpPr>
        <p:pic>
          <p:nvPicPr>
            <p:cNvPr id="1452" name="Picture 14">
              <a:extLst>
                <a:ext uri="{FF2B5EF4-FFF2-40B4-BE49-F238E27FC236}">
                  <a16:creationId xmlns:a16="http://schemas.microsoft.com/office/drawing/2014/main" id="{BE5D2DC1-CD15-4E78-AD78-75222DD6B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3" name="Picture 15">
              <a:extLst>
                <a:ext uri="{FF2B5EF4-FFF2-40B4-BE49-F238E27FC236}">
                  <a16:creationId xmlns:a16="http://schemas.microsoft.com/office/drawing/2014/main" id="{9EDA5810-D602-4404-8177-262CC2537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4" name="Picture 16">
              <a:extLst>
                <a:ext uri="{FF2B5EF4-FFF2-40B4-BE49-F238E27FC236}">
                  <a16:creationId xmlns:a16="http://schemas.microsoft.com/office/drawing/2014/main" id="{28704590-E846-496C-8DFA-27D3C822E4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5" name="Picture 17">
              <a:extLst>
                <a:ext uri="{FF2B5EF4-FFF2-40B4-BE49-F238E27FC236}">
                  <a16:creationId xmlns:a16="http://schemas.microsoft.com/office/drawing/2014/main" id="{2E4CA8D9-324A-4F72-8C5A-A921C69D85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6" name="Picture 18">
              <a:extLst>
                <a:ext uri="{FF2B5EF4-FFF2-40B4-BE49-F238E27FC236}">
                  <a16:creationId xmlns:a16="http://schemas.microsoft.com/office/drawing/2014/main" id="{6894B9AA-59BE-45AE-AC78-EB5BCA97D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7" name="Picture 19">
              <a:extLst>
                <a:ext uri="{FF2B5EF4-FFF2-40B4-BE49-F238E27FC236}">
                  <a16:creationId xmlns:a16="http://schemas.microsoft.com/office/drawing/2014/main" id="{CBEBB55B-54B4-400C-9243-E639D410B1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8" name="Picture 20">
              <a:extLst>
                <a:ext uri="{FF2B5EF4-FFF2-40B4-BE49-F238E27FC236}">
                  <a16:creationId xmlns:a16="http://schemas.microsoft.com/office/drawing/2014/main" id="{BCB0C528-AF81-4411-BD5E-C72BF190E6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9" name="Picture 21">
              <a:extLst>
                <a:ext uri="{FF2B5EF4-FFF2-40B4-BE49-F238E27FC236}">
                  <a16:creationId xmlns:a16="http://schemas.microsoft.com/office/drawing/2014/main" id="{51BF579E-F594-4F14-8B1C-A78383A953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0" name="Picture 22">
              <a:extLst>
                <a:ext uri="{FF2B5EF4-FFF2-40B4-BE49-F238E27FC236}">
                  <a16:creationId xmlns:a16="http://schemas.microsoft.com/office/drawing/2014/main" id="{03DDB236-B27C-4D82-B232-D29366F99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1" name="Picture 23">
              <a:extLst>
                <a:ext uri="{FF2B5EF4-FFF2-40B4-BE49-F238E27FC236}">
                  <a16:creationId xmlns:a16="http://schemas.microsoft.com/office/drawing/2014/main" id="{F0A599DE-C19C-4A01-8009-720DCE8F0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62" name="Group 56">
            <a:extLst>
              <a:ext uri="{FF2B5EF4-FFF2-40B4-BE49-F238E27FC236}">
                <a16:creationId xmlns:a16="http://schemas.microsoft.com/office/drawing/2014/main" id="{702E89DC-0FF4-4CB0-BA68-87ED31710890}"/>
              </a:ext>
            </a:extLst>
          </p:cNvPr>
          <p:cNvGrpSpPr/>
          <p:nvPr/>
        </p:nvGrpSpPr>
        <p:grpSpPr>
          <a:xfrm>
            <a:off x="4165029" y="5519118"/>
            <a:ext cx="1539560" cy="171967"/>
            <a:chOff x="7746380" y="2949426"/>
            <a:chExt cx="2188691" cy="244475"/>
          </a:xfrm>
        </p:grpSpPr>
        <p:pic>
          <p:nvPicPr>
            <p:cNvPr id="1463" name="Picture 14">
              <a:extLst>
                <a:ext uri="{FF2B5EF4-FFF2-40B4-BE49-F238E27FC236}">
                  <a16:creationId xmlns:a16="http://schemas.microsoft.com/office/drawing/2014/main" id="{72308F00-8D5A-4932-9C19-7344514809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4" name="Picture 15">
              <a:extLst>
                <a:ext uri="{FF2B5EF4-FFF2-40B4-BE49-F238E27FC236}">
                  <a16:creationId xmlns:a16="http://schemas.microsoft.com/office/drawing/2014/main" id="{A2F4017F-D3C8-473B-B7D3-9034795FC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5" name="Picture 16">
              <a:extLst>
                <a:ext uri="{FF2B5EF4-FFF2-40B4-BE49-F238E27FC236}">
                  <a16:creationId xmlns:a16="http://schemas.microsoft.com/office/drawing/2014/main" id="{1609F010-295F-462E-9590-BC43F0E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6" name="Picture 17">
              <a:extLst>
                <a:ext uri="{FF2B5EF4-FFF2-40B4-BE49-F238E27FC236}">
                  <a16:creationId xmlns:a16="http://schemas.microsoft.com/office/drawing/2014/main" id="{34912BE8-BC4A-4CEB-92FD-4E6F8DEF2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7" name="Picture 18">
              <a:extLst>
                <a:ext uri="{FF2B5EF4-FFF2-40B4-BE49-F238E27FC236}">
                  <a16:creationId xmlns:a16="http://schemas.microsoft.com/office/drawing/2014/main" id="{29395FEC-BE0D-406C-A521-80B06906FD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8" name="Picture 19">
              <a:extLst>
                <a:ext uri="{FF2B5EF4-FFF2-40B4-BE49-F238E27FC236}">
                  <a16:creationId xmlns:a16="http://schemas.microsoft.com/office/drawing/2014/main" id="{4100C50F-C1B4-45F6-9962-780FCA0BA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9" name="Picture 20">
              <a:extLst>
                <a:ext uri="{FF2B5EF4-FFF2-40B4-BE49-F238E27FC236}">
                  <a16:creationId xmlns:a16="http://schemas.microsoft.com/office/drawing/2014/main" id="{0B35F10D-0BD1-4044-99FD-6733579102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0" name="Picture 21">
              <a:extLst>
                <a:ext uri="{FF2B5EF4-FFF2-40B4-BE49-F238E27FC236}">
                  <a16:creationId xmlns:a16="http://schemas.microsoft.com/office/drawing/2014/main" id="{1E7DB097-ABC2-4234-9DB7-81043BB209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1" name="Picture 22">
              <a:extLst>
                <a:ext uri="{FF2B5EF4-FFF2-40B4-BE49-F238E27FC236}">
                  <a16:creationId xmlns:a16="http://schemas.microsoft.com/office/drawing/2014/main" id="{CAC7B0A6-333D-45AF-8F67-219C96B731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2" name="Picture 23">
              <a:extLst>
                <a:ext uri="{FF2B5EF4-FFF2-40B4-BE49-F238E27FC236}">
                  <a16:creationId xmlns:a16="http://schemas.microsoft.com/office/drawing/2014/main" id="{DCF41FCF-18BB-4886-8A58-BCEDCCAD21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73" name="Group 56">
            <a:extLst>
              <a:ext uri="{FF2B5EF4-FFF2-40B4-BE49-F238E27FC236}">
                <a16:creationId xmlns:a16="http://schemas.microsoft.com/office/drawing/2014/main" id="{E64DBFC9-CFD5-463F-BAC9-68AA36F6CD88}"/>
              </a:ext>
            </a:extLst>
          </p:cNvPr>
          <p:cNvGrpSpPr/>
          <p:nvPr/>
        </p:nvGrpSpPr>
        <p:grpSpPr>
          <a:xfrm>
            <a:off x="4162648" y="5087166"/>
            <a:ext cx="1539560" cy="171967"/>
            <a:chOff x="7746380" y="2949426"/>
            <a:chExt cx="2188691" cy="244475"/>
          </a:xfrm>
        </p:grpSpPr>
        <p:pic>
          <p:nvPicPr>
            <p:cNvPr id="1474" name="Picture 14">
              <a:extLst>
                <a:ext uri="{FF2B5EF4-FFF2-40B4-BE49-F238E27FC236}">
                  <a16:creationId xmlns:a16="http://schemas.microsoft.com/office/drawing/2014/main" id="{1F834AC3-E556-4F3C-B50D-FB55A404C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5" name="Picture 15">
              <a:extLst>
                <a:ext uri="{FF2B5EF4-FFF2-40B4-BE49-F238E27FC236}">
                  <a16:creationId xmlns:a16="http://schemas.microsoft.com/office/drawing/2014/main" id="{5365C35C-E506-419C-84A8-0978CF4D6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6" name="Picture 16">
              <a:extLst>
                <a:ext uri="{FF2B5EF4-FFF2-40B4-BE49-F238E27FC236}">
                  <a16:creationId xmlns:a16="http://schemas.microsoft.com/office/drawing/2014/main" id="{436E633A-218D-4876-B6E2-56145E7347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7" name="Picture 17">
              <a:extLst>
                <a:ext uri="{FF2B5EF4-FFF2-40B4-BE49-F238E27FC236}">
                  <a16:creationId xmlns:a16="http://schemas.microsoft.com/office/drawing/2014/main" id="{E0905461-0272-4DD1-B2ED-85A936A3BE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8" name="Picture 18">
              <a:extLst>
                <a:ext uri="{FF2B5EF4-FFF2-40B4-BE49-F238E27FC236}">
                  <a16:creationId xmlns:a16="http://schemas.microsoft.com/office/drawing/2014/main" id="{E1A68F2D-58C8-45EA-9383-53D18F2A35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79" name="Picture 19">
              <a:extLst>
                <a:ext uri="{FF2B5EF4-FFF2-40B4-BE49-F238E27FC236}">
                  <a16:creationId xmlns:a16="http://schemas.microsoft.com/office/drawing/2014/main" id="{455A8D87-BC2B-4E00-9EB4-FFAA69248B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0" name="Picture 20">
              <a:extLst>
                <a:ext uri="{FF2B5EF4-FFF2-40B4-BE49-F238E27FC236}">
                  <a16:creationId xmlns:a16="http://schemas.microsoft.com/office/drawing/2014/main" id="{84D7B0A5-54E3-4BE9-9C79-9A88A44CBB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1" name="Picture 21">
              <a:extLst>
                <a:ext uri="{FF2B5EF4-FFF2-40B4-BE49-F238E27FC236}">
                  <a16:creationId xmlns:a16="http://schemas.microsoft.com/office/drawing/2014/main" id="{5455B945-DB71-4AD8-866F-808842A43B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2" name="Picture 22">
              <a:extLst>
                <a:ext uri="{FF2B5EF4-FFF2-40B4-BE49-F238E27FC236}">
                  <a16:creationId xmlns:a16="http://schemas.microsoft.com/office/drawing/2014/main" id="{1A7E11FE-0882-4072-9838-EBC977A633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3" name="Picture 23">
              <a:extLst>
                <a:ext uri="{FF2B5EF4-FFF2-40B4-BE49-F238E27FC236}">
                  <a16:creationId xmlns:a16="http://schemas.microsoft.com/office/drawing/2014/main" id="{5AE9D5E5-685C-493F-B46E-A87DA0108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84" name="Group 56">
            <a:extLst>
              <a:ext uri="{FF2B5EF4-FFF2-40B4-BE49-F238E27FC236}">
                <a16:creationId xmlns:a16="http://schemas.microsoft.com/office/drawing/2014/main" id="{9CD959D0-B587-4EC8-8542-13CEDF30F8E6}"/>
              </a:ext>
            </a:extLst>
          </p:cNvPr>
          <p:cNvGrpSpPr/>
          <p:nvPr/>
        </p:nvGrpSpPr>
        <p:grpSpPr>
          <a:xfrm>
            <a:off x="5911294" y="2407750"/>
            <a:ext cx="1539560" cy="171967"/>
            <a:chOff x="7746380" y="2949426"/>
            <a:chExt cx="2188691" cy="244475"/>
          </a:xfrm>
        </p:grpSpPr>
        <p:pic>
          <p:nvPicPr>
            <p:cNvPr id="1485" name="Picture 14">
              <a:extLst>
                <a:ext uri="{FF2B5EF4-FFF2-40B4-BE49-F238E27FC236}">
                  <a16:creationId xmlns:a16="http://schemas.microsoft.com/office/drawing/2014/main" id="{A1C6D55C-ACF3-4A2D-8575-5CEBD93DBA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6" name="Picture 15">
              <a:extLst>
                <a:ext uri="{FF2B5EF4-FFF2-40B4-BE49-F238E27FC236}">
                  <a16:creationId xmlns:a16="http://schemas.microsoft.com/office/drawing/2014/main" id="{6187DA04-8CA1-46D1-BA10-2CF59FBCD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7" name="Picture 16">
              <a:extLst>
                <a:ext uri="{FF2B5EF4-FFF2-40B4-BE49-F238E27FC236}">
                  <a16:creationId xmlns:a16="http://schemas.microsoft.com/office/drawing/2014/main" id="{D9CA4EF0-9EB2-4BEC-98B7-3582108663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8" name="Picture 17">
              <a:extLst>
                <a:ext uri="{FF2B5EF4-FFF2-40B4-BE49-F238E27FC236}">
                  <a16:creationId xmlns:a16="http://schemas.microsoft.com/office/drawing/2014/main" id="{C865AE62-3FD5-4B30-96D0-2575035C0D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89" name="Picture 18">
              <a:extLst>
                <a:ext uri="{FF2B5EF4-FFF2-40B4-BE49-F238E27FC236}">
                  <a16:creationId xmlns:a16="http://schemas.microsoft.com/office/drawing/2014/main" id="{913520A1-4851-4E89-99DD-711AEEA1B1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0" name="Picture 19">
              <a:extLst>
                <a:ext uri="{FF2B5EF4-FFF2-40B4-BE49-F238E27FC236}">
                  <a16:creationId xmlns:a16="http://schemas.microsoft.com/office/drawing/2014/main" id="{138912D7-6529-4654-9866-A34786FFCA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1" name="Picture 20">
              <a:extLst>
                <a:ext uri="{FF2B5EF4-FFF2-40B4-BE49-F238E27FC236}">
                  <a16:creationId xmlns:a16="http://schemas.microsoft.com/office/drawing/2014/main" id="{AC99F690-91D8-4780-B84C-FFD9C56BE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2" name="Picture 21">
              <a:extLst>
                <a:ext uri="{FF2B5EF4-FFF2-40B4-BE49-F238E27FC236}">
                  <a16:creationId xmlns:a16="http://schemas.microsoft.com/office/drawing/2014/main" id="{FD330137-A538-4AAC-9F7F-BEEE302A1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3" name="Picture 22">
              <a:extLst>
                <a:ext uri="{FF2B5EF4-FFF2-40B4-BE49-F238E27FC236}">
                  <a16:creationId xmlns:a16="http://schemas.microsoft.com/office/drawing/2014/main" id="{23E5B85F-858A-4A72-B7AB-715866F0E0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4" name="Picture 23">
              <a:extLst>
                <a:ext uri="{FF2B5EF4-FFF2-40B4-BE49-F238E27FC236}">
                  <a16:creationId xmlns:a16="http://schemas.microsoft.com/office/drawing/2014/main" id="{E392AFC5-6792-49B5-9E6C-5C53F87BB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95" name="Group 56">
            <a:extLst>
              <a:ext uri="{FF2B5EF4-FFF2-40B4-BE49-F238E27FC236}">
                <a16:creationId xmlns:a16="http://schemas.microsoft.com/office/drawing/2014/main" id="{7001BBD8-DDB7-4828-9C94-2E5C27CB0C01}"/>
              </a:ext>
            </a:extLst>
          </p:cNvPr>
          <p:cNvGrpSpPr/>
          <p:nvPr/>
        </p:nvGrpSpPr>
        <p:grpSpPr>
          <a:xfrm>
            <a:off x="5911294" y="2848612"/>
            <a:ext cx="1539560" cy="171967"/>
            <a:chOff x="7746380" y="2949426"/>
            <a:chExt cx="2188691" cy="244475"/>
          </a:xfrm>
        </p:grpSpPr>
        <p:pic>
          <p:nvPicPr>
            <p:cNvPr id="1496" name="Picture 14">
              <a:extLst>
                <a:ext uri="{FF2B5EF4-FFF2-40B4-BE49-F238E27FC236}">
                  <a16:creationId xmlns:a16="http://schemas.microsoft.com/office/drawing/2014/main" id="{03008E0D-E7DD-4168-879B-6702D81D72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7" name="Picture 15">
              <a:extLst>
                <a:ext uri="{FF2B5EF4-FFF2-40B4-BE49-F238E27FC236}">
                  <a16:creationId xmlns:a16="http://schemas.microsoft.com/office/drawing/2014/main" id="{0B76C3ED-E790-4197-B220-3DD18CD048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8" name="Picture 16">
              <a:extLst>
                <a:ext uri="{FF2B5EF4-FFF2-40B4-BE49-F238E27FC236}">
                  <a16:creationId xmlns:a16="http://schemas.microsoft.com/office/drawing/2014/main" id="{DE3D0E77-5147-4BF3-B626-E8382D8CD1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99" name="Picture 17">
              <a:extLst>
                <a:ext uri="{FF2B5EF4-FFF2-40B4-BE49-F238E27FC236}">
                  <a16:creationId xmlns:a16="http://schemas.microsoft.com/office/drawing/2014/main" id="{61777A7C-679B-423E-AE38-6A94C24CB6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0" name="Picture 18">
              <a:extLst>
                <a:ext uri="{FF2B5EF4-FFF2-40B4-BE49-F238E27FC236}">
                  <a16:creationId xmlns:a16="http://schemas.microsoft.com/office/drawing/2014/main" id="{6548C703-E902-4202-A9A0-FEDAC78FB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1" name="Picture 19">
              <a:extLst>
                <a:ext uri="{FF2B5EF4-FFF2-40B4-BE49-F238E27FC236}">
                  <a16:creationId xmlns:a16="http://schemas.microsoft.com/office/drawing/2014/main" id="{CA5379B0-D155-446D-8223-80ACD17646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2" name="Picture 20">
              <a:extLst>
                <a:ext uri="{FF2B5EF4-FFF2-40B4-BE49-F238E27FC236}">
                  <a16:creationId xmlns:a16="http://schemas.microsoft.com/office/drawing/2014/main" id="{FCF080A8-F075-4673-B224-2F459C1A9F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3" name="Picture 21">
              <a:extLst>
                <a:ext uri="{FF2B5EF4-FFF2-40B4-BE49-F238E27FC236}">
                  <a16:creationId xmlns:a16="http://schemas.microsoft.com/office/drawing/2014/main" id="{E443BE74-97EB-4D07-9F4C-BFAC385AAE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4" name="Picture 22">
              <a:extLst>
                <a:ext uri="{FF2B5EF4-FFF2-40B4-BE49-F238E27FC236}">
                  <a16:creationId xmlns:a16="http://schemas.microsoft.com/office/drawing/2014/main" id="{F23BF656-B14B-4CC7-BC36-F0103514BB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5" name="Picture 23">
              <a:extLst>
                <a:ext uri="{FF2B5EF4-FFF2-40B4-BE49-F238E27FC236}">
                  <a16:creationId xmlns:a16="http://schemas.microsoft.com/office/drawing/2014/main" id="{BCD176C7-AF5B-4CE8-AD66-940DD3692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06" name="Group 56">
            <a:extLst>
              <a:ext uri="{FF2B5EF4-FFF2-40B4-BE49-F238E27FC236}">
                <a16:creationId xmlns:a16="http://schemas.microsoft.com/office/drawing/2014/main" id="{97AFBFFE-44F6-48CC-AFB5-F781129DA639}"/>
              </a:ext>
            </a:extLst>
          </p:cNvPr>
          <p:cNvGrpSpPr/>
          <p:nvPr/>
        </p:nvGrpSpPr>
        <p:grpSpPr>
          <a:xfrm>
            <a:off x="5910847" y="2407750"/>
            <a:ext cx="1539560" cy="171967"/>
            <a:chOff x="7746380" y="2949426"/>
            <a:chExt cx="2188691" cy="244475"/>
          </a:xfrm>
        </p:grpSpPr>
        <p:pic>
          <p:nvPicPr>
            <p:cNvPr id="1507" name="Picture 14">
              <a:extLst>
                <a:ext uri="{FF2B5EF4-FFF2-40B4-BE49-F238E27FC236}">
                  <a16:creationId xmlns:a16="http://schemas.microsoft.com/office/drawing/2014/main" id="{AE872DA6-AC88-4AFB-8BC4-AF0CB2BDE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8" name="Picture 15">
              <a:extLst>
                <a:ext uri="{FF2B5EF4-FFF2-40B4-BE49-F238E27FC236}">
                  <a16:creationId xmlns:a16="http://schemas.microsoft.com/office/drawing/2014/main" id="{4F70BB31-9843-4B5B-A38C-C351A6FA57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9" name="Picture 16">
              <a:extLst>
                <a:ext uri="{FF2B5EF4-FFF2-40B4-BE49-F238E27FC236}">
                  <a16:creationId xmlns:a16="http://schemas.microsoft.com/office/drawing/2014/main" id="{E6B8E50F-A802-4E59-B9CB-03407C276C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0" name="Picture 17">
              <a:extLst>
                <a:ext uri="{FF2B5EF4-FFF2-40B4-BE49-F238E27FC236}">
                  <a16:creationId xmlns:a16="http://schemas.microsoft.com/office/drawing/2014/main" id="{55EF851E-7261-4B79-BA3E-690872A010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1" name="Picture 18">
              <a:extLst>
                <a:ext uri="{FF2B5EF4-FFF2-40B4-BE49-F238E27FC236}">
                  <a16:creationId xmlns:a16="http://schemas.microsoft.com/office/drawing/2014/main" id="{D4D77425-5F53-419A-BE81-0E3572E1BD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2" name="Picture 19">
              <a:extLst>
                <a:ext uri="{FF2B5EF4-FFF2-40B4-BE49-F238E27FC236}">
                  <a16:creationId xmlns:a16="http://schemas.microsoft.com/office/drawing/2014/main" id="{BA66E2EE-E2DD-4F42-8A8D-7F7A7A781B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3" name="Picture 20">
              <a:extLst>
                <a:ext uri="{FF2B5EF4-FFF2-40B4-BE49-F238E27FC236}">
                  <a16:creationId xmlns:a16="http://schemas.microsoft.com/office/drawing/2014/main" id="{CF7FFAAC-A291-44F8-85C8-23E45D5C03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4" name="Picture 21">
              <a:extLst>
                <a:ext uri="{FF2B5EF4-FFF2-40B4-BE49-F238E27FC236}">
                  <a16:creationId xmlns:a16="http://schemas.microsoft.com/office/drawing/2014/main" id="{C7B87D82-14FC-44DC-A4D7-21956D58D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5" name="Picture 22">
              <a:extLst>
                <a:ext uri="{FF2B5EF4-FFF2-40B4-BE49-F238E27FC236}">
                  <a16:creationId xmlns:a16="http://schemas.microsoft.com/office/drawing/2014/main" id="{34F81486-FC94-4F62-9D85-2F8C236AC0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6" name="Picture 23">
              <a:extLst>
                <a:ext uri="{FF2B5EF4-FFF2-40B4-BE49-F238E27FC236}">
                  <a16:creationId xmlns:a16="http://schemas.microsoft.com/office/drawing/2014/main" id="{2F761C08-9BAA-4CC9-AD4C-E117C947A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17" name="Group 56">
            <a:extLst>
              <a:ext uri="{FF2B5EF4-FFF2-40B4-BE49-F238E27FC236}">
                <a16:creationId xmlns:a16="http://schemas.microsoft.com/office/drawing/2014/main" id="{54C53161-6906-4724-994E-C5CEB87D5D7F}"/>
              </a:ext>
            </a:extLst>
          </p:cNvPr>
          <p:cNvGrpSpPr/>
          <p:nvPr/>
        </p:nvGrpSpPr>
        <p:grpSpPr>
          <a:xfrm>
            <a:off x="5910847" y="2848612"/>
            <a:ext cx="1539560" cy="171967"/>
            <a:chOff x="7746380" y="2949426"/>
            <a:chExt cx="2188691" cy="244475"/>
          </a:xfrm>
        </p:grpSpPr>
        <p:pic>
          <p:nvPicPr>
            <p:cNvPr id="1518" name="Picture 14">
              <a:extLst>
                <a:ext uri="{FF2B5EF4-FFF2-40B4-BE49-F238E27FC236}">
                  <a16:creationId xmlns:a16="http://schemas.microsoft.com/office/drawing/2014/main" id="{74DEC023-1AA1-4A42-8DE5-FEB6647E91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19" name="Picture 15">
              <a:extLst>
                <a:ext uri="{FF2B5EF4-FFF2-40B4-BE49-F238E27FC236}">
                  <a16:creationId xmlns:a16="http://schemas.microsoft.com/office/drawing/2014/main" id="{B9EF5CD4-9E22-469C-99CF-DA328026C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0" name="Picture 16">
              <a:extLst>
                <a:ext uri="{FF2B5EF4-FFF2-40B4-BE49-F238E27FC236}">
                  <a16:creationId xmlns:a16="http://schemas.microsoft.com/office/drawing/2014/main" id="{7E78C3D3-B136-4283-AB38-D0F7B4762C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1" name="Picture 17">
              <a:extLst>
                <a:ext uri="{FF2B5EF4-FFF2-40B4-BE49-F238E27FC236}">
                  <a16:creationId xmlns:a16="http://schemas.microsoft.com/office/drawing/2014/main" id="{5FF37AD9-4D39-4BF9-971E-CC66D999B3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2" name="Picture 18">
              <a:extLst>
                <a:ext uri="{FF2B5EF4-FFF2-40B4-BE49-F238E27FC236}">
                  <a16:creationId xmlns:a16="http://schemas.microsoft.com/office/drawing/2014/main" id="{A04BB5AA-6B64-4B97-B8EA-ED36F6254B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3" name="Picture 19">
              <a:extLst>
                <a:ext uri="{FF2B5EF4-FFF2-40B4-BE49-F238E27FC236}">
                  <a16:creationId xmlns:a16="http://schemas.microsoft.com/office/drawing/2014/main" id="{3352E746-2FBB-4EDB-8FD5-A438919D0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4" name="Picture 20">
              <a:extLst>
                <a:ext uri="{FF2B5EF4-FFF2-40B4-BE49-F238E27FC236}">
                  <a16:creationId xmlns:a16="http://schemas.microsoft.com/office/drawing/2014/main" id="{362BC816-B129-46BA-8FA9-B62907821E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5" name="Picture 21">
              <a:extLst>
                <a:ext uri="{FF2B5EF4-FFF2-40B4-BE49-F238E27FC236}">
                  <a16:creationId xmlns:a16="http://schemas.microsoft.com/office/drawing/2014/main" id="{D3C0F0AA-AA67-497D-AA71-E47E696593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6" name="Picture 22">
              <a:extLst>
                <a:ext uri="{FF2B5EF4-FFF2-40B4-BE49-F238E27FC236}">
                  <a16:creationId xmlns:a16="http://schemas.microsoft.com/office/drawing/2014/main" id="{1497FF62-8FA1-468D-A37F-F4251BA0E0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27" name="Picture 23">
              <a:extLst>
                <a:ext uri="{FF2B5EF4-FFF2-40B4-BE49-F238E27FC236}">
                  <a16:creationId xmlns:a16="http://schemas.microsoft.com/office/drawing/2014/main" id="{C238B757-676A-4388-A141-2B575CE45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28" name="Group 56">
            <a:extLst>
              <a:ext uri="{FF2B5EF4-FFF2-40B4-BE49-F238E27FC236}">
                <a16:creationId xmlns:a16="http://schemas.microsoft.com/office/drawing/2014/main" id="{D4EB2FF4-BF71-44EE-AF50-7A1FE14C622E}"/>
              </a:ext>
            </a:extLst>
          </p:cNvPr>
          <p:cNvGrpSpPr/>
          <p:nvPr/>
        </p:nvGrpSpPr>
        <p:grpSpPr>
          <a:xfrm>
            <a:off x="5910847" y="3288076"/>
            <a:ext cx="1539560" cy="171967"/>
            <a:chOff x="7746380" y="2949426"/>
            <a:chExt cx="2188691" cy="244475"/>
          </a:xfrm>
        </p:grpSpPr>
        <p:pic>
          <p:nvPicPr>
            <p:cNvPr id="1529" name="Picture 14">
              <a:extLst>
                <a:ext uri="{FF2B5EF4-FFF2-40B4-BE49-F238E27FC236}">
                  <a16:creationId xmlns:a16="http://schemas.microsoft.com/office/drawing/2014/main" id="{DC45B0DF-2384-4334-A1D9-5054A146A0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0" name="Picture 15">
              <a:extLst>
                <a:ext uri="{FF2B5EF4-FFF2-40B4-BE49-F238E27FC236}">
                  <a16:creationId xmlns:a16="http://schemas.microsoft.com/office/drawing/2014/main" id="{26DF559F-A756-4817-B16E-049B4ED45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1" name="Picture 16">
              <a:extLst>
                <a:ext uri="{FF2B5EF4-FFF2-40B4-BE49-F238E27FC236}">
                  <a16:creationId xmlns:a16="http://schemas.microsoft.com/office/drawing/2014/main" id="{50A4E3F3-D1E1-4C0C-9D2B-6600245463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2" name="Picture 17">
              <a:extLst>
                <a:ext uri="{FF2B5EF4-FFF2-40B4-BE49-F238E27FC236}">
                  <a16:creationId xmlns:a16="http://schemas.microsoft.com/office/drawing/2014/main" id="{8CE5813F-D952-404A-9103-3992C140EB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3" name="Picture 18">
              <a:extLst>
                <a:ext uri="{FF2B5EF4-FFF2-40B4-BE49-F238E27FC236}">
                  <a16:creationId xmlns:a16="http://schemas.microsoft.com/office/drawing/2014/main" id="{7674427A-A3EB-4A39-99D6-1764D9133D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4" name="Picture 19">
              <a:extLst>
                <a:ext uri="{FF2B5EF4-FFF2-40B4-BE49-F238E27FC236}">
                  <a16:creationId xmlns:a16="http://schemas.microsoft.com/office/drawing/2014/main" id="{2D35D5CA-1AC0-450A-A9A6-3FA3413D8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5" name="Picture 20">
              <a:extLst>
                <a:ext uri="{FF2B5EF4-FFF2-40B4-BE49-F238E27FC236}">
                  <a16:creationId xmlns:a16="http://schemas.microsoft.com/office/drawing/2014/main" id="{A26F4759-6EFB-4DE8-A3B0-5BF8A3E0C7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6" name="Picture 21">
              <a:extLst>
                <a:ext uri="{FF2B5EF4-FFF2-40B4-BE49-F238E27FC236}">
                  <a16:creationId xmlns:a16="http://schemas.microsoft.com/office/drawing/2014/main" id="{1A717BFB-4B1A-4DC5-A2CF-26E0ACB8E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" name="Picture 22">
              <a:extLst>
                <a:ext uri="{FF2B5EF4-FFF2-40B4-BE49-F238E27FC236}">
                  <a16:creationId xmlns:a16="http://schemas.microsoft.com/office/drawing/2014/main" id="{A5992CA2-761D-417D-9732-C37DBFB019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8" name="Picture 23">
              <a:extLst>
                <a:ext uri="{FF2B5EF4-FFF2-40B4-BE49-F238E27FC236}">
                  <a16:creationId xmlns:a16="http://schemas.microsoft.com/office/drawing/2014/main" id="{0A7B5859-7B82-4EAB-995B-E001B4F73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39" name="Group 56">
            <a:extLst>
              <a:ext uri="{FF2B5EF4-FFF2-40B4-BE49-F238E27FC236}">
                <a16:creationId xmlns:a16="http://schemas.microsoft.com/office/drawing/2014/main" id="{2AB82027-646C-46C4-B7F7-D1CD9DA30DB5}"/>
              </a:ext>
            </a:extLst>
          </p:cNvPr>
          <p:cNvGrpSpPr/>
          <p:nvPr/>
        </p:nvGrpSpPr>
        <p:grpSpPr>
          <a:xfrm>
            <a:off x="5910400" y="3288076"/>
            <a:ext cx="1539560" cy="171967"/>
            <a:chOff x="7746380" y="2949426"/>
            <a:chExt cx="2188691" cy="244475"/>
          </a:xfrm>
        </p:grpSpPr>
        <p:pic>
          <p:nvPicPr>
            <p:cNvPr id="1540" name="Picture 14">
              <a:extLst>
                <a:ext uri="{FF2B5EF4-FFF2-40B4-BE49-F238E27FC236}">
                  <a16:creationId xmlns:a16="http://schemas.microsoft.com/office/drawing/2014/main" id="{71F0B49A-1051-4AFC-9EAE-FD97787923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1" name="Picture 15">
              <a:extLst>
                <a:ext uri="{FF2B5EF4-FFF2-40B4-BE49-F238E27FC236}">
                  <a16:creationId xmlns:a16="http://schemas.microsoft.com/office/drawing/2014/main" id="{AC16D8B3-990D-4D3A-B674-08E826C2BD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2" name="Picture 16">
              <a:extLst>
                <a:ext uri="{FF2B5EF4-FFF2-40B4-BE49-F238E27FC236}">
                  <a16:creationId xmlns:a16="http://schemas.microsoft.com/office/drawing/2014/main" id="{B810C5CB-5211-485A-BF20-E97CC59E7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3" name="Picture 17">
              <a:extLst>
                <a:ext uri="{FF2B5EF4-FFF2-40B4-BE49-F238E27FC236}">
                  <a16:creationId xmlns:a16="http://schemas.microsoft.com/office/drawing/2014/main" id="{242169F1-9737-4EB8-A294-387DD8086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4" name="Picture 18">
              <a:extLst>
                <a:ext uri="{FF2B5EF4-FFF2-40B4-BE49-F238E27FC236}">
                  <a16:creationId xmlns:a16="http://schemas.microsoft.com/office/drawing/2014/main" id="{118CC6A1-1CCC-45ED-BD65-49FDC13E62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5" name="Picture 19">
              <a:extLst>
                <a:ext uri="{FF2B5EF4-FFF2-40B4-BE49-F238E27FC236}">
                  <a16:creationId xmlns:a16="http://schemas.microsoft.com/office/drawing/2014/main" id="{F03B074A-FBC9-4B9F-B71D-69696179AD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6" name="Picture 20">
              <a:extLst>
                <a:ext uri="{FF2B5EF4-FFF2-40B4-BE49-F238E27FC236}">
                  <a16:creationId xmlns:a16="http://schemas.microsoft.com/office/drawing/2014/main" id="{CA1CB624-5ECE-4072-9E6A-B6CC4D3CA1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7" name="Picture 21">
              <a:extLst>
                <a:ext uri="{FF2B5EF4-FFF2-40B4-BE49-F238E27FC236}">
                  <a16:creationId xmlns:a16="http://schemas.microsoft.com/office/drawing/2014/main" id="{050C64D0-B16B-44EF-AB7B-8F354D3B01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8" name="Picture 22">
              <a:extLst>
                <a:ext uri="{FF2B5EF4-FFF2-40B4-BE49-F238E27FC236}">
                  <a16:creationId xmlns:a16="http://schemas.microsoft.com/office/drawing/2014/main" id="{BF0D817F-3FC7-452D-A830-6C5921BB35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49" name="Picture 23">
              <a:extLst>
                <a:ext uri="{FF2B5EF4-FFF2-40B4-BE49-F238E27FC236}">
                  <a16:creationId xmlns:a16="http://schemas.microsoft.com/office/drawing/2014/main" id="{C0E26543-6820-44D9-81EB-4A577BDAF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50" name="Group 56">
            <a:extLst>
              <a:ext uri="{FF2B5EF4-FFF2-40B4-BE49-F238E27FC236}">
                <a16:creationId xmlns:a16="http://schemas.microsoft.com/office/drawing/2014/main" id="{48B72B69-A1E9-449A-830A-C22F8B859BDA}"/>
              </a:ext>
            </a:extLst>
          </p:cNvPr>
          <p:cNvGrpSpPr/>
          <p:nvPr/>
        </p:nvGrpSpPr>
        <p:grpSpPr>
          <a:xfrm>
            <a:off x="4165392" y="4640083"/>
            <a:ext cx="1539560" cy="171967"/>
            <a:chOff x="7746380" y="2949426"/>
            <a:chExt cx="2188691" cy="244475"/>
          </a:xfrm>
        </p:grpSpPr>
        <p:pic>
          <p:nvPicPr>
            <p:cNvPr id="1551" name="Picture 14">
              <a:extLst>
                <a:ext uri="{FF2B5EF4-FFF2-40B4-BE49-F238E27FC236}">
                  <a16:creationId xmlns:a16="http://schemas.microsoft.com/office/drawing/2014/main" id="{13042D08-CE4C-42B3-825B-8AB14D1BE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2" name="Picture 15">
              <a:extLst>
                <a:ext uri="{FF2B5EF4-FFF2-40B4-BE49-F238E27FC236}">
                  <a16:creationId xmlns:a16="http://schemas.microsoft.com/office/drawing/2014/main" id="{D4611363-CE04-42EE-9F10-E68B8E5A44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3" name="Picture 16">
              <a:extLst>
                <a:ext uri="{FF2B5EF4-FFF2-40B4-BE49-F238E27FC236}">
                  <a16:creationId xmlns:a16="http://schemas.microsoft.com/office/drawing/2014/main" id="{29CBD981-4240-435A-9DE2-CB12D415A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4" name="Picture 17">
              <a:extLst>
                <a:ext uri="{FF2B5EF4-FFF2-40B4-BE49-F238E27FC236}">
                  <a16:creationId xmlns:a16="http://schemas.microsoft.com/office/drawing/2014/main" id="{5A3F8FF8-0D69-4A92-A50F-9AEC84622B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5" name="Picture 18">
              <a:extLst>
                <a:ext uri="{FF2B5EF4-FFF2-40B4-BE49-F238E27FC236}">
                  <a16:creationId xmlns:a16="http://schemas.microsoft.com/office/drawing/2014/main" id="{2D1B7B66-18E2-4D99-8761-F59D011AC9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6" name="Picture 19">
              <a:extLst>
                <a:ext uri="{FF2B5EF4-FFF2-40B4-BE49-F238E27FC236}">
                  <a16:creationId xmlns:a16="http://schemas.microsoft.com/office/drawing/2014/main" id="{B271CE23-7028-47AF-9296-534635A0D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7" name="Picture 20">
              <a:extLst>
                <a:ext uri="{FF2B5EF4-FFF2-40B4-BE49-F238E27FC236}">
                  <a16:creationId xmlns:a16="http://schemas.microsoft.com/office/drawing/2014/main" id="{0F98A457-6C9F-48EF-A66B-A1E07B29C6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8" name="Picture 21">
              <a:extLst>
                <a:ext uri="{FF2B5EF4-FFF2-40B4-BE49-F238E27FC236}">
                  <a16:creationId xmlns:a16="http://schemas.microsoft.com/office/drawing/2014/main" id="{FCF828B4-798F-4761-A837-FDE2501CB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59" name="Picture 22">
              <a:extLst>
                <a:ext uri="{FF2B5EF4-FFF2-40B4-BE49-F238E27FC236}">
                  <a16:creationId xmlns:a16="http://schemas.microsoft.com/office/drawing/2014/main" id="{7EFAD16E-98E4-429B-9B41-C68C5102BF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0" name="Picture 23">
              <a:extLst>
                <a:ext uri="{FF2B5EF4-FFF2-40B4-BE49-F238E27FC236}">
                  <a16:creationId xmlns:a16="http://schemas.microsoft.com/office/drawing/2014/main" id="{8F80642A-25E5-4817-B98E-F724CCE6D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561" name="Group 56">
            <a:extLst>
              <a:ext uri="{FF2B5EF4-FFF2-40B4-BE49-F238E27FC236}">
                <a16:creationId xmlns:a16="http://schemas.microsoft.com/office/drawing/2014/main" id="{52A8BD6A-F45E-427A-AF5F-D7A61E9EC28A}"/>
              </a:ext>
            </a:extLst>
          </p:cNvPr>
          <p:cNvGrpSpPr/>
          <p:nvPr/>
        </p:nvGrpSpPr>
        <p:grpSpPr>
          <a:xfrm>
            <a:off x="4164561" y="4177345"/>
            <a:ext cx="1539560" cy="171967"/>
            <a:chOff x="7746380" y="2949426"/>
            <a:chExt cx="2188691" cy="244475"/>
          </a:xfrm>
        </p:grpSpPr>
        <p:pic>
          <p:nvPicPr>
            <p:cNvPr id="1562" name="Picture 14">
              <a:extLst>
                <a:ext uri="{FF2B5EF4-FFF2-40B4-BE49-F238E27FC236}">
                  <a16:creationId xmlns:a16="http://schemas.microsoft.com/office/drawing/2014/main" id="{9A8AD0AC-CB1A-4706-AF4B-B3121B985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3" name="Picture 15">
              <a:extLst>
                <a:ext uri="{FF2B5EF4-FFF2-40B4-BE49-F238E27FC236}">
                  <a16:creationId xmlns:a16="http://schemas.microsoft.com/office/drawing/2014/main" id="{F5AE9240-DAE1-4E4C-BCEE-A9E720FC19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4" name="Picture 16">
              <a:extLst>
                <a:ext uri="{FF2B5EF4-FFF2-40B4-BE49-F238E27FC236}">
                  <a16:creationId xmlns:a16="http://schemas.microsoft.com/office/drawing/2014/main" id="{844A3DB6-5062-4A63-A10F-76FE673B4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5" name="Picture 17">
              <a:extLst>
                <a:ext uri="{FF2B5EF4-FFF2-40B4-BE49-F238E27FC236}">
                  <a16:creationId xmlns:a16="http://schemas.microsoft.com/office/drawing/2014/main" id="{7FCF4A8C-D1CB-4F28-B7CA-5815666A1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6" name="Picture 18">
              <a:extLst>
                <a:ext uri="{FF2B5EF4-FFF2-40B4-BE49-F238E27FC236}">
                  <a16:creationId xmlns:a16="http://schemas.microsoft.com/office/drawing/2014/main" id="{1FB5B543-6E2C-42CE-BB38-06D4104C0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7" name="Picture 19">
              <a:extLst>
                <a:ext uri="{FF2B5EF4-FFF2-40B4-BE49-F238E27FC236}">
                  <a16:creationId xmlns:a16="http://schemas.microsoft.com/office/drawing/2014/main" id="{F4D8D1B1-0036-4D3B-AEA9-1F0C210D3B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8" name="Picture 20">
              <a:extLst>
                <a:ext uri="{FF2B5EF4-FFF2-40B4-BE49-F238E27FC236}">
                  <a16:creationId xmlns:a16="http://schemas.microsoft.com/office/drawing/2014/main" id="{783EFF9C-F90E-415F-8DA4-4ACD07F6E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69" name="Picture 21">
              <a:extLst>
                <a:ext uri="{FF2B5EF4-FFF2-40B4-BE49-F238E27FC236}">
                  <a16:creationId xmlns:a16="http://schemas.microsoft.com/office/drawing/2014/main" id="{FBAF71E5-06FB-4DA5-8EF1-A1A0747B23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0" name="Picture 22">
              <a:extLst>
                <a:ext uri="{FF2B5EF4-FFF2-40B4-BE49-F238E27FC236}">
                  <a16:creationId xmlns:a16="http://schemas.microsoft.com/office/drawing/2014/main" id="{F5375C05-C7AB-4984-8582-29123A3B0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71" name="Picture 23">
              <a:extLst>
                <a:ext uri="{FF2B5EF4-FFF2-40B4-BE49-F238E27FC236}">
                  <a16:creationId xmlns:a16="http://schemas.microsoft.com/office/drawing/2014/main" id="{B11E7A51-F06D-4FF7-B05F-BD1C7A9882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012662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4.81481E-6 L 2.29167E-6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2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-0.00039 0.3460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33333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2.59259E-6 L -0.00039 0.2583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85185E-6 L 2.29167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11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7 L 2.29167E-6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2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111E-6 L 2.29167E-6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7 L 2.29167E-6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1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1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1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510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648468" y="552278"/>
            <a:ext cx="22291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721" name="Group 720">
            <a:extLst>
              <a:ext uri="{FF2B5EF4-FFF2-40B4-BE49-F238E27FC236}">
                <a16:creationId xmlns:a16="http://schemas.microsoft.com/office/drawing/2014/main" id="{BBE75E4C-43E0-4FB8-B8BA-FD467B7C1F42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722" name="Oval 721">
              <a:extLst>
                <a:ext uri="{FF2B5EF4-FFF2-40B4-BE49-F238E27FC236}">
                  <a16:creationId xmlns:a16="http://schemas.microsoft.com/office/drawing/2014/main" id="{2C2B8DD9-3360-4034-BEE9-F1CB8564E83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72F88E6B-EB2C-4EEE-BC9E-FF2A7812205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24" name="Group 723">
            <a:extLst>
              <a:ext uri="{FF2B5EF4-FFF2-40B4-BE49-F238E27FC236}">
                <a16:creationId xmlns:a16="http://schemas.microsoft.com/office/drawing/2014/main" id="{CBC1D33B-2EAC-429F-BCC7-338EAD1F03C2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725" name="Oval 724">
              <a:extLst>
                <a:ext uri="{FF2B5EF4-FFF2-40B4-BE49-F238E27FC236}">
                  <a16:creationId xmlns:a16="http://schemas.microsoft.com/office/drawing/2014/main" id="{A4489733-A7C9-4744-A90C-993CC30A5FB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6" name="TextBox 725">
              <a:extLst>
                <a:ext uri="{FF2B5EF4-FFF2-40B4-BE49-F238E27FC236}">
                  <a16:creationId xmlns:a16="http://schemas.microsoft.com/office/drawing/2014/main" id="{A7727563-4466-41AD-B12B-E725CAFD832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9A33F756-37F2-491B-847E-8D4F6B2E64EA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728" name="Oval 727">
              <a:extLst>
                <a:ext uri="{FF2B5EF4-FFF2-40B4-BE49-F238E27FC236}">
                  <a16:creationId xmlns:a16="http://schemas.microsoft.com/office/drawing/2014/main" id="{3E2A9C3A-E7E0-426D-99E4-4CEF8971D86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5B083AF7-9FEA-4362-A0D4-28D971A3E39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0" name="Group 729">
            <a:extLst>
              <a:ext uri="{FF2B5EF4-FFF2-40B4-BE49-F238E27FC236}">
                <a16:creationId xmlns:a16="http://schemas.microsoft.com/office/drawing/2014/main" id="{6FD4DC8D-A10D-4B97-AFCE-1FB802C6E1E9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731" name="Oval 730">
              <a:extLst>
                <a:ext uri="{FF2B5EF4-FFF2-40B4-BE49-F238E27FC236}">
                  <a16:creationId xmlns:a16="http://schemas.microsoft.com/office/drawing/2014/main" id="{A32DE391-5DD3-4D3B-B533-3EDE848B469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44C923F0-302B-49C7-BFA3-9AFC21F339F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3" name="Group 732">
            <a:extLst>
              <a:ext uri="{FF2B5EF4-FFF2-40B4-BE49-F238E27FC236}">
                <a16:creationId xmlns:a16="http://schemas.microsoft.com/office/drawing/2014/main" id="{8D30D732-1C8B-4019-9EAA-C8D46D99D6BF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734" name="Oval 733">
              <a:extLst>
                <a:ext uri="{FF2B5EF4-FFF2-40B4-BE49-F238E27FC236}">
                  <a16:creationId xmlns:a16="http://schemas.microsoft.com/office/drawing/2014/main" id="{227ED3EC-A0FF-4A71-8BE5-DBDB18FA8E9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2BAA6A7F-4D29-4507-A26E-C9103802D54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6" name="Group 735">
            <a:extLst>
              <a:ext uri="{FF2B5EF4-FFF2-40B4-BE49-F238E27FC236}">
                <a16:creationId xmlns:a16="http://schemas.microsoft.com/office/drawing/2014/main" id="{071616BB-179D-4A31-98EB-70A87D6233DF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CC97EC25-0BBB-4B42-8591-17E6670D07A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E01F9513-BCBE-41C8-9ADF-4029F34DF72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9" name="Group 738">
            <a:extLst>
              <a:ext uri="{FF2B5EF4-FFF2-40B4-BE49-F238E27FC236}">
                <a16:creationId xmlns:a16="http://schemas.microsoft.com/office/drawing/2014/main" id="{FC7BC49C-8277-40E3-936D-47D25EA920C4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740" name="Oval 739">
              <a:extLst>
                <a:ext uri="{FF2B5EF4-FFF2-40B4-BE49-F238E27FC236}">
                  <a16:creationId xmlns:a16="http://schemas.microsoft.com/office/drawing/2014/main" id="{90ADD10D-4B75-4ED8-8CE0-E02912A382D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22C4834C-23E8-4005-915A-F48F402948F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2" name="Group 741">
            <a:extLst>
              <a:ext uri="{FF2B5EF4-FFF2-40B4-BE49-F238E27FC236}">
                <a16:creationId xmlns:a16="http://schemas.microsoft.com/office/drawing/2014/main" id="{5537BD18-3BDE-46D8-9090-D7F884A43C64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743" name="Oval 742">
              <a:extLst>
                <a:ext uri="{FF2B5EF4-FFF2-40B4-BE49-F238E27FC236}">
                  <a16:creationId xmlns:a16="http://schemas.microsoft.com/office/drawing/2014/main" id="{CB671670-97E6-4D60-A24B-30AAA28FD9D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44C78B94-7158-48B9-8048-D4180046585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5" name="Group 744">
            <a:extLst>
              <a:ext uri="{FF2B5EF4-FFF2-40B4-BE49-F238E27FC236}">
                <a16:creationId xmlns:a16="http://schemas.microsoft.com/office/drawing/2014/main" id="{94BF6875-FDFD-4174-9BF8-7E59449496BA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746" name="Oval 745">
              <a:extLst>
                <a:ext uri="{FF2B5EF4-FFF2-40B4-BE49-F238E27FC236}">
                  <a16:creationId xmlns:a16="http://schemas.microsoft.com/office/drawing/2014/main" id="{E6E11083-6E0F-447C-8CC2-353B2F4BBCA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6C8086AB-0C39-483A-AD19-FE24697B1F2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4FAD3AE5-4922-469E-B233-13C2EF8B0650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6E7DECEF-2B65-4388-8654-71CAB23E74A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04FAF26F-2ADC-495D-B316-A2A6A64C474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826166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220 –             = 180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394996" y="552278"/>
            <a:ext cx="4763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096549" y="549332"/>
            <a:ext cx="47831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0CBA5A87-1A45-4C3D-BE0C-C40D6DF3FDAA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32ADD6FA-F059-4533-A047-FD5E462C172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AF8D0B7F-0E52-478A-8062-C8A882603F4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753A21DC-3506-4CBD-A29A-193000EB3D6E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14D18765-CE58-4D52-86DE-79E2760FC5D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1" name="TextBox 480">
              <a:extLst>
                <a:ext uri="{FF2B5EF4-FFF2-40B4-BE49-F238E27FC236}">
                  <a16:creationId xmlns:a16="http://schemas.microsoft.com/office/drawing/2014/main" id="{04412BB5-35C0-4192-B09D-68A07086380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F4E08DB0-050B-4A2C-930D-7608766E1974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FE56E627-2FAF-4C5D-8AA0-CF7298FB4BA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743030F4-48D0-4727-9BAF-9ED25CEFF37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D46C8777-F6B5-4B77-AC71-D7F3EB014A33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486" name="Oval 485">
              <a:extLst>
                <a:ext uri="{FF2B5EF4-FFF2-40B4-BE49-F238E27FC236}">
                  <a16:creationId xmlns:a16="http://schemas.microsoft.com/office/drawing/2014/main" id="{A67277A9-E4DA-44B2-B9EF-7ECE1224880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381622AF-7940-430B-96B8-D00207E3327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9C0E4A10-DC37-44C9-A939-803E3FFCFF2E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3715F1D7-D254-4B28-BF2F-7E50E2E53D0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3BABFD62-55F9-497C-ABCB-C595B763DCE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1" name="Group 490">
            <a:extLst>
              <a:ext uri="{FF2B5EF4-FFF2-40B4-BE49-F238E27FC236}">
                <a16:creationId xmlns:a16="http://schemas.microsoft.com/office/drawing/2014/main" id="{53B095A0-6567-4450-8021-A167D5E04D97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492" name="Oval 491">
              <a:extLst>
                <a:ext uri="{FF2B5EF4-FFF2-40B4-BE49-F238E27FC236}">
                  <a16:creationId xmlns:a16="http://schemas.microsoft.com/office/drawing/2014/main" id="{CADDF270-6BAC-47D8-B843-90CB9D66F25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88FE2EFB-7F8E-4FAF-93D6-4AF38C55646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FBE90140-E73C-474D-B04A-A1416F9A5B7E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495" name="Oval 494">
              <a:extLst>
                <a:ext uri="{FF2B5EF4-FFF2-40B4-BE49-F238E27FC236}">
                  <a16:creationId xmlns:a16="http://schemas.microsoft.com/office/drawing/2014/main" id="{FABA554B-6567-468E-98FD-0858E58082C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7CD30240-8B91-47FD-967E-EBC3659756D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1B91F718-B706-4937-9725-DD38D2713718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45FA6D33-CC11-4F15-BB32-526FE53B6C7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C76837E3-E863-4C6E-A415-56C8C6DBFB3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796979B8-0347-4814-90E3-00DC3BB0B5D2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501" name="Oval 500">
              <a:extLst>
                <a:ext uri="{FF2B5EF4-FFF2-40B4-BE49-F238E27FC236}">
                  <a16:creationId xmlns:a16="http://schemas.microsoft.com/office/drawing/2014/main" id="{626074E1-D432-4719-AC48-09278967396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E9DE2D2F-62EF-4CE3-B9F7-C844F469033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AB4E94CF-88A2-4061-ADDA-F5806A7E303C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C8E7B427-535A-4B00-9BCC-BC759C8869E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12D97843-1AFF-4179-BE8B-3C0FFF2957B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06" name="Group 505">
            <a:extLst>
              <a:ext uri="{FF2B5EF4-FFF2-40B4-BE49-F238E27FC236}">
                <a16:creationId xmlns:a16="http://schemas.microsoft.com/office/drawing/2014/main" id="{71C285CA-65F6-4B25-9519-AB48F53A070E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66234BC3-E0D8-42F6-B2B0-F40974A5C08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889F4A6-2F30-4586-8A44-18167702C87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9149391F-ADFA-43BD-8D1B-77234AE5C9A1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510" name="Oval 509">
              <a:extLst>
                <a:ext uri="{FF2B5EF4-FFF2-40B4-BE49-F238E27FC236}">
                  <a16:creationId xmlns:a16="http://schemas.microsoft.com/office/drawing/2014/main" id="{7DA46D75-5C14-41C8-9722-0C11AD8E977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034B779C-4B3B-4C89-BA6D-4B41D088859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BFA5EFFC-C66B-4E51-938D-92F563FF95D3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E9A811AF-2066-4352-8EB0-58D4F25C3AE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B156EB2D-8936-41F1-AD43-1E662183D8F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8CA5A174-6F29-4E1D-8A9E-E63EA693072A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516" name="Oval 515">
              <a:extLst>
                <a:ext uri="{FF2B5EF4-FFF2-40B4-BE49-F238E27FC236}">
                  <a16:creationId xmlns:a16="http://schemas.microsoft.com/office/drawing/2014/main" id="{BEB0B107-CFB2-4F0D-8D74-21D547C97D7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17" name="TextBox 516">
              <a:extLst>
                <a:ext uri="{FF2B5EF4-FFF2-40B4-BE49-F238E27FC236}">
                  <a16:creationId xmlns:a16="http://schemas.microsoft.com/office/drawing/2014/main" id="{998E846F-610A-4187-A85C-D5ABEDDA1CD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3D065DF9-59BD-4066-A699-83C1D038853A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519" name="Oval 518">
              <a:extLst>
                <a:ext uri="{FF2B5EF4-FFF2-40B4-BE49-F238E27FC236}">
                  <a16:creationId xmlns:a16="http://schemas.microsoft.com/office/drawing/2014/main" id="{C23EC112-A1B2-46B7-9BF7-21B32C2E7ED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27967534-D03F-4B0F-91AA-AEB5A5CFC79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88482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2.59259E-6 L 0.07253 -0.06505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68" dur="2000" spd="-10000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550 –             = 460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</a:t>
            </a: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394996" y="552278"/>
            <a:ext cx="4763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096549" y="549332"/>
            <a:ext cx="47831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grpSp>
        <p:nvGrpSpPr>
          <p:cNvPr id="1572" name="Group 1571">
            <a:extLst>
              <a:ext uri="{FF2B5EF4-FFF2-40B4-BE49-F238E27FC236}">
                <a16:creationId xmlns:a16="http://schemas.microsoft.com/office/drawing/2014/main" id="{11A5C9F1-E15F-48D9-B11A-77200724EAD5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573" name="Oval 1572">
              <a:extLst>
                <a:ext uri="{FF2B5EF4-FFF2-40B4-BE49-F238E27FC236}">
                  <a16:creationId xmlns:a16="http://schemas.microsoft.com/office/drawing/2014/main" id="{4F3BEC36-B61F-4BA5-83C7-7B6EAB13452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2629506A-257E-4AD4-9E86-5C6A8969255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575" name="Group 1574">
            <a:extLst>
              <a:ext uri="{FF2B5EF4-FFF2-40B4-BE49-F238E27FC236}">
                <a16:creationId xmlns:a16="http://schemas.microsoft.com/office/drawing/2014/main" id="{FA748556-88BC-4472-9CBC-6E5ED2F9685F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576" name="Oval 1575">
              <a:extLst>
                <a:ext uri="{FF2B5EF4-FFF2-40B4-BE49-F238E27FC236}">
                  <a16:creationId xmlns:a16="http://schemas.microsoft.com/office/drawing/2014/main" id="{A708F076-A6FD-4557-A20A-EE7F9DFEC00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FFEF0F24-56E6-4AAD-A1CC-F1A2B0E6BCD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578" name="Group 1577">
            <a:extLst>
              <a:ext uri="{FF2B5EF4-FFF2-40B4-BE49-F238E27FC236}">
                <a16:creationId xmlns:a16="http://schemas.microsoft.com/office/drawing/2014/main" id="{E4EB036B-D3A9-4958-AE54-4AE8ECD212D3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579" name="Oval 1578">
              <a:extLst>
                <a:ext uri="{FF2B5EF4-FFF2-40B4-BE49-F238E27FC236}">
                  <a16:creationId xmlns:a16="http://schemas.microsoft.com/office/drawing/2014/main" id="{59D25BBC-F7AE-4018-B886-56D8E89626F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6B57A3D8-D880-4612-B893-061D9950E13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581" name="Group 1580">
            <a:extLst>
              <a:ext uri="{FF2B5EF4-FFF2-40B4-BE49-F238E27FC236}">
                <a16:creationId xmlns:a16="http://schemas.microsoft.com/office/drawing/2014/main" id="{25584BC0-F0D4-450E-B392-BE1B4C0B5927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582" name="Oval 1581">
              <a:extLst>
                <a:ext uri="{FF2B5EF4-FFF2-40B4-BE49-F238E27FC236}">
                  <a16:creationId xmlns:a16="http://schemas.microsoft.com/office/drawing/2014/main" id="{3E4C739A-CA16-4C99-8CD8-C269B1FF695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5184025E-6215-49C6-BDD7-F4239A9CFC3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584" name="Group 1583">
            <a:extLst>
              <a:ext uri="{FF2B5EF4-FFF2-40B4-BE49-F238E27FC236}">
                <a16:creationId xmlns:a16="http://schemas.microsoft.com/office/drawing/2014/main" id="{756B6A67-B019-4F0F-AA9F-D93782E19038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585" name="Oval 1584">
              <a:extLst>
                <a:ext uri="{FF2B5EF4-FFF2-40B4-BE49-F238E27FC236}">
                  <a16:creationId xmlns:a16="http://schemas.microsoft.com/office/drawing/2014/main" id="{43B094F8-69DB-443C-80B7-23E91E90CF0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6" name="TextBox 1585">
              <a:extLst>
                <a:ext uri="{FF2B5EF4-FFF2-40B4-BE49-F238E27FC236}">
                  <a16:creationId xmlns:a16="http://schemas.microsoft.com/office/drawing/2014/main" id="{EC5F2973-0204-4AE8-8959-50CE89122C7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587" name="Group 1586">
            <a:extLst>
              <a:ext uri="{FF2B5EF4-FFF2-40B4-BE49-F238E27FC236}">
                <a16:creationId xmlns:a16="http://schemas.microsoft.com/office/drawing/2014/main" id="{CB2F812A-A657-42FD-8E17-89C62423BBFB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588" name="Oval 1587">
              <a:extLst>
                <a:ext uri="{FF2B5EF4-FFF2-40B4-BE49-F238E27FC236}">
                  <a16:creationId xmlns:a16="http://schemas.microsoft.com/office/drawing/2014/main" id="{0B6CF81A-5BD3-4FA2-AB85-9FC3C25CA28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2AA95B0B-1EDA-4C7A-9C09-5BB0A0F0FB2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590" name="Group 1589">
            <a:extLst>
              <a:ext uri="{FF2B5EF4-FFF2-40B4-BE49-F238E27FC236}">
                <a16:creationId xmlns:a16="http://schemas.microsoft.com/office/drawing/2014/main" id="{519F9B63-9B01-4C91-ADE7-05889973E38F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1591" name="Oval 1590">
              <a:extLst>
                <a:ext uri="{FF2B5EF4-FFF2-40B4-BE49-F238E27FC236}">
                  <a16:creationId xmlns:a16="http://schemas.microsoft.com/office/drawing/2014/main" id="{9CE9CBA9-A3E9-46D9-9699-6AFC339C76F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30712488-F080-4AEF-B1A0-47BD3909BB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593" name="Group 1592">
            <a:extLst>
              <a:ext uri="{FF2B5EF4-FFF2-40B4-BE49-F238E27FC236}">
                <a16:creationId xmlns:a16="http://schemas.microsoft.com/office/drawing/2014/main" id="{4B7A2CB6-B0D7-4EA5-9F91-81C4D5C68722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1594" name="Oval 1593">
              <a:extLst>
                <a:ext uri="{FF2B5EF4-FFF2-40B4-BE49-F238E27FC236}">
                  <a16:creationId xmlns:a16="http://schemas.microsoft.com/office/drawing/2014/main" id="{2D5BEF60-1360-433C-B317-55BC86C9D71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4A28D94F-767E-4C65-B157-5545CC20553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97E15D07-5015-4614-9F88-DDD1F632B9B4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1597" name="Oval 1596">
              <a:extLst>
                <a:ext uri="{FF2B5EF4-FFF2-40B4-BE49-F238E27FC236}">
                  <a16:creationId xmlns:a16="http://schemas.microsoft.com/office/drawing/2014/main" id="{576E96DF-531A-4A40-A30A-47082B1508F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8" name="TextBox 1597">
              <a:extLst>
                <a:ext uri="{FF2B5EF4-FFF2-40B4-BE49-F238E27FC236}">
                  <a16:creationId xmlns:a16="http://schemas.microsoft.com/office/drawing/2014/main" id="{5BACC4F2-1117-46AE-955A-368E6BB8F3D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599" name="Group 1598">
            <a:extLst>
              <a:ext uri="{FF2B5EF4-FFF2-40B4-BE49-F238E27FC236}">
                <a16:creationId xmlns:a16="http://schemas.microsoft.com/office/drawing/2014/main" id="{404144F4-EE67-47C0-BDBC-32D53BB47BB1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1600" name="Oval 1599">
              <a:extLst>
                <a:ext uri="{FF2B5EF4-FFF2-40B4-BE49-F238E27FC236}">
                  <a16:creationId xmlns:a16="http://schemas.microsoft.com/office/drawing/2014/main" id="{E5C81AFC-1FD2-4EA5-993D-A3992BD018B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1" name="TextBox 1600">
              <a:extLst>
                <a:ext uri="{FF2B5EF4-FFF2-40B4-BE49-F238E27FC236}">
                  <a16:creationId xmlns:a16="http://schemas.microsoft.com/office/drawing/2014/main" id="{591E31F7-E7A4-4030-8443-92B6D8C824F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02" name="Group 1601">
            <a:extLst>
              <a:ext uri="{FF2B5EF4-FFF2-40B4-BE49-F238E27FC236}">
                <a16:creationId xmlns:a16="http://schemas.microsoft.com/office/drawing/2014/main" id="{16978433-9A07-4874-8EB5-D9A8EEB90B54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1603" name="Oval 1602">
              <a:extLst>
                <a:ext uri="{FF2B5EF4-FFF2-40B4-BE49-F238E27FC236}">
                  <a16:creationId xmlns:a16="http://schemas.microsoft.com/office/drawing/2014/main" id="{F8802CCD-0DB5-435A-961D-FBFA41C4DA1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4" name="TextBox 1603">
              <a:extLst>
                <a:ext uri="{FF2B5EF4-FFF2-40B4-BE49-F238E27FC236}">
                  <a16:creationId xmlns:a16="http://schemas.microsoft.com/office/drawing/2014/main" id="{449F1AD4-CB46-421D-A0BD-39ECDE60F39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05" name="Group 1604">
            <a:extLst>
              <a:ext uri="{FF2B5EF4-FFF2-40B4-BE49-F238E27FC236}">
                <a16:creationId xmlns:a16="http://schemas.microsoft.com/office/drawing/2014/main" id="{919B968F-4A53-42F6-8636-9AA37B1E51B4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CFA55FA3-1A0A-4FB2-937E-B6C4416B2E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07" name="TextBox 1606">
              <a:extLst>
                <a:ext uri="{FF2B5EF4-FFF2-40B4-BE49-F238E27FC236}">
                  <a16:creationId xmlns:a16="http://schemas.microsoft.com/office/drawing/2014/main" id="{3E7B1AE7-E79A-46DF-A82F-B88F9696A40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08" name="Group 1607">
            <a:extLst>
              <a:ext uri="{FF2B5EF4-FFF2-40B4-BE49-F238E27FC236}">
                <a16:creationId xmlns:a16="http://schemas.microsoft.com/office/drawing/2014/main" id="{4B646C54-1364-4DA5-A72F-A0B13AB87FA3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1609" name="Oval 1608">
              <a:extLst>
                <a:ext uri="{FF2B5EF4-FFF2-40B4-BE49-F238E27FC236}">
                  <a16:creationId xmlns:a16="http://schemas.microsoft.com/office/drawing/2014/main" id="{E76E6233-C3F3-4F73-BDD7-AD22E966645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2080B440-A38F-442C-9768-A5FAE2E5879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11" name="Group 1610">
            <a:extLst>
              <a:ext uri="{FF2B5EF4-FFF2-40B4-BE49-F238E27FC236}">
                <a16:creationId xmlns:a16="http://schemas.microsoft.com/office/drawing/2014/main" id="{DF6F6903-F2D4-4AA0-87EC-7FEFA8B985DC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1612" name="Oval 1611">
              <a:extLst>
                <a:ext uri="{FF2B5EF4-FFF2-40B4-BE49-F238E27FC236}">
                  <a16:creationId xmlns:a16="http://schemas.microsoft.com/office/drawing/2014/main" id="{BD3CA5A8-8921-4DFE-ADD1-4EBD520AF4C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3" name="TextBox 1612">
              <a:extLst>
                <a:ext uri="{FF2B5EF4-FFF2-40B4-BE49-F238E27FC236}">
                  <a16:creationId xmlns:a16="http://schemas.microsoft.com/office/drawing/2014/main" id="{71E7D663-C57F-4833-B415-8768CA498A7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14" name="Group 1613">
            <a:extLst>
              <a:ext uri="{FF2B5EF4-FFF2-40B4-BE49-F238E27FC236}">
                <a16:creationId xmlns:a16="http://schemas.microsoft.com/office/drawing/2014/main" id="{74D720BD-795E-4E5D-BACE-661D2176B0CD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1615" name="Oval 1614">
              <a:extLst>
                <a:ext uri="{FF2B5EF4-FFF2-40B4-BE49-F238E27FC236}">
                  <a16:creationId xmlns:a16="http://schemas.microsoft.com/office/drawing/2014/main" id="{584C045C-2C68-4E41-8600-2CF58718892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6" name="TextBox 1615">
              <a:extLst>
                <a:ext uri="{FF2B5EF4-FFF2-40B4-BE49-F238E27FC236}">
                  <a16:creationId xmlns:a16="http://schemas.microsoft.com/office/drawing/2014/main" id="{52FC04B4-946A-4D88-ACC1-A0D40F65B31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17" name="Group 1616">
            <a:extLst>
              <a:ext uri="{FF2B5EF4-FFF2-40B4-BE49-F238E27FC236}">
                <a16:creationId xmlns:a16="http://schemas.microsoft.com/office/drawing/2014/main" id="{DF94BE6D-60F5-4483-B0DF-41FFD96E4708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1618" name="Oval 1617">
              <a:extLst>
                <a:ext uri="{FF2B5EF4-FFF2-40B4-BE49-F238E27FC236}">
                  <a16:creationId xmlns:a16="http://schemas.microsoft.com/office/drawing/2014/main" id="{B23FFEDD-719F-4668-BEF2-654289BFC67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9" name="TextBox 1618">
              <a:extLst>
                <a:ext uri="{FF2B5EF4-FFF2-40B4-BE49-F238E27FC236}">
                  <a16:creationId xmlns:a16="http://schemas.microsoft.com/office/drawing/2014/main" id="{5578AEC3-F436-42AB-A0E7-0727801E0D4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20" name="Group 1619">
            <a:extLst>
              <a:ext uri="{FF2B5EF4-FFF2-40B4-BE49-F238E27FC236}">
                <a16:creationId xmlns:a16="http://schemas.microsoft.com/office/drawing/2014/main" id="{BB474D01-C2C3-455A-8514-51C7135C3528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1621" name="Oval 1620">
              <a:extLst>
                <a:ext uri="{FF2B5EF4-FFF2-40B4-BE49-F238E27FC236}">
                  <a16:creationId xmlns:a16="http://schemas.microsoft.com/office/drawing/2014/main" id="{803A71C8-57A4-474D-A81B-7D6DE7498AB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2" name="TextBox 1621">
              <a:extLst>
                <a:ext uri="{FF2B5EF4-FFF2-40B4-BE49-F238E27FC236}">
                  <a16:creationId xmlns:a16="http://schemas.microsoft.com/office/drawing/2014/main" id="{384FA6E5-72ED-4349-B780-745BCB8EA41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23" name="Group 1622">
            <a:extLst>
              <a:ext uri="{FF2B5EF4-FFF2-40B4-BE49-F238E27FC236}">
                <a16:creationId xmlns:a16="http://schemas.microsoft.com/office/drawing/2014/main" id="{E0185C6F-941C-4B48-8E4C-C9DB80C40751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1624" name="Oval 1623">
              <a:extLst>
                <a:ext uri="{FF2B5EF4-FFF2-40B4-BE49-F238E27FC236}">
                  <a16:creationId xmlns:a16="http://schemas.microsoft.com/office/drawing/2014/main" id="{92560C88-782E-447A-8D1A-D764E43C51E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5" name="TextBox 1624">
              <a:extLst>
                <a:ext uri="{FF2B5EF4-FFF2-40B4-BE49-F238E27FC236}">
                  <a16:creationId xmlns:a16="http://schemas.microsoft.com/office/drawing/2014/main" id="{4779D7DC-38E9-4851-9731-A33A1BFBF6C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26" name="Group 1625">
            <a:extLst>
              <a:ext uri="{FF2B5EF4-FFF2-40B4-BE49-F238E27FC236}">
                <a16:creationId xmlns:a16="http://schemas.microsoft.com/office/drawing/2014/main" id="{BE2F294E-2F7B-4058-889A-A3769406731E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D1EEDA37-6A92-4519-8611-02D7B1DA7F4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8" name="TextBox 1627">
              <a:extLst>
                <a:ext uri="{FF2B5EF4-FFF2-40B4-BE49-F238E27FC236}">
                  <a16:creationId xmlns:a16="http://schemas.microsoft.com/office/drawing/2014/main" id="{D8F83305-0547-4CCF-B20C-25E617DF809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29" name="Group 1628">
            <a:extLst>
              <a:ext uri="{FF2B5EF4-FFF2-40B4-BE49-F238E27FC236}">
                <a16:creationId xmlns:a16="http://schemas.microsoft.com/office/drawing/2014/main" id="{0567F879-14A9-4594-B031-5798641EFB71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1630" name="Oval 1629">
              <a:extLst>
                <a:ext uri="{FF2B5EF4-FFF2-40B4-BE49-F238E27FC236}">
                  <a16:creationId xmlns:a16="http://schemas.microsoft.com/office/drawing/2014/main" id="{B5108E5F-F5A4-4E7A-9477-1C9CA6A0BCB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1" name="TextBox 1630">
              <a:extLst>
                <a:ext uri="{FF2B5EF4-FFF2-40B4-BE49-F238E27FC236}">
                  <a16:creationId xmlns:a16="http://schemas.microsoft.com/office/drawing/2014/main" id="{9DB5C42A-93D6-4881-BF73-EA5F4DA302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32" name="Group 1631">
            <a:extLst>
              <a:ext uri="{FF2B5EF4-FFF2-40B4-BE49-F238E27FC236}">
                <a16:creationId xmlns:a16="http://schemas.microsoft.com/office/drawing/2014/main" id="{C3022295-7712-496A-BDD2-D9A2DFD71D42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1633" name="Oval 1632">
              <a:extLst>
                <a:ext uri="{FF2B5EF4-FFF2-40B4-BE49-F238E27FC236}">
                  <a16:creationId xmlns:a16="http://schemas.microsoft.com/office/drawing/2014/main" id="{65EDEE06-E81E-4743-A681-5DD936B98E7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4" name="TextBox 1633">
              <a:extLst>
                <a:ext uri="{FF2B5EF4-FFF2-40B4-BE49-F238E27FC236}">
                  <a16:creationId xmlns:a16="http://schemas.microsoft.com/office/drawing/2014/main" id="{B8DB44CB-E908-4832-A869-02FA259D017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70634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5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5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5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5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5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7292 -0.2599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15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-130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5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16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16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16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16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16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16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16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16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16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6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6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6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C66029A-9D7F-44B0-A633-A03AB55DC617}"/>
              </a:ext>
            </a:extLst>
          </p:cNvPr>
          <p:cNvGrpSpPr/>
          <p:nvPr/>
        </p:nvGrpSpPr>
        <p:grpSpPr>
          <a:xfrm>
            <a:off x="251360" y="552278"/>
            <a:ext cx="3783429" cy="817087"/>
            <a:chOff x="255525" y="2607393"/>
            <a:chExt cx="2904318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7E77D88A-E0EB-4EEE-808C-89CD56CFC6F1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9A2FA2E4-3EB8-426E-AC26-2582328F84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660 –             = 610 </a:t>
              </a: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56B40D36-0CC7-42D5-AB43-D89C2C9BCBB1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E74794F-62F7-4F96-8BF8-5729B6B58001}"/>
              </a:ext>
            </a:extLst>
          </p:cNvPr>
          <p:cNvGrpSpPr/>
          <p:nvPr/>
        </p:nvGrpSpPr>
        <p:grpSpPr>
          <a:xfrm>
            <a:off x="251360" y="2782358"/>
            <a:ext cx="3783429" cy="817087"/>
            <a:chOff x="255525" y="2607393"/>
            <a:chExt cx="2904319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CA4047C-3565-449F-81E9-A1A0111F7954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93E6273-BC29-401E-BA9D-27DDC2B92F74}"/>
                </a:ext>
              </a:extLst>
            </p:cNvPr>
            <p:cNvSpPr txBox="1"/>
            <p:nvPr/>
          </p:nvSpPr>
          <p:spPr>
            <a:xfrm>
              <a:off x="308455" y="2720458"/>
              <a:ext cx="285138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330 –             = 280 </a:t>
              </a:r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A62F2772-5962-4E3B-A3A4-4D11B3DF3101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76469CD7-4381-486E-A29E-B241BE0A561F}"/>
              </a:ext>
            </a:extLst>
          </p:cNvPr>
          <p:cNvGrpSpPr/>
          <p:nvPr/>
        </p:nvGrpSpPr>
        <p:grpSpPr>
          <a:xfrm>
            <a:off x="251360" y="5023865"/>
            <a:ext cx="3783429" cy="817087"/>
            <a:chOff x="255525" y="2607393"/>
            <a:chExt cx="2904318" cy="1134018"/>
          </a:xfrm>
        </p:grpSpPr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F2188458-8E40-4C55-8F1C-6E3944E8B7DE}"/>
                </a:ext>
              </a:extLst>
            </p:cNvPr>
            <p:cNvSpPr/>
            <p:nvPr/>
          </p:nvSpPr>
          <p:spPr>
            <a:xfrm>
              <a:off x="255525" y="2607393"/>
              <a:ext cx="284945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43FE8528-FA0D-4DAF-BD9B-3748085531C7}"/>
                </a:ext>
              </a:extLst>
            </p:cNvPr>
            <p:cNvSpPr txBox="1"/>
            <p:nvPr/>
          </p:nvSpPr>
          <p:spPr>
            <a:xfrm>
              <a:off x="308455" y="2720458"/>
              <a:ext cx="2851388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670 –             = 590 </a:t>
              </a:r>
            </a:p>
          </p:txBody>
        </p:sp>
      </p:grpSp>
      <p:sp>
        <p:nvSpPr>
          <p:cNvPr id="92" name="Rectangle 91">
            <a:extLst>
              <a:ext uri="{FF2B5EF4-FFF2-40B4-BE49-F238E27FC236}">
                <a16:creationId xmlns:a16="http://schemas.microsoft.com/office/drawing/2014/main" id="{A400B4A0-992C-4522-AC2F-01AC558DC6C1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CD143899-5240-4A91-9EB7-820AE1F90CCB}"/>
              </a:ext>
            </a:extLst>
          </p:cNvPr>
          <p:cNvSpPr/>
          <p:nvPr/>
        </p:nvSpPr>
        <p:spPr>
          <a:xfrm>
            <a:off x="1540881" y="67993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5937E85E-4A90-4D8D-9B59-659A1979FEE6}"/>
              </a:ext>
            </a:extLst>
          </p:cNvPr>
          <p:cNvSpPr txBox="1"/>
          <p:nvPr/>
        </p:nvSpPr>
        <p:spPr>
          <a:xfrm>
            <a:off x="1697345" y="65495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586E6370-1E04-42F3-9D59-740AD127DDB2}"/>
              </a:ext>
            </a:extLst>
          </p:cNvPr>
          <p:cNvSpPr/>
          <p:nvPr/>
        </p:nvSpPr>
        <p:spPr>
          <a:xfrm>
            <a:off x="1540881" y="291001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BE35CEDD-3063-4BB3-8426-BE8ACE7AD2E2}"/>
              </a:ext>
            </a:extLst>
          </p:cNvPr>
          <p:cNvSpPr/>
          <p:nvPr/>
        </p:nvSpPr>
        <p:spPr>
          <a:xfrm>
            <a:off x="1540881" y="51515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FF042C02-F204-439C-AC0C-1C00CCD3D483}"/>
              </a:ext>
            </a:extLst>
          </p:cNvPr>
          <p:cNvSpPr/>
          <p:nvPr/>
        </p:nvSpPr>
        <p:spPr>
          <a:xfrm>
            <a:off x="648468" y="552278"/>
            <a:ext cx="22291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14AD8F7-D38A-418A-9A19-51E7B2ABDE3C}"/>
              </a:ext>
            </a:extLst>
          </p:cNvPr>
          <p:cNvSpPr/>
          <p:nvPr/>
        </p:nvSpPr>
        <p:spPr>
          <a:xfrm>
            <a:off x="3334001" y="549332"/>
            <a:ext cx="2408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DB6EEFC0-513C-4D84-8194-AA8CA36D15D9}"/>
              </a:ext>
            </a:extLst>
          </p:cNvPr>
          <p:cNvSpPr txBox="1"/>
          <p:nvPr/>
        </p:nvSpPr>
        <p:spPr>
          <a:xfrm>
            <a:off x="4486617" y="40908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= 5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F83F7DE-B0DE-4319-9CFC-695739ED71F5}"/>
              </a:ext>
            </a:extLst>
          </p:cNvPr>
          <p:cNvSpPr txBox="1"/>
          <p:nvPr/>
        </p:nvSpPr>
        <p:spPr>
          <a:xfrm>
            <a:off x="2006326" y="65178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95F0442-BEB3-489D-B454-29E138694460}"/>
              </a:ext>
            </a:extLst>
          </p:cNvPr>
          <p:cNvSpPr txBox="1"/>
          <p:nvPr/>
        </p:nvSpPr>
        <p:spPr>
          <a:xfrm>
            <a:off x="1697345" y="2885038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422DBCFA-99D2-4E57-8F91-F9E78D026970}"/>
              </a:ext>
            </a:extLst>
          </p:cNvPr>
          <p:cNvSpPr/>
          <p:nvPr/>
        </p:nvSpPr>
        <p:spPr>
          <a:xfrm>
            <a:off x="400438" y="2782358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4CFE23DC-5432-4506-A7EC-2ED1DDE8AC2A}"/>
              </a:ext>
            </a:extLst>
          </p:cNvPr>
          <p:cNvSpPr/>
          <p:nvPr/>
        </p:nvSpPr>
        <p:spPr>
          <a:xfrm>
            <a:off x="3103917" y="2781793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4EE51B9B-2510-4775-9370-06E9A16A6683}"/>
              </a:ext>
            </a:extLst>
          </p:cNvPr>
          <p:cNvSpPr txBox="1"/>
          <p:nvPr/>
        </p:nvSpPr>
        <p:spPr>
          <a:xfrm>
            <a:off x="4486617" y="263916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8 = 5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807500CC-41AA-4931-998B-AE302AAAA36D}"/>
              </a:ext>
            </a:extLst>
          </p:cNvPr>
          <p:cNvSpPr txBox="1"/>
          <p:nvPr/>
        </p:nvSpPr>
        <p:spPr>
          <a:xfrm>
            <a:off x="2006326" y="288186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A39FDB9B-0405-4AA0-B16E-9B706DC179C7}"/>
              </a:ext>
            </a:extLst>
          </p:cNvPr>
          <p:cNvSpPr txBox="1"/>
          <p:nvPr/>
        </p:nvSpPr>
        <p:spPr>
          <a:xfrm>
            <a:off x="1697345" y="512935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B1B4F346-9C2A-43EF-AA1F-7D11513E1BF1}"/>
              </a:ext>
            </a:extLst>
          </p:cNvPr>
          <p:cNvSpPr/>
          <p:nvPr/>
        </p:nvSpPr>
        <p:spPr>
          <a:xfrm>
            <a:off x="400438" y="5026677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5B721219-D745-45B8-A2D0-FC35E37FB861}"/>
              </a:ext>
            </a:extLst>
          </p:cNvPr>
          <p:cNvSpPr/>
          <p:nvPr/>
        </p:nvSpPr>
        <p:spPr>
          <a:xfrm>
            <a:off x="3103917" y="5023731"/>
            <a:ext cx="470946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7B80B76-4373-47E6-B0F3-C9D2548B5C18}"/>
              </a:ext>
            </a:extLst>
          </p:cNvPr>
          <p:cNvSpPr txBox="1"/>
          <p:nvPr/>
        </p:nvSpPr>
        <p:spPr>
          <a:xfrm>
            <a:off x="4486617" y="4883481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7 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9 = 8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A3EDB2A-793F-4011-BD81-96A7A8F26E93}"/>
              </a:ext>
            </a:extLst>
          </p:cNvPr>
          <p:cNvSpPr txBox="1"/>
          <p:nvPr/>
        </p:nvSpPr>
        <p:spPr>
          <a:xfrm>
            <a:off x="2006326" y="5126179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4072270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" grpId="0"/>
      <p:bldP spid="118" grpId="0" animBg="1"/>
      <p:bldP spid="119" grpId="0" animBg="1"/>
      <p:bldP spid="120" grpId="0"/>
      <p:bldP spid="121" grpId="0"/>
      <p:bldP spid="122" grpId="0"/>
      <p:bldP spid="123" grpId="0" animBg="1"/>
      <p:bldP spid="124" grpId="0" animBg="1"/>
      <p:bldP spid="125" grpId="0"/>
      <p:bldP spid="126" grpId="0"/>
      <p:bldP spid="127" grpId="0"/>
      <p:bldP spid="128" grpId="0" animBg="1"/>
      <p:bldP spid="129" grpId="0" animBg="1"/>
      <p:bldP spid="130" grpId="0"/>
      <p:bldP spid="131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630ACD-A024-4EC0-9E64-02DCC45041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7 Count back in tens from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F86406-44FC-4EDA-B711-A9A20637B94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5076832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725, 715, 705,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695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685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675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665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655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635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1BC3D943-CBD1-4FCF-84FA-D4F5D2BA3B0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6D729428-D77D-4B26-917B-3BBE55114B2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7351E5A7-A739-48F3-A70B-C8BCAA645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9BA2340F-3628-4EB5-8FE4-62363E0ED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303F521E-8C20-49D5-9792-2ED8812C6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450E24FA-1BB2-4B55-8BE0-1345DBA54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6B57D14F-E165-4C81-AAEF-93ED73C63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062EC3D0-8F44-4D27-BD2C-7495AA77A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F8ADC43D-7477-41C7-A240-2DEE30B0B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0FEADB91-6617-4FB3-B455-008D7F4E9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664EE27D-99C8-4858-A97F-F62EF83DF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3F80A415-BDF0-4C4D-813D-B04B2D46D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820604F0-53CD-40E6-B0C0-9C01A51387E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D6D90D01-94FB-4671-A603-B979A0B37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89774EEC-B846-451B-B73F-4546DD009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C7D8C60E-8FD6-4F83-A071-F9CD77984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150AD67B-D180-4C7C-B8D0-7D8988D18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6A5108BF-E501-4314-A506-517E0142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AD3B51DB-57DD-421F-A34B-EAE5C2117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E5EFAB16-678A-4840-BA8C-35EF7F25F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6C10C1FA-F283-4F30-BF3E-E64426D77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2B76CF80-C97E-411D-8B9A-4F5D6950D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944A0F51-58E6-4FC0-A740-744BF6606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9A0D0937-FDC8-4E5F-817C-D7F7A68EE68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B3A12167-7E5C-4119-B34F-DD564C162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2F4A487C-FAFF-410B-B567-BE689AF09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010569B8-90C2-4B98-83E3-6A8FE4E3B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093D18B5-CC7D-4D73-8BEB-9FFF0042F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D6AB5B8D-B597-4FB2-8A13-38FFB5FA1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8437E34A-9007-4683-85DC-EA6C1588E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F8AC55CC-89E7-4E2C-9814-AE8A33D050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6A6F91A8-5602-4E01-A408-47C297930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824D7E00-08E7-44ED-908A-05AB9B708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45AAF159-CA79-4C18-A800-56BBB274F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CEB1903F-5691-47C5-99B9-00A947F7DE2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3C7AC643-F406-4B38-985F-FA4955ADC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9A46AC7C-2C8D-4985-A605-8E44B4820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4C220230-A9BA-4503-8AE8-FA5B72D44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9EC80694-5B37-4D6B-8486-7C186D043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1D987410-4E38-4698-886A-281AC0345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89605887-F901-4F2E-876C-BF3009781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7CDFD3A9-359A-4C1D-A19B-89F337069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5F60028C-37B4-40F8-87C2-D47A8593F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0F63F611-8BB3-4A1E-A174-1571C09DA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342B086D-3D8D-4193-9606-6AEF95998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DF65662A-2862-4506-BD4C-B0D4133A2C6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F8572AC6-98ED-47E0-BDC1-79CAECD3A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EBD26D51-746C-4594-8E43-68D803D9E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78A21C23-9B1B-4627-9518-101AE3535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B0B6F190-1ECB-45A5-823B-0D854EC03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87CEB82D-A432-4629-8089-581C2200C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7DAE3A29-348D-4E6A-B7D6-A548EF602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7ADD7705-E4B7-4FA5-9CDC-BAA1E83FF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B713EEB2-A96E-4265-8C27-479FDD52E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7B55E772-093F-449A-B267-5571C18A9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D0671FAD-E790-4D97-80A8-133DD7361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6177C519-219B-49FB-B165-392EE5A0611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F9B70D4F-C136-4AEC-BF95-F93F28B5D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17031481-D402-4EF1-8F4C-63AF80565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E3A14AD6-B2C5-42EB-BCA1-2A629D093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26F447A3-7541-4294-8CCD-B38C9CDDB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5B44E6E4-E419-42BF-AFAB-62E6FACF8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484D5321-DA44-4D96-B767-8D9C41168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6C9E1B39-8842-4F7D-AC04-3281A94A0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B5BED1F2-7A12-4BA6-98AB-4895B937D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01C1BB42-AA03-483C-8EA0-195852FC2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3CF2D806-A4A9-495E-930A-A7D01FA9F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0E13C6DB-3185-4244-B8CA-6ABEC2DF960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ADA00FD3-A34E-401A-8233-DD1A0619C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176D2231-E845-4B28-AFEB-8D4B97514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7E7425A7-4F08-4D65-9031-A2FF59A45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B04C2BC1-C041-40F5-968E-02946C4D4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458B3318-F8EF-455D-AF68-ADFAC87B0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52EDD149-2B22-4D51-8EED-780E41822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1B23FD30-A196-4075-8014-36D889FDA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3BC4FE5F-D2A4-4C9C-AE1C-A483F91E8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7A1C2AF3-9201-45A9-87FB-CC5E0CB6A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478BA140-134F-4A11-8F80-EA36DAF2A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33EBCDAA-556A-4862-A761-E791427C24D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74FD2E4B-C5BA-4A0D-9819-3EC427A45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85E05A0A-B39F-44A8-92D4-2BCE2601F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FE4B5872-5807-4D86-957F-16A498EED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588C3095-D3A0-4188-98DF-8E13B55BE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0FAFC305-755A-455F-B590-78BF8577F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9CDD1789-9AFF-4425-AA98-4A3D9FBFD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A747DAD5-945C-4851-B038-4806233F9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280C9FA2-4995-4E17-ABBD-576E351F39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14B1F12B-CCED-4DEE-832D-9C6127F97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89333018-D681-4973-93C9-9938104FB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025B36DB-E028-4B38-821E-E4AC71CBA21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47A45E65-2868-4B84-AEA3-EB1B3D98C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B7D13FCE-6D65-42FB-8B58-DC987EA36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B1002983-AB78-4030-8A8C-84E3E146F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6D211165-99FC-4C06-80D6-F128A848E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D329E77B-9351-4940-8E07-F263E37E2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E7D57813-E339-4C0C-B099-E662C531C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437F7EEF-9A55-4CA8-B514-D6BA09B82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485F8E04-20AD-4E0D-8B3E-120872359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07F5192F-06A7-4307-AC7C-1299D18C1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AB9E09E1-E27F-4ECD-9662-26B8FE932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9206B3A-8129-4BC4-A21E-C8308769F85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3EC9DDA8-E6DB-45A2-821B-A935E9ACE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44380AC7-1BA5-4DEA-A087-3BE468DFC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B0C8A24E-FB01-4CDC-AB81-35C56DA96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0273BD49-DE18-43B9-AEB7-F35C2D4ED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F68E72C0-AF1F-4585-A37F-E96262977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75584A9C-53A4-4E3B-B13F-96CEB5C99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50EAD422-9985-477C-B78E-F56D6D73F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C19A877C-2687-4C15-8A4F-1468B903F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9A777A97-7343-44D2-ACF0-92B834F6A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B93774D0-0FB8-4B98-9CE2-352856A7E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AD4C1DB6-7B4C-4394-BE67-E9BD77031A51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E3D8E3A1-541F-4CF2-98E3-2D0868D07CA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A16F497F-D00B-46CC-84CC-4C2F9ABF3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618DA5B0-AA96-4477-87A7-4462C4626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B910152D-B68A-4021-9B2A-EEE09355C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0CCF0372-538C-46FC-A1DB-4B35519B0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0135D718-684D-4228-B86C-FCB12D43D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12A2DF82-59B0-4BD4-AD1D-E823892B6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1AB4B9B9-169B-4D4D-8D74-FDAF64584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6FCEA074-B0A3-4269-9CCF-26E7DA230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5D9E2F69-9287-49D6-ADA1-6749B1290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E23C39D9-DB7E-408F-BC45-A511CEC04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92584AD7-2FDF-4FE7-80DB-9231DDBF8B0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5681CED5-9A66-4D89-B443-7F6468639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F3C8E6F2-DF24-460B-AA08-4CA87F428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52CD58D4-CA6C-4545-B7D1-8725D5D44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EA20CAD5-1F90-461E-AE64-97F7C3BBA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7B97BE93-96F6-400E-8A4A-352AFDACC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A2EAE8CC-CBFA-4B7E-B8B3-9676CBCAA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9965768A-6D02-42DB-8B9B-3289182DF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B1854DFA-4248-4ED5-82AA-E27B2E641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F4DE4775-3BFA-4078-BBCC-6D6E20842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A09C2F9B-A387-46E9-AE10-36344D005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61C8C2C7-BC25-4CFA-B308-9859A48BFEA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2BBA95D8-3EE0-4804-BCC8-F09ADAC7D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7CCF670E-CE50-40BA-9628-6B61AD091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E321C806-4BE3-4639-A703-860E6BB35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F7CEFF8B-4300-4E4E-A7FC-75CD76B2F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F06A1970-ABB1-4A17-914B-2E54C5C26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A063434C-C91F-45AF-B05C-2D53D7345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018D6C0F-F5C9-4DEA-B921-C450620BF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311C5A1E-EBDF-4FD9-9638-0678AA91F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1DA90F7C-46A7-4A0E-B030-01759BCF7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1BEFA6ED-C33E-4F3A-99D6-4F6EC48AF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D608A111-3B43-46C7-9B34-2B3620542E7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40C0348D-BC5D-4000-A65F-AD903D2EA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DAEB1925-436F-474D-9A34-D306B4524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C2BB0F96-7A1A-4393-A958-A1C4546EF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CFF6F712-D19B-4145-AD15-E0C403E0E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232E9232-6ECD-4920-8858-88DBFA223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ECB4559F-6310-40B0-BA7F-3C52CA664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F17A400D-1312-4896-B5DD-5703BD44E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07FB988D-FD99-4B98-953B-0CC65B61A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FED0618B-8DF4-4E8F-82E3-9CCBCB2CD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9BB7CBB0-183F-4CF9-95D2-329E30CB7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726F2E76-FAA1-42B6-97F3-8ACC84258E7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EBE7EEAB-6191-4480-AA72-3A39135C6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00ADBEC1-ECCE-4D86-9509-A2D4FF632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18E410CA-600B-4E1C-B7DD-2ED91B158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9970AFF0-852D-446B-84AF-1B6B37295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9D4ED951-3179-47AC-9357-B86BD5D05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54435373-3A6D-46F7-935D-5C8CBEA92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2D91328F-878C-4E4F-9041-EA1BD4330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C096759B-D8C7-481D-B237-2E67BCC3F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D0000AF8-2DDE-4840-B8B0-FFEBFF8E2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BB1BB144-46E1-476A-BDB8-5BFE4A9C4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A83C8078-E48A-4CF0-AF9E-C89BDE65CCB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A7F7F877-24E3-4D05-90ED-68B5C107D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23DF3F66-A6CD-4E27-B35E-80D236210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CFACC12B-22B3-4142-AC21-3DA6BB2EF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D2A39243-4643-427E-ABDD-9542F5349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45C86957-0BCE-4818-A1C3-7EB0DBB0E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0B33E718-3A95-4942-A155-3FEDD9CFF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AAE92129-F6A0-4F21-8707-9AF7BA8D2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A558983B-7F2D-4020-B5F3-C8E2F5C86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884A84E2-E364-4E4E-A54A-F5B641161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26353D34-26DA-4450-BC19-95927A8F6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3694C2FD-6E60-4841-82A5-147B36D3184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C36169F0-0207-4662-9F0B-C69F70E4F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1164C591-B0FD-4853-8399-8A7768036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C45339C3-8D47-4D2A-8AF6-B0D01200F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C0DFC1F4-054A-4E90-AF51-C792C5F37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EF93A98D-9DA2-46DB-B1D8-FDC82BC3D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3476D24F-B227-4EB7-92D3-73AA473E8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553628ED-0C0B-4F70-8B0F-77D225400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36D3FF60-DB0C-4B5E-8F75-FBAA48A89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B51DC792-3ABE-4B75-A025-B28195AE1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3D131145-0743-4EA0-8CA6-6FC4D2AE7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F8F4D891-7818-4352-B7D8-CD3D944C419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3F8F1C8C-6E3C-4F8E-8F78-D15049A14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91D58FC4-2B96-43A0-9E43-043B4D5AD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56F8C16E-38E7-4A0A-846A-209D206B4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DD8214C9-671E-4F01-8F59-DEA8A108E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D26ECD1F-59AB-4A04-9E7A-A1ECAF231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2BF03AC2-22A0-4F6E-B6BA-72F2D1C1E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8D9587D7-E327-4F18-99C3-A593D06BF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4A03E542-72CE-4281-A36D-9DA14AFD9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20513E5F-85FC-4DC4-965C-EF5DCEABE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FFC2D186-FADE-4A39-9814-964CB0FA0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9A73FD0C-4E31-447A-9556-CD4FEFB5C21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D4AA2FE0-3AB8-47F7-B6D3-5AF8EA014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C4BA664C-6B47-464C-944C-93296A244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850F2A2B-BC3F-4B7F-8771-B5EDFDF82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07459D36-903F-42CB-86C0-3152188FF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674FC5E4-5476-4B18-9CF2-C27667665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9CD0643E-EC62-4778-A515-0BBEB7B2C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67D14635-DF40-4845-B024-39D7D568E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0233C005-1481-4994-A9AE-B49BD23CF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61BD6CC2-F639-4118-9B7B-ED5F67529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A5D02516-CCF1-432F-A59E-5F2AE1C74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9B5B19AC-2127-45CE-A415-63BF0740BBD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CD8FAFAB-219F-4B0A-A13A-C2EEEF067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A48C8C17-1A69-47FD-9343-2E59D335B0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6ED42012-E2FA-414D-AED9-B5F89FF60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63E50A32-69DA-4B42-AE6C-F8F080740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ED5478CD-6EE5-4B14-85CA-C3A7410CF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1722BFB6-89BB-4CAD-98F3-0759D346A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3C165056-938D-471C-9D60-3CE9FB083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0B1F5AED-547A-4D3A-B62E-7069109C9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A507F3A5-09A8-4EFD-8D25-50B3D6B9B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F58923A2-B88E-4C5F-9A4B-864B5C6B2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DCFE5B34-C621-4229-BC7E-3CC429D4619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653CDEDC-B727-4995-BC2D-D38115DC3F2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D2C6AFCF-30CF-407A-936B-D38E753B7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EB1D176C-8D5C-4B29-95E9-F8CA33C3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A04CEF55-FD0E-44E2-B747-AE0A5B038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E3739E26-8DB5-4FF1-8A0D-DAD7587B7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FCC0E6B8-FBF0-469A-A171-4F4017739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F1E093CD-5AFE-46CD-80E7-76D575E75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43601157-C6FA-4158-8410-96BB5B3B5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90818234-C102-4230-B7F4-2493985F0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6D6D5544-D2CE-4BAF-AC1F-F619BF06A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94819B4A-8E04-4D4C-8E43-A28986DA7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F97C92EA-67B8-43E0-9AC4-5609631294C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B43C8EA7-2C1E-4DE8-B73A-72CF26BA3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82C72E8A-BE52-45EC-8756-02D86927B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269BEACC-3DD0-40C5-A03C-0D7192EA8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C5E04367-2C4E-4C65-859F-86B7E8DD9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F20C3178-B9B8-46D7-954C-FBB81AA8E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0E276931-DD77-4789-96B6-A06C2A2AB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168F8DDB-1432-4AA0-8DA5-875C08768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9E457BF8-F0FE-4114-A89B-20E6F8383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06E5F126-6CF1-4B53-8F0C-B283DFFE7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43DDC67F-B885-41D7-A4C7-4B11C4247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284E2D45-F5DA-4359-8EAC-619E7A17C0C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CC183B1E-E069-42A3-8A7D-F906DEF71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5CD1B8FB-6DA8-47ED-A927-16C07F1FD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67C2F663-C7C4-4ABB-A8ED-787D36398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448907C7-7A4B-4DDA-8BF5-28F727FE5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FA6CE026-3A8B-4239-87E3-9287A78F2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1C9BD5A8-8892-4478-97CC-80DC5A9B6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7F655C10-7C11-4EF1-98B9-8D788BDC5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8E92374E-E72F-40BE-8EBB-3217F51A4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D7AD8904-E054-4370-A8E2-24DA415B1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507FD610-D73C-4663-BAE3-4A90F9348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0864B45C-522D-4AB7-8B61-1F373F29A92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102A3F67-B16A-4603-AF92-4248F0E36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C4F5D518-B145-42B8-8657-B16EFFC0D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CE324824-CD7B-4EBC-B870-B2D202D8D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C74AC366-E2EB-445D-9FD7-90766B738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9D8902AA-9602-44C8-AB0D-26A3E944E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D3EA54E5-5F98-4F4D-BC8A-34BF1183A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51C3EC09-780D-4E99-9E59-840278911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CEBF2AA7-1AD2-45C6-AB22-ACA6E77BE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96DCEED6-EBBD-4711-A169-72611FE37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B9B1642D-9842-424A-8314-C7484E855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86EDA911-5FE5-4CA8-B5A0-5600DB8B149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0FF1709E-E9A9-49B6-9A0F-1B359A80A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66E7D687-75B5-463F-AFA8-3CF5F0FBD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C5D3CA98-31CA-4974-AC90-4B00BACC5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9C3D0EA8-2486-4E9B-BB72-4D95FCC1D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C6545F25-F740-413D-9CCF-0A369E7BB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17C65DC4-B77E-4134-A523-A21D3531E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0701D615-3943-49EC-8429-DFF64630D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22D23BE7-742C-456A-AE4C-C1C83F1DD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1289418D-83C6-48FE-B759-8ACF8B1F6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147C4147-E016-4E6D-8030-2B5280CF2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1D14BD92-7A79-4399-B3E5-3D679D039DF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04A2A4A0-3CAF-41D7-BB68-9738ED7C3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FABFDB7E-98B5-4534-B10F-428E0BE76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1530A892-5804-40E1-B5A5-EE85386C8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2B92FC45-2D80-43EE-B9D1-1BD0BBA6A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97D73634-9F4B-49E0-B484-E3C7FEE8D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1D8B9BA9-02F7-4625-931E-D5CB297FA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70286ABE-07D5-42C7-9AD6-54B23CE37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576D5B68-5950-4DCD-9A85-96CE19192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7ECD2941-BE4D-4F88-B53A-D38164BD5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3E4F6234-6AA3-4E80-A323-3465709E2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3A096DB6-24E2-4F7F-B44B-B17A7EB46AE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2094E0F7-B653-4321-8AF2-DE961EF53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C8731B33-293D-476F-8924-B3AB51B21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07B41EAE-E202-4F8A-B16B-D327BF0DD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A8A215E9-D9E4-4487-9C8E-700F777B3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7B185297-EB40-49A9-8863-758C88AB6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E0C50F38-5BA8-4056-9E05-DBEBFCD2A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10CF5902-BF39-42CB-9A79-C4AAB2FFA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3F5253BA-EFBE-4FC9-B2C7-2FE64292C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EE06BD9C-9475-47D0-B894-87F1D52B0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0E907363-F61B-422F-91F6-3A4D7E1BF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68E2ED5C-7B19-4F24-BC3E-C504C224E50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220E82A9-630A-42C4-9816-2AF15D8FF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46AF5B1E-1597-49B3-AEFD-E4B29F814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8FE2CCAF-6511-48ED-8D8B-860D439E5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F8A52688-4AE9-47F6-B813-5CDB51D73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85A48749-4DF0-438E-9183-A4FE4CB62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A86DA320-C086-45E4-9987-DD18925D8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0EEBFD06-35F9-4E50-A798-4E6B62EC8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F0F56A93-C9A6-40C5-A205-D3C761B43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9C607EB3-E6D7-4023-AE45-D46A5E615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8313C8A1-0A96-4CD9-93B7-8E2D9A883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EE576B12-ECBF-4B46-B596-830CA187563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79779A5F-D57E-4450-9D77-1E959F5CD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7073D7FC-684C-4C14-BE39-E7ABB8A3B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920B1ED6-A583-4A53-B786-1307A0D10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E805B2A4-9C0D-4ABC-9B65-D2F6377E3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E1BE1BA5-9CEA-44F4-9184-F318EFD8D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FEA152AD-9591-4812-A96C-C22A134F3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CDA170F9-6237-4412-8E26-03C52A79D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57468574-A8FF-42BB-B399-899FB0DBC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0D62331D-A6ED-4AB1-B829-0D38BBD97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781CAE6D-DABC-4023-8F32-75A561DAA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1A616F0E-B2B8-40D0-B8C9-876818AD67B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0C9CA885-6D3C-4B05-A0CF-1734333FF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0F8A3EC2-68AA-4FE2-BE74-76E273F31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A39EDF2A-B74E-4071-B468-2A193760D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A849894F-A5A8-4A8D-B3F3-F5E6FE40D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1889CA1B-E1A4-4888-816F-91755ABCF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F9B17C4A-3003-42D5-80F5-961A0CA5F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ED0E9142-F460-48C0-9204-50EEA0FD3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F287680A-B769-47BB-8790-04D088575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198E4E1B-23FB-4C2E-993F-58C2E22BB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F16C0ADA-1981-451C-B964-5C3DF7C7D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4E224B21-98F6-4CD7-B872-CF29B282D4CE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6C41AF11-3423-4A96-9C75-55D4331A878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4FFDF654-14B2-4DCA-8265-5B92E8ACB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2D4CFC0A-88E0-456B-95DC-50405FE7C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AB81E1E6-A0B2-4938-9FC6-312C1137B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BAAB1295-D0BA-41A2-844D-4A95F86D0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185A2681-1406-4FEB-B9C9-89D9D18CC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D5086A46-70BD-4EA7-9680-89E62B8AF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A9FFB04F-1A69-4ADD-9BAB-7F11CF268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47DA9272-B928-4E5B-9648-77A7E5FFB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4A29D433-FCC5-4BDA-98E4-C2218BF97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85022245-6DAF-48B3-99D3-FC80B5C5A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5D1C9ED0-A910-420B-950B-F7E0C5A5885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6DC20DDD-790D-43DD-B280-B8756A727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36A245D0-F5BA-4901-8C80-A7198AF4C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2846496B-FBD4-460C-A91C-FBEF71C93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C10D0D23-458D-4DAA-843D-8C283C23B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F4B1CF3C-8D9A-4909-9B36-A3EDF4AD9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92D33AED-30ED-4A07-8C1F-27FE31E0F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9EF73B7-2B19-4E63-A6B0-0C34D6718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38282065-D5D0-4CD1-846F-654915E48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E613AC62-058E-439A-8642-D8AEC691B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64F7FC52-F528-4A26-9551-EBB1C0FD5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E050128F-B49A-46AC-B8BB-EE5D70E052D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0615BE30-1106-4B87-9CD8-5797DB573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1BD95D60-4E6F-483E-A590-4EDC83D7E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E9750E5D-2847-48B3-9F7D-E991363D5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42076938-2E51-49C4-AF58-2DB593735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1894760A-8FA8-4C52-B8FC-F233517B6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078B8A82-3BBD-458D-8643-778770034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E020B247-1007-40EC-AE60-046EF841F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A39BC921-F8B4-49FE-973F-F7FBC6258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D561F73E-F6BD-4110-BD7B-619A51822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3848A861-92F0-4A42-8DE1-82EF724E6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502C3A09-333B-4C24-91D8-4283835A9C7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9EE87F8E-15AE-4AA6-9DC5-93A1BAA2BA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B4DD24D6-BBE2-4D9C-B69B-692806881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B5A129AD-B6B3-47CD-8C04-1C6674C4E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478474A3-AE5F-4B08-889C-5549FDE12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9F5C5649-04DF-48BA-9121-046734630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DAD992ED-63A5-431E-B9AD-70E55F832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7BA288AD-B2E7-4D84-A93C-E4F9B486E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3963E6A6-0972-4EBF-97F2-FEEA911FB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AE1D1FE6-E428-4A78-8989-D471D2400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9145634E-FA82-4E3D-996C-F816B9976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5213A802-0D94-4ACC-841A-362D175A885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A10EE29B-5799-427B-A96E-CC4F6551F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5089AC54-A685-4D20-A4BF-8112CF043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6D40757D-FCCF-48E7-A317-B8E7AE82E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BE1E87F6-C1D0-479D-9467-57DF2DBB3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8C28650B-840E-4A80-9C21-DC0E74017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CFBB8AF7-9A21-4843-84BB-CB0035552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A7EE5718-46B9-4F51-85FF-8AD33EB36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79941917-E291-498B-BD5F-4164E141A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01E9C5FE-F2E8-4E46-86A3-57662B75C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34CEDCDA-2CA5-4EBF-A240-BFA9A497D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B0A9D885-BA74-41D3-840A-08472BAAB8D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DB043D52-FD61-4C77-A2D2-ABBB684F7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2D45D74E-093B-4D76-816E-BE1F8FE51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6C418156-AA7E-452F-B953-7E1690297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D94F148B-509B-4017-9A3B-052F6A56B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34865E1A-407B-4121-B8D5-D8E4BB52A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600F78D2-C942-4508-836F-092300D82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9ABB6B53-DA62-4E88-8C87-3E5593D15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FAF44EF3-DDB0-4C3A-A6B3-E73C17BBF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FD4980B1-F634-42EA-8403-D3B58B0F0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FF93C4D8-E7F1-4E29-88CE-4AD98BE98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9975C9C9-A27A-4DC4-B230-CF32A6BD4C9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7DC671A7-1BCA-4F3C-859F-11791799B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EA26E642-2DB0-43F1-B3B9-845B86831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2E2EB6E7-79B6-416C-A58A-48A134E28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8E1BD6CD-3E45-4D8B-9B04-B4E46F9E5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7F53A28E-0BA8-42BF-A819-CDBD14D3D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4F1FA87B-5A96-465F-AA67-CFC4C3426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0AB7649B-5244-46BC-BC95-4467BD0B8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B6327B17-0618-4F40-89B0-4953B8B6A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06C2F957-9AD7-407A-95D6-7D2A0CDA4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CF316319-70DD-48DF-920B-9D8FB4053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9DEBA48C-47C6-4A3B-8348-B7E2608A57D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45DCDC94-08B7-456E-BD6C-9B966E406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B734F715-D04C-4906-A63A-6E35FCEDB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3AD34F88-B7B5-4C5E-AA17-DA66277F2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A45D1808-26B6-4E8C-BB9C-363E9F49A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57B302BE-9519-4B26-80BF-3D6681244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17615F3F-107E-46D8-8378-5FF4CAE54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04FA61AA-F08A-4238-9D67-F87B35EE6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DE626FCA-050E-47F9-9790-A6B362879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C0B826D4-2903-457B-ADE9-7535B2BDF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4FBFEE5E-A756-4260-9596-8F61EB21E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A95AEA73-F5C8-4C99-8332-AE2C3EE4DE9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73BBCE3F-5EBB-419E-A5BC-5698D4DFE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20F82DF3-E206-4094-A19D-BAD9906D9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205E944A-82E2-4178-8CD6-89527EEAA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E19B6B67-4A26-4D6B-A1A8-CF401F950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03E3A388-82E2-45C9-B04B-A9A7AA84E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4D27BA00-4F28-4CE0-98BD-D3F08A2DA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5F46DEC0-DB6F-4D95-9A30-847DC059D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D7E8FE89-46A2-4D0C-A8C6-6699113BC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C0D19F26-EDD0-4C32-AA95-7C8AB9D12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DFE6CEA4-AEF5-46D0-93FA-E847C9E53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EDF4FE0A-F7F6-43F3-97B0-9F7FA708CF7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9B989B23-D94B-411F-9B1F-B69F23ADA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F9A61860-67B6-4A96-A459-47ABA997D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DABCCE96-4ED2-4380-ABE8-A735C4CDE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6E44EB51-2683-42BF-B3A4-215760432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C8FC6121-E67B-4994-B072-DBC33E481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364848C5-F575-4441-8D92-DA2D60B1E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56F987BA-5701-47D7-AE24-E730EA2DA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4A21979D-984A-439C-B04A-D609A6AFD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19C0FC8F-FE9F-44A5-88DA-9AD64FED5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376F686D-0446-41A8-A670-1A6BEA56D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DF441D59-B6F3-4881-AD97-E298CB2E9F8D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82ED3CF6-3700-4CB0-85AE-6A7C473CEF3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2FFF54FA-6A0A-48A8-B045-84C066D01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7A5EF45D-94AD-4E33-AAE9-AF1888A0C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4574D6F4-F574-44D2-8D46-107BCCBFA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87A29A90-F2F9-4782-8057-C892451E9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56319D8A-0551-4422-A610-CE49032E1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82615986-D369-4DEF-A82F-3F22E43B2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9C3A94E3-4423-4497-BC8F-DF87D7D7C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BF43AADC-59B3-40E6-8FDA-2A01C3CE9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23F5F001-7152-4B26-93A3-3F47F19D2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5A55D113-DCE4-4BC7-A944-A13356DD8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779F2723-D030-4398-82CE-E7576CD2E70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47CCC6EB-8519-45DA-A580-243F34C6E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2D99B8F3-CF0D-4DE3-94EF-FFCDD3D91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D61BD21A-FEC3-416E-A9F5-0CD9A949C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51288837-3F30-47FA-83D1-8C4282F3D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656B47D5-BB1C-4E47-8F04-1EC0A755E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B2EF4DC2-AE81-496A-A4BF-54082D2C2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16A50DD8-6BDE-4E57-B410-95C3F7370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27FE37F3-E758-469E-8B96-4CCD7E5E1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C168CF10-E98D-49A0-99B5-A28E6F448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0F7F7592-5F4C-4293-BBE1-21FE38FE8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ED399E37-295F-4A29-AC38-DA244D992A8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6A959FF3-17BB-41D0-9BF3-DA3895197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3928D7A6-B682-49CA-B7C1-9C0F1F902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D628666A-4CDC-4FAA-8387-A6C555577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D6EADFB3-187E-476C-B126-AA0060528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28C254CB-7073-4F54-8A72-DF04916C0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8B5C2AA2-D784-465B-922E-C9C128D95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CDCD0E6F-7BB2-488D-A89E-FF462A43A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E13A027D-9372-4ACA-9EE6-F769ADBB4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D9A2CCA1-82C4-4C0C-886B-28AA060E4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C2D8D32E-9DDD-4DF0-89E6-C901CE185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15916ABE-E406-4072-9C0E-D1615F584A8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3F5BC698-2BCF-48ED-B309-752A37FB4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412FC041-FD69-48C3-8FC4-493A5E5EA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06B64D2A-4D10-4CB7-8748-9D080D2A8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74B97EBE-A601-4574-BF52-403AFDEFC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0AF205ED-DCD1-42EE-9157-3A3DED7E9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5F328886-B40A-4C5F-9DBE-19CBF5C49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C9375F0C-9768-4ACA-9F7A-426340E84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08BF37E0-10D3-4F35-9413-D3B4C7EF4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71E9DA7B-A78F-49DF-B6B7-81DEE48F5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8CCE9F7E-26B0-4BE4-94E9-3BECCC5A3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56B32E89-474A-4336-B0DC-D5EFE5EF3BA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A951F86D-1059-445F-A9A4-8DD14A8F7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DC7984D1-1CC7-4AEE-BEB8-7623D6630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0B28D917-A15F-4F31-BEFB-8617C0B3B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3A20499D-4947-4FD7-914D-710D1D205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31F48767-3261-4F01-B02B-8E44C1B34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FB82AA34-7779-4D71-B5C3-E4AF6AEC9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015F7B0B-FD58-4C26-A13F-412C7E556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6C98FF49-6F5E-4CCB-8926-764D48FEB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A246290C-4E38-4FA1-8401-63D66B2BD4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F75E753F-4322-4186-9F5E-2083C6341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F7E1BC2C-53F7-4391-9017-26984241CA8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3F5C4D68-ADDD-4AF0-8A06-92800BB5C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B8CDB4D7-A2CE-477D-AE16-140D27B7B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43EB51EC-EDF6-4630-9BEE-217771613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2C71E9A1-9DDC-49E1-9684-17AAE591A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36443EAE-5B4B-4D13-BC70-7BB211DC5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CCA036C9-128C-47F8-8DF7-41E8F284E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E7C6ED44-B9CE-4227-8856-572CACDDC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9001083E-22E0-4A35-AD75-9AFA2D197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05754BA3-5E06-4C48-8FDA-9441F34BD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233254B6-DDC2-414D-9542-B56D4446B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3B39423F-8712-4547-A0ED-83067C58CE4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4F4DB3F9-028D-4009-8A47-408C7FDBB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B5C44E1F-D3F3-498B-A283-86616BF30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CC0B1B61-E458-4213-8AD6-3FBFFECC7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9F93B5A2-D316-42A4-A498-213C0FF27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F792DA56-747A-4EA0-827D-20155928B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B78831B0-EC4A-4AEE-A421-8E4E630F0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3CF19FE9-1674-4907-BA2F-CD1789A76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A7FEE675-EE1F-4881-BF36-8F031BBF2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894BD0D8-249D-4148-B11B-89B3D4F06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D9282307-4765-40BE-9116-BC8964756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58EADC54-919C-4522-9C39-52C2C074429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35810DAE-8ABD-4330-8EAA-CF34C4BA3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7083C92B-3BEF-483B-A6E3-21F87655C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99B341BC-A77F-4D82-AC51-613EF8F2E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E55DD2BF-BAF5-4F5D-9642-5853D982F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A95894FD-C80D-4F09-8B0F-584F3382D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1A9F6BA1-A826-4ACA-9CF7-0C373F54B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61C1ACC1-7B07-4ABC-8BF5-CE9851FEB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FDFD3C28-92E7-4DF3-B5AE-7D21FB4C5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408E2D8B-8CFF-4B86-9D4F-E77147A58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20917997-CA48-4E91-8CA6-38AC8B861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09F8A3C2-7E6A-4A15-BAD5-A8E8138333B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FD95E606-8970-43E6-AE1A-221F1D589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71D2233F-5E2E-446F-86F8-F753297DC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6">
                <a:extLst>
                  <a:ext uri="{FF2B5EF4-FFF2-40B4-BE49-F238E27FC236}">
                    <a16:creationId xmlns:a16="http://schemas.microsoft.com/office/drawing/2014/main" id="{F236CF2D-1686-4A41-AC26-00AADCB1F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7">
                <a:extLst>
                  <a:ext uri="{FF2B5EF4-FFF2-40B4-BE49-F238E27FC236}">
                    <a16:creationId xmlns:a16="http://schemas.microsoft.com/office/drawing/2014/main" id="{0D41F8D0-4740-46F0-9934-00BD28D54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8">
                <a:extLst>
                  <a:ext uri="{FF2B5EF4-FFF2-40B4-BE49-F238E27FC236}">
                    <a16:creationId xmlns:a16="http://schemas.microsoft.com/office/drawing/2014/main" id="{D80840E3-A7FA-402D-B064-E4DE7ACA6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9">
                <a:extLst>
                  <a:ext uri="{FF2B5EF4-FFF2-40B4-BE49-F238E27FC236}">
                    <a16:creationId xmlns:a16="http://schemas.microsoft.com/office/drawing/2014/main" id="{B3B76DC1-E04A-4B27-AFA0-AB0A0E3F3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0">
                <a:extLst>
                  <a:ext uri="{FF2B5EF4-FFF2-40B4-BE49-F238E27FC236}">
                    <a16:creationId xmlns:a16="http://schemas.microsoft.com/office/drawing/2014/main" id="{E2CF013F-F331-4804-8DFB-A008AED4A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1">
                <a:extLst>
                  <a:ext uri="{FF2B5EF4-FFF2-40B4-BE49-F238E27FC236}">
                    <a16:creationId xmlns:a16="http://schemas.microsoft.com/office/drawing/2014/main" id="{3637414D-6ECD-44C9-8E83-F99D69A35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2">
                <a:extLst>
                  <a:ext uri="{FF2B5EF4-FFF2-40B4-BE49-F238E27FC236}">
                    <a16:creationId xmlns:a16="http://schemas.microsoft.com/office/drawing/2014/main" id="{BD3D0E61-06BF-413D-854F-071685E92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3">
                <a:extLst>
                  <a:ext uri="{FF2B5EF4-FFF2-40B4-BE49-F238E27FC236}">
                    <a16:creationId xmlns:a16="http://schemas.microsoft.com/office/drawing/2014/main" id="{EF0B9702-E997-40DA-9FFC-B3DD028C1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043CE1BF-A735-443D-8854-43A0367847B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C5A8AFE8-6708-4CD0-9E6A-34CF67761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3F7ECEF0-CC5F-4CA1-AD0D-9EA69BCB9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3DAB3670-B9F5-496C-8754-144B05D33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FE4696FF-9B3C-4C72-907B-14C3E35EF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89B474EA-A3F3-49EB-9B2E-D361A7378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EAB48F63-8B9A-4353-901F-467910EC2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0225F73E-9862-4E8E-B39F-C258544F4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5D627441-8E17-4012-A210-48B8CD687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C40A5C1D-2B50-4D97-A765-5EBC6A15E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81F6A228-204D-444E-B257-F09B82C1C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CD3E459B-FAFD-4F77-B49D-143DFBE05FCF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01B91017-4DA2-4134-94FA-8E1F005A2F2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4" name="Picture 14">
                <a:extLst>
                  <a:ext uri="{FF2B5EF4-FFF2-40B4-BE49-F238E27FC236}">
                    <a16:creationId xmlns:a16="http://schemas.microsoft.com/office/drawing/2014/main" id="{46B078B0-3560-4738-88C8-59FF5CFBF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5">
                <a:extLst>
                  <a:ext uri="{FF2B5EF4-FFF2-40B4-BE49-F238E27FC236}">
                    <a16:creationId xmlns:a16="http://schemas.microsoft.com/office/drawing/2014/main" id="{445D4362-D88C-45DC-B558-3B7E624CF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6">
                <a:extLst>
                  <a:ext uri="{FF2B5EF4-FFF2-40B4-BE49-F238E27FC236}">
                    <a16:creationId xmlns:a16="http://schemas.microsoft.com/office/drawing/2014/main" id="{AD39892B-ADA6-407F-BA51-63F2E196C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7">
                <a:extLst>
                  <a:ext uri="{FF2B5EF4-FFF2-40B4-BE49-F238E27FC236}">
                    <a16:creationId xmlns:a16="http://schemas.microsoft.com/office/drawing/2014/main" id="{1898ED2E-22D4-404C-AD71-8AE558B89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8">
                <a:extLst>
                  <a:ext uri="{FF2B5EF4-FFF2-40B4-BE49-F238E27FC236}">
                    <a16:creationId xmlns:a16="http://schemas.microsoft.com/office/drawing/2014/main" id="{EB140154-6736-45E9-874F-BF6F138B2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9">
                <a:extLst>
                  <a:ext uri="{FF2B5EF4-FFF2-40B4-BE49-F238E27FC236}">
                    <a16:creationId xmlns:a16="http://schemas.microsoft.com/office/drawing/2014/main" id="{9C3DFE58-6124-424B-9E92-BA4FD78B3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0">
                <a:extLst>
                  <a:ext uri="{FF2B5EF4-FFF2-40B4-BE49-F238E27FC236}">
                    <a16:creationId xmlns:a16="http://schemas.microsoft.com/office/drawing/2014/main" id="{DD602846-214F-4810-9DDC-ED81E98ED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1">
                <a:extLst>
                  <a:ext uri="{FF2B5EF4-FFF2-40B4-BE49-F238E27FC236}">
                    <a16:creationId xmlns:a16="http://schemas.microsoft.com/office/drawing/2014/main" id="{5754E3B5-8AE3-48B3-B608-3A1B3504E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2">
                <a:extLst>
                  <a:ext uri="{FF2B5EF4-FFF2-40B4-BE49-F238E27FC236}">
                    <a16:creationId xmlns:a16="http://schemas.microsoft.com/office/drawing/2014/main" id="{EAA21C92-ED55-48F5-A62B-956E4087E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3">
                <a:extLst>
                  <a:ext uri="{FF2B5EF4-FFF2-40B4-BE49-F238E27FC236}">
                    <a16:creationId xmlns:a16="http://schemas.microsoft.com/office/drawing/2014/main" id="{6FCECB67-4D2D-4684-8946-4799F8B9A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5" name="Group 56">
              <a:extLst>
                <a:ext uri="{FF2B5EF4-FFF2-40B4-BE49-F238E27FC236}">
                  <a16:creationId xmlns:a16="http://schemas.microsoft.com/office/drawing/2014/main" id="{E86AB1D3-22DE-42A0-9A36-56977244344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4" name="Picture 14">
                <a:extLst>
                  <a:ext uri="{FF2B5EF4-FFF2-40B4-BE49-F238E27FC236}">
                    <a16:creationId xmlns:a16="http://schemas.microsoft.com/office/drawing/2014/main" id="{B91FD57F-4849-4D87-A912-F480399E1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5">
                <a:extLst>
                  <a:ext uri="{FF2B5EF4-FFF2-40B4-BE49-F238E27FC236}">
                    <a16:creationId xmlns:a16="http://schemas.microsoft.com/office/drawing/2014/main" id="{46339525-AC13-4A8B-81A7-F2F6B5184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6">
                <a:extLst>
                  <a:ext uri="{FF2B5EF4-FFF2-40B4-BE49-F238E27FC236}">
                    <a16:creationId xmlns:a16="http://schemas.microsoft.com/office/drawing/2014/main" id="{9D19AC95-0F93-42BE-90F9-1A330C5F8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7">
                <a:extLst>
                  <a:ext uri="{FF2B5EF4-FFF2-40B4-BE49-F238E27FC236}">
                    <a16:creationId xmlns:a16="http://schemas.microsoft.com/office/drawing/2014/main" id="{FC586325-BFD0-4611-9C3C-9FD480E43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8">
                <a:extLst>
                  <a:ext uri="{FF2B5EF4-FFF2-40B4-BE49-F238E27FC236}">
                    <a16:creationId xmlns:a16="http://schemas.microsoft.com/office/drawing/2014/main" id="{49351B01-AD60-445F-B0E3-A5D3B704A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9">
                <a:extLst>
                  <a:ext uri="{FF2B5EF4-FFF2-40B4-BE49-F238E27FC236}">
                    <a16:creationId xmlns:a16="http://schemas.microsoft.com/office/drawing/2014/main" id="{88893574-3A95-44AD-84D5-BF84077E6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0">
                <a:extLst>
                  <a:ext uri="{FF2B5EF4-FFF2-40B4-BE49-F238E27FC236}">
                    <a16:creationId xmlns:a16="http://schemas.microsoft.com/office/drawing/2014/main" id="{3F0BB32A-784E-47FE-9FDB-47B1DB864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1">
                <a:extLst>
                  <a:ext uri="{FF2B5EF4-FFF2-40B4-BE49-F238E27FC236}">
                    <a16:creationId xmlns:a16="http://schemas.microsoft.com/office/drawing/2014/main" id="{29D5E3D8-5509-4860-9945-90E0DA280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2">
                <a:extLst>
                  <a:ext uri="{FF2B5EF4-FFF2-40B4-BE49-F238E27FC236}">
                    <a16:creationId xmlns:a16="http://schemas.microsoft.com/office/drawing/2014/main" id="{FC70A974-2764-4A8C-AA0D-12B8DA5CD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3">
                <a:extLst>
                  <a:ext uri="{FF2B5EF4-FFF2-40B4-BE49-F238E27FC236}">
                    <a16:creationId xmlns:a16="http://schemas.microsoft.com/office/drawing/2014/main" id="{8D8C422B-C098-480C-AA6D-A76D11D93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6" name="Group 56">
              <a:extLst>
                <a:ext uri="{FF2B5EF4-FFF2-40B4-BE49-F238E27FC236}">
                  <a16:creationId xmlns:a16="http://schemas.microsoft.com/office/drawing/2014/main" id="{83025171-8519-4A99-914E-570059E2FBA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4" name="Picture 14">
                <a:extLst>
                  <a:ext uri="{FF2B5EF4-FFF2-40B4-BE49-F238E27FC236}">
                    <a16:creationId xmlns:a16="http://schemas.microsoft.com/office/drawing/2014/main" id="{F1B56CA0-8E5F-417E-A2FF-300B6AD19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5">
                <a:extLst>
                  <a:ext uri="{FF2B5EF4-FFF2-40B4-BE49-F238E27FC236}">
                    <a16:creationId xmlns:a16="http://schemas.microsoft.com/office/drawing/2014/main" id="{B714BEC6-95AE-4AF3-98A0-3F4DAA05E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6">
                <a:extLst>
                  <a:ext uri="{FF2B5EF4-FFF2-40B4-BE49-F238E27FC236}">
                    <a16:creationId xmlns:a16="http://schemas.microsoft.com/office/drawing/2014/main" id="{91A92CF3-C101-4C82-B361-E3D373F68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7">
                <a:extLst>
                  <a:ext uri="{FF2B5EF4-FFF2-40B4-BE49-F238E27FC236}">
                    <a16:creationId xmlns:a16="http://schemas.microsoft.com/office/drawing/2014/main" id="{30278E45-5957-4B4E-ABC9-B9DFEFCCD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8">
                <a:extLst>
                  <a:ext uri="{FF2B5EF4-FFF2-40B4-BE49-F238E27FC236}">
                    <a16:creationId xmlns:a16="http://schemas.microsoft.com/office/drawing/2014/main" id="{339797BC-BF5A-4D8B-AA48-7BCBBE971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9">
                <a:extLst>
                  <a:ext uri="{FF2B5EF4-FFF2-40B4-BE49-F238E27FC236}">
                    <a16:creationId xmlns:a16="http://schemas.microsoft.com/office/drawing/2014/main" id="{40251BDF-F01A-4F9F-B5BE-7BA62FE67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0">
                <a:extLst>
                  <a:ext uri="{FF2B5EF4-FFF2-40B4-BE49-F238E27FC236}">
                    <a16:creationId xmlns:a16="http://schemas.microsoft.com/office/drawing/2014/main" id="{44707F48-D6F1-4B39-9560-05F80E990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1">
                <a:extLst>
                  <a:ext uri="{FF2B5EF4-FFF2-40B4-BE49-F238E27FC236}">
                    <a16:creationId xmlns:a16="http://schemas.microsoft.com/office/drawing/2014/main" id="{82F9401B-6DAC-4CED-A29A-46E1D7450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2">
                <a:extLst>
                  <a:ext uri="{FF2B5EF4-FFF2-40B4-BE49-F238E27FC236}">
                    <a16:creationId xmlns:a16="http://schemas.microsoft.com/office/drawing/2014/main" id="{B641BACD-AD6E-444B-93CA-4B1B05422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3">
                <a:extLst>
                  <a:ext uri="{FF2B5EF4-FFF2-40B4-BE49-F238E27FC236}">
                    <a16:creationId xmlns:a16="http://schemas.microsoft.com/office/drawing/2014/main" id="{8150C2CB-1ADB-419F-9509-1ECAC672F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1D55546-5CBD-4E23-9A4C-6D7F5379BA4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12E358E3-7EE0-40EE-A09A-A2CA190E5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20240BE9-5D8A-4E94-9277-609FCF488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184ABA59-91DD-4E4B-97E1-9BA632D2A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5E091875-DF39-46D9-AC19-FBAD00102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8E737841-1990-454D-952D-C133B56DA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2120C24A-4628-4D2F-8853-B3A5646A4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9266AE3A-6AD3-4165-A043-737B00FE6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A59D160E-E43B-4062-9461-FD5D0730B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6822D4E1-9E37-4DBC-A75D-5E663B30C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305128D7-08BB-4EEB-B2AC-0A507963B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0CB3176B-64EB-404E-854A-3D48AC0EA3C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6762BDC6-49D8-4201-AA07-362B6B1EE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DAF34152-2442-4FC6-B77A-4CD71A5F3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AD9EEFD9-9008-4E56-84ED-0DB5EF265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1E6A0131-1975-4BE2-B786-638F2FD65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FFE832CB-E626-4738-B98D-188BD5FDE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085B8738-2044-44A1-8BCA-1655D45D3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4E4A567E-53F0-488E-95F4-1B371E1D1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28926555-CB09-4A3C-830A-6D28715582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CB36E3CF-14F6-408C-B788-766908B34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ECE46CFB-8631-4E91-947A-3C8610401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AF9574A8-D6DE-4E91-8651-CF0A65E4C3B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EE475B96-5821-4336-8528-F2D49F5C6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15753CC2-92BD-4EAA-8557-1B24547B9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D1EC7D53-160C-4C7E-A549-5039AE613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AE8C8AF2-25DB-4D0F-B157-16BBBA70F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D4C393A8-DD22-43E4-8770-24D67166A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571A690F-4DCD-46FA-AB66-E5143724C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5DD1221C-6B51-4104-8187-A6A213E1A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C54DE92F-7EFE-40EB-9138-B7984ABB9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439D605E-B262-47FA-A7CE-8C678EADB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2FBCF660-7D32-4A2A-B834-F17CBF80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8D83E55B-79FA-4A5E-9672-C5FAC1825E2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CF85E31B-AC12-45C9-AD67-10F842300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422A3328-3F50-44A4-99C6-0E2733402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9AA01549-8055-4342-994D-67A4C9A49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50964B69-587D-428A-9490-3C84C51B5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C0365BB1-9946-4B05-9A7F-82DC4408A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4B17922A-E98F-4141-9F7F-415F822F0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E2F71613-D494-4E81-976E-017D705EB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F3C236A4-2C5A-4BE7-99FB-7D7EF3554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E090E90C-F371-4CDC-9F9B-23D20D74D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672E28E2-6DF7-42BD-826D-190AD9BFE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D45E3236-3B64-42F9-B0D4-06A926E2F63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FC31977C-2D80-40CC-AC3F-F2299F827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FE05A9BB-F185-41FD-98C6-73C4D4E75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701E74BA-F178-45A2-9833-C3C037AD6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53558D47-C2BB-46D3-8B70-7C810FD07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E07FF1BA-ECA7-40B0-8131-A480543FA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27E10FFF-63D7-4F0F-9BA2-536433412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34918BBC-D3E9-4636-8358-79768F9BC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84F827B1-CE54-4E54-8E33-4816C33B3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F9BBB8FD-AECB-4E11-B162-D94C8504A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BBD8F5DC-49E0-450D-B827-D782E6C2B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E432027E-2538-4A7C-9FAA-4A86ACDEEA0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4" name="Picture 14">
                <a:extLst>
                  <a:ext uri="{FF2B5EF4-FFF2-40B4-BE49-F238E27FC236}">
                    <a16:creationId xmlns:a16="http://schemas.microsoft.com/office/drawing/2014/main" id="{D7A7B4EA-F659-4781-A6C1-0E045290C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5">
                <a:extLst>
                  <a:ext uri="{FF2B5EF4-FFF2-40B4-BE49-F238E27FC236}">
                    <a16:creationId xmlns:a16="http://schemas.microsoft.com/office/drawing/2014/main" id="{2805A0CE-85AE-4AD8-9ECD-43DD31E8B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6">
                <a:extLst>
                  <a:ext uri="{FF2B5EF4-FFF2-40B4-BE49-F238E27FC236}">
                    <a16:creationId xmlns:a16="http://schemas.microsoft.com/office/drawing/2014/main" id="{CE4443AB-989B-4079-841E-436EDD613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7">
                <a:extLst>
                  <a:ext uri="{FF2B5EF4-FFF2-40B4-BE49-F238E27FC236}">
                    <a16:creationId xmlns:a16="http://schemas.microsoft.com/office/drawing/2014/main" id="{AD864AB1-C5F7-46C0-AB2D-20D13875B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8">
                <a:extLst>
                  <a:ext uri="{FF2B5EF4-FFF2-40B4-BE49-F238E27FC236}">
                    <a16:creationId xmlns:a16="http://schemas.microsoft.com/office/drawing/2014/main" id="{4BF5C391-3D0D-4BBE-B1E2-91986158B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9">
                <a:extLst>
                  <a:ext uri="{FF2B5EF4-FFF2-40B4-BE49-F238E27FC236}">
                    <a16:creationId xmlns:a16="http://schemas.microsoft.com/office/drawing/2014/main" id="{DF217E39-E398-4F7B-89F7-D951F7DC0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0">
                <a:extLst>
                  <a:ext uri="{FF2B5EF4-FFF2-40B4-BE49-F238E27FC236}">
                    <a16:creationId xmlns:a16="http://schemas.microsoft.com/office/drawing/2014/main" id="{356A95E3-7803-4B32-81A0-CB230E432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1">
                <a:extLst>
                  <a:ext uri="{FF2B5EF4-FFF2-40B4-BE49-F238E27FC236}">
                    <a16:creationId xmlns:a16="http://schemas.microsoft.com/office/drawing/2014/main" id="{CBBDC020-429A-4643-BCF3-440440D7B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2">
                <a:extLst>
                  <a:ext uri="{FF2B5EF4-FFF2-40B4-BE49-F238E27FC236}">
                    <a16:creationId xmlns:a16="http://schemas.microsoft.com/office/drawing/2014/main" id="{11C6B281-F7B9-4E7A-B177-AB66796B8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3">
                <a:extLst>
                  <a:ext uri="{FF2B5EF4-FFF2-40B4-BE49-F238E27FC236}">
                    <a16:creationId xmlns:a16="http://schemas.microsoft.com/office/drawing/2014/main" id="{04B57B26-1EC9-476F-AB7C-71A8FF03C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D749C4F9-9F48-4206-8E41-0FCF17E3F5D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4" name="Picture 14">
                <a:extLst>
                  <a:ext uri="{FF2B5EF4-FFF2-40B4-BE49-F238E27FC236}">
                    <a16:creationId xmlns:a16="http://schemas.microsoft.com/office/drawing/2014/main" id="{11907358-C160-4BEA-87A7-D2876306E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5">
                <a:extLst>
                  <a:ext uri="{FF2B5EF4-FFF2-40B4-BE49-F238E27FC236}">
                    <a16:creationId xmlns:a16="http://schemas.microsoft.com/office/drawing/2014/main" id="{74FF5291-A5C3-4ADE-904D-8A376894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6">
                <a:extLst>
                  <a:ext uri="{FF2B5EF4-FFF2-40B4-BE49-F238E27FC236}">
                    <a16:creationId xmlns:a16="http://schemas.microsoft.com/office/drawing/2014/main" id="{A318BCE4-B5FD-4729-A55D-2025AB296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7">
                <a:extLst>
                  <a:ext uri="{FF2B5EF4-FFF2-40B4-BE49-F238E27FC236}">
                    <a16:creationId xmlns:a16="http://schemas.microsoft.com/office/drawing/2014/main" id="{D1B97865-6B34-43D5-BC21-420955966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8">
                <a:extLst>
                  <a:ext uri="{FF2B5EF4-FFF2-40B4-BE49-F238E27FC236}">
                    <a16:creationId xmlns:a16="http://schemas.microsoft.com/office/drawing/2014/main" id="{68530A36-A191-43E0-AA34-51D55AA9F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9">
                <a:extLst>
                  <a:ext uri="{FF2B5EF4-FFF2-40B4-BE49-F238E27FC236}">
                    <a16:creationId xmlns:a16="http://schemas.microsoft.com/office/drawing/2014/main" id="{93D08036-1E8E-4170-9837-A441FFF30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0">
                <a:extLst>
                  <a:ext uri="{FF2B5EF4-FFF2-40B4-BE49-F238E27FC236}">
                    <a16:creationId xmlns:a16="http://schemas.microsoft.com/office/drawing/2014/main" id="{2C8262DC-9F16-4706-9E84-80DA772F0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1">
                <a:extLst>
                  <a:ext uri="{FF2B5EF4-FFF2-40B4-BE49-F238E27FC236}">
                    <a16:creationId xmlns:a16="http://schemas.microsoft.com/office/drawing/2014/main" id="{F5096DD7-3F99-4439-A4B3-14AC9C898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2">
                <a:extLst>
                  <a:ext uri="{FF2B5EF4-FFF2-40B4-BE49-F238E27FC236}">
                    <a16:creationId xmlns:a16="http://schemas.microsoft.com/office/drawing/2014/main" id="{FDCF5E12-F228-4546-A899-23B154E7F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3">
                <a:extLst>
                  <a:ext uri="{FF2B5EF4-FFF2-40B4-BE49-F238E27FC236}">
                    <a16:creationId xmlns:a16="http://schemas.microsoft.com/office/drawing/2014/main" id="{FE679B68-DB50-4E74-9869-E233F9753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86" name="Group 56">
            <a:extLst>
              <a:ext uri="{FF2B5EF4-FFF2-40B4-BE49-F238E27FC236}">
                <a16:creationId xmlns:a16="http://schemas.microsoft.com/office/drawing/2014/main" id="{DF1C20D2-C7E6-4FCF-B60B-AE2CD6738144}"/>
              </a:ext>
            </a:extLst>
          </p:cNvPr>
          <p:cNvGrpSpPr/>
          <p:nvPr/>
        </p:nvGrpSpPr>
        <p:grpSpPr>
          <a:xfrm>
            <a:off x="7755145" y="1529832"/>
            <a:ext cx="1539560" cy="171967"/>
            <a:chOff x="7746380" y="2949426"/>
            <a:chExt cx="2188691" cy="244475"/>
          </a:xfrm>
        </p:grpSpPr>
        <p:pic>
          <p:nvPicPr>
            <p:cNvPr id="987" name="Picture 14">
              <a:extLst>
                <a:ext uri="{FF2B5EF4-FFF2-40B4-BE49-F238E27FC236}">
                  <a16:creationId xmlns:a16="http://schemas.microsoft.com/office/drawing/2014/main" id="{EB16FE77-9805-4FFA-B248-60AAA1207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15">
              <a:extLst>
                <a:ext uri="{FF2B5EF4-FFF2-40B4-BE49-F238E27FC236}">
                  <a16:creationId xmlns:a16="http://schemas.microsoft.com/office/drawing/2014/main" id="{C29A94E8-7A7C-4FDA-99FD-C93CF12392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" name="Picture 16">
              <a:extLst>
                <a:ext uri="{FF2B5EF4-FFF2-40B4-BE49-F238E27FC236}">
                  <a16:creationId xmlns:a16="http://schemas.microsoft.com/office/drawing/2014/main" id="{36F654F6-A50F-4BDD-BC78-E3008040C6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" name="Picture 17">
              <a:extLst>
                <a:ext uri="{FF2B5EF4-FFF2-40B4-BE49-F238E27FC236}">
                  <a16:creationId xmlns:a16="http://schemas.microsoft.com/office/drawing/2014/main" id="{5ECA645D-3367-449B-A58B-EB93559539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" name="Picture 18">
              <a:extLst>
                <a:ext uri="{FF2B5EF4-FFF2-40B4-BE49-F238E27FC236}">
                  <a16:creationId xmlns:a16="http://schemas.microsoft.com/office/drawing/2014/main" id="{124FCB98-67A1-4B7E-A426-98A5603779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" name="Picture 19">
              <a:extLst>
                <a:ext uri="{FF2B5EF4-FFF2-40B4-BE49-F238E27FC236}">
                  <a16:creationId xmlns:a16="http://schemas.microsoft.com/office/drawing/2014/main" id="{4C15A227-0D79-4F49-B086-77A55ECE44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20">
              <a:extLst>
                <a:ext uri="{FF2B5EF4-FFF2-40B4-BE49-F238E27FC236}">
                  <a16:creationId xmlns:a16="http://schemas.microsoft.com/office/drawing/2014/main" id="{A6502AF4-E4F8-42A8-831A-A843AEC32F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21">
              <a:extLst>
                <a:ext uri="{FF2B5EF4-FFF2-40B4-BE49-F238E27FC236}">
                  <a16:creationId xmlns:a16="http://schemas.microsoft.com/office/drawing/2014/main" id="{3E5B82A0-9147-4924-88D3-BB53E0746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22">
              <a:extLst>
                <a:ext uri="{FF2B5EF4-FFF2-40B4-BE49-F238E27FC236}">
                  <a16:creationId xmlns:a16="http://schemas.microsoft.com/office/drawing/2014/main" id="{3631903D-1964-436E-8AA5-8446BEA2E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23">
              <a:extLst>
                <a:ext uri="{FF2B5EF4-FFF2-40B4-BE49-F238E27FC236}">
                  <a16:creationId xmlns:a16="http://schemas.microsoft.com/office/drawing/2014/main" id="{A25CDC95-E439-4FB7-9D35-F515B0A03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E170339-31B2-47A3-B3B5-B5B9382777D8}"/>
              </a:ext>
            </a:extLst>
          </p:cNvPr>
          <p:cNvGrpSpPr/>
          <p:nvPr/>
        </p:nvGrpSpPr>
        <p:grpSpPr>
          <a:xfrm>
            <a:off x="9528821" y="1538051"/>
            <a:ext cx="1955628" cy="174822"/>
            <a:chOff x="7755621" y="5546004"/>
            <a:chExt cx="1955628" cy="174822"/>
          </a:xfrm>
        </p:grpSpPr>
        <p:pic>
          <p:nvPicPr>
            <p:cNvPr id="997" name="Picture 996">
              <a:extLst>
                <a:ext uri="{FF2B5EF4-FFF2-40B4-BE49-F238E27FC236}">
                  <a16:creationId xmlns:a16="http://schemas.microsoft.com/office/drawing/2014/main" id="{A8B6BCC7-1534-4C7A-AB7B-28A8352AC6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55621" y="554600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997">
              <a:extLst>
                <a:ext uri="{FF2B5EF4-FFF2-40B4-BE49-F238E27FC236}">
                  <a16:creationId xmlns:a16="http://schemas.microsoft.com/office/drawing/2014/main" id="{87E75679-2112-4797-94BA-9E53732002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202020" y="554600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998">
              <a:extLst>
                <a:ext uri="{FF2B5EF4-FFF2-40B4-BE49-F238E27FC236}">
                  <a16:creationId xmlns:a16="http://schemas.microsoft.com/office/drawing/2014/main" id="{030ADD12-5C01-4981-B495-EBE4C381F2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8419" y="554656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999">
              <a:extLst>
                <a:ext uri="{FF2B5EF4-FFF2-40B4-BE49-F238E27FC236}">
                  <a16:creationId xmlns:a16="http://schemas.microsoft.com/office/drawing/2014/main" id="{521BC041-3CF6-4BAA-8FC9-CDF1A61E94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93593" y="55490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1000">
              <a:extLst>
                <a:ext uri="{FF2B5EF4-FFF2-40B4-BE49-F238E27FC236}">
                  <a16:creationId xmlns:a16="http://schemas.microsoft.com/office/drawing/2014/main" id="{F11E22BA-D044-4282-AFF8-AA3C4355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9469" y="5549046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2" name="Group 56">
            <a:extLst>
              <a:ext uri="{FF2B5EF4-FFF2-40B4-BE49-F238E27FC236}">
                <a16:creationId xmlns:a16="http://schemas.microsoft.com/office/drawing/2014/main" id="{C2CF103E-FD18-40A2-832C-68D5293C1A5E}"/>
              </a:ext>
            </a:extLst>
          </p:cNvPr>
          <p:cNvGrpSpPr/>
          <p:nvPr/>
        </p:nvGrpSpPr>
        <p:grpSpPr>
          <a:xfrm>
            <a:off x="7755145" y="1970694"/>
            <a:ext cx="1539560" cy="171967"/>
            <a:chOff x="7746380" y="2949426"/>
            <a:chExt cx="2188691" cy="244475"/>
          </a:xfrm>
        </p:grpSpPr>
        <p:pic>
          <p:nvPicPr>
            <p:cNvPr id="1003" name="Picture 14">
              <a:extLst>
                <a:ext uri="{FF2B5EF4-FFF2-40B4-BE49-F238E27FC236}">
                  <a16:creationId xmlns:a16="http://schemas.microsoft.com/office/drawing/2014/main" id="{8927CE90-6252-453E-ABD9-341B4797E7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15">
              <a:extLst>
                <a:ext uri="{FF2B5EF4-FFF2-40B4-BE49-F238E27FC236}">
                  <a16:creationId xmlns:a16="http://schemas.microsoft.com/office/drawing/2014/main" id="{4DD958E2-C41C-479A-A9C4-9341E14F4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16">
              <a:extLst>
                <a:ext uri="{FF2B5EF4-FFF2-40B4-BE49-F238E27FC236}">
                  <a16:creationId xmlns:a16="http://schemas.microsoft.com/office/drawing/2014/main" id="{0C9699AF-D4EA-41E9-AA98-3CF641559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17">
              <a:extLst>
                <a:ext uri="{FF2B5EF4-FFF2-40B4-BE49-F238E27FC236}">
                  <a16:creationId xmlns:a16="http://schemas.microsoft.com/office/drawing/2014/main" id="{7D483478-58A6-451B-BA68-FB27C20A44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18">
              <a:extLst>
                <a:ext uri="{FF2B5EF4-FFF2-40B4-BE49-F238E27FC236}">
                  <a16:creationId xmlns:a16="http://schemas.microsoft.com/office/drawing/2014/main" id="{69408005-2691-4602-941D-66F8A721B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9">
              <a:extLst>
                <a:ext uri="{FF2B5EF4-FFF2-40B4-BE49-F238E27FC236}">
                  <a16:creationId xmlns:a16="http://schemas.microsoft.com/office/drawing/2014/main" id="{B8CBFC98-17BB-4419-AEE9-5DF798081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20">
              <a:extLst>
                <a:ext uri="{FF2B5EF4-FFF2-40B4-BE49-F238E27FC236}">
                  <a16:creationId xmlns:a16="http://schemas.microsoft.com/office/drawing/2014/main" id="{E4058119-80A5-4BBD-BC24-8642C798C3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21">
              <a:extLst>
                <a:ext uri="{FF2B5EF4-FFF2-40B4-BE49-F238E27FC236}">
                  <a16:creationId xmlns:a16="http://schemas.microsoft.com/office/drawing/2014/main" id="{B9BE05C2-053C-4CBD-B9BA-5FD32CF74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22">
              <a:extLst>
                <a:ext uri="{FF2B5EF4-FFF2-40B4-BE49-F238E27FC236}">
                  <a16:creationId xmlns:a16="http://schemas.microsoft.com/office/drawing/2014/main" id="{CCD5F6EB-267F-4629-8BA8-C3D7DC7A5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23">
              <a:extLst>
                <a:ext uri="{FF2B5EF4-FFF2-40B4-BE49-F238E27FC236}">
                  <a16:creationId xmlns:a16="http://schemas.microsoft.com/office/drawing/2014/main" id="{A122CC47-0418-4003-91A8-63B3F24DDA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3" name="Group 56">
            <a:extLst>
              <a:ext uri="{FF2B5EF4-FFF2-40B4-BE49-F238E27FC236}">
                <a16:creationId xmlns:a16="http://schemas.microsoft.com/office/drawing/2014/main" id="{4A41DB73-D5D8-4245-87CC-9892B5ECB2BC}"/>
              </a:ext>
            </a:extLst>
          </p:cNvPr>
          <p:cNvGrpSpPr/>
          <p:nvPr/>
        </p:nvGrpSpPr>
        <p:grpSpPr>
          <a:xfrm>
            <a:off x="5934995" y="1663536"/>
            <a:ext cx="1539560" cy="171967"/>
            <a:chOff x="7746380" y="2949426"/>
            <a:chExt cx="2188691" cy="244475"/>
          </a:xfrm>
        </p:grpSpPr>
        <p:pic>
          <p:nvPicPr>
            <p:cNvPr id="1014" name="Picture 14">
              <a:extLst>
                <a:ext uri="{FF2B5EF4-FFF2-40B4-BE49-F238E27FC236}">
                  <a16:creationId xmlns:a16="http://schemas.microsoft.com/office/drawing/2014/main" id="{F5F27B96-F24D-49C2-93E0-B10430C121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5" name="Picture 15">
              <a:extLst>
                <a:ext uri="{FF2B5EF4-FFF2-40B4-BE49-F238E27FC236}">
                  <a16:creationId xmlns:a16="http://schemas.microsoft.com/office/drawing/2014/main" id="{69702CF3-7819-4A86-9A88-2C8DA1033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16">
              <a:extLst>
                <a:ext uri="{FF2B5EF4-FFF2-40B4-BE49-F238E27FC236}">
                  <a16:creationId xmlns:a16="http://schemas.microsoft.com/office/drawing/2014/main" id="{EC54F8E9-947B-44E6-805D-014D1D1A08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17">
              <a:extLst>
                <a:ext uri="{FF2B5EF4-FFF2-40B4-BE49-F238E27FC236}">
                  <a16:creationId xmlns:a16="http://schemas.microsoft.com/office/drawing/2014/main" id="{06DA85E1-35D2-4E71-BEEC-0CB993E6FA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8" name="Picture 18">
              <a:extLst>
                <a:ext uri="{FF2B5EF4-FFF2-40B4-BE49-F238E27FC236}">
                  <a16:creationId xmlns:a16="http://schemas.microsoft.com/office/drawing/2014/main" id="{AF7CAE44-86D9-4E17-9F1F-F7083F6594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19">
              <a:extLst>
                <a:ext uri="{FF2B5EF4-FFF2-40B4-BE49-F238E27FC236}">
                  <a16:creationId xmlns:a16="http://schemas.microsoft.com/office/drawing/2014/main" id="{0007A5E1-5EED-4205-A5B1-1424D1E477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20">
              <a:extLst>
                <a:ext uri="{FF2B5EF4-FFF2-40B4-BE49-F238E27FC236}">
                  <a16:creationId xmlns:a16="http://schemas.microsoft.com/office/drawing/2014/main" id="{38BB6B91-82AA-43F1-A107-A1413B0FD4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21">
              <a:extLst>
                <a:ext uri="{FF2B5EF4-FFF2-40B4-BE49-F238E27FC236}">
                  <a16:creationId xmlns:a16="http://schemas.microsoft.com/office/drawing/2014/main" id="{3B85D9F9-5C1C-4AB1-8973-A3C5987D1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22">
              <a:extLst>
                <a:ext uri="{FF2B5EF4-FFF2-40B4-BE49-F238E27FC236}">
                  <a16:creationId xmlns:a16="http://schemas.microsoft.com/office/drawing/2014/main" id="{8B151105-07DE-48B0-9430-DFEF3947FA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23">
              <a:extLst>
                <a:ext uri="{FF2B5EF4-FFF2-40B4-BE49-F238E27FC236}">
                  <a16:creationId xmlns:a16="http://schemas.microsoft.com/office/drawing/2014/main" id="{2D4961EF-9786-4398-AC50-274306DBA1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4" name="Group 56">
            <a:extLst>
              <a:ext uri="{FF2B5EF4-FFF2-40B4-BE49-F238E27FC236}">
                <a16:creationId xmlns:a16="http://schemas.microsoft.com/office/drawing/2014/main" id="{7F39290E-0653-4C9D-85B4-B121AE931EA7}"/>
              </a:ext>
            </a:extLst>
          </p:cNvPr>
          <p:cNvGrpSpPr/>
          <p:nvPr/>
        </p:nvGrpSpPr>
        <p:grpSpPr>
          <a:xfrm>
            <a:off x="5934309" y="1812857"/>
            <a:ext cx="1539560" cy="171967"/>
            <a:chOff x="7746380" y="2949426"/>
            <a:chExt cx="2188691" cy="244475"/>
          </a:xfrm>
        </p:grpSpPr>
        <p:pic>
          <p:nvPicPr>
            <p:cNvPr id="1025" name="Picture 14">
              <a:extLst>
                <a:ext uri="{FF2B5EF4-FFF2-40B4-BE49-F238E27FC236}">
                  <a16:creationId xmlns:a16="http://schemas.microsoft.com/office/drawing/2014/main" id="{6209F382-16BE-4F4E-8F62-AE81FBD21B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5">
              <a:extLst>
                <a:ext uri="{FF2B5EF4-FFF2-40B4-BE49-F238E27FC236}">
                  <a16:creationId xmlns:a16="http://schemas.microsoft.com/office/drawing/2014/main" id="{773C5CF1-DA88-43FA-B74B-659798045F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6">
              <a:extLst>
                <a:ext uri="{FF2B5EF4-FFF2-40B4-BE49-F238E27FC236}">
                  <a16:creationId xmlns:a16="http://schemas.microsoft.com/office/drawing/2014/main" id="{F28E1990-39EB-4539-94C1-DAB6B4404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7">
              <a:extLst>
                <a:ext uri="{FF2B5EF4-FFF2-40B4-BE49-F238E27FC236}">
                  <a16:creationId xmlns:a16="http://schemas.microsoft.com/office/drawing/2014/main" id="{0222A1EB-0C37-48E5-BCBA-2AF2D28540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8">
              <a:extLst>
                <a:ext uri="{FF2B5EF4-FFF2-40B4-BE49-F238E27FC236}">
                  <a16:creationId xmlns:a16="http://schemas.microsoft.com/office/drawing/2014/main" id="{613E412F-345D-4469-A021-D0E7A7D0A3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9">
              <a:extLst>
                <a:ext uri="{FF2B5EF4-FFF2-40B4-BE49-F238E27FC236}">
                  <a16:creationId xmlns:a16="http://schemas.microsoft.com/office/drawing/2014/main" id="{9AE8B982-28FF-45F9-BD1B-8085CC1670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20">
              <a:extLst>
                <a:ext uri="{FF2B5EF4-FFF2-40B4-BE49-F238E27FC236}">
                  <a16:creationId xmlns:a16="http://schemas.microsoft.com/office/drawing/2014/main" id="{DF1B65EC-C12D-4D0D-BE1E-97A253B70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21">
              <a:extLst>
                <a:ext uri="{FF2B5EF4-FFF2-40B4-BE49-F238E27FC236}">
                  <a16:creationId xmlns:a16="http://schemas.microsoft.com/office/drawing/2014/main" id="{E3CB88D4-A06E-4E0A-9DC1-67A8A13321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22">
              <a:extLst>
                <a:ext uri="{FF2B5EF4-FFF2-40B4-BE49-F238E27FC236}">
                  <a16:creationId xmlns:a16="http://schemas.microsoft.com/office/drawing/2014/main" id="{C8022147-6057-4DD5-968E-23B4EE4EC2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23">
              <a:extLst>
                <a:ext uri="{FF2B5EF4-FFF2-40B4-BE49-F238E27FC236}">
                  <a16:creationId xmlns:a16="http://schemas.microsoft.com/office/drawing/2014/main" id="{1DEF0252-2988-410C-A024-C3D1D3290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5" name="Group 56">
            <a:extLst>
              <a:ext uri="{FF2B5EF4-FFF2-40B4-BE49-F238E27FC236}">
                <a16:creationId xmlns:a16="http://schemas.microsoft.com/office/drawing/2014/main" id="{219D6A14-93D6-4DE0-8FFF-FF6C18536E55}"/>
              </a:ext>
            </a:extLst>
          </p:cNvPr>
          <p:cNvGrpSpPr/>
          <p:nvPr/>
        </p:nvGrpSpPr>
        <p:grpSpPr>
          <a:xfrm>
            <a:off x="5934309" y="1962178"/>
            <a:ext cx="1539560" cy="171967"/>
            <a:chOff x="7746380" y="2949426"/>
            <a:chExt cx="2188691" cy="244475"/>
          </a:xfrm>
        </p:grpSpPr>
        <p:pic>
          <p:nvPicPr>
            <p:cNvPr id="1036" name="Picture 14">
              <a:extLst>
                <a:ext uri="{FF2B5EF4-FFF2-40B4-BE49-F238E27FC236}">
                  <a16:creationId xmlns:a16="http://schemas.microsoft.com/office/drawing/2014/main" id="{18676592-41E9-4E17-9DE9-300AF5456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15">
              <a:extLst>
                <a:ext uri="{FF2B5EF4-FFF2-40B4-BE49-F238E27FC236}">
                  <a16:creationId xmlns:a16="http://schemas.microsoft.com/office/drawing/2014/main" id="{7FCBDC51-6166-4D1E-82DA-89D22C0770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6">
              <a:extLst>
                <a:ext uri="{FF2B5EF4-FFF2-40B4-BE49-F238E27FC236}">
                  <a16:creationId xmlns:a16="http://schemas.microsoft.com/office/drawing/2014/main" id="{03463AEA-2D35-45A0-AF7D-4B07A27160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7">
              <a:extLst>
                <a:ext uri="{FF2B5EF4-FFF2-40B4-BE49-F238E27FC236}">
                  <a16:creationId xmlns:a16="http://schemas.microsoft.com/office/drawing/2014/main" id="{B186E4B4-4451-4926-9A49-9BAB31C89F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8">
              <a:extLst>
                <a:ext uri="{FF2B5EF4-FFF2-40B4-BE49-F238E27FC236}">
                  <a16:creationId xmlns:a16="http://schemas.microsoft.com/office/drawing/2014/main" id="{50788840-8A30-47BE-85B4-3FC2923BB7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9">
              <a:extLst>
                <a:ext uri="{FF2B5EF4-FFF2-40B4-BE49-F238E27FC236}">
                  <a16:creationId xmlns:a16="http://schemas.microsoft.com/office/drawing/2014/main" id="{77E7A1D7-AD52-44A8-AF01-D10B228F2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20">
              <a:extLst>
                <a:ext uri="{FF2B5EF4-FFF2-40B4-BE49-F238E27FC236}">
                  <a16:creationId xmlns:a16="http://schemas.microsoft.com/office/drawing/2014/main" id="{AA2524A1-1937-445E-B40A-9077257C9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21">
              <a:extLst>
                <a:ext uri="{FF2B5EF4-FFF2-40B4-BE49-F238E27FC236}">
                  <a16:creationId xmlns:a16="http://schemas.microsoft.com/office/drawing/2014/main" id="{A8794D5B-16DD-4773-80B1-37E91D81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22">
              <a:extLst>
                <a:ext uri="{FF2B5EF4-FFF2-40B4-BE49-F238E27FC236}">
                  <a16:creationId xmlns:a16="http://schemas.microsoft.com/office/drawing/2014/main" id="{5173443E-78FA-45AF-89AB-45273A2574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23">
              <a:extLst>
                <a:ext uri="{FF2B5EF4-FFF2-40B4-BE49-F238E27FC236}">
                  <a16:creationId xmlns:a16="http://schemas.microsoft.com/office/drawing/2014/main" id="{1A4D3B45-C9A4-48A0-A148-AB4C41B05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6" name="Group 56">
            <a:extLst>
              <a:ext uri="{FF2B5EF4-FFF2-40B4-BE49-F238E27FC236}">
                <a16:creationId xmlns:a16="http://schemas.microsoft.com/office/drawing/2014/main" id="{3088D997-6CE2-4620-B995-7A0FEE2584C9}"/>
              </a:ext>
            </a:extLst>
          </p:cNvPr>
          <p:cNvGrpSpPr/>
          <p:nvPr/>
        </p:nvGrpSpPr>
        <p:grpSpPr>
          <a:xfrm>
            <a:off x="5934063" y="2111499"/>
            <a:ext cx="1539560" cy="171967"/>
            <a:chOff x="7746380" y="2949426"/>
            <a:chExt cx="2188691" cy="244475"/>
          </a:xfrm>
        </p:grpSpPr>
        <p:pic>
          <p:nvPicPr>
            <p:cNvPr id="1047" name="Picture 14">
              <a:extLst>
                <a:ext uri="{FF2B5EF4-FFF2-40B4-BE49-F238E27FC236}">
                  <a16:creationId xmlns:a16="http://schemas.microsoft.com/office/drawing/2014/main" id="{48DB7AD0-846C-4472-B1E0-275A34F5F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15">
              <a:extLst>
                <a:ext uri="{FF2B5EF4-FFF2-40B4-BE49-F238E27FC236}">
                  <a16:creationId xmlns:a16="http://schemas.microsoft.com/office/drawing/2014/main" id="{C580613B-D349-4F60-BEB4-4E83D35BE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6">
              <a:extLst>
                <a:ext uri="{FF2B5EF4-FFF2-40B4-BE49-F238E27FC236}">
                  <a16:creationId xmlns:a16="http://schemas.microsoft.com/office/drawing/2014/main" id="{51BD6EC6-ADEB-4735-A4AE-7A5C03235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7">
              <a:extLst>
                <a:ext uri="{FF2B5EF4-FFF2-40B4-BE49-F238E27FC236}">
                  <a16:creationId xmlns:a16="http://schemas.microsoft.com/office/drawing/2014/main" id="{5A885D70-BE47-443A-8E0B-DF1519360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8">
              <a:extLst>
                <a:ext uri="{FF2B5EF4-FFF2-40B4-BE49-F238E27FC236}">
                  <a16:creationId xmlns:a16="http://schemas.microsoft.com/office/drawing/2014/main" id="{A5C1040D-CD48-4670-BB70-C4F2A425C7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9">
              <a:extLst>
                <a:ext uri="{FF2B5EF4-FFF2-40B4-BE49-F238E27FC236}">
                  <a16:creationId xmlns:a16="http://schemas.microsoft.com/office/drawing/2014/main" id="{FDA56F96-5A9E-48B0-AC7F-DCA7B462F3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20">
              <a:extLst>
                <a:ext uri="{FF2B5EF4-FFF2-40B4-BE49-F238E27FC236}">
                  <a16:creationId xmlns:a16="http://schemas.microsoft.com/office/drawing/2014/main" id="{C0389DAD-1E60-4BC6-B03A-A47F9DE5E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21">
              <a:extLst>
                <a:ext uri="{FF2B5EF4-FFF2-40B4-BE49-F238E27FC236}">
                  <a16:creationId xmlns:a16="http://schemas.microsoft.com/office/drawing/2014/main" id="{EDE37E8B-1D3B-4CE9-9F67-368EFF996B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22">
              <a:extLst>
                <a:ext uri="{FF2B5EF4-FFF2-40B4-BE49-F238E27FC236}">
                  <a16:creationId xmlns:a16="http://schemas.microsoft.com/office/drawing/2014/main" id="{FFC3E435-7142-4FBA-AD29-4C15449A8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23">
              <a:extLst>
                <a:ext uri="{FF2B5EF4-FFF2-40B4-BE49-F238E27FC236}">
                  <a16:creationId xmlns:a16="http://schemas.microsoft.com/office/drawing/2014/main" id="{3778C46E-33A5-404B-91F7-8E8742019C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7" name="Group 56">
            <a:extLst>
              <a:ext uri="{FF2B5EF4-FFF2-40B4-BE49-F238E27FC236}">
                <a16:creationId xmlns:a16="http://schemas.microsoft.com/office/drawing/2014/main" id="{CCFA70BA-0383-45C2-842E-47CFE158C459}"/>
              </a:ext>
            </a:extLst>
          </p:cNvPr>
          <p:cNvGrpSpPr/>
          <p:nvPr/>
        </p:nvGrpSpPr>
        <p:grpSpPr>
          <a:xfrm>
            <a:off x="5934063" y="2260820"/>
            <a:ext cx="1539560" cy="171967"/>
            <a:chOff x="7746380" y="2949426"/>
            <a:chExt cx="2188691" cy="244475"/>
          </a:xfrm>
        </p:grpSpPr>
        <p:pic>
          <p:nvPicPr>
            <p:cNvPr id="1058" name="Picture 14">
              <a:extLst>
                <a:ext uri="{FF2B5EF4-FFF2-40B4-BE49-F238E27FC236}">
                  <a16:creationId xmlns:a16="http://schemas.microsoft.com/office/drawing/2014/main" id="{3C0F7B49-1E0F-43D5-8DA1-5BFFDF662B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15">
              <a:extLst>
                <a:ext uri="{FF2B5EF4-FFF2-40B4-BE49-F238E27FC236}">
                  <a16:creationId xmlns:a16="http://schemas.microsoft.com/office/drawing/2014/main" id="{79712D26-DFD2-4C01-AD09-97F2DFAC3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6">
              <a:extLst>
                <a:ext uri="{FF2B5EF4-FFF2-40B4-BE49-F238E27FC236}">
                  <a16:creationId xmlns:a16="http://schemas.microsoft.com/office/drawing/2014/main" id="{E02836EC-654C-4DE6-B536-E5BB2B2E2B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7">
              <a:extLst>
                <a:ext uri="{FF2B5EF4-FFF2-40B4-BE49-F238E27FC236}">
                  <a16:creationId xmlns:a16="http://schemas.microsoft.com/office/drawing/2014/main" id="{1B6DA487-46C5-4D76-8F6D-7CF55696DD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18">
              <a:extLst>
                <a:ext uri="{FF2B5EF4-FFF2-40B4-BE49-F238E27FC236}">
                  <a16:creationId xmlns:a16="http://schemas.microsoft.com/office/drawing/2014/main" id="{211CB7E8-A131-4ABF-AF7D-C632798B1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9">
              <a:extLst>
                <a:ext uri="{FF2B5EF4-FFF2-40B4-BE49-F238E27FC236}">
                  <a16:creationId xmlns:a16="http://schemas.microsoft.com/office/drawing/2014/main" id="{2A93E3E4-9BA2-40BD-9BB4-FB4E34D778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20">
              <a:extLst>
                <a:ext uri="{FF2B5EF4-FFF2-40B4-BE49-F238E27FC236}">
                  <a16:creationId xmlns:a16="http://schemas.microsoft.com/office/drawing/2014/main" id="{8628CE45-AA2E-41E3-9056-03EF7E29DB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21">
              <a:extLst>
                <a:ext uri="{FF2B5EF4-FFF2-40B4-BE49-F238E27FC236}">
                  <a16:creationId xmlns:a16="http://schemas.microsoft.com/office/drawing/2014/main" id="{E80B24BD-357A-4174-B652-AE3B6E67E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22">
              <a:extLst>
                <a:ext uri="{FF2B5EF4-FFF2-40B4-BE49-F238E27FC236}">
                  <a16:creationId xmlns:a16="http://schemas.microsoft.com/office/drawing/2014/main" id="{A8A2C7A9-AD12-422A-ABCF-2584359E6D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23">
              <a:extLst>
                <a:ext uri="{FF2B5EF4-FFF2-40B4-BE49-F238E27FC236}">
                  <a16:creationId xmlns:a16="http://schemas.microsoft.com/office/drawing/2014/main" id="{D8FD1CCD-9D5D-4C81-A580-A0AF3F4387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8" name="Group 56">
            <a:extLst>
              <a:ext uri="{FF2B5EF4-FFF2-40B4-BE49-F238E27FC236}">
                <a16:creationId xmlns:a16="http://schemas.microsoft.com/office/drawing/2014/main" id="{AA6EA842-E046-4FF4-B457-4CB6734CCDE4}"/>
              </a:ext>
            </a:extLst>
          </p:cNvPr>
          <p:cNvGrpSpPr/>
          <p:nvPr/>
        </p:nvGrpSpPr>
        <p:grpSpPr>
          <a:xfrm>
            <a:off x="5934063" y="2410141"/>
            <a:ext cx="1539560" cy="171967"/>
            <a:chOff x="7746380" y="2949426"/>
            <a:chExt cx="2188691" cy="244475"/>
          </a:xfrm>
        </p:grpSpPr>
        <p:pic>
          <p:nvPicPr>
            <p:cNvPr id="1069" name="Picture 14">
              <a:extLst>
                <a:ext uri="{FF2B5EF4-FFF2-40B4-BE49-F238E27FC236}">
                  <a16:creationId xmlns:a16="http://schemas.microsoft.com/office/drawing/2014/main" id="{21483020-DAA5-4B99-901E-CE336E72C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15">
              <a:extLst>
                <a:ext uri="{FF2B5EF4-FFF2-40B4-BE49-F238E27FC236}">
                  <a16:creationId xmlns:a16="http://schemas.microsoft.com/office/drawing/2014/main" id="{D69903C0-D58B-4120-AA6D-A899AF56D0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6">
              <a:extLst>
                <a:ext uri="{FF2B5EF4-FFF2-40B4-BE49-F238E27FC236}">
                  <a16:creationId xmlns:a16="http://schemas.microsoft.com/office/drawing/2014/main" id="{9D70E510-F7CB-4528-AB37-DC316389D8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17">
              <a:extLst>
                <a:ext uri="{FF2B5EF4-FFF2-40B4-BE49-F238E27FC236}">
                  <a16:creationId xmlns:a16="http://schemas.microsoft.com/office/drawing/2014/main" id="{CEF5BB01-6B6B-4ED1-9D8A-0E0055676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18">
              <a:extLst>
                <a:ext uri="{FF2B5EF4-FFF2-40B4-BE49-F238E27FC236}">
                  <a16:creationId xmlns:a16="http://schemas.microsoft.com/office/drawing/2014/main" id="{5891383A-3864-416E-9153-0CA63A640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9">
              <a:extLst>
                <a:ext uri="{FF2B5EF4-FFF2-40B4-BE49-F238E27FC236}">
                  <a16:creationId xmlns:a16="http://schemas.microsoft.com/office/drawing/2014/main" id="{0946C924-6A9E-46EA-BAB8-DB45CB45E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20">
              <a:extLst>
                <a:ext uri="{FF2B5EF4-FFF2-40B4-BE49-F238E27FC236}">
                  <a16:creationId xmlns:a16="http://schemas.microsoft.com/office/drawing/2014/main" id="{55687E97-F1BB-4734-AFA9-E1E1DC07E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21">
              <a:extLst>
                <a:ext uri="{FF2B5EF4-FFF2-40B4-BE49-F238E27FC236}">
                  <a16:creationId xmlns:a16="http://schemas.microsoft.com/office/drawing/2014/main" id="{D7CA266F-2B27-44B3-B97C-EDDD259C89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22">
              <a:extLst>
                <a:ext uri="{FF2B5EF4-FFF2-40B4-BE49-F238E27FC236}">
                  <a16:creationId xmlns:a16="http://schemas.microsoft.com/office/drawing/2014/main" id="{17C3E6DD-950E-4F2D-B875-E41AE388C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23">
              <a:extLst>
                <a:ext uri="{FF2B5EF4-FFF2-40B4-BE49-F238E27FC236}">
                  <a16:creationId xmlns:a16="http://schemas.microsoft.com/office/drawing/2014/main" id="{4661AAD9-538B-4097-B9E9-0A8B22071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79" name="Group 56">
            <a:extLst>
              <a:ext uri="{FF2B5EF4-FFF2-40B4-BE49-F238E27FC236}">
                <a16:creationId xmlns:a16="http://schemas.microsoft.com/office/drawing/2014/main" id="{0E05BA32-5A6D-445C-9824-4EF081FAF146}"/>
              </a:ext>
            </a:extLst>
          </p:cNvPr>
          <p:cNvGrpSpPr/>
          <p:nvPr/>
        </p:nvGrpSpPr>
        <p:grpSpPr>
          <a:xfrm>
            <a:off x="5934063" y="2559462"/>
            <a:ext cx="1539560" cy="171967"/>
            <a:chOff x="7746380" y="2949426"/>
            <a:chExt cx="2188691" cy="244475"/>
          </a:xfrm>
        </p:grpSpPr>
        <p:pic>
          <p:nvPicPr>
            <p:cNvPr id="1080" name="Picture 14">
              <a:extLst>
                <a:ext uri="{FF2B5EF4-FFF2-40B4-BE49-F238E27FC236}">
                  <a16:creationId xmlns:a16="http://schemas.microsoft.com/office/drawing/2014/main" id="{421EE520-1DBA-4A32-A34D-2A76E4E049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15">
              <a:extLst>
                <a:ext uri="{FF2B5EF4-FFF2-40B4-BE49-F238E27FC236}">
                  <a16:creationId xmlns:a16="http://schemas.microsoft.com/office/drawing/2014/main" id="{2B1B2918-E382-4BEB-999B-4836B48067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6">
              <a:extLst>
                <a:ext uri="{FF2B5EF4-FFF2-40B4-BE49-F238E27FC236}">
                  <a16:creationId xmlns:a16="http://schemas.microsoft.com/office/drawing/2014/main" id="{FD60B2B3-9DEC-44BA-96D2-9D01B39309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17">
              <a:extLst>
                <a:ext uri="{FF2B5EF4-FFF2-40B4-BE49-F238E27FC236}">
                  <a16:creationId xmlns:a16="http://schemas.microsoft.com/office/drawing/2014/main" id="{0D70A901-41B7-4D84-AE04-7AF379720E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4" name="Picture 18">
              <a:extLst>
                <a:ext uri="{FF2B5EF4-FFF2-40B4-BE49-F238E27FC236}">
                  <a16:creationId xmlns:a16="http://schemas.microsoft.com/office/drawing/2014/main" id="{350648FF-6EC9-4DB6-AF74-DC444531F2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19">
              <a:extLst>
                <a:ext uri="{FF2B5EF4-FFF2-40B4-BE49-F238E27FC236}">
                  <a16:creationId xmlns:a16="http://schemas.microsoft.com/office/drawing/2014/main" id="{8C618463-5BD4-447F-9E66-5503C0C936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20">
              <a:extLst>
                <a:ext uri="{FF2B5EF4-FFF2-40B4-BE49-F238E27FC236}">
                  <a16:creationId xmlns:a16="http://schemas.microsoft.com/office/drawing/2014/main" id="{BD6830C1-F3ED-4472-9884-54FF46267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21">
              <a:extLst>
                <a:ext uri="{FF2B5EF4-FFF2-40B4-BE49-F238E27FC236}">
                  <a16:creationId xmlns:a16="http://schemas.microsoft.com/office/drawing/2014/main" id="{B691E7F7-0C95-4BBF-9AD0-9D3E427109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22">
              <a:extLst>
                <a:ext uri="{FF2B5EF4-FFF2-40B4-BE49-F238E27FC236}">
                  <a16:creationId xmlns:a16="http://schemas.microsoft.com/office/drawing/2014/main" id="{AC2D25F1-A450-494D-A9B0-8882EC1245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9" name="Picture 23">
              <a:extLst>
                <a:ext uri="{FF2B5EF4-FFF2-40B4-BE49-F238E27FC236}">
                  <a16:creationId xmlns:a16="http://schemas.microsoft.com/office/drawing/2014/main" id="{11A935E8-DC30-454F-BBD2-6E95EE1152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90" name="Group 56">
            <a:extLst>
              <a:ext uri="{FF2B5EF4-FFF2-40B4-BE49-F238E27FC236}">
                <a16:creationId xmlns:a16="http://schemas.microsoft.com/office/drawing/2014/main" id="{415D8CE5-22C1-41D8-9C9D-5C917117B9ED}"/>
              </a:ext>
            </a:extLst>
          </p:cNvPr>
          <p:cNvGrpSpPr/>
          <p:nvPr/>
        </p:nvGrpSpPr>
        <p:grpSpPr>
          <a:xfrm>
            <a:off x="5934063" y="2708783"/>
            <a:ext cx="1539560" cy="171967"/>
            <a:chOff x="7746380" y="2949426"/>
            <a:chExt cx="2188691" cy="244475"/>
          </a:xfrm>
        </p:grpSpPr>
        <p:pic>
          <p:nvPicPr>
            <p:cNvPr id="1091" name="Picture 14">
              <a:extLst>
                <a:ext uri="{FF2B5EF4-FFF2-40B4-BE49-F238E27FC236}">
                  <a16:creationId xmlns:a16="http://schemas.microsoft.com/office/drawing/2014/main" id="{6354790D-DC1D-4D05-A3C9-1A898DBD78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2" name="Picture 15">
              <a:extLst>
                <a:ext uri="{FF2B5EF4-FFF2-40B4-BE49-F238E27FC236}">
                  <a16:creationId xmlns:a16="http://schemas.microsoft.com/office/drawing/2014/main" id="{93A65F51-0C1E-4CF4-872B-3801D2DBA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6">
              <a:extLst>
                <a:ext uri="{FF2B5EF4-FFF2-40B4-BE49-F238E27FC236}">
                  <a16:creationId xmlns:a16="http://schemas.microsoft.com/office/drawing/2014/main" id="{F1462889-F849-4148-9FC5-513EF2EEB1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17">
              <a:extLst>
                <a:ext uri="{FF2B5EF4-FFF2-40B4-BE49-F238E27FC236}">
                  <a16:creationId xmlns:a16="http://schemas.microsoft.com/office/drawing/2014/main" id="{FC7C398A-F6FA-4518-8D86-9C8E37499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5" name="Picture 18">
              <a:extLst>
                <a:ext uri="{FF2B5EF4-FFF2-40B4-BE49-F238E27FC236}">
                  <a16:creationId xmlns:a16="http://schemas.microsoft.com/office/drawing/2014/main" id="{B435466D-BC31-4771-9337-B9989FDC17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9">
              <a:extLst>
                <a:ext uri="{FF2B5EF4-FFF2-40B4-BE49-F238E27FC236}">
                  <a16:creationId xmlns:a16="http://schemas.microsoft.com/office/drawing/2014/main" id="{CE295609-0278-4AD8-AB6E-8E3AAE4E5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20">
              <a:extLst>
                <a:ext uri="{FF2B5EF4-FFF2-40B4-BE49-F238E27FC236}">
                  <a16:creationId xmlns:a16="http://schemas.microsoft.com/office/drawing/2014/main" id="{9D4159A0-F02D-4CD6-8396-DB9C4BD9D6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21">
              <a:extLst>
                <a:ext uri="{FF2B5EF4-FFF2-40B4-BE49-F238E27FC236}">
                  <a16:creationId xmlns:a16="http://schemas.microsoft.com/office/drawing/2014/main" id="{B43FB9C1-5936-4936-8EFF-AA8F6A9141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22">
              <a:extLst>
                <a:ext uri="{FF2B5EF4-FFF2-40B4-BE49-F238E27FC236}">
                  <a16:creationId xmlns:a16="http://schemas.microsoft.com/office/drawing/2014/main" id="{73A81DFE-2F36-40AD-8986-A8A7E1CB25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23">
              <a:extLst>
                <a:ext uri="{FF2B5EF4-FFF2-40B4-BE49-F238E27FC236}">
                  <a16:creationId xmlns:a16="http://schemas.microsoft.com/office/drawing/2014/main" id="{E3E42F1F-A03A-492B-A66D-AFC4B8E729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1" name="Group 56">
            <a:extLst>
              <a:ext uri="{FF2B5EF4-FFF2-40B4-BE49-F238E27FC236}">
                <a16:creationId xmlns:a16="http://schemas.microsoft.com/office/drawing/2014/main" id="{AC569CC2-02CA-4666-BE08-AF5CBF87ADA0}"/>
              </a:ext>
            </a:extLst>
          </p:cNvPr>
          <p:cNvGrpSpPr/>
          <p:nvPr/>
        </p:nvGrpSpPr>
        <p:grpSpPr>
          <a:xfrm>
            <a:off x="5934063" y="2858104"/>
            <a:ext cx="1539560" cy="171967"/>
            <a:chOff x="7746380" y="2949426"/>
            <a:chExt cx="2188691" cy="244475"/>
          </a:xfrm>
        </p:grpSpPr>
        <p:pic>
          <p:nvPicPr>
            <p:cNvPr id="1102" name="Picture 14">
              <a:extLst>
                <a:ext uri="{FF2B5EF4-FFF2-40B4-BE49-F238E27FC236}">
                  <a16:creationId xmlns:a16="http://schemas.microsoft.com/office/drawing/2014/main" id="{CE3F8DEF-02A1-4414-AA4F-7DA628DF7F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15">
              <a:extLst>
                <a:ext uri="{FF2B5EF4-FFF2-40B4-BE49-F238E27FC236}">
                  <a16:creationId xmlns:a16="http://schemas.microsoft.com/office/drawing/2014/main" id="{B560A00E-F7A0-4514-B817-F08221CCB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16">
              <a:extLst>
                <a:ext uri="{FF2B5EF4-FFF2-40B4-BE49-F238E27FC236}">
                  <a16:creationId xmlns:a16="http://schemas.microsoft.com/office/drawing/2014/main" id="{6751F31C-47BA-4EA2-A946-A4E53921CD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5" name="Picture 17">
              <a:extLst>
                <a:ext uri="{FF2B5EF4-FFF2-40B4-BE49-F238E27FC236}">
                  <a16:creationId xmlns:a16="http://schemas.microsoft.com/office/drawing/2014/main" id="{10AFF319-D290-4AAB-A431-1D22D1414D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6" name="Picture 18">
              <a:extLst>
                <a:ext uri="{FF2B5EF4-FFF2-40B4-BE49-F238E27FC236}">
                  <a16:creationId xmlns:a16="http://schemas.microsoft.com/office/drawing/2014/main" id="{417E30C4-016C-4EAD-9542-0CADE6A71A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7" name="Picture 19">
              <a:extLst>
                <a:ext uri="{FF2B5EF4-FFF2-40B4-BE49-F238E27FC236}">
                  <a16:creationId xmlns:a16="http://schemas.microsoft.com/office/drawing/2014/main" id="{93FCFBAE-C491-4069-BC25-235441E878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20">
              <a:extLst>
                <a:ext uri="{FF2B5EF4-FFF2-40B4-BE49-F238E27FC236}">
                  <a16:creationId xmlns:a16="http://schemas.microsoft.com/office/drawing/2014/main" id="{E769AEC5-C987-490E-B871-EBBD951FC2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21">
              <a:extLst>
                <a:ext uri="{FF2B5EF4-FFF2-40B4-BE49-F238E27FC236}">
                  <a16:creationId xmlns:a16="http://schemas.microsoft.com/office/drawing/2014/main" id="{DAAB1211-6876-4F2D-BC3F-61C7EA6CB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22">
              <a:extLst>
                <a:ext uri="{FF2B5EF4-FFF2-40B4-BE49-F238E27FC236}">
                  <a16:creationId xmlns:a16="http://schemas.microsoft.com/office/drawing/2014/main" id="{7FB6DE9A-F2AC-4BF0-B7BF-318DA0E0DA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23">
              <a:extLst>
                <a:ext uri="{FF2B5EF4-FFF2-40B4-BE49-F238E27FC236}">
                  <a16:creationId xmlns:a16="http://schemas.microsoft.com/office/drawing/2014/main" id="{ED3E84EE-B4A6-4448-9FD3-5C5F2A16C8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12" name="Group 56">
            <a:extLst>
              <a:ext uri="{FF2B5EF4-FFF2-40B4-BE49-F238E27FC236}">
                <a16:creationId xmlns:a16="http://schemas.microsoft.com/office/drawing/2014/main" id="{50B5EBCD-037B-49A6-BCEF-4E52428058A1}"/>
              </a:ext>
            </a:extLst>
          </p:cNvPr>
          <p:cNvGrpSpPr/>
          <p:nvPr/>
        </p:nvGrpSpPr>
        <p:grpSpPr>
          <a:xfrm>
            <a:off x="5934063" y="5521509"/>
            <a:ext cx="1539560" cy="171967"/>
            <a:chOff x="7746380" y="2949426"/>
            <a:chExt cx="2188691" cy="244475"/>
          </a:xfrm>
        </p:grpSpPr>
        <p:pic>
          <p:nvPicPr>
            <p:cNvPr id="1113" name="Picture 14">
              <a:extLst>
                <a:ext uri="{FF2B5EF4-FFF2-40B4-BE49-F238E27FC236}">
                  <a16:creationId xmlns:a16="http://schemas.microsoft.com/office/drawing/2014/main" id="{701A9FE7-93F5-4934-88F3-44D08B0526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4" name="Picture 15">
              <a:extLst>
                <a:ext uri="{FF2B5EF4-FFF2-40B4-BE49-F238E27FC236}">
                  <a16:creationId xmlns:a16="http://schemas.microsoft.com/office/drawing/2014/main" id="{049B8ABF-1ACC-4C69-9014-08AC74A37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16">
              <a:extLst>
                <a:ext uri="{FF2B5EF4-FFF2-40B4-BE49-F238E27FC236}">
                  <a16:creationId xmlns:a16="http://schemas.microsoft.com/office/drawing/2014/main" id="{61705318-71A1-4FA4-874C-298519354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6" name="Picture 17">
              <a:extLst>
                <a:ext uri="{FF2B5EF4-FFF2-40B4-BE49-F238E27FC236}">
                  <a16:creationId xmlns:a16="http://schemas.microsoft.com/office/drawing/2014/main" id="{EAED593A-F635-4DEF-80D8-0E1C17DEE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7" name="Picture 18">
              <a:extLst>
                <a:ext uri="{FF2B5EF4-FFF2-40B4-BE49-F238E27FC236}">
                  <a16:creationId xmlns:a16="http://schemas.microsoft.com/office/drawing/2014/main" id="{58C03C99-273A-44BF-B862-C15CB908D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8" name="Picture 19">
              <a:extLst>
                <a:ext uri="{FF2B5EF4-FFF2-40B4-BE49-F238E27FC236}">
                  <a16:creationId xmlns:a16="http://schemas.microsoft.com/office/drawing/2014/main" id="{B7194CC9-3A6C-4A96-89CA-D7ACF74DA5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20">
              <a:extLst>
                <a:ext uri="{FF2B5EF4-FFF2-40B4-BE49-F238E27FC236}">
                  <a16:creationId xmlns:a16="http://schemas.microsoft.com/office/drawing/2014/main" id="{E9D2D40F-4C2C-464E-A1CE-424BC251E9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21">
              <a:extLst>
                <a:ext uri="{FF2B5EF4-FFF2-40B4-BE49-F238E27FC236}">
                  <a16:creationId xmlns:a16="http://schemas.microsoft.com/office/drawing/2014/main" id="{4ED5106B-ED58-4AB9-BD0A-3041AA8E8C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22">
              <a:extLst>
                <a:ext uri="{FF2B5EF4-FFF2-40B4-BE49-F238E27FC236}">
                  <a16:creationId xmlns:a16="http://schemas.microsoft.com/office/drawing/2014/main" id="{C03D3BB7-90B7-4912-AEB8-6C9F54BF67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23">
              <a:extLst>
                <a:ext uri="{FF2B5EF4-FFF2-40B4-BE49-F238E27FC236}">
                  <a16:creationId xmlns:a16="http://schemas.microsoft.com/office/drawing/2014/main" id="{77B15A0F-A917-4101-B8B4-C102F76027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23" name="Group 56">
            <a:extLst>
              <a:ext uri="{FF2B5EF4-FFF2-40B4-BE49-F238E27FC236}">
                <a16:creationId xmlns:a16="http://schemas.microsoft.com/office/drawing/2014/main" id="{907C6B2B-80BD-423F-8D62-B61973E451D5}"/>
              </a:ext>
            </a:extLst>
          </p:cNvPr>
          <p:cNvGrpSpPr/>
          <p:nvPr/>
        </p:nvGrpSpPr>
        <p:grpSpPr>
          <a:xfrm>
            <a:off x="5930581" y="5089558"/>
            <a:ext cx="1539560" cy="171967"/>
            <a:chOff x="7746380" y="2949426"/>
            <a:chExt cx="2188691" cy="244475"/>
          </a:xfrm>
        </p:grpSpPr>
        <p:pic>
          <p:nvPicPr>
            <p:cNvPr id="1124" name="Picture 14">
              <a:extLst>
                <a:ext uri="{FF2B5EF4-FFF2-40B4-BE49-F238E27FC236}">
                  <a16:creationId xmlns:a16="http://schemas.microsoft.com/office/drawing/2014/main" id="{24B71ECE-078E-4149-B3D5-3CF0158793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15">
              <a:extLst>
                <a:ext uri="{FF2B5EF4-FFF2-40B4-BE49-F238E27FC236}">
                  <a16:creationId xmlns:a16="http://schemas.microsoft.com/office/drawing/2014/main" id="{EB444643-AD9B-41A1-B4F5-896F3F3C9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16">
              <a:extLst>
                <a:ext uri="{FF2B5EF4-FFF2-40B4-BE49-F238E27FC236}">
                  <a16:creationId xmlns:a16="http://schemas.microsoft.com/office/drawing/2014/main" id="{0D9DE57C-4761-4958-9958-2057442971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17">
              <a:extLst>
                <a:ext uri="{FF2B5EF4-FFF2-40B4-BE49-F238E27FC236}">
                  <a16:creationId xmlns:a16="http://schemas.microsoft.com/office/drawing/2014/main" id="{2D1A2196-A0DE-4ED6-9B20-6C1B2CC782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8" name="Picture 18">
              <a:extLst>
                <a:ext uri="{FF2B5EF4-FFF2-40B4-BE49-F238E27FC236}">
                  <a16:creationId xmlns:a16="http://schemas.microsoft.com/office/drawing/2014/main" id="{2DB179F7-5FE3-4784-AF7A-9A466BCCF6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9" name="Picture 19">
              <a:extLst>
                <a:ext uri="{FF2B5EF4-FFF2-40B4-BE49-F238E27FC236}">
                  <a16:creationId xmlns:a16="http://schemas.microsoft.com/office/drawing/2014/main" id="{3F73DC9A-D240-4CF1-8F27-003A298176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20">
              <a:extLst>
                <a:ext uri="{FF2B5EF4-FFF2-40B4-BE49-F238E27FC236}">
                  <a16:creationId xmlns:a16="http://schemas.microsoft.com/office/drawing/2014/main" id="{339F3DEF-44F2-4CF6-A6D6-3FE569EEE0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21">
              <a:extLst>
                <a:ext uri="{FF2B5EF4-FFF2-40B4-BE49-F238E27FC236}">
                  <a16:creationId xmlns:a16="http://schemas.microsoft.com/office/drawing/2014/main" id="{921825DE-520E-4F01-B407-8BF399D036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22">
              <a:extLst>
                <a:ext uri="{FF2B5EF4-FFF2-40B4-BE49-F238E27FC236}">
                  <a16:creationId xmlns:a16="http://schemas.microsoft.com/office/drawing/2014/main" id="{EC0CCB34-4E72-4121-BB46-429A6C9C0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23">
              <a:extLst>
                <a:ext uri="{FF2B5EF4-FFF2-40B4-BE49-F238E27FC236}">
                  <a16:creationId xmlns:a16="http://schemas.microsoft.com/office/drawing/2014/main" id="{0508CAD2-3BC3-4E7C-A204-0A1BA22D02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4" name="Group 56">
            <a:extLst>
              <a:ext uri="{FF2B5EF4-FFF2-40B4-BE49-F238E27FC236}">
                <a16:creationId xmlns:a16="http://schemas.microsoft.com/office/drawing/2014/main" id="{B1464DAC-AF30-47FA-A194-067712EE15A4}"/>
              </a:ext>
            </a:extLst>
          </p:cNvPr>
          <p:cNvGrpSpPr/>
          <p:nvPr/>
        </p:nvGrpSpPr>
        <p:grpSpPr>
          <a:xfrm>
            <a:off x="5932396" y="4641636"/>
            <a:ext cx="1539560" cy="171967"/>
            <a:chOff x="7746380" y="2949426"/>
            <a:chExt cx="2188691" cy="244475"/>
          </a:xfrm>
        </p:grpSpPr>
        <p:pic>
          <p:nvPicPr>
            <p:cNvPr id="1135" name="Picture 14">
              <a:extLst>
                <a:ext uri="{FF2B5EF4-FFF2-40B4-BE49-F238E27FC236}">
                  <a16:creationId xmlns:a16="http://schemas.microsoft.com/office/drawing/2014/main" id="{CF4EF05F-6AE8-4A3E-8BE7-82A4468BDC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15">
              <a:extLst>
                <a:ext uri="{FF2B5EF4-FFF2-40B4-BE49-F238E27FC236}">
                  <a16:creationId xmlns:a16="http://schemas.microsoft.com/office/drawing/2014/main" id="{2758FDCE-D1C4-450B-92AA-418CACC48C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16">
              <a:extLst>
                <a:ext uri="{FF2B5EF4-FFF2-40B4-BE49-F238E27FC236}">
                  <a16:creationId xmlns:a16="http://schemas.microsoft.com/office/drawing/2014/main" id="{FE70B328-7CF2-45F7-B0F3-8875EFB33D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8" name="Picture 17">
              <a:extLst>
                <a:ext uri="{FF2B5EF4-FFF2-40B4-BE49-F238E27FC236}">
                  <a16:creationId xmlns:a16="http://schemas.microsoft.com/office/drawing/2014/main" id="{54E7B963-9786-4439-85D2-8C30068BB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9" name="Picture 18">
              <a:extLst>
                <a:ext uri="{FF2B5EF4-FFF2-40B4-BE49-F238E27FC236}">
                  <a16:creationId xmlns:a16="http://schemas.microsoft.com/office/drawing/2014/main" id="{B9AF3863-7414-419B-B887-1EE70BF1EE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0" name="Picture 19">
              <a:extLst>
                <a:ext uri="{FF2B5EF4-FFF2-40B4-BE49-F238E27FC236}">
                  <a16:creationId xmlns:a16="http://schemas.microsoft.com/office/drawing/2014/main" id="{55D8FAE2-0E4D-4C29-B730-847A5CB55C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20">
              <a:extLst>
                <a:ext uri="{FF2B5EF4-FFF2-40B4-BE49-F238E27FC236}">
                  <a16:creationId xmlns:a16="http://schemas.microsoft.com/office/drawing/2014/main" id="{CCBE4D47-3B31-4E63-8A58-71752FB973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21">
              <a:extLst>
                <a:ext uri="{FF2B5EF4-FFF2-40B4-BE49-F238E27FC236}">
                  <a16:creationId xmlns:a16="http://schemas.microsoft.com/office/drawing/2014/main" id="{01E8BA4B-05A4-44DD-ADE9-D4D2CB477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22">
              <a:extLst>
                <a:ext uri="{FF2B5EF4-FFF2-40B4-BE49-F238E27FC236}">
                  <a16:creationId xmlns:a16="http://schemas.microsoft.com/office/drawing/2014/main" id="{2741A7DC-A448-4B66-86F2-ED8056715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23">
              <a:extLst>
                <a:ext uri="{FF2B5EF4-FFF2-40B4-BE49-F238E27FC236}">
                  <a16:creationId xmlns:a16="http://schemas.microsoft.com/office/drawing/2014/main" id="{8145A87D-A3C1-4BBE-B415-F80F89F6E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45" name="Group 56">
            <a:extLst>
              <a:ext uri="{FF2B5EF4-FFF2-40B4-BE49-F238E27FC236}">
                <a16:creationId xmlns:a16="http://schemas.microsoft.com/office/drawing/2014/main" id="{2E5A2820-6324-4F70-B42C-90DEA1254579}"/>
              </a:ext>
            </a:extLst>
          </p:cNvPr>
          <p:cNvGrpSpPr/>
          <p:nvPr/>
        </p:nvGrpSpPr>
        <p:grpSpPr>
          <a:xfrm>
            <a:off x="5930581" y="4179738"/>
            <a:ext cx="1539560" cy="171967"/>
            <a:chOff x="7746380" y="2949426"/>
            <a:chExt cx="2188691" cy="244475"/>
          </a:xfrm>
        </p:grpSpPr>
        <p:pic>
          <p:nvPicPr>
            <p:cNvPr id="1146" name="Picture 14">
              <a:extLst>
                <a:ext uri="{FF2B5EF4-FFF2-40B4-BE49-F238E27FC236}">
                  <a16:creationId xmlns:a16="http://schemas.microsoft.com/office/drawing/2014/main" id="{005E9C7C-A724-47C5-B715-D53EFE363F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15">
              <a:extLst>
                <a:ext uri="{FF2B5EF4-FFF2-40B4-BE49-F238E27FC236}">
                  <a16:creationId xmlns:a16="http://schemas.microsoft.com/office/drawing/2014/main" id="{19495734-95F8-40F2-B0A7-DEA24D13CD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16">
              <a:extLst>
                <a:ext uri="{FF2B5EF4-FFF2-40B4-BE49-F238E27FC236}">
                  <a16:creationId xmlns:a16="http://schemas.microsoft.com/office/drawing/2014/main" id="{366DF518-0270-458B-885B-E8B01101A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9" name="Picture 17">
              <a:extLst>
                <a:ext uri="{FF2B5EF4-FFF2-40B4-BE49-F238E27FC236}">
                  <a16:creationId xmlns:a16="http://schemas.microsoft.com/office/drawing/2014/main" id="{026D694E-0CFC-4B0B-AE4D-E962CFAC57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0" name="Picture 18">
              <a:extLst>
                <a:ext uri="{FF2B5EF4-FFF2-40B4-BE49-F238E27FC236}">
                  <a16:creationId xmlns:a16="http://schemas.microsoft.com/office/drawing/2014/main" id="{D49E9FE7-75CA-4C1C-90BA-676B048DF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1" name="Picture 19">
              <a:extLst>
                <a:ext uri="{FF2B5EF4-FFF2-40B4-BE49-F238E27FC236}">
                  <a16:creationId xmlns:a16="http://schemas.microsoft.com/office/drawing/2014/main" id="{F2F8CA09-41F2-4CC6-9D72-32AB59E229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20">
              <a:extLst>
                <a:ext uri="{FF2B5EF4-FFF2-40B4-BE49-F238E27FC236}">
                  <a16:creationId xmlns:a16="http://schemas.microsoft.com/office/drawing/2014/main" id="{E070A4E0-BCF7-44F6-B83F-D05DBDBBB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21">
              <a:extLst>
                <a:ext uri="{FF2B5EF4-FFF2-40B4-BE49-F238E27FC236}">
                  <a16:creationId xmlns:a16="http://schemas.microsoft.com/office/drawing/2014/main" id="{0CE0D8E4-F8F9-486D-BA62-AD70A59183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22">
              <a:extLst>
                <a:ext uri="{FF2B5EF4-FFF2-40B4-BE49-F238E27FC236}">
                  <a16:creationId xmlns:a16="http://schemas.microsoft.com/office/drawing/2014/main" id="{1AE7DE91-27B1-4EDD-85DF-E7C5608973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23">
              <a:extLst>
                <a:ext uri="{FF2B5EF4-FFF2-40B4-BE49-F238E27FC236}">
                  <a16:creationId xmlns:a16="http://schemas.microsoft.com/office/drawing/2014/main" id="{E10D7CEF-28B9-43B1-B943-DF4B93F77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56" name="Group 56">
            <a:extLst>
              <a:ext uri="{FF2B5EF4-FFF2-40B4-BE49-F238E27FC236}">
                <a16:creationId xmlns:a16="http://schemas.microsoft.com/office/drawing/2014/main" id="{CDD81240-9349-4B13-B82F-0D0AA441E1C8}"/>
              </a:ext>
            </a:extLst>
          </p:cNvPr>
          <p:cNvGrpSpPr/>
          <p:nvPr/>
        </p:nvGrpSpPr>
        <p:grpSpPr>
          <a:xfrm>
            <a:off x="5930581" y="3753808"/>
            <a:ext cx="1539560" cy="171967"/>
            <a:chOff x="7746380" y="2949426"/>
            <a:chExt cx="2188691" cy="244475"/>
          </a:xfrm>
        </p:grpSpPr>
        <p:pic>
          <p:nvPicPr>
            <p:cNvPr id="1157" name="Picture 14">
              <a:extLst>
                <a:ext uri="{FF2B5EF4-FFF2-40B4-BE49-F238E27FC236}">
                  <a16:creationId xmlns:a16="http://schemas.microsoft.com/office/drawing/2014/main" id="{E4BFFE3F-AEE7-4AD7-BE25-98F56FC27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15">
              <a:extLst>
                <a:ext uri="{FF2B5EF4-FFF2-40B4-BE49-F238E27FC236}">
                  <a16:creationId xmlns:a16="http://schemas.microsoft.com/office/drawing/2014/main" id="{D4BFD016-0A32-45A3-8532-40C104954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16">
              <a:extLst>
                <a:ext uri="{FF2B5EF4-FFF2-40B4-BE49-F238E27FC236}">
                  <a16:creationId xmlns:a16="http://schemas.microsoft.com/office/drawing/2014/main" id="{64FDF3EB-8A38-4BB2-905D-B3FAEB65CA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0" name="Picture 17">
              <a:extLst>
                <a:ext uri="{FF2B5EF4-FFF2-40B4-BE49-F238E27FC236}">
                  <a16:creationId xmlns:a16="http://schemas.microsoft.com/office/drawing/2014/main" id="{69E92BE7-CDB4-47C7-9BBA-6AF782A21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1" name="Picture 18">
              <a:extLst>
                <a:ext uri="{FF2B5EF4-FFF2-40B4-BE49-F238E27FC236}">
                  <a16:creationId xmlns:a16="http://schemas.microsoft.com/office/drawing/2014/main" id="{79A86E9C-E55F-486C-B418-92CC9D7BC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2" name="Picture 19">
              <a:extLst>
                <a:ext uri="{FF2B5EF4-FFF2-40B4-BE49-F238E27FC236}">
                  <a16:creationId xmlns:a16="http://schemas.microsoft.com/office/drawing/2014/main" id="{E71BC6FA-B520-42BA-80FA-96E1ECC051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20">
              <a:extLst>
                <a:ext uri="{FF2B5EF4-FFF2-40B4-BE49-F238E27FC236}">
                  <a16:creationId xmlns:a16="http://schemas.microsoft.com/office/drawing/2014/main" id="{E2D5A807-C350-4D05-B144-C2FAC66EF0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21">
              <a:extLst>
                <a:ext uri="{FF2B5EF4-FFF2-40B4-BE49-F238E27FC236}">
                  <a16:creationId xmlns:a16="http://schemas.microsoft.com/office/drawing/2014/main" id="{C063C65D-A447-41FB-A757-9831C2A97D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22">
              <a:extLst>
                <a:ext uri="{FF2B5EF4-FFF2-40B4-BE49-F238E27FC236}">
                  <a16:creationId xmlns:a16="http://schemas.microsoft.com/office/drawing/2014/main" id="{DEA84E45-B6F7-4254-BB85-1F265FF61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23">
              <a:extLst>
                <a:ext uri="{FF2B5EF4-FFF2-40B4-BE49-F238E27FC236}">
                  <a16:creationId xmlns:a16="http://schemas.microsoft.com/office/drawing/2014/main" id="{6F2E05C6-246C-4083-BB9C-FC066E7662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67" name="Group 56">
            <a:extLst>
              <a:ext uri="{FF2B5EF4-FFF2-40B4-BE49-F238E27FC236}">
                <a16:creationId xmlns:a16="http://schemas.microsoft.com/office/drawing/2014/main" id="{652BF08F-A840-47EA-88FB-A0BEED21C461}"/>
              </a:ext>
            </a:extLst>
          </p:cNvPr>
          <p:cNvGrpSpPr/>
          <p:nvPr/>
        </p:nvGrpSpPr>
        <p:grpSpPr>
          <a:xfrm>
            <a:off x="5932216" y="3306579"/>
            <a:ext cx="1539560" cy="171967"/>
            <a:chOff x="7746380" y="2949426"/>
            <a:chExt cx="2188691" cy="244475"/>
          </a:xfrm>
        </p:grpSpPr>
        <p:pic>
          <p:nvPicPr>
            <p:cNvPr id="1168" name="Picture 14">
              <a:extLst>
                <a:ext uri="{FF2B5EF4-FFF2-40B4-BE49-F238E27FC236}">
                  <a16:creationId xmlns:a16="http://schemas.microsoft.com/office/drawing/2014/main" id="{8E421F4B-D1D6-4DBF-A691-B0EE659E2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15">
              <a:extLst>
                <a:ext uri="{FF2B5EF4-FFF2-40B4-BE49-F238E27FC236}">
                  <a16:creationId xmlns:a16="http://schemas.microsoft.com/office/drawing/2014/main" id="{4BB6A756-AC26-49F5-9C42-132124494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16">
              <a:extLst>
                <a:ext uri="{FF2B5EF4-FFF2-40B4-BE49-F238E27FC236}">
                  <a16:creationId xmlns:a16="http://schemas.microsoft.com/office/drawing/2014/main" id="{AC6538D4-A3A7-4922-935E-4EAADB43B8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1" name="Picture 17">
              <a:extLst>
                <a:ext uri="{FF2B5EF4-FFF2-40B4-BE49-F238E27FC236}">
                  <a16:creationId xmlns:a16="http://schemas.microsoft.com/office/drawing/2014/main" id="{5D88FED6-A9C5-45E7-9716-85AE77F727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2" name="Picture 18">
              <a:extLst>
                <a:ext uri="{FF2B5EF4-FFF2-40B4-BE49-F238E27FC236}">
                  <a16:creationId xmlns:a16="http://schemas.microsoft.com/office/drawing/2014/main" id="{CB3472CE-204E-46AF-94F9-94FCF5CD7C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3" name="Picture 19">
              <a:extLst>
                <a:ext uri="{FF2B5EF4-FFF2-40B4-BE49-F238E27FC236}">
                  <a16:creationId xmlns:a16="http://schemas.microsoft.com/office/drawing/2014/main" id="{BBD6677F-80EF-4297-810C-9D507859E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20">
              <a:extLst>
                <a:ext uri="{FF2B5EF4-FFF2-40B4-BE49-F238E27FC236}">
                  <a16:creationId xmlns:a16="http://schemas.microsoft.com/office/drawing/2014/main" id="{1A7E716F-BD87-4BDF-9D94-0D2973F3C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21">
              <a:extLst>
                <a:ext uri="{FF2B5EF4-FFF2-40B4-BE49-F238E27FC236}">
                  <a16:creationId xmlns:a16="http://schemas.microsoft.com/office/drawing/2014/main" id="{3522A646-4E85-47E3-8AE8-8E5651ED33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22">
              <a:extLst>
                <a:ext uri="{FF2B5EF4-FFF2-40B4-BE49-F238E27FC236}">
                  <a16:creationId xmlns:a16="http://schemas.microsoft.com/office/drawing/2014/main" id="{91B4AC21-7D20-4104-958F-9FC43AFF15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23">
              <a:extLst>
                <a:ext uri="{FF2B5EF4-FFF2-40B4-BE49-F238E27FC236}">
                  <a16:creationId xmlns:a16="http://schemas.microsoft.com/office/drawing/2014/main" id="{ADAAE6C2-C310-4BC4-980C-D9800852D6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78" name="Group 56">
            <a:extLst>
              <a:ext uri="{FF2B5EF4-FFF2-40B4-BE49-F238E27FC236}">
                <a16:creationId xmlns:a16="http://schemas.microsoft.com/office/drawing/2014/main" id="{5342B23D-B177-42CD-99CB-E60FC6F5564B}"/>
              </a:ext>
            </a:extLst>
          </p:cNvPr>
          <p:cNvGrpSpPr/>
          <p:nvPr/>
        </p:nvGrpSpPr>
        <p:grpSpPr>
          <a:xfrm>
            <a:off x="5934309" y="2842978"/>
            <a:ext cx="1539560" cy="171967"/>
            <a:chOff x="7746380" y="2949426"/>
            <a:chExt cx="2188691" cy="244475"/>
          </a:xfrm>
        </p:grpSpPr>
        <p:pic>
          <p:nvPicPr>
            <p:cNvPr id="1179" name="Picture 14">
              <a:extLst>
                <a:ext uri="{FF2B5EF4-FFF2-40B4-BE49-F238E27FC236}">
                  <a16:creationId xmlns:a16="http://schemas.microsoft.com/office/drawing/2014/main" id="{1447AA8E-2B75-45B9-8726-47DDA60FD9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15">
              <a:extLst>
                <a:ext uri="{FF2B5EF4-FFF2-40B4-BE49-F238E27FC236}">
                  <a16:creationId xmlns:a16="http://schemas.microsoft.com/office/drawing/2014/main" id="{333D71A1-1009-48E9-A3FF-D6609470A3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16">
              <a:extLst>
                <a:ext uri="{FF2B5EF4-FFF2-40B4-BE49-F238E27FC236}">
                  <a16:creationId xmlns:a16="http://schemas.microsoft.com/office/drawing/2014/main" id="{91EED46C-0AB4-47A0-9680-A58C72E686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2" name="Picture 17">
              <a:extLst>
                <a:ext uri="{FF2B5EF4-FFF2-40B4-BE49-F238E27FC236}">
                  <a16:creationId xmlns:a16="http://schemas.microsoft.com/office/drawing/2014/main" id="{B5F5CCED-0F42-4AC5-B7F2-8C16B2C5ED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3" name="Picture 18">
              <a:extLst>
                <a:ext uri="{FF2B5EF4-FFF2-40B4-BE49-F238E27FC236}">
                  <a16:creationId xmlns:a16="http://schemas.microsoft.com/office/drawing/2014/main" id="{CE4AE834-CEE8-4FB4-B463-5616937B1D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4" name="Picture 19">
              <a:extLst>
                <a:ext uri="{FF2B5EF4-FFF2-40B4-BE49-F238E27FC236}">
                  <a16:creationId xmlns:a16="http://schemas.microsoft.com/office/drawing/2014/main" id="{CCD42856-6D5B-4553-A54C-A67FF8FCBA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20">
              <a:extLst>
                <a:ext uri="{FF2B5EF4-FFF2-40B4-BE49-F238E27FC236}">
                  <a16:creationId xmlns:a16="http://schemas.microsoft.com/office/drawing/2014/main" id="{9DEEF2C8-A26F-43A7-BFE0-15F9FD7C54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21">
              <a:extLst>
                <a:ext uri="{FF2B5EF4-FFF2-40B4-BE49-F238E27FC236}">
                  <a16:creationId xmlns:a16="http://schemas.microsoft.com/office/drawing/2014/main" id="{C0C4E32A-E936-4A2D-87B3-40E6C5C242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22">
              <a:extLst>
                <a:ext uri="{FF2B5EF4-FFF2-40B4-BE49-F238E27FC236}">
                  <a16:creationId xmlns:a16="http://schemas.microsoft.com/office/drawing/2014/main" id="{00D3DCAC-56D9-451B-9BA4-DA2665F910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23">
              <a:extLst>
                <a:ext uri="{FF2B5EF4-FFF2-40B4-BE49-F238E27FC236}">
                  <a16:creationId xmlns:a16="http://schemas.microsoft.com/office/drawing/2014/main" id="{3D09C5DB-BB7C-4A3D-8DC1-322ECA83F2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9" name="Group 56">
            <a:extLst>
              <a:ext uri="{FF2B5EF4-FFF2-40B4-BE49-F238E27FC236}">
                <a16:creationId xmlns:a16="http://schemas.microsoft.com/office/drawing/2014/main" id="{C4AEBF13-1732-4DE2-ABC3-C42C6664B9F0}"/>
              </a:ext>
            </a:extLst>
          </p:cNvPr>
          <p:cNvGrpSpPr/>
          <p:nvPr/>
        </p:nvGrpSpPr>
        <p:grpSpPr>
          <a:xfrm>
            <a:off x="5935021" y="2412376"/>
            <a:ext cx="1539560" cy="171967"/>
            <a:chOff x="7746380" y="2949426"/>
            <a:chExt cx="2188691" cy="244475"/>
          </a:xfrm>
        </p:grpSpPr>
        <p:pic>
          <p:nvPicPr>
            <p:cNvPr id="1190" name="Picture 14">
              <a:extLst>
                <a:ext uri="{FF2B5EF4-FFF2-40B4-BE49-F238E27FC236}">
                  <a16:creationId xmlns:a16="http://schemas.microsoft.com/office/drawing/2014/main" id="{D7B45ACE-DC26-4F7D-9DCB-B877F6C6A6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15">
              <a:extLst>
                <a:ext uri="{FF2B5EF4-FFF2-40B4-BE49-F238E27FC236}">
                  <a16:creationId xmlns:a16="http://schemas.microsoft.com/office/drawing/2014/main" id="{64624607-36D7-4F89-B582-79FCA2EF5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16">
              <a:extLst>
                <a:ext uri="{FF2B5EF4-FFF2-40B4-BE49-F238E27FC236}">
                  <a16:creationId xmlns:a16="http://schemas.microsoft.com/office/drawing/2014/main" id="{E87631B5-AE7A-4B3E-A512-1028AABDF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3" name="Picture 17">
              <a:extLst>
                <a:ext uri="{FF2B5EF4-FFF2-40B4-BE49-F238E27FC236}">
                  <a16:creationId xmlns:a16="http://schemas.microsoft.com/office/drawing/2014/main" id="{8E1A272E-2AC9-4B67-8E89-97721DD6E2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4" name="Picture 18">
              <a:extLst>
                <a:ext uri="{FF2B5EF4-FFF2-40B4-BE49-F238E27FC236}">
                  <a16:creationId xmlns:a16="http://schemas.microsoft.com/office/drawing/2014/main" id="{48685529-40B6-47DA-84DA-F4EB56259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9">
              <a:extLst>
                <a:ext uri="{FF2B5EF4-FFF2-40B4-BE49-F238E27FC236}">
                  <a16:creationId xmlns:a16="http://schemas.microsoft.com/office/drawing/2014/main" id="{31E0E667-181D-4291-BB2C-BCA386674E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20">
              <a:extLst>
                <a:ext uri="{FF2B5EF4-FFF2-40B4-BE49-F238E27FC236}">
                  <a16:creationId xmlns:a16="http://schemas.microsoft.com/office/drawing/2014/main" id="{387AD557-AF15-43E7-B66E-607E0B58FB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21">
              <a:extLst>
                <a:ext uri="{FF2B5EF4-FFF2-40B4-BE49-F238E27FC236}">
                  <a16:creationId xmlns:a16="http://schemas.microsoft.com/office/drawing/2014/main" id="{10A2CFC9-8829-4250-BA5C-10050EE88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22">
              <a:extLst>
                <a:ext uri="{FF2B5EF4-FFF2-40B4-BE49-F238E27FC236}">
                  <a16:creationId xmlns:a16="http://schemas.microsoft.com/office/drawing/2014/main" id="{EF2DCD55-10A5-4320-A3BC-0A9279CFC7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23">
              <a:extLst>
                <a:ext uri="{FF2B5EF4-FFF2-40B4-BE49-F238E27FC236}">
                  <a16:creationId xmlns:a16="http://schemas.microsoft.com/office/drawing/2014/main" id="{3D2370AE-DE8F-471F-B3FE-1E63F79214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0" name="Group 56">
            <a:extLst>
              <a:ext uri="{FF2B5EF4-FFF2-40B4-BE49-F238E27FC236}">
                <a16:creationId xmlns:a16="http://schemas.microsoft.com/office/drawing/2014/main" id="{1A078EA2-43CC-4B7D-90A0-F414CB17513D}"/>
              </a:ext>
            </a:extLst>
          </p:cNvPr>
          <p:cNvGrpSpPr/>
          <p:nvPr/>
        </p:nvGrpSpPr>
        <p:grpSpPr>
          <a:xfrm>
            <a:off x="5934294" y="1946578"/>
            <a:ext cx="1539560" cy="171967"/>
            <a:chOff x="7746380" y="2949426"/>
            <a:chExt cx="2188691" cy="244475"/>
          </a:xfrm>
        </p:grpSpPr>
        <p:pic>
          <p:nvPicPr>
            <p:cNvPr id="1201" name="Picture 14">
              <a:extLst>
                <a:ext uri="{FF2B5EF4-FFF2-40B4-BE49-F238E27FC236}">
                  <a16:creationId xmlns:a16="http://schemas.microsoft.com/office/drawing/2014/main" id="{00608C68-344C-4807-8197-D1425F2F7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15">
              <a:extLst>
                <a:ext uri="{FF2B5EF4-FFF2-40B4-BE49-F238E27FC236}">
                  <a16:creationId xmlns:a16="http://schemas.microsoft.com/office/drawing/2014/main" id="{94011908-5216-4CBD-B9CE-87F3A1A5CB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16">
              <a:extLst>
                <a:ext uri="{FF2B5EF4-FFF2-40B4-BE49-F238E27FC236}">
                  <a16:creationId xmlns:a16="http://schemas.microsoft.com/office/drawing/2014/main" id="{CD474F7A-FB1F-4B1F-8404-64EC93A93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4" name="Picture 17">
              <a:extLst>
                <a:ext uri="{FF2B5EF4-FFF2-40B4-BE49-F238E27FC236}">
                  <a16:creationId xmlns:a16="http://schemas.microsoft.com/office/drawing/2014/main" id="{DD4FD0B9-A567-439D-849E-AC42FE7081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5" name="Picture 18">
              <a:extLst>
                <a:ext uri="{FF2B5EF4-FFF2-40B4-BE49-F238E27FC236}">
                  <a16:creationId xmlns:a16="http://schemas.microsoft.com/office/drawing/2014/main" id="{CA9B0A39-6368-4F8F-82F9-41056C467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19">
              <a:extLst>
                <a:ext uri="{FF2B5EF4-FFF2-40B4-BE49-F238E27FC236}">
                  <a16:creationId xmlns:a16="http://schemas.microsoft.com/office/drawing/2014/main" id="{72A90ADB-9D42-4FC8-86D3-6AE399D0A7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20">
              <a:extLst>
                <a:ext uri="{FF2B5EF4-FFF2-40B4-BE49-F238E27FC236}">
                  <a16:creationId xmlns:a16="http://schemas.microsoft.com/office/drawing/2014/main" id="{BE566075-411A-49CA-9228-4D8D57225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21">
              <a:extLst>
                <a:ext uri="{FF2B5EF4-FFF2-40B4-BE49-F238E27FC236}">
                  <a16:creationId xmlns:a16="http://schemas.microsoft.com/office/drawing/2014/main" id="{0FEBAE45-CF47-43A3-AD7B-2935C7356F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22">
              <a:extLst>
                <a:ext uri="{FF2B5EF4-FFF2-40B4-BE49-F238E27FC236}">
                  <a16:creationId xmlns:a16="http://schemas.microsoft.com/office/drawing/2014/main" id="{B17EE6BC-EAAC-476F-B49C-3E1889072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23">
              <a:extLst>
                <a:ext uri="{FF2B5EF4-FFF2-40B4-BE49-F238E27FC236}">
                  <a16:creationId xmlns:a16="http://schemas.microsoft.com/office/drawing/2014/main" id="{ACA9B69B-830B-4E7A-99CF-2B58E44354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1" name="Group 56">
            <a:extLst>
              <a:ext uri="{FF2B5EF4-FFF2-40B4-BE49-F238E27FC236}">
                <a16:creationId xmlns:a16="http://schemas.microsoft.com/office/drawing/2014/main" id="{884F0EF6-B619-4AC4-8B88-BB86F60E69C4}"/>
              </a:ext>
            </a:extLst>
          </p:cNvPr>
          <p:cNvGrpSpPr/>
          <p:nvPr/>
        </p:nvGrpSpPr>
        <p:grpSpPr>
          <a:xfrm>
            <a:off x="5934063" y="1514215"/>
            <a:ext cx="1539560" cy="171967"/>
            <a:chOff x="7746380" y="2949426"/>
            <a:chExt cx="2188691" cy="244475"/>
          </a:xfrm>
        </p:grpSpPr>
        <p:pic>
          <p:nvPicPr>
            <p:cNvPr id="1212" name="Picture 14">
              <a:extLst>
                <a:ext uri="{FF2B5EF4-FFF2-40B4-BE49-F238E27FC236}">
                  <a16:creationId xmlns:a16="http://schemas.microsoft.com/office/drawing/2014/main" id="{53235E2C-E088-486C-8711-82C601288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15">
              <a:extLst>
                <a:ext uri="{FF2B5EF4-FFF2-40B4-BE49-F238E27FC236}">
                  <a16:creationId xmlns:a16="http://schemas.microsoft.com/office/drawing/2014/main" id="{64D4191D-26E0-495F-9C07-9B408C5981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16">
              <a:extLst>
                <a:ext uri="{FF2B5EF4-FFF2-40B4-BE49-F238E27FC236}">
                  <a16:creationId xmlns:a16="http://schemas.microsoft.com/office/drawing/2014/main" id="{EA56AEF8-04BF-4B93-9869-18174BE005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5" name="Picture 17">
              <a:extLst>
                <a:ext uri="{FF2B5EF4-FFF2-40B4-BE49-F238E27FC236}">
                  <a16:creationId xmlns:a16="http://schemas.microsoft.com/office/drawing/2014/main" id="{43992BE6-260D-4B72-B5B8-1EDF22D6D0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6" name="Picture 18">
              <a:extLst>
                <a:ext uri="{FF2B5EF4-FFF2-40B4-BE49-F238E27FC236}">
                  <a16:creationId xmlns:a16="http://schemas.microsoft.com/office/drawing/2014/main" id="{99FD4755-CCC2-41E2-8155-17C1D2E157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19">
              <a:extLst>
                <a:ext uri="{FF2B5EF4-FFF2-40B4-BE49-F238E27FC236}">
                  <a16:creationId xmlns:a16="http://schemas.microsoft.com/office/drawing/2014/main" id="{F64EDBC8-A974-4254-BBDE-A98BAE6D18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20">
              <a:extLst>
                <a:ext uri="{FF2B5EF4-FFF2-40B4-BE49-F238E27FC236}">
                  <a16:creationId xmlns:a16="http://schemas.microsoft.com/office/drawing/2014/main" id="{F3D993DB-F405-48D2-8F99-502FC809D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21">
              <a:extLst>
                <a:ext uri="{FF2B5EF4-FFF2-40B4-BE49-F238E27FC236}">
                  <a16:creationId xmlns:a16="http://schemas.microsoft.com/office/drawing/2014/main" id="{4284DADD-4EA1-46DC-8BD6-45254C6BE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22">
              <a:extLst>
                <a:ext uri="{FF2B5EF4-FFF2-40B4-BE49-F238E27FC236}">
                  <a16:creationId xmlns:a16="http://schemas.microsoft.com/office/drawing/2014/main" id="{D7572B54-AD29-4EBC-9E2C-E1485297AB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23">
              <a:extLst>
                <a:ext uri="{FF2B5EF4-FFF2-40B4-BE49-F238E27FC236}">
                  <a16:creationId xmlns:a16="http://schemas.microsoft.com/office/drawing/2014/main" id="{D42BD01E-4DE5-48C9-B965-D557B6E5EE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701004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9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2.96296E-6 L -0.14649 -0.0011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31" y="-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33333E-6 L 2.08333E-7 0.3881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0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85185E-6 L -0.00026 0.30324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11111E-6 L -0.00039 0.25833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10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2.08333E-7 0.21713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0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7 L -0.00013 0.17407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10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11111E-6 L 2.08333E-7 0.1287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10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85185E-6 L 2.08333E-7 0.08681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2.59259E-6 L 2.08333E-7 0.04144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10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0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0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0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10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0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1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500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546, 536, 526,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516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506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496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486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476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466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456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D121B70-FE92-421E-B166-FEAAD5748DF6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7A826083-59F9-4050-95EE-8210F2E2C19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45DC1389-DEA5-42A3-8BB7-7C6E78395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3AEEF44E-9D84-4BB6-A095-62BC16FC7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DEC69EA8-B920-47AE-AAB5-15340259D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DBFC09C8-1AE2-4B90-8C61-6AB5BA701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9672CB5A-9163-4D0C-8121-FE5F5F6A1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4989CD13-3596-43F7-A93A-7181B923A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BF5418C0-DF02-43C8-941E-C87A3A5A3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016A9490-D3E2-430E-8164-7D8734DE3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768182FE-67BC-48D0-B2F0-48241F101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148FB7A0-8FC2-47FE-BD36-141281F32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FD2E8ECF-A52A-4DB6-ABAF-623F6CEA849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6E2C82E5-1D80-4C77-8A43-B797F0B3C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F06FA7CA-FA67-45E7-B578-827F0ABE4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518DBE02-8045-46AD-A39F-4283CB1EC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8F77168E-1B01-4B84-A3D3-1E6A3C91A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CE9B1B67-A818-4AEC-9EF7-3BF33199B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1A956DC6-B81C-4F62-ADEB-AD35D4257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7BA5B634-D10E-4EA3-8D29-B5C085054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696AB3E2-8BA0-4F2D-A6EB-0A7580CDD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4D01DB61-FB9E-4F86-8FC3-9B3CA3A2B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1D390A35-6FC4-44BF-BEEC-556CE79A0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D6826416-6592-414B-8EF7-F3D40B291AF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9AF6F9E1-954A-43FF-9F9D-19702BD45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2912D033-0E50-41FB-952E-38CE2FA43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332777AB-F3AD-4EE9-BAE6-6275FA4D7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917D3F5A-87A8-4D92-AD44-DE4892B09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CB0B30B0-6530-4827-BB21-FEA903914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850772D8-EC79-4A96-96F6-C7020B76F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ECFFF613-0054-4BE6-99D0-DBAAC2D7A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3F892AAC-AA31-4FE5-8855-4C2937EF5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A8C6A081-4086-40BB-80FE-0194D9C56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69CCF3C0-FADD-4A8F-A9C5-1702DE343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FEC1AAFC-26DE-4B20-9497-EF26E437030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118A12AF-20FD-4E49-946D-BE146EC25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CAFA25D5-D95A-4320-BAA1-944F659CC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08113BED-F41F-4F87-89C1-1A1EEC244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D2329B80-2228-4EF2-8F67-FA21DC18D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BD09A7EF-8994-4816-ACF1-8E622E314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19D0704F-DDC6-4FAF-B58C-B252F026F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815F0683-4380-4ADC-BCC3-799FA94A9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4516B6CA-53D1-46D2-A454-41819825B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53C20F63-BFBB-4D17-B247-63BCB68D1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9C5481E4-2982-42BA-8593-AFE8FB023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AF25A72C-073E-40E5-8EE2-4FA23251028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9775D84E-6769-4F41-A271-1985F2742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0411BEF0-0D08-4B7B-AC3A-D33D2E950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DE0725B5-828E-425C-AB43-2C761130F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42615EF2-2ECA-4559-8AC1-FE2CA63D0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4B75CDE5-DCFF-4EB5-AF3D-631E2FE8E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1ED3E6C8-039F-40DE-B899-B31956501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56F6EDDE-243F-4AEE-B6AB-6A6B46D4B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8212DA96-2239-4B56-8FEB-3D67965CF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FC2FC233-B144-437D-9A31-89AB5F5AE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89ACEF34-79E1-4049-BFBF-31D6600F2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9F5B0A37-14B7-4959-86E9-AC9AE2FA13A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2C359D0D-ECC8-4986-81BF-C7DB4F724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E1C7E222-01A6-4B29-8FB7-08367F00A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2DAE5AF1-8615-420E-A882-57D8685C5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3E830E66-DAAD-404A-A9CE-26CA166BA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CBC83C69-E976-4A83-A86B-3A884C604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D76003DB-4428-49FC-BB0E-0908F68A5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F0B7BF72-57C9-4F28-829F-F02456134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2671F604-DC28-4E1F-9C6B-9954D493D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4E101415-2A7A-4134-BAEF-A0FCC7D56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D488C166-3566-4923-90FC-E7DB96485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80403D31-7D24-4964-B9C3-687D8B11FAF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9613CCB7-705C-49F9-B1EE-91279EFB5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E0D1F695-D78A-4A69-8AC1-3EB6FAB3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A851C592-8D6F-49B2-81BF-00C4C3B92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56B07C41-5F0D-409F-A939-A257AC0EA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4D60C62D-E918-47F1-8981-3D544B494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3C8139D6-A803-4688-B6B2-974B8F01E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529F1393-0C18-4374-8B50-E0B4FFC1F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8E1CF8CA-8C9F-46F9-B78D-727F45298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CDA4A0F9-FBD0-41CD-BE5F-5ED1C5D32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5BA0E175-96A3-41EE-AF05-257DC4BA3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74067F89-C236-4A59-B416-46D12DD55D7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52775755-6729-4BB9-BF53-2F9B05E39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FD2A1D75-6948-4179-94FF-6ACDF9585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1649A36B-961D-4766-84BF-D071EAA19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0BFB8663-9255-44B5-8086-8C60953EB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D1AEE7BD-0905-4A08-A70B-AC38CC42D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4759176B-066C-4337-B461-4BAC42D4E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42A91E9A-B6D5-4025-9B1D-31101C3F1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9768C1F5-F48F-4615-B034-B9CEDB546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7AFB7669-14ED-497A-BFFD-DB10AB59E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D31BE8DB-8D34-42E3-9A10-D3FA53242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6F4AE5A1-0715-4521-ACB9-C7A00F4D405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5F111ADC-1562-4C2E-AECE-3897CD5DD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0D5D0FD5-2844-4541-A0F5-7BC44539E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1844388E-24B4-4465-9EAD-C3127C4B8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565F1001-8A22-4106-BEAE-8580A7BD1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D3F38CE0-E66D-40CD-8087-294B7C225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894F015E-5560-403A-950E-3AE159B5A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03B12955-3DFC-4687-A164-BF12E50BC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B3A38C7F-A141-4727-A15A-227E6BC39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E836BAB0-A50B-42D9-A329-429F4D8F7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C4C94E59-5733-4F21-B67D-DC5684FFF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852D5304-3D66-42C1-B53C-698683DD0E2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E7C69F3D-F86B-4E0B-A225-FEB59B171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037DC943-5604-41CD-9FC2-B1F73D6E7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21AEABC6-7D9B-4516-BDDB-93322927F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C5D433E6-0B61-468D-92BF-ABFB89B56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79E08FD9-8675-4270-911A-449A0DA2E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CB78B7CE-9DE6-4AEF-B556-7B13AB9C21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25F8E071-3B0A-4A25-8706-8D497CE4A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AB607825-51B6-480D-9DCB-C68561BCB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8153E039-BDF3-4817-8AA6-4FDD57A15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5726F03D-D3CD-43A5-A3EE-9D8265A0A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59971F10-9188-40BC-A8E4-CF011183F648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887F5FC4-B7DE-4BEF-AF07-321F30CCCEC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B26B8688-BE19-4E65-9FAF-438EBACC0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FA2854EA-D666-4670-B879-B2E15235A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A6B1D7D3-F510-458C-A493-368C575EF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EAE0B105-7376-4A2A-B673-DA590B4EA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3D5C92AC-B962-4B99-A18A-D7121AC54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147DA82D-4218-4257-A3C7-C4095FC25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404B8445-3C06-49A6-BB3F-C8632A6DF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FFDDEE86-CF64-4E4A-8017-9A584EB47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202E699F-E35B-454E-8D4A-B671B49AE2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A4DCDF2E-3015-4B71-82BD-50853AF5E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F90144DB-1B26-4CDB-8211-351E5A8C6B5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803C4C21-1444-4174-9162-1D9DD79D4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9292A5D0-9C54-4037-80EE-DF43E1BB6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4AE42CBC-3A3F-4D09-A787-E0034BABC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C3026C04-0110-4589-84FE-C951E3025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8951E403-7082-4013-BFE6-7A97FA8FE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CFA8B3CE-3F50-435B-8175-DACB72C90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2D393676-6D83-43CD-A1A8-F7BF98391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EE8D0B64-D5C8-4728-A706-24995A490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46EADD4B-34C1-48BF-9910-BC9550AF4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C7CF8624-763F-4B23-969A-94237D5CF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B8C4657E-2DB8-4BCB-BC23-F0D9FC27856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15C33FCF-61A0-4685-B5EA-29FC0840B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BEA0A3B8-F441-46B0-84D5-BBB40AA4B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4D4DA0D5-253D-42AE-B11A-1C9EA8570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015EA14E-CADD-4061-B8E5-7D0BDE665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63660DD2-3A45-4194-B176-963A58BDD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456C808E-C339-45B0-BAA0-2DA23D0F4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33A2B145-8A9C-4BFC-B119-38C2E96F6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2C170D10-3DFA-409C-A4E6-FBE5F8D2D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B84604AB-3C95-4F6D-B159-8723332DB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84E9A78E-0119-4F1F-BE86-73961A548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227481B0-F795-4C6B-96D4-468610DEDA2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C6DB5D09-B279-4743-9EA1-7E13C44F0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74C6EC55-3C25-4062-A11A-59B434C33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66ECE838-E933-4E9E-904C-C1D5972D9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C7B2BA03-EFCD-426F-9380-539365D2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B7ED9FC3-439E-403B-97AD-C52CEA24D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2D195BC7-B4C7-46DF-9272-8FEEAC3816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16849330-8E3D-4F61-AA5E-0E41A19B3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920259E3-013F-4FAB-A091-8A18770F4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908E408A-A459-40A7-A028-277A73A29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C290E378-BB49-4D1B-BE2F-ACDCCC3BE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8DD9CFA5-145E-4939-9338-5B205321BAC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21804939-A7AB-43D0-8709-FDE655C73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DE3AB77E-26BD-4DFF-821A-904D0A861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9CAD0E1A-E139-4184-BFAF-D7A11789E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FFF4C066-C8E4-4BEB-AB56-1B55B680C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517CE2E7-7C02-4C12-B26B-0D26062FF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4BAA2B54-65CE-46A3-9380-3B9E36C3B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E4F4C742-4B18-4AEE-B385-E6DA11AD9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C8E8CF6D-6A3B-456A-8532-1CB9603C6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7805C506-0724-4F7E-B88F-CB760FFAA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3852BA66-C940-4D73-8730-006EC587C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9AE97277-A6E3-45D4-9BDF-9FC88BC7244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81CD8DE1-7947-4451-B74D-7451AC7BF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4A2258A2-BF35-48B0-A941-8818AF2FF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8B46BDEE-4BB1-4F08-AECF-3F77CBE86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DDED3287-667E-4BD0-8ECF-A626C7FBA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BF553E40-695B-49F1-B618-5BA9DA7D3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A62F09A0-2B31-4AD0-BF28-5ED01AFFC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63ADDA95-C8FC-4E99-8E90-64195EB9E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F759E957-99B4-420B-9179-648ACF962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12EE8B6E-FF7C-4558-9E9D-DEFCE36EF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6E4120BD-D309-439B-8D53-94E602DA6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36CDDAB1-AB83-4DE6-9C8A-F0D663EF211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48E595F6-176F-4603-BC7B-2828C1A6F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D342156D-52C5-4D22-8543-F951F82E7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174583A7-E8A6-487C-B261-D6A913377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925BDF60-E0D9-4A77-B509-A2A0F7054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B7EBCD9B-8A11-4AEB-B534-A9B75A0AA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229B5600-5B4B-4C58-B2CF-1A925BDA2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E85B90D0-53C2-4DEC-94CB-63092C754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588697E0-1138-42C4-8CEA-C41845882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AF9BDFBE-C63C-4C8C-88E8-2B0B936F6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A39D5CF9-756E-484A-8ED4-F2264F3F8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8B8FB931-47EF-4B3C-8BDC-39AE9FB378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598188F2-E4D8-4B23-B28C-56BB67869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0153D14D-0F18-44F0-80F2-C57D61220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6323805C-8200-42E3-831C-7F49ED0A0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F1DB2D43-AB7F-4004-B122-3C430592D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0C185EDC-3E33-4B90-80CB-61C93922C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88A252A3-2C53-4A51-B9AA-A9731FF82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E7B2B253-6335-474F-A965-265FBB2CE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84FAC025-19BF-49F4-B84D-5FB29706A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E5B746D7-3A35-4207-88FD-5FEA574BD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FCA2A0BA-5BE0-4CDF-8D81-609644879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C40EA47C-5FDB-4842-A63C-8801A3CFE21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DF3F557C-5A25-4AFD-964B-110B7FAFB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1E4FB2C6-8DB0-494F-BD44-BAA561759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CA0F1E30-3990-4988-8703-488754C35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ECC75060-709C-4A0E-9AD2-FC7216BDA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818E2FB0-558B-4172-A610-360E33881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E9D131F6-3CD5-4A84-9054-8C68E3495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DC1A7C6C-9792-4DF7-9037-335D646F0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C82F417C-D273-4CFD-BFD0-E0C96ACCB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F37FDBF3-ED05-4FA1-A607-87DB757F1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E43025E6-DE1A-4166-81B3-2C1C4D130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9CF6CBF2-B7CB-401E-A2F4-5D0A994C388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3104A6D-B2DC-4DFA-BB3C-186DE4E3A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18502DAC-44CA-4417-A3A1-03EE777FE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CE246F30-B22D-4689-9259-D1FAF4A7D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559CB8EA-C18F-4DBB-BD21-2A67C7783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CAE158C7-B7FA-4CA9-9AA2-60B76AB03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706B022B-E9F0-45CD-852A-D676585E2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E16F804A-EDE8-445B-9B45-32A42A493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6179DF5F-4C2B-44CD-8339-360556AA9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3BEC2F97-536B-4C6E-AF63-5FC305589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BE7DB7BB-5222-43E3-83CA-68FD59822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EFBFCB6D-57C5-4648-892F-B14D29124107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FE147373-8A02-427D-A8A1-0F7E74E4DC4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FACFED16-3BF3-42C2-BFD9-21A518513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B5AE0F22-F2F5-49D8-902D-94F2B1F41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8C1A56F6-F4E7-496A-9BAC-7E617572B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89E6C34D-3A55-4E59-8CD7-AAC51818F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4F6E9013-75F4-43F4-BE44-8AD5E69AB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FD455CB8-564B-46B0-8B92-B2118B6D6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E76E09D0-58E8-4E78-AF48-555E693BE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EA663EB2-1773-4554-9F8A-D5627C114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2505EF40-C942-42C7-9514-CB89C94C2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CB655865-1720-48BA-9BA2-47C98E179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B401E758-2ABD-4962-9E88-A3BF00FE54D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68D9F52F-A47A-4E49-83D5-3D40EF183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C6F2CE07-A2F4-4F0F-82F0-802888306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6CF19A79-3616-47BF-AB70-397A7389A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9A9EED61-E510-4D8F-B632-D5014A61F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2C7BD409-0334-487C-B9DC-B59659C61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C5A7F21C-7B6B-4E9F-AE77-8DD593485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DB1AB807-F6C7-4488-A638-2ED31F20F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78536677-9638-48E8-B087-3878CF608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CBB0C60B-75AD-41A6-A8D4-4063DD512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6D50B7A2-B02D-4CA9-AF99-228E155DB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97A843FE-B964-4952-9747-87135D95795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AA5D1D0D-3750-4009-9B69-208BDB490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6030A4AA-C9BF-4506-927F-DAD453889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4CAB835F-3FC3-4AA8-B9C3-582BE11D6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24CEC169-550D-42E7-A95A-89C1DA274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7FECD9C2-9614-4E26-A1EC-27176D7D3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2F595848-EC1A-4CF7-8D90-A1081E1AC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5080BCD6-69A5-4ED9-AC22-83897D8D9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2250FC06-E5DF-4248-8819-9B201C004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40F26586-232B-4A6D-959B-3EEBFECD3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602318A4-B008-4103-9EE1-5205C01C5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0952BB35-703E-4C33-9606-E4132215857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439AA882-05A7-4CDC-AD62-9E92E47DF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E3B7D9BA-4E22-4925-B355-09F6749D2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5BD5C3E1-1419-4EDF-9577-4EF2284E2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23DB8E38-C3A5-4C96-BAFA-B5EC42962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42870215-FE8D-4B1A-A45D-81EECF6AF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5543FCC7-BC42-45C2-B513-1A4EDE90A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3B71CE7D-7BAE-460A-938B-2BDED866B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421305A9-876B-4097-B64A-648EC542C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C073E21F-15CE-4B78-8921-FF29C7682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52A23544-8EB8-4923-AEDE-F04EBDF0B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3E7339B2-B6AB-4B06-8144-7D1F61949D6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BEFEB532-5FD9-4A16-B70F-CFEB958BF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280E78B1-0C7C-4B1C-9812-AEFAEEEA9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FE5EE5C1-5A15-4C90-9288-DBED4A35F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5AF55B10-9867-47E9-9409-2464DB76E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BDF69EAD-7685-4DF1-B6B0-2CDC68C70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CAB74FBA-8893-4C10-9E42-DD466CEBA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D55BA07B-6C35-4DC4-A669-7B4EE92BA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AD53D661-1B49-45E6-A24E-86DA3C4CD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C5EE4046-C458-4F2A-8CC1-CCE5716F3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AF449B3A-DE12-4F1A-8FE6-FE95E2EB0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AA9FE2EE-5E58-48E4-AE8F-D94FA6611C0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984C82B8-1E80-47E0-AC5E-72D8D5970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BE4E749F-68D7-4A36-908B-8851EEFFD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0EE81DD9-804C-4D28-A7B5-1C1899444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4EC974C1-7D5E-418D-8298-627AAE26F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A7CFA778-068B-402F-8517-92D9D1109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46C6E5B3-A340-4189-B5BB-63F5C8644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A3237A0B-C82A-46A5-8EBA-D220FD1D5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47834EFA-461B-44B9-BC02-A507AF8C1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991F8226-71AB-47B5-853E-7E4C22B5A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12C725D9-02D2-4087-B4AD-85F8A0B16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5451156A-D2A0-459D-9354-93168F3E052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DF82FF28-FDCF-44D7-9471-A2AB2DE58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864696D6-0CB7-4AA6-8093-CCF1F5D12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E9912E2C-4793-4190-A7A2-D12DDF7A7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7853CB7B-4492-4B28-BE84-45DE9EF87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4680D5CA-426D-4C56-8A10-30384856B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7B1CA597-818A-46F9-9C3E-D3D53D8EA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1708584B-F392-481C-9384-16F6E03CB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28BDE0E9-FC1D-4342-BE78-7D07E9321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B45BD477-3621-4708-B102-473F372FC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71B1EF7F-18C3-420A-9219-CFDBA79DA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3F50D101-78FA-40DD-9C44-B77E11DC8BF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7BBACCDE-FD6E-4578-8D79-E0D59A86A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24270CDC-3546-41F9-B824-111978B10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D1359640-FAFB-44F6-9902-E88BD0EBC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5E7EF64A-4173-4AC7-B1CD-62FE4399A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44AD09D8-E7FF-49E3-9157-AE3658545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C8729070-F607-4199-86F6-24E482B9D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6C3FBA36-22B1-4516-B08E-393ED7958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F6BDB0C4-7312-43CF-B3A2-01D679ED7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027C230B-6C65-4AAB-A1B2-F6747A9A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C8503142-D583-45B3-976C-1A69E8340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DDA6F1B7-D79A-4FEF-89C6-3230D30613B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AC74CC93-58F5-418C-AFFF-DAB579C4F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37660D87-5FBF-42F9-AA95-047822EDD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1C88E161-4A55-4266-ACBF-73275FFC6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01C7A8EF-6351-4599-91A2-B4B29C48A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53CBEAC9-3997-48E9-97D7-918565B00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A5A8BA44-A4EF-4091-B39E-AE8E3AC02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D2A83A35-46EC-4FD4-B782-67F40102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A8530D4A-C07F-4B0E-BB35-B4F6F0C1B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144B2AB8-88DC-4CE8-89E6-1E990B462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9191A9CD-7FA6-4315-A2BC-0F201CD7E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85C5F8DC-935C-484C-998A-89361DFAF3D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038CD0D3-FADD-455D-94C7-601ADB80C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1A9AE7F4-0AC7-4557-A001-18018B9AA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72DAE024-60A1-486A-B723-E11463D03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22A86360-D20E-4404-8882-AFBCA6386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897FDC7E-D911-4B41-814C-FAC9836B8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0CBF336B-0721-4E63-B7C7-9C9530E88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FC465A67-4257-4AE6-801E-6D85E95C4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57AA8EBE-275A-485E-97BD-C9180A2F1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DB04AF1F-7795-4D52-A695-7D091A437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F1F2BC5F-DCB0-4955-823F-4C76BCF9D7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1B3EB870-76C8-4889-B5AA-D0C0B7E5AC9B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840ECD63-DBFC-4783-ADDC-9CF532870CA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8D871A51-C5C6-4F9C-882D-C6AFF169D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9C9794B5-5343-4BF5-A6FA-023B38ECB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8DF81CE5-E5AF-405E-8557-9E9DEDBC3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BD20159C-2F57-415E-A260-1780F68F8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03D0B0C8-4F17-41A9-B22B-8818C891A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DD733DE3-4AA6-41FB-95D2-715CCF545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454C6418-71B4-4C9E-A15A-CA495F4FC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160D55BA-7141-42F4-9012-EAEFA7BC8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9743B626-A0DE-4A1B-8F31-BE27DA567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3A150A01-62FB-494C-8A94-60769079A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F4C4FEF1-3A1B-4168-BD85-D40E7EE854A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C46D7AD9-C936-430D-AAE3-224FBC81D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084ECC3C-3262-4C76-8B8B-61E9CC241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A38C4CFA-1D69-4414-A470-E5400695F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F3A3B8ED-3887-4077-9466-E7B9FF652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27C0FBE9-A064-4104-A592-7D7655AB9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F3E2C1C6-A3D3-44BD-8BD5-715EB39E6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7600C619-B219-4A86-8136-BF1C17F41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FB7C18DF-EE94-4DAD-91F5-934E5A1FF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398251E0-FF65-49D0-BCC2-64AA2A97B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3BB88730-A28B-4FA5-902E-55768EA85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BA27FB00-AF29-4F57-BF4D-76CB3A799D2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CF39DA92-A014-4857-9503-42899C081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B54E91D0-3920-4232-A625-83995ACEB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DEBF8818-4E8B-41D6-90E7-B0FCFCCBD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9E48F880-CF63-4D3B-A52A-7306477D0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596E60A3-F1FC-4A36-994B-8F52908AE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2D82F19E-1BB4-4F85-82B5-302F60D95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4AB219E4-0EFB-499B-8E33-2DA05B3116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8335ADB7-1639-44DF-8A9C-0327AE764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4A4AE09A-3A31-4CEF-A75C-020EA34ED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9AA8B752-4B16-40E0-B7D4-0534CD042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E9ADDC66-ACCD-459A-96D0-AB4836068F0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DEDCCDA8-9E07-466F-8F44-8FC958ACD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3A6740F6-69BE-4597-8C58-691F977E7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7D69E9FC-9409-4A43-9F4B-CF2406F91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9EB20D1A-4697-41DD-A0D6-AC5D63FCC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9D0E0143-B31E-4614-A511-568C55F06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CBA7E2A1-D272-4492-96E5-DB1BB6486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1FDFB8B4-0FF4-4CCE-9A63-185481C3B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B636D1FE-7F72-4035-9954-D3341922E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B5C490E7-77B0-4E1F-978D-0FA448F38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ACEF877D-4639-4378-878B-6AF2F9A98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2D297A44-AC38-4739-B80C-2785A87C576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65E351D9-8670-4A03-9AAC-726C9A17D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4EBFB8CA-B401-4C35-A60B-4A08A3FD1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77ADFEBA-EF33-46C1-BF3F-338901087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7C837E06-C7F9-476A-A8D4-CBADEC7E7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2B31D0F3-7987-47FA-9F2A-E93C9CE79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134DA21A-D4C9-4A17-B53A-7D3FF5A2C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0D45DF25-B19F-488F-9370-F914CE2A7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368BC5F4-D452-4137-BD6D-B1430F84A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901E94D5-7C51-48AB-8E2C-8D6996986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A44F9C1B-CA7E-4271-BA03-980EE621B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E7769B27-6B18-447E-9BC9-D040B332ED7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2896AD76-E2A2-4F81-A8A2-6766444ED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C25FEB6E-A88C-487A-821F-17FBE3922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C4475EBF-5EFD-47E7-8EA0-89C68AC88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73FBA051-306F-4E03-9EAD-40EDA7D65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E12581B7-8FE4-4247-AB71-C9324FF21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D2F01160-4D36-4098-B7D2-31C1544A1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6AE49F65-A017-42BC-B953-864218334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919BF1FF-33FC-4CEF-84F8-9BAAD3C93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13A8866A-DFFC-4D35-B2E2-490565750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68682F7E-04BB-4191-9EAD-BAE8286CB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A9250A0B-6998-4C53-8D4D-57E25823415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2" name="Picture 14">
                <a:extLst>
                  <a:ext uri="{FF2B5EF4-FFF2-40B4-BE49-F238E27FC236}">
                    <a16:creationId xmlns:a16="http://schemas.microsoft.com/office/drawing/2014/main" id="{5855018C-CFC4-499C-824C-5DCB8B1F6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5">
                <a:extLst>
                  <a:ext uri="{FF2B5EF4-FFF2-40B4-BE49-F238E27FC236}">
                    <a16:creationId xmlns:a16="http://schemas.microsoft.com/office/drawing/2014/main" id="{42ADABAC-CD20-41E3-8D1B-C818A0B2D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6">
                <a:extLst>
                  <a:ext uri="{FF2B5EF4-FFF2-40B4-BE49-F238E27FC236}">
                    <a16:creationId xmlns:a16="http://schemas.microsoft.com/office/drawing/2014/main" id="{831040C6-67B1-4FDF-BFF3-C5487E01A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7">
                <a:extLst>
                  <a:ext uri="{FF2B5EF4-FFF2-40B4-BE49-F238E27FC236}">
                    <a16:creationId xmlns:a16="http://schemas.microsoft.com/office/drawing/2014/main" id="{D5C7E869-984D-4853-8583-F5055E099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8">
                <a:extLst>
                  <a:ext uri="{FF2B5EF4-FFF2-40B4-BE49-F238E27FC236}">
                    <a16:creationId xmlns:a16="http://schemas.microsoft.com/office/drawing/2014/main" id="{9536F37D-BC74-476A-8B8D-E6320F529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9">
                <a:extLst>
                  <a:ext uri="{FF2B5EF4-FFF2-40B4-BE49-F238E27FC236}">
                    <a16:creationId xmlns:a16="http://schemas.microsoft.com/office/drawing/2014/main" id="{6B3456A0-5344-43E8-8003-BC28F9433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0">
                <a:extLst>
                  <a:ext uri="{FF2B5EF4-FFF2-40B4-BE49-F238E27FC236}">
                    <a16:creationId xmlns:a16="http://schemas.microsoft.com/office/drawing/2014/main" id="{DE8B3D57-CCA0-4667-8469-91389C153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1">
                <a:extLst>
                  <a:ext uri="{FF2B5EF4-FFF2-40B4-BE49-F238E27FC236}">
                    <a16:creationId xmlns:a16="http://schemas.microsoft.com/office/drawing/2014/main" id="{EAE8A1DD-D1AC-49CA-9253-C9E5EB7AA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2">
                <a:extLst>
                  <a:ext uri="{FF2B5EF4-FFF2-40B4-BE49-F238E27FC236}">
                    <a16:creationId xmlns:a16="http://schemas.microsoft.com/office/drawing/2014/main" id="{80207394-8FBB-4548-9B2C-CF32C9599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3">
                <a:extLst>
                  <a:ext uri="{FF2B5EF4-FFF2-40B4-BE49-F238E27FC236}">
                    <a16:creationId xmlns:a16="http://schemas.microsoft.com/office/drawing/2014/main" id="{0F432D68-2A38-4DCC-A8D8-7342E51DB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7782E69D-A42E-48D5-9377-C18C9E0C9E6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2" name="Picture 14">
                <a:extLst>
                  <a:ext uri="{FF2B5EF4-FFF2-40B4-BE49-F238E27FC236}">
                    <a16:creationId xmlns:a16="http://schemas.microsoft.com/office/drawing/2014/main" id="{23308BE5-D3C0-4738-85BE-223C47207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5">
                <a:extLst>
                  <a:ext uri="{FF2B5EF4-FFF2-40B4-BE49-F238E27FC236}">
                    <a16:creationId xmlns:a16="http://schemas.microsoft.com/office/drawing/2014/main" id="{D577AFFC-78BA-4C13-ABB2-5B27B5AC4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6">
                <a:extLst>
                  <a:ext uri="{FF2B5EF4-FFF2-40B4-BE49-F238E27FC236}">
                    <a16:creationId xmlns:a16="http://schemas.microsoft.com/office/drawing/2014/main" id="{57D416A4-7DE3-4223-AA05-967C17A55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7">
                <a:extLst>
                  <a:ext uri="{FF2B5EF4-FFF2-40B4-BE49-F238E27FC236}">
                    <a16:creationId xmlns:a16="http://schemas.microsoft.com/office/drawing/2014/main" id="{D6F410CB-1976-44ED-A204-A1369767D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8">
                <a:extLst>
                  <a:ext uri="{FF2B5EF4-FFF2-40B4-BE49-F238E27FC236}">
                    <a16:creationId xmlns:a16="http://schemas.microsoft.com/office/drawing/2014/main" id="{A3139F51-89CC-4EC5-ADA1-6A13A5BAB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9">
                <a:extLst>
                  <a:ext uri="{FF2B5EF4-FFF2-40B4-BE49-F238E27FC236}">
                    <a16:creationId xmlns:a16="http://schemas.microsoft.com/office/drawing/2014/main" id="{9EB96C76-0405-41F0-BFB5-264212943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0">
                <a:extLst>
                  <a:ext uri="{FF2B5EF4-FFF2-40B4-BE49-F238E27FC236}">
                    <a16:creationId xmlns:a16="http://schemas.microsoft.com/office/drawing/2014/main" id="{F32BE8EE-DCD1-4163-8633-520C15E40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1">
                <a:extLst>
                  <a:ext uri="{FF2B5EF4-FFF2-40B4-BE49-F238E27FC236}">
                    <a16:creationId xmlns:a16="http://schemas.microsoft.com/office/drawing/2014/main" id="{CFCA082C-B73F-450E-BC2B-9EA7DE006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2">
                <a:extLst>
                  <a:ext uri="{FF2B5EF4-FFF2-40B4-BE49-F238E27FC236}">
                    <a16:creationId xmlns:a16="http://schemas.microsoft.com/office/drawing/2014/main" id="{F61E3888-32F0-48B2-832C-D2D981CDD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3">
                <a:extLst>
                  <a:ext uri="{FF2B5EF4-FFF2-40B4-BE49-F238E27FC236}">
                    <a16:creationId xmlns:a16="http://schemas.microsoft.com/office/drawing/2014/main" id="{4014953B-D3A7-4FDD-9831-377D9B4EB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9E8D42E2-153A-4344-9A06-36902E33CF2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2" name="Picture 14">
                <a:extLst>
                  <a:ext uri="{FF2B5EF4-FFF2-40B4-BE49-F238E27FC236}">
                    <a16:creationId xmlns:a16="http://schemas.microsoft.com/office/drawing/2014/main" id="{8798BE5B-955E-40B9-9691-8DC3D0FC5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5">
                <a:extLst>
                  <a:ext uri="{FF2B5EF4-FFF2-40B4-BE49-F238E27FC236}">
                    <a16:creationId xmlns:a16="http://schemas.microsoft.com/office/drawing/2014/main" id="{A1D059D2-BD9B-4090-832F-C8F84FFBB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6">
                <a:extLst>
                  <a:ext uri="{FF2B5EF4-FFF2-40B4-BE49-F238E27FC236}">
                    <a16:creationId xmlns:a16="http://schemas.microsoft.com/office/drawing/2014/main" id="{E9AABE42-981E-46FF-BCCB-E917587FA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7">
                <a:extLst>
                  <a:ext uri="{FF2B5EF4-FFF2-40B4-BE49-F238E27FC236}">
                    <a16:creationId xmlns:a16="http://schemas.microsoft.com/office/drawing/2014/main" id="{1A9FFC3E-878E-41AC-BDE9-299E35582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8">
                <a:extLst>
                  <a:ext uri="{FF2B5EF4-FFF2-40B4-BE49-F238E27FC236}">
                    <a16:creationId xmlns:a16="http://schemas.microsoft.com/office/drawing/2014/main" id="{59952E21-FDA5-4980-BDD9-98796FF1F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9">
                <a:extLst>
                  <a:ext uri="{FF2B5EF4-FFF2-40B4-BE49-F238E27FC236}">
                    <a16:creationId xmlns:a16="http://schemas.microsoft.com/office/drawing/2014/main" id="{0984C4F3-30DF-4F0A-9470-7C2C8AA2E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0">
                <a:extLst>
                  <a:ext uri="{FF2B5EF4-FFF2-40B4-BE49-F238E27FC236}">
                    <a16:creationId xmlns:a16="http://schemas.microsoft.com/office/drawing/2014/main" id="{1E8F3915-5286-4277-A0DB-6A5337C33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1">
                <a:extLst>
                  <a:ext uri="{FF2B5EF4-FFF2-40B4-BE49-F238E27FC236}">
                    <a16:creationId xmlns:a16="http://schemas.microsoft.com/office/drawing/2014/main" id="{32F60527-49B1-42EE-9AA2-CF1AC71BF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2">
                <a:extLst>
                  <a:ext uri="{FF2B5EF4-FFF2-40B4-BE49-F238E27FC236}">
                    <a16:creationId xmlns:a16="http://schemas.microsoft.com/office/drawing/2014/main" id="{A16B8E0C-CE76-4C3C-9322-085DFC7CC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3">
                <a:extLst>
                  <a:ext uri="{FF2B5EF4-FFF2-40B4-BE49-F238E27FC236}">
                    <a16:creationId xmlns:a16="http://schemas.microsoft.com/office/drawing/2014/main" id="{5115CFCC-85CB-44B2-94F9-83795B37D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421FDC8C-43F5-4967-AEED-AEC90CF174D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2" name="Picture 14">
                <a:extLst>
                  <a:ext uri="{FF2B5EF4-FFF2-40B4-BE49-F238E27FC236}">
                    <a16:creationId xmlns:a16="http://schemas.microsoft.com/office/drawing/2014/main" id="{979DBCF4-3AC8-45A3-A4A9-F67CBA3C5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5">
                <a:extLst>
                  <a:ext uri="{FF2B5EF4-FFF2-40B4-BE49-F238E27FC236}">
                    <a16:creationId xmlns:a16="http://schemas.microsoft.com/office/drawing/2014/main" id="{7DFD95C0-A445-455F-AE55-76B982087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6">
                <a:extLst>
                  <a:ext uri="{FF2B5EF4-FFF2-40B4-BE49-F238E27FC236}">
                    <a16:creationId xmlns:a16="http://schemas.microsoft.com/office/drawing/2014/main" id="{EF83EAA9-3899-449E-9070-57DC89A52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7">
                <a:extLst>
                  <a:ext uri="{FF2B5EF4-FFF2-40B4-BE49-F238E27FC236}">
                    <a16:creationId xmlns:a16="http://schemas.microsoft.com/office/drawing/2014/main" id="{5BBC41B9-3F5E-4FB6-B189-B4075C649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8">
                <a:extLst>
                  <a:ext uri="{FF2B5EF4-FFF2-40B4-BE49-F238E27FC236}">
                    <a16:creationId xmlns:a16="http://schemas.microsoft.com/office/drawing/2014/main" id="{78727A32-E8CA-43F7-9133-66306B916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9">
                <a:extLst>
                  <a:ext uri="{FF2B5EF4-FFF2-40B4-BE49-F238E27FC236}">
                    <a16:creationId xmlns:a16="http://schemas.microsoft.com/office/drawing/2014/main" id="{05E7B08F-BA39-45FA-88A4-FF3B6E78C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0">
                <a:extLst>
                  <a:ext uri="{FF2B5EF4-FFF2-40B4-BE49-F238E27FC236}">
                    <a16:creationId xmlns:a16="http://schemas.microsoft.com/office/drawing/2014/main" id="{98DF4CFD-CD63-4EC5-A92A-92126A44B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1">
                <a:extLst>
                  <a:ext uri="{FF2B5EF4-FFF2-40B4-BE49-F238E27FC236}">
                    <a16:creationId xmlns:a16="http://schemas.microsoft.com/office/drawing/2014/main" id="{BB85C3AC-D1C8-4634-8CB6-5F0B5F861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2">
                <a:extLst>
                  <a:ext uri="{FF2B5EF4-FFF2-40B4-BE49-F238E27FC236}">
                    <a16:creationId xmlns:a16="http://schemas.microsoft.com/office/drawing/2014/main" id="{3A3D6E6A-61DA-4EE7-9163-54DF7C49B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3">
                <a:extLst>
                  <a:ext uri="{FF2B5EF4-FFF2-40B4-BE49-F238E27FC236}">
                    <a16:creationId xmlns:a16="http://schemas.microsoft.com/office/drawing/2014/main" id="{0EFBD4C5-F459-47FA-995C-013A15BA8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2" name="Group 56">
            <a:extLst>
              <a:ext uri="{FF2B5EF4-FFF2-40B4-BE49-F238E27FC236}">
                <a16:creationId xmlns:a16="http://schemas.microsoft.com/office/drawing/2014/main" id="{FAED621F-4CD9-4771-A63C-64FCD35E780B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543" name="Picture 14">
              <a:extLst>
                <a:ext uri="{FF2B5EF4-FFF2-40B4-BE49-F238E27FC236}">
                  <a16:creationId xmlns:a16="http://schemas.microsoft.com/office/drawing/2014/main" id="{E1DBDE51-A175-4649-A5DA-7D894AD03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15">
              <a:extLst>
                <a:ext uri="{FF2B5EF4-FFF2-40B4-BE49-F238E27FC236}">
                  <a16:creationId xmlns:a16="http://schemas.microsoft.com/office/drawing/2014/main" id="{EB8BE7AD-0030-4A59-92D1-B151C7506D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16">
              <a:extLst>
                <a:ext uri="{FF2B5EF4-FFF2-40B4-BE49-F238E27FC236}">
                  <a16:creationId xmlns:a16="http://schemas.microsoft.com/office/drawing/2014/main" id="{DC78F1F8-2FED-413A-8121-0F74AFEADE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7">
              <a:extLst>
                <a:ext uri="{FF2B5EF4-FFF2-40B4-BE49-F238E27FC236}">
                  <a16:creationId xmlns:a16="http://schemas.microsoft.com/office/drawing/2014/main" id="{D784233C-C6FF-4150-AA68-C5C64CB3F8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8">
              <a:extLst>
                <a:ext uri="{FF2B5EF4-FFF2-40B4-BE49-F238E27FC236}">
                  <a16:creationId xmlns:a16="http://schemas.microsoft.com/office/drawing/2014/main" id="{EF091B44-551A-4577-B561-50F69EF1D8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9">
              <a:extLst>
                <a:ext uri="{FF2B5EF4-FFF2-40B4-BE49-F238E27FC236}">
                  <a16:creationId xmlns:a16="http://schemas.microsoft.com/office/drawing/2014/main" id="{0521A70D-CC98-4236-8D91-8E8834E9C8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20">
              <a:extLst>
                <a:ext uri="{FF2B5EF4-FFF2-40B4-BE49-F238E27FC236}">
                  <a16:creationId xmlns:a16="http://schemas.microsoft.com/office/drawing/2014/main" id="{77C7A42E-0552-4DC5-A5A8-8A9A293C52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21">
              <a:extLst>
                <a:ext uri="{FF2B5EF4-FFF2-40B4-BE49-F238E27FC236}">
                  <a16:creationId xmlns:a16="http://schemas.microsoft.com/office/drawing/2014/main" id="{F682B166-85E0-41D0-A06E-9A286B5F4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2">
              <a:extLst>
                <a:ext uri="{FF2B5EF4-FFF2-40B4-BE49-F238E27FC236}">
                  <a16:creationId xmlns:a16="http://schemas.microsoft.com/office/drawing/2014/main" id="{0E307E17-21B7-4558-B2B0-FCD393CCE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3">
              <a:extLst>
                <a:ext uri="{FF2B5EF4-FFF2-40B4-BE49-F238E27FC236}">
                  <a16:creationId xmlns:a16="http://schemas.microsoft.com/office/drawing/2014/main" id="{7CA8A9EB-0006-4B02-BC9B-F02D8531B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3" name="Group 56">
            <a:extLst>
              <a:ext uri="{FF2B5EF4-FFF2-40B4-BE49-F238E27FC236}">
                <a16:creationId xmlns:a16="http://schemas.microsoft.com/office/drawing/2014/main" id="{2F1BB4BF-3EF7-48A3-9398-0A846FAA035B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554" name="Picture 14">
              <a:extLst>
                <a:ext uri="{FF2B5EF4-FFF2-40B4-BE49-F238E27FC236}">
                  <a16:creationId xmlns:a16="http://schemas.microsoft.com/office/drawing/2014/main" id="{EFD88B0A-AB80-4509-AAE9-62DE9DD529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15">
              <a:extLst>
                <a:ext uri="{FF2B5EF4-FFF2-40B4-BE49-F238E27FC236}">
                  <a16:creationId xmlns:a16="http://schemas.microsoft.com/office/drawing/2014/main" id="{C679A9BD-82CF-42F5-BA6F-5C1EC1BB60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16">
              <a:extLst>
                <a:ext uri="{FF2B5EF4-FFF2-40B4-BE49-F238E27FC236}">
                  <a16:creationId xmlns:a16="http://schemas.microsoft.com/office/drawing/2014/main" id="{DEEF5667-D7A9-429C-B4E3-F96AA43CA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7">
              <a:extLst>
                <a:ext uri="{FF2B5EF4-FFF2-40B4-BE49-F238E27FC236}">
                  <a16:creationId xmlns:a16="http://schemas.microsoft.com/office/drawing/2014/main" id="{8E135955-BEA2-4D78-8B83-892C137FA0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8">
              <a:extLst>
                <a:ext uri="{FF2B5EF4-FFF2-40B4-BE49-F238E27FC236}">
                  <a16:creationId xmlns:a16="http://schemas.microsoft.com/office/drawing/2014/main" id="{79415173-3965-4FE2-87D4-5A59EF13A5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9">
              <a:extLst>
                <a:ext uri="{FF2B5EF4-FFF2-40B4-BE49-F238E27FC236}">
                  <a16:creationId xmlns:a16="http://schemas.microsoft.com/office/drawing/2014/main" id="{4C288608-662A-469D-9E15-ECED5012C8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20">
              <a:extLst>
                <a:ext uri="{FF2B5EF4-FFF2-40B4-BE49-F238E27FC236}">
                  <a16:creationId xmlns:a16="http://schemas.microsoft.com/office/drawing/2014/main" id="{789D7B7F-ACAA-4C7C-BE5E-3C6F218C83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21">
              <a:extLst>
                <a:ext uri="{FF2B5EF4-FFF2-40B4-BE49-F238E27FC236}">
                  <a16:creationId xmlns:a16="http://schemas.microsoft.com/office/drawing/2014/main" id="{9288887D-E8D7-4CD5-A427-FE9BA75C3F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2">
              <a:extLst>
                <a:ext uri="{FF2B5EF4-FFF2-40B4-BE49-F238E27FC236}">
                  <a16:creationId xmlns:a16="http://schemas.microsoft.com/office/drawing/2014/main" id="{50A0BDBB-E1A9-457A-B06E-6102F4016C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3">
              <a:extLst>
                <a:ext uri="{FF2B5EF4-FFF2-40B4-BE49-F238E27FC236}">
                  <a16:creationId xmlns:a16="http://schemas.microsoft.com/office/drawing/2014/main" id="{B7CA71E7-87C9-4EAA-AB81-B6E6856F92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4" name="Group 56">
            <a:extLst>
              <a:ext uri="{FF2B5EF4-FFF2-40B4-BE49-F238E27FC236}">
                <a16:creationId xmlns:a16="http://schemas.microsoft.com/office/drawing/2014/main" id="{A2F2A7D5-0E85-4704-AFE3-807D67257A88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565" name="Picture 14">
              <a:extLst>
                <a:ext uri="{FF2B5EF4-FFF2-40B4-BE49-F238E27FC236}">
                  <a16:creationId xmlns:a16="http://schemas.microsoft.com/office/drawing/2014/main" id="{3330B834-2B0A-4C53-A235-8538E95F1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15">
              <a:extLst>
                <a:ext uri="{FF2B5EF4-FFF2-40B4-BE49-F238E27FC236}">
                  <a16:creationId xmlns:a16="http://schemas.microsoft.com/office/drawing/2014/main" id="{26ACDC7E-13F3-4E5A-AA77-A54FAFD735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16">
              <a:extLst>
                <a:ext uri="{FF2B5EF4-FFF2-40B4-BE49-F238E27FC236}">
                  <a16:creationId xmlns:a16="http://schemas.microsoft.com/office/drawing/2014/main" id="{A65DE055-D89C-46CC-B928-163BE21F6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7">
              <a:extLst>
                <a:ext uri="{FF2B5EF4-FFF2-40B4-BE49-F238E27FC236}">
                  <a16:creationId xmlns:a16="http://schemas.microsoft.com/office/drawing/2014/main" id="{78B2CCBE-11F0-4FA1-B4A2-E3F0A20DD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8">
              <a:extLst>
                <a:ext uri="{FF2B5EF4-FFF2-40B4-BE49-F238E27FC236}">
                  <a16:creationId xmlns:a16="http://schemas.microsoft.com/office/drawing/2014/main" id="{801DEC37-BDB9-4550-BDDB-9334286FA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9">
              <a:extLst>
                <a:ext uri="{FF2B5EF4-FFF2-40B4-BE49-F238E27FC236}">
                  <a16:creationId xmlns:a16="http://schemas.microsoft.com/office/drawing/2014/main" id="{AF8CFD96-E099-466F-9A00-711E574FE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20">
              <a:extLst>
                <a:ext uri="{FF2B5EF4-FFF2-40B4-BE49-F238E27FC236}">
                  <a16:creationId xmlns:a16="http://schemas.microsoft.com/office/drawing/2014/main" id="{B4E54FF9-B9AE-416C-B0AC-0200375BE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21">
              <a:extLst>
                <a:ext uri="{FF2B5EF4-FFF2-40B4-BE49-F238E27FC236}">
                  <a16:creationId xmlns:a16="http://schemas.microsoft.com/office/drawing/2014/main" id="{30F5A57F-F494-47FE-9C4A-D8B3B85A4D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2">
              <a:extLst>
                <a:ext uri="{FF2B5EF4-FFF2-40B4-BE49-F238E27FC236}">
                  <a16:creationId xmlns:a16="http://schemas.microsoft.com/office/drawing/2014/main" id="{1206955C-0FD3-404D-99D9-DC41991DD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3">
              <a:extLst>
                <a:ext uri="{FF2B5EF4-FFF2-40B4-BE49-F238E27FC236}">
                  <a16:creationId xmlns:a16="http://schemas.microsoft.com/office/drawing/2014/main" id="{C81989B6-C3D7-4C01-B2F5-8446DF86F1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5" name="Group 56">
            <a:extLst>
              <a:ext uri="{FF2B5EF4-FFF2-40B4-BE49-F238E27FC236}">
                <a16:creationId xmlns:a16="http://schemas.microsoft.com/office/drawing/2014/main" id="{DB7E0BBF-5C36-494F-A746-18192A4F2B8D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576" name="Picture 14">
              <a:extLst>
                <a:ext uri="{FF2B5EF4-FFF2-40B4-BE49-F238E27FC236}">
                  <a16:creationId xmlns:a16="http://schemas.microsoft.com/office/drawing/2014/main" id="{F99A56FC-A4EB-470A-B759-32AF2628E4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15">
              <a:extLst>
                <a:ext uri="{FF2B5EF4-FFF2-40B4-BE49-F238E27FC236}">
                  <a16:creationId xmlns:a16="http://schemas.microsoft.com/office/drawing/2014/main" id="{71A7063B-5E5B-4010-91C9-1A30C15B8A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6">
              <a:extLst>
                <a:ext uri="{FF2B5EF4-FFF2-40B4-BE49-F238E27FC236}">
                  <a16:creationId xmlns:a16="http://schemas.microsoft.com/office/drawing/2014/main" id="{DDEF6300-D492-4B18-B189-83464D3EFD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7">
              <a:extLst>
                <a:ext uri="{FF2B5EF4-FFF2-40B4-BE49-F238E27FC236}">
                  <a16:creationId xmlns:a16="http://schemas.microsoft.com/office/drawing/2014/main" id="{AB6322EA-2CB9-4E1F-888F-76B5CE4D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8">
              <a:extLst>
                <a:ext uri="{FF2B5EF4-FFF2-40B4-BE49-F238E27FC236}">
                  <a16:creationId xmlns:a16="http://schemas.microsoft.com/office/drawing/2014/main" id="{7BDF12D4-1824-4882-8D2E-DE758DE17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9">
              <a:extLst>
                <a:ext uri="{FF2B5EF4-FFF2-40B4-BE49-F238E27FC236}">
                  <a16:creationId xmlns:a16="http://schemas.microsoft.com/office/drawing/2014/main" id="{A7B5DB85-7BBD-4C11-9DCF-4C266ECE0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20">
              <a:extLst>
                <a:ext uri="{FF2B5EF4-FFF2-40B4-BE49-F238E27FC236}">
                  <a16:creationId xmlns:a16="http://schemas.microsoft.com/office/drawing/2014/main" id="{0293CB69-BAF6-4F20-A52D-0211CB9FCB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21">
              <a:extLst>
                <a:ext uri="{FF2B5EF4-FFF2-40B4-BE49-F238E27FC236}">
                  <a16:creationId xmlns:a16="http://schemas.microsoft.com/office/drawing/2014/main" id="{0CB8F188-265A-46EC-997C-BE8A81F9D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2">
              <a:extLst>
                <a:ext uri="{FF2B5EF4-FFF2-40B4-BE49-F238E27FC236}">
                  <a16:creationId xmlns:a16="http://schemas.microsoft.com/office/drawing/2014/main" id="{DDE4B79F-EDF4-4036-89EB-22D420A0B3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3">
              <a:extLst>
                <a:ext uri="{FF2B5EF4-FFF2-40B4-BE49-F238E27FC236}">
                  <a16:creationId xmlns:a16="http://schemas.microsoft.com/office/drawing/2014/main" id="{1D659499-BDCE-4687-881D-D1E0E91155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BF5EBD0-05B2-40E0-91A1-F605EF1E9ACC}"/>
              </a:ext>
            </a:extLst>
          </p:cNvPr>
          <p:cNvGrpSpPr/>
          <p:nvPr/>
        </p:nvGrpSpPr>
        <p:grpSpPr>
          <a:xfrm>
            <a:off x="7725433" y="1519573"/>
            <a:ext cx="2416772" cy="174822"/>
            <a:chOff x="5948968" y="5529580"/>
            <a:chExt cx="2416772" cy="174822"/>
          </a:xfrm>
        </p:grpSpPr>
        <p:pic>
          <p:nvPicPr>
            <p:cNvPr id="608" name="Picture 607">
              <a:extLst>
                <a:ext uri="{FF2B5EF4-FFF2-40B4-BE49-F238E27FC236}">
                  <a16:creationId xmlns:a16="http://schemas.microsoft.com/office/drawing/2014/main" id="{335E58DC-8AF8-4BDF-8903-A9AE5F53FB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608">
              <a:extLst>
                <a:ext uri="{FF2B5EF4-FFF2-40B4-BE49-F238E27FC236}">
                  <a16:creationId xmlns:a16="http://schemas.microsoft.com/office/drawing/2014/main" id="{8138D1D4-29FF-4C3F-A057-D8D912981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609">
              <a:extLst>
                <a:ext uri="{FF2B5EF4-FFF2-40B4-BE49-F238E27FC236}">
                  <a16:creationId xmlns:a16="http://schemas.microsoft.com/office/drawing/2014/main" id="{1B97A336-1CC3-4CD2-8E90-66D72FFFA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610">
              <a:extLst>
                <a:ext uri="{FF2B5EF4-FFF2-40B4-BE49-F238E27FC236}">
                  <a16:creationId xmlns:a16="http://schemas.microsoft.com/office/drawing/2014/main" id="{459A2728-F4F8-4348-880C-7CF7F474A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611">
              <a:extLst>
                <a:ext uri="{FF2B5EF4-FFF2-40B4-BE49-F238E27FC236}">
                  <a16:creationId xmlns:a16="http://schemas.microsoft.com/office/drawing/2014/main" id="{5A6BA0A7-4A07-4E7F-87B1-E23551032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612">
              <a:extLst>
                <a:ext uri="{FF2B5EF4-FFF2-40B4-BE49-F238E27FC236}">
                  <a16:creationId xmlns:a16="http://schemas.microsoft.com/office/drawing/2014/main" id="{4457DD64-5806-4FF8-997C-7137E065D7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3" name="Group 56">
            <a:extLst>
              <a:ext uri="{FF2B5EF4-FFF2-40B4-BE49-F238E27FC236}">
                <a16:creationId xmlns:a16="http://schemas.microsoft.com/office/drawing/2014/main" id="{2007A69B-1101-47CC-9039-8B657ED10CDC}"/>
              </a:ext>
            </a:extLst>
          </p:cNvPr>
          <p:cNvGrpSpPr/>
          <p:nvPr/>
        </p:nvGrpSpPr>
        <p:grpSpPr>
          <a:xfrm>
            <a:off x="4191717" y="1663536"/>
            <a:ext cx="1539560" cy="171967"/>
            <a:chOff x="7746380" y="2949426"/>
            <a:chExt cx="2188691" cy="244475"/>
          </a:xfrm>
        </p:grpSpPr>
        <p:pic>
          <p:nvPicPr>
            <p:cNvPr id="824" name="Picture 14">
              <a:extLst>
                <a:ext uri="{FF2B5EF4-FFF2-40B4-BE49-F238E27FC236}">
                  <a16:creationId xmlns:a16="http://schemas.microsoft.com/office/drawing/2014/main" id="{945348F7-511B-4F4F-BC4F-7DE03C19D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15">
              <a:extLst>
                <a:ext uri="{FF2B5EF4-FFF2-40B4-BE49-F238E27FC236}">
                  <a16:creationId xmlns:a16="http://schemas.microsoft.com/office/drawing/2014/main" id="{6329FFAE-00C3-420E-A10B-AEDA2BA099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16">
              <a:extLst>
                <a:ext uri="{FF2B5EF4-FFF2-40B4-BE49-F238E27FC236}">
                  <a16:creationId xmlns:a16="http://schemas.microsoft.com/office/drawing/2014/main" id="{CA53FA65-7E0F-4923-A865-5D196474E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17">
              <a:extLst>
                <a:ext uri="{FF2B5EF4-FFF2-40B4-BE49-F238E27FC236}">
                  <a16:creationId xmlns:a16="http://schemas.microsoft.com/office/drawing/2014/main" id="{F3816407-CC53-4EC8-9A75-14F4F0FB9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18">
              <a:extLst>
                <a:ext uri="{FF2B5EF4-FFF2-40B4-BE49-F238E27FC236}">
                  <a16:creationId xmlns:a16="http://schemas.microsoft.com/office/drawing/2014/main" id="{800BA82C-529E-4681-9AC0-D8632E9670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19">
              <a:extLst>
                <a:ext uri="{FF2B5EF4-FFF2-40B4-BE49-F238E27FC236}">
                  <a16:creationId xmlns:a16="http://schemas.microsoft.com/office/drawing/2014/main" id="{C9BEFDDD-CF24-4B6F-B1DB-8BBAE943DD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20">
              <a:extLst>
                <a:ext uri="{FF2B5EF4-FFF2-40B4-BE49-F238E27FC236}">
                  <a16:creationId xmlns:a16="http://schemas.microsoft.com/office/drawing/2014/main" id="{22A3F766-D277-4C61-B546-DBE8F45394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21">
              <a:extLst>
                <a:ext uri="{FF2B5EF4-FFF2-40B4-BE49-F238E27FC236}">
                  <a16:creationId xmlns:a16="http://schemas.microsoft.com/office/drawing/2014/main" id="{98EAD5BA-0568-4099-BBFB-1E208C27C3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22">
              <a:extLst>
                <a:ext uri="{FF2B5EF4-FFF2-40B4-BE49-F238E27FC236}">
                  <a16:creationId xmlns:a16="http://schemas.microsoft.com/office/drawing/2014/main" id="{458EED92-E436-48CC-95CA-50C6C4EDF6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23">
              <a:extLst>
                <a:ext uri="{FF2B5EF4-FFF2-40B4-BE49-F238E27FC236}">
                  <a16:creationId xmlns:a16="http://schemas.microsoft.com/office/drawing/2014/main" id="{ADF74C0B-B95B-4E42-8572-9670C333E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4" name="Group 56">
            <a:extLst>
              <a:ext uri="{FF2B5EF4-FFF2-40B4-BE49-F238E27FC236}">
                <a16:creationId xmlns:a16="http://schemas.microsoft.com/office/drawing/2014/main" id="{94E91842-FB7B-4D90-BE8C-FE8DF0E6A6CF}"/>
              </a:ext>
            </a:extLst>
          </p:cNvPr>
          <p:cNvGrpSpPr/>
          <p:nvPr/>
        </p:nvGrpSpPr>
        <p:grpSpPr>
          <a:xfrm>
            <a:off x="4193404" y="1812857"/>
            <a:ext cx="1539560" cy="171967"/>
            <a:chOff x="7746380" y="2949426"/>
            <a:chExt cx="2188691" cy="244475"/>
          </a:xfrm>
        </p:grpSpPr>
        <p:pic>
          <p:nvPicPr>
            <p:cNvPr id="835" name="Picture 14">
              <a:extLst>
                <a:ext uri="{FF2B5EF4-FFF2-40B4-BE49-F238E27FC236}">
                  <a16:creationId xmlns:a16="http://schemas.microsoft.com/office/drawing/2014/main" id="{885ED7EF-0E72-46B6-ADCC-1D13611773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5">
              <a:extLst>
                <a:ext uri="{FF2B5EF4-FFF2-40B4-BE49-F238E27FC236}">
                  <a16:creationId xmlns:a16="http://schemas.microsoft.com/office/drawing/2014/main" id="{910AE06D-113E-434B-8C69-C0E4BE60C9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6">
              <a:extLst>
                <a:ext uri="{FF2B5EF4-FFF2-40B4-BE49-F238E27FC236}">
                  <a16:creationId xmlns:a16="http://schemas.microsoft.com/office/drawing/2014/main" id="{6A2BAD93-737A-4BCD-B612-3746898C61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7">
              <a:extLst>
                <a:ext uri="{FF2B5EF4-FFF2-40B4-BE49-F238E27FC236}">
                  <a16:creationId xmlns:a16="http://schemas.microsoft.com/office/drawing/2014/main" id="{51B9EEC3-A2CC-43E8-9C19-018DE44227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18">
              <a:extLst>
                <a:ext uri="{FF2B5EF4-FFF2-40B4-BE49-F238E27FC236}">
                  <a16:creationId xmlns:a16="http://schemas.microsoft.com/office/drawing/2014/main" id="{CBD29F02-FD8C-47F8-9469-B82BF18F7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19">
              <a:extLst>
                <a:ext uri="{FF2B5EF4-FFF2-40B4-BE49-F238E27FC236}">
                  <a16:creationId xmlns:a16="http://schemas.microsoft.com/office/drawing/2014/main" id="{8838EB3B-F46E-4CC0-8F3C-4E4DDEF89B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20">
              <a:extLst>
                <a:ext uri="{FF2B5EF4-FFF2-40B4-BE49-F238E27FC236}">
                  <a16:creationId xmlns:a16="http://schemas.microsoft.com/office/drawing/2014/main" id="{0EE6DAC4-54E0-4B34-B6BF-580D8063CF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1">
              <a:extLst>
                <a:ext uri="{FF2B5EF4-FFF2-40B4-BE49-F238E27FC236}">
                  <a16:creationId xmlns:a16="http://schemas.microsoft.com/office/drawing/2014/main" id="{BC943438-A4F7-447C-BBEC-56669C5A45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22">
              <a:extLst>
                <a:ext uri="{FF2B5EF4-FFF2-40B4-BE49-F238E27FC236}">
                  <a16:creationId xmlns:a16="http://schemas.microsoft.com/office/drawing/2014/main" id="{22B945D1-B85D-47EF-A6D3-DD51851DEC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23">
              <a:extLst>
                <a:ext uri="{FF2B5EF4-FFF2-40B4-BE49-F238E27FC236}">
                  <a16:creationId xmlns:a16="http://schemas.microsoft.com/office/drawing/2014/main" id="{C959C788-81D1-4153-936D-993BA8354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5" name="Group 56">
            <a:extLst>
              <a:ext uri="{FF2B5EF4-FFF2-40B4-BE49-F238E27FC236}">
                <a16:creationId xmlns:a16="http://schemas.microsoft.com/office/drawing/2014/main" id="{F247D786-178C-4AD3-8477-27F1A8F3F1F1}"/>
              </a:ext>
            </a:extLst>
          </p:cNvPr>
          <p:cNvGrpSpPr/>
          <p:nvPr/>
        </p:nvGrpSpPr>
        <p:grpSpPr>
          <a:xfrm>
            <a:off x="4193404" y="1962178"/>
            <a:ext cx="1539560" cy="171967"/>
            <a:chOff x="7746380" y="2949426"/>
            <a:chExt cx="2188691" cy="244475"/>
          </a:xfrm>
        </p:grpSpPr>
        <p:pic>
          <p:nvPicPr>
            <p:cNvPr id="846" name="Picture 14">
              <a:extLst>
                <a:ext uri="{FF2B5EF4-FFF2-40B4-BE49-F238E27FC236}">
                  <a16:creationId xmlns:a16="http://schemas.microsoft.com/office/drawing/2014/main" id="{9943ED57-74BA-476E-B351-60F05741B2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5">
              <a:extLst>
                <a:ext uri="{FF2B5EF4-FFF2-40B4-BE49-F238E27FC236}">
                  <a16:creationId xmlns:a16="http://schemas.microsoft.com/office/drawing/2014/main" id="{2879B045-CD34-4450-866D-18985F7A13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6">
              <a:extLst>
                <a:ext uri="{FF2B5EF4-FFF2-40B4-BE49-F238E27FC236}">
                  <a16:creationId xmlns:a16="http://schemas.microsoft.com/office/drawing/2014/main" id="{D29AA6ED-5B87-40F9-9551-FEC1012F55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7">
              <a:extLst>
                <a:ext uri="{FF2B5EF4-FFF2-40B4-BE49-F238E27FC236}">
                  <a16:creationId xmlns:a16="http://schemas.microsoft.com/office/drawing/2014/main" id="{98EDDBC9-7D4E-40AA-BC25-301A68AAD5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18">
              <a:extLst>
                <a:ext uri="{FF2B5EF4-FFF2-40B4-BE49-F238E27FC236}">
                  <a16:creationId xmlns:a16="http://schemas.microsoft.com/office/drawing/2014/main" id="{6B86E362-4B41-49CE-83FD-5C52ECFC3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19">
              <a:extLst>
                <a:ext uri="{FF2B5EF4-FFF2-40B4-BE49-F238E27FC236}">
                  <a16:creationId xmlns:a16="http://schemas.microsoft.com/office/drawing/2014/main" id="{8E90D050-4251-4D4C-998C-DBD8F49C94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20">
              <a:extLst>
                <a:ext uri="{FF2B5EF4-FFF2-40B4-BE49-F238E27FC236}">
                  <a16:creationId xmlns:a16="http://schemas.microsoft.com/office/drawing/2014/main" id="{3C938634-1F6F-44F9-8452-6C4C2C1440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1">
              <a:extLst>
                <a:ext uri="{FF2B5EF4-FFF2-40B4-BE49-F238E27FC236}">
                  <a16:creationId xmlns:a16="http://schemas.microsoft.com/office/drawing/2014/main" id="{D110C809-F333-45C4-940F-56BE18757C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22">
              <a:extLst>
                <a:ext uri="{FF2B5EF4-FFF2-40B4-BE49-F238E27FC236}">
                  <a16:creationId xmlns:a16="http://schemas.microsoft.com/office/drawing/2014/main" id="{EDACDBA2-FB74-4742-AC26-5CCF0CBB6F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23">
              <a:extLst>
                <a:ext uri="{FF2B5EF4-FFF2-40B4-BE49-F238E27FC236}">
                  <a16:creationId xmlns:a16="http://schemas.microsoft.com/office/drawing/2014/main" id="{E90CD881-5839-467F-A06F-2E747030D4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6" name="Group 56">
            <a:extLst>
              <a:ext uri="{FF2B5EF4-FFF2-40B4-BE49-F238E27FC236}">
                <a16:creationId xmlns:a16="http://schemas.microsoft.com/office/drawing/2014/main" id="{BC9D538E-F4A6-47F1-B045-7ADD15362635}"/>
              </a:ext>
            </a:extLst>
          </p:cNvPr>
          <p:cNvGrpSpPr/>
          <p:nvPr/>
        </p:nvGrpSpPr>
        <p:grpSpPr>
          <a:xfrm>
            <a:off x="4193158" y="2111499"/>
            <a:ext cx="1539560" cy="171967"/>
            <a:chOff x="7746380" y="2949426"/>
            <a:chExt cx="2188691" cy="244475"/>
          </a:xfrm>
        </p:grpSpPr>
        <p:pic>
          <p:nvPicPr>
            <p:cNvPr id="857" name="Picture 14">
              <a:extLst>
                <a:ext uri="{FF2B5EF4-FFF2-40B4-BE49-F238E27FC236}">
                  <a16:creationId xmlns:a16="http://schemas.microsoft.com/office/drawing/2014/main" id="{9C92B86C-B062-4AF6-BC58-3738D897C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5">
              <a:extLst>
                <a:ext uri="{FF2B5EF4-FFF2-40B4-BE49-F238E27FC236}">
                  <a16:creationId xmlns:a16="http://schemas.microsoft.com/office/drawing/2014/main" id="{2FDC6ABE-DE22-4DB8-BA2C-892F6E43E3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6">
              <a:extLst>
                <a:ext uri="{FF2B5EF4-FFF2-40B4-BE49-F238E27FC236}">
                  <a16:creationId xmlns:a16="http://schemas.microsoft.com/office/drawing/2014/main" id="{08CB4AA5-0A6B-46ED-8AF9-680193259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17">
              <a:extLst>
                <a:ext uri="{FF2B5EF4-FFF2-40B4-BE49-F238E27FC236}">
                  <a16:creationId xmlns:a16="http://schemas.microsoft.com/office/drawing/2014/main" id="{C7DE362C-DA43-489C-9834-31E4A04FA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18">
              <a:extLst>
                <a:ext uri="{FF2B5EF4-FFF2-40B4-BE49-F238E27FC236}">
                  <a16:creationId xmlns:a16="http://schemas.microsoft.com/office/drawing/2014/main" id="{7467FF82-28E3-4429-9457-99536B1640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19">
              <a:extLst>
                <a:ext uri="{FF2B5EF4-FFF2-40B4-BE49-F238E27FC236}">
                  <a16:creationId xmlns:a16="http://schemas.microsoft.com/office/drawing/2014/main" id="{44E53C97-7036-4F5B-960D-E46934FA8B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20">
              <a:extLst>
                <a:ext uri="{FF2B5EF4-FFF2-40B4-BE49-F238E27FC236}">
                  <a16:creationId xmlns:a16="http://schemas.microsoft.com/office/drawing/2014/main" id="{AFAF36B0-E018-41F4-AF75-A46B77646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21">
              <a:extLst>
                <a:ext uri="{FF2B5EF4-FFF2-40B4-BE49-F238E27FC236}">
                  <a16:creationId xmlns:a16="http://schemas.microsoft.com/office/drawing/2014/main" id="{E4860E12-955B-4208-98B1-65240FF7F2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22">
              <a:extLst>
                <a:ext uri="{FF2B5EF4-FFF2-40B4-BE49-F238E27FC236}">
                  <a16:creationId xmlns:a16="http://schemas.microsoft.com/office/drawing/2014/main" id="{A224BA68-B01E-4FC5-B2D6-7DA16121A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23">
              <a:extLst>
                <a:ext uri="{FF2B5EF4-FFF2-40B4-BE49-F238E27FC236}">
                  <a16:creationId xmlns:a16="http://schemas.microsoft.com/office/drawing/2014/main" id="{92248142-9F08-4D6C-9568-72B7DDBDA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7" name="Group 56">
            <a:extLst>
              <a:ext uri="{FF2B5EF4-FFF2-40B4-BE49-F238E27FC236}">
                <a16:creationId xmlns:a16="http://schemas.microsoft.com/office/drawing/2014/main" id="{E6CB4065-232C-46B4-BE49-B454FF79364F}"/>
              </a:ext>
            </a:extLst>
          </p:cNvPr>
          <p:cNvGrpSpPr/>
          <p:nvPr/>
        </p:nvGrpSpPr>
        <p:grpSpPr>
          <a:xfrm>
            <a:off x="4193158" y="2260820"/>
            <a:ext cx="1539560" cy="171967"/>
            <a:chOff x="7746380" y="2949426"/>
            <a:chExt cx="2188691" cy="244475"/>
          </a:xfrm>
        </p:grpSpPr>
        <p:pic>
          <p:nvPicPr>
            <p:cNvPr id="868" name="Picture 14">
              <a:extLst>
                <a:ext uri="{FF2B5EF4-FFF2-40B4-BE49-F238E27FC236}">
                  <a16:creationId xmlns:a16="http://schemas.microsoft.com/office/drawing/2014/main" id="{787C3DF2-AF24-4812-AE18-726AD12EED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5">
              <a:extLst>
                <a:ext uri="{FF2B5EF4-FFF2-40B4-BE49-F238E27FC236}">
                  <a16:creationId xmlns:a16="http://schemas.microsoft.com/office/drawing/2014/main" id="{5AA5E82E-5125-4E70-9329-7EBC36DCB2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6">
              <a:extLst>
                <a:ext uri="{FF2B5EF4-FFF2-40B4-BE49-F238E27FC236}">
                  <a16:creationId xmlns:a16="http://schemas.microsoft.com/office/drawing/2014/main" id="{C508AF1E-772E-4B50-82D3-E30C63019C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7">
              <a:extLst>
                <a:ext uri="{FF2B5EF4-FFF2-40B4-BE49-F238E27FC236}">
                  <a16:creationId xmlns:a16="http://schemas.microsoft.com/office/drawing/2014/main" id="{58629C54-0809-4702-B3E7-645762BC2F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18">
              <a:extLst>
                <a:ext uri="{FF2B5EF4-FFF2-40B4-BE49-F238E27FC236}">
                  <a16:creationId xmlns:a16="http://schemas.microsoft.com/office/drawing/2014/main" id="{A37050C0-CDE3-4106-97B3-E5AF911C6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19">
              <a:extLst>
                <a:ext uri="{FF2B5EF4-FFF2-40B4-BE49-F238E27FC236}">
                  <a16:creationId xmlns:a16="http://schemas.microsoft.com/office/drawing/2014/main" id="{66B0525A-A98E-48D2-B606-4CE270AC77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0">
              <a:extLst>
                <a:ext uri="{FF2B5EF4-FFF2-40B4-BE49-F238E27FC236}">
                  <a16:creationId xmlns:a16="http://schemas.microsoft.com/office/drawing/2014/main" id="{C98CE666-7533-4B34-A644-4C2AC69EB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1">
              <a:extLst>
                <a:ext uri="{FF2B5EF4-FFF2-40B4-BE49-F238E27FC236}">
                  <a16:creationId xmlns:a16="http://schemas.microsoft.com/office/drawing/2014/main" id="{1681F037-42A4-4A10-92F9-686E680FD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22">
              <a:extLst>
                <a:ext uri="{FF2B5EF4-FFF2-40B4-BE49-F238E27FC236}">
                  <a16:creationId xmlns:a16="http://schemas.microsoft.com/office/drawing/2014/main" id="{D9CD1B87-8775-48AB-84CF-3D7B93338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23">
              <a:extLst>
                <a:ext uri="{FF2B5EF4-FFF2-40B4-BE49-F238E27FC236}">
                  <a16:creationId xmlns:a16="http://schemas.microsoft.com/office/drawing/2014/main" id="{F222D1A0-C955-4D89-995C-6CD611AD2A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8" name="Group 56">
            <a:extLst>
              <a:ext uri="{FF2B5EF4-FFF2-40B4-BE49-F238E27FC236}">
                <a16:creationId xmlns:a16="http://schemas.microsoft.com/office/drawing/2014/main" id="{A48E25C1-5435-407E-8C17-BA670FD612F5}"/>
              </a:ext>
            </a:extLst>
          </p:cNvPr>
          <p:cNvGrpSpPr/>
          <p:nvPr/>
        </p:nvGrpSpPr>
        <p:grpSpPr>
          <a:xfrm>
            <a:off x="4193158" y="2410141"/>
            <a:ext cx="1539560" cy="171967"/>
            <a:chOff x="7746380" y="2949426"/>
            <a:chExt cx="2188691" cy="244475"/>
          </a:xfrm>
        </p:grpSpPr>
        <p:pic>
          <p:nvPicPr>
            <p:cNvPr id="879" name="Picture 14">
              <a:extLst>
                <a:ext uri="{FF2B5EF4-FFF2-40B4-BE49-F238E27FC236}">
                  <a16:creationId xmlns:a16="http://schemas.microsoft.com/office/drawing/2014/main" id="{D7674685-A3F0-47E0-9A20-A75A48D6E8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5">
              <a:extLst>
                <a:ext uri="{FF2B5EF4-FFF2-40B4-BE49-F238E27FC236}">
                  <a16:creationId xmlns:a16="http://schemas.microsoft.com/office/drawing/2014/main" id="{8F6ECE72-D26F-49F8-978C-C05CC35C32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6">
              <a:extLst>
                <a:ext uri="{FF2B5EF4-FFF2-40B4-BE49-F238E27FC236}">
                  <a16:creationId xmlns:a16="http://schemas.microsoft.com/office/drawing/2014/main" id="{2DB259FF-E779-4ABE-A0A6-F82A254FA7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17">
              <a:extLst>
                <a:ext uri="{FF2B5EF4-FFF2-40B4-BE49-F238E27FC236}">
                  <a16:creationId xmlns:a16="http://schemas.microsoft.com/office/drawing/2014/main" id="{DD8F5F87-1C76-4C14-921F-C816E836CB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18">
              <a:extLst>
                <a:ext uri="{FF2B5EF4-FFF2-40B4-BE49-F238E27FC236}">
                  <a16:creationId xmlns:a16="http://schemas.microsoft.com/office/drawing/2014/main" id="{8AF65669-EDD2-49B1-B274-9CD364B3F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19">
              <a:extLst>
                <a:ext uri="{FF2B5EF4-FFF2-40B4-BE49-F238E27FC236}">
                  <a16:creationId xmlns:a16="http://schemas.microsoft.com/office/drawing/2014/main" id="{A9BACFE2-035C-44DF-BEBB-75F3D6D65F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0">
              <a:extLst>
                <a:ext uri="{FF2B5EF4-FFF2-40B4-BE49-F238E27FC236}">
                  <a16:creationId xmlns:a16="http://schemas.microsoft.com/office/drawing/2014/main" id="{32F004F7-92E6-4615-BA63-A2ED58F55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21">
              <a:extLst>
                <a:ext uri="{FF2B5EF4-FFF2-40B4-BE49-F238E27FC236}">
                  <a16:creationId xmlns:a16="http://schemas.microsoft.com/office/drawing/2014/main" id="{24DAE50F-59E6-47F9-BD2E-E43E3C8C6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22">
              <a:extLst>
                <a:ext uri="{FF2B5EF4-FFF2-40B4-BE49-F238E27FC236}">
                  <a16:creationId xmlns:a16="http://schemas.microsoft.com/office/drawing/2014/main" id="{E1EF16A0-7D57-40F0-B63E-4DE274953A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23">
              <a:extLst>
                <a:ext uri="{FF2B5EF4-FFF2-40B4-BE49-F238E27FC236}">
                  <a16:creationId xmlns:a16="http://schemas.microsoft.com/office/drawing/2014/main" id="{44A912C8-3DF9-4391-8450-36ED817B93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9" name="Group 56">
            <a:extLst>
              <a:ext uri="{FF2B5EF4-FFF2-40B4-BE49-F238E27FC236}">
                <a16:creationId xmlns:a16="http://schemas.microsoft.com/office/drawing/2014/main" id="{9A409E21-A997-420B-A85D-0A5C56638D6B}"/>
              </a:ext>
            </a:extLst>
          </p:cNvPr>
          <p:cNvGrpSpPr/>
          <p:nvPr/>
        </p:nvGrpSpPr>
        <p:grpSpPr>
          <a:xfrm>
            <a:off x="4193158" y="2559462"/>
            <a:ext cx="1539560" cy="171967"/>
            <a:chOff x="7746380" y="2949426"/>
            <a:chExt cx="2188691" cy="244475"/>
          </a:xfrm>
        </p:grpSpPr>
        <p:pic>
          <p:nvPicPr>
            <p:cNvPr id="890" name="Picture 14">
              <a:extLst>
                <a:ext uri="{FF2B5EF4-FFF2-40B4-BE49-F238E27FC236}">
                  <a16:creationId xmlns:a16="http://schemas.microsoft.com/office/drawing/2014/main" id="{23833F14-D209-4B3E-ADB2-77FF00FF8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5">
              <a:extLst>
                <a:ext uri="{FF2B5EF4-FFF2-40B4-BE49-F238E27FC236}">
                  <a16:creationId xmlns:a16="http://schemas.microsoft.com/office/drawing/2014/main" id="{3B1164E0-6FEB-46DC-A119-AC00C8D10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6">
              <a:extLst>
                <a:ext uri="{FF2B5EF4-FFF2-40B4-BE49-F238E27FC236}">
                  <a16:creationId xmlns:a16="http://schemas.microsoft.com/office/drawing/2014/main" id="{94D4E3C5-935C-4568-8EE4-1813CA727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7">
              <a:extLst>
                <a:ext uri="{FF2B5EF4-FFF2-40B4-BE49-F238E27FC236}">
                  <a16:creationId xmlns:a16="http://schemas.microsoft.com/office/drawing/2014/main" id="{31026A95-E401-4BA8-95AB-A116261F2F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18">
              <a:extLst>
                <a:ext uri="{FF2B5EF4-FFF2-40B4-BE49-F238E27FC236}">
                  <a16:creationId xmlns:a16="http://schemas.microsoft.com/office/drawing/2014/main" id="{3F737CC6-60E9-4DEF-B301-F17193B34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19">
              <a:extLst>
                <a:ext uri="{FF2B5EF4-FFF2-40B4-BE49-F238E27FC236}">
                  <a16:creationId xmlns:a16="http://schemas.microsoft.com/office/drawing/2014/main" id="{38264690-73A4-445F-BAEC-C260E4330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0">
              <a:extLst>
                <a:ext uri="{FF2B5EF4-FFF2-40B4-BE49-F238E27FC236}">
                  <a16:creationId xmlns:a16="http://schemas.microsoft.com/office/drawing/2014/main" id="{388744C7-3D6C-453B-97E0-39C164A6DE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1">
              <a:extLst>
                <a:ext uri="{FF2B5EF4-FFF2-40B4-BE49-F238E27FC236}">
                  <a16:creationId xmlns:a16="http://schemas.microsoft.com/office/drawing/2014/main" id="{76BDC4D1-D8FA-4A70-B3EE-6A3DEE056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22">
              <a:extLst>
                <a:ext uri="{FF2B5EF4-FFF2-40B4-BE49-F238E27FC236}">
                  <a16:creationId xmlns:a16="http://schemas.microsoft.com/office/drawing/2014/main" id="{B004CD41-E015-470F-990D-ED4E59B1D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23">
              <a:extLst>
                <a:ext uri="{FF2B5EF4-FFF2-40B4-BE49-F238E27FC236}">
                  <a16:creationId xmlns:a16="http://schemas.microsoft.com/office/drawing/2014/main" id="{8195E3BA-D889-4495-B93E-846006F8EA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0" name="Group 56">
            <a:extLst>
              <a:ext uri="{FF2B5EF4-FFF2-40B4-BE49-F238E27FC236}">
                <a16:creationId xmlns:a16="http://schemas.microsoft.com/office/drawing/2014/main" id="{AE1AE1F6-EF72-40D9-B84E-C8EA6E76D53E}"/>
              </a:ext>
            </a:extLst>
          </p:cNvPr>
          <p:cNvGrpSpPr/>
          <p:nvPr/>
        </p:nvGrpSpPr>
        <p:grpSpPr>
          <a:xfrm>
            <a:off x="4193158" y="2708783"/>
            <a:ext cx="1539560" cy="171967"/>
            <a:chOff x="7746380" y="2949426"/>
            <a:chExt cx="2188691" cy="244475"/>
          </a:xfrm>
        </p:grpSpPr>
        <p:pic>
          <p:nvPicPr>
            <p:cNvPr id="901" name="Picture 14">
              <a:extLst>
                <a:ext uri="{FF2B5EF4-FFF2-40B4-BE49-F238E27FC236}">
                  <a16:creationId xmlns:a16="http://schemas.microsoft.com/office/drawing/2014/main" id="{3AC2F890-812F-41E3-8D6C-16933BD897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5">
              <a:extLst>
                <a:ext uri="{FF2B5EF4-FFF2-40B4-BE49-F238E27FC236}">
                  <a16:creationId xmlns:a16="http://schemas.microsoft.com/office/drawing/2014/main" id="{775CE5EA-CDFB-4B2F-B979-8B186F984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6">
              <a:extLst>
                <a:ext uri="{FF2B5EF4-FFF2-40B4-BE49-F238E27FC236}">
                  <a16:creationId xmlns:a16="http://schemas.microsoft.com/office/drawing/2014/main" id="{D75FD3DA-4058-463A-A4A8-B46EFCE65F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17">
              <a:extLst>
                <a:ext uri="{FF2B5EF4-FFF2-40B4-BE49-F238E27FC236}">
                  <a16:creationId xmlns:a16="http://schemas.microsoft.com/office/drawing/2014/main" id="{86B45429-8E2A-4F42-9117-CCE20DC7C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18">
              <a:extLst>
                <a:ext uri="{FF2B5EF4-FFF2-40B4-BE49-F238E27FC236}">
                  <a16:creationId xmlns:a16="http://schemas.microsoft.com/office/drawing/2014/main" id="{D7395FFB-AAD7-4867-8FEF-92EC391E1A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19">
              <a:extLst>
                <a:ext uri="{FF2B5EF4-FFF2-40B4-BE49-F238E27FC236}">
                  <a16:creationId xmlns:a16="http://schemas.microsoft.com/office/drawing/2014/main" id="{788F9A93-3626-40C7-AC88-3719FBDC2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0">
              <a:extLst>
                <a:ext uri="{FF2B5EF4-FFF2-40B4-BE49-F238E27FC236}">
                  <a16:creationId xmlns:a16="http://schemas.microsoft.com/office/drawing/2014/main" id="{DEABF684-79F0-4340-8B9B-506F340A12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21">
              <a:extLst>
                <a:ext uri="{FF2B5EF4-FFF2-40B4-BE49-F238E27FC236}">
                  <a16:creationId xmlns:a16="http://schemas.microsoft.com/office/drawing/2014/main" id="{F0F6D735-67C8-46C2-B7FC-C142C5F57A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22">
              <a:extLst>
                <a:ext uri="{FF2B5EF4-FFF2-40B4-BE49-F238E27FC236}">
                  <a16:creationId xmlns:a16="http://schemas.microsoft.com/office/drawing/2014/main" id="{B83DBAE8-EAA1-4362-8268-45B2F1F567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23">
              <a:extLst>
                <a:ext uri="{FF2B5EF4-FFF2-40B4-BE49-F238E27FC236}">
                  <a16:creationId xmlns:a16="http://schemas.microsoft.com/office/drawing/2014/main" id="{AA1B5DEE-C07E-4C44-A22A-08B79F89E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1" name="Group 56">
            <a:extLst>
              <a:ext uri="{FF2B5EF4-FFF2-40B4-BE49-F238E27FC236}">
                <a16:creationId xmlns:a16="http://schemas.microsoft.com/office/drawing/2014/main" id="{4CA08425-D3F1-4147-A49B-D770C40E87B1}"/>
              </a:ext>
            </a:extLst>
          </p:cNvPr>
          <p:cNvGrpSpPr/>
          <p:nvPr/>
        </p:nvGrpSpPr>
        <p:grpSpPr>
          <a:xfrm>
            <a:off x="4193158" y="2858104"/>
            <a:ext cx="1539560" cy="171967"/>
            <a:chOff x="7746380" y="2949426"/>
            <a:chExt cx="2188691" cy="244475"/>
          </a:xfrm>
        </p:grpSpPr>
        <p:pic>
          <p:nvPicPr>
            <p:cNvPr id="912" name="Picture 14">
              <a:extLst>
                <a:ext uri="{FF2B5EF4-FFF2-40B4-BE49-F238E27FC236}">
                  <a16:creationId xmlns:a16="http://schemas.microsoft.com/office/drawing/2014/main" id="{61ECB30E-6FD2-4894-AA24-65D0F9B634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5">
              <a:extLst>
                <a:ext uri="{FF2B5EF4-FFF2-40B4-BE49-F238E27FC236}">
                  <a16:creationId xmlns:a16="http://schemas.microsoft.com/office/drawing/2014/main" id="{9567D4BD-03E0-43CD-92E0-1CE63090B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6">
              <a:extLst>
                <a:ext uri="{FF2B5EF4-FFF2-40B4-BE49-F238E27FC236}">
                  <a16:creationId xmlns:a16="http://schemas.microsoft.com/office/drawing/2014/main" id="{67A74700-3071-4360-AA07-6E99FB41D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17">
              <a:extLst>
                <a:ext uri="{FF2B5EF4-FFF2-40B4-BE49-F238E27FC236}">
                  <a16:creationId xmlns:a16="http://schemas.microsoft.com/office/drawing/2014/main" id="{A46C449C-23A2-4B80-A5CF-045A1AB17C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18">
              <a:extLst>
                <a:ext uri="{FF2B5EF4-FFF2-40B4-BE49-F238E27FC236}">
                  <a16:creationId xmlns:a16="http://schemas.microsoft.com/office/drawing/2014/main" id="{85EA5DFA-32A5-42FC-9497-D90C48497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19">
              <a:extLst>
                <a:ext uri="{FF2B5EF4-FFF2-40B4-BE49-F238E27FC236}">
                  <a16:creationId xmlns:a16="http://schemas.microsoft.com/office/drawing/2014/main" id="{4063802C-58C6-4BE8-9868-FF815BC5D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20">
              <a:extLst>
                <a:ext uri="{FF2B5EF4-FFF2-40B4-BE49-F238E27FC236}">
                  <a16:creationId xmlns:a16="http://schemas.microsoft.com/office/drawing/2014/main" id="{08B2A905-004A-45D9-8D10-BE7CB9AA4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1">
              <a:extLst>
                <a:ext uri="{FF2B5EF4-FFF2-40B4-BE49-F238E27FC236}">
                  <a16:creationId xmlns:a16="http://schemas.microsoft.com/office/drawing/2014/main" id="{9495E7AF-D87D-40C0-A4E0-7F69807030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22">
              <a:extLst>
                <a:ext uri="{FF2B5EF4-FFF2-40B4-BE49-F238E27FC236}">
                  <a16:creationId xmlns:a16="http://schemas.microsoft.com/office/drawing/2014/main" id="{FAE25FEA-A827-413F-9E32-B4FA4856B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23">
              <a:extLst>
                <a:ext uri="{FF2B5EF4-FFF2-40B4-BE49-F238E27FC236}">
                  <a16:creationId xmlns:a16="http://schemas.microsoft.com/office/drawing/2014/main" id="{696FB662-1A10-4F2A-860E-3F353C5F75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1" name="Group 56">
            <a:extLst>
              <a:ext uri="{FF2B5EF4-FFF2-40B4-BE49-F238E27FC236}">
                <a16:creationId xmlns:a16="http://schemas.microsoft.com/office/drawing/2014/main" id="{3CFEE145-272B-4370-B18E-39E6C2BB72CE}"/>
              </a:ext>
            </a:extLst>
          </p:cNvPr>
          <p:cNvGrpSpPr/>
          <p:nvPr/>
        </p:nvGrpSpPr>
        <p:grpSpPr>
          <a:xfrm>
            <a:off x="4193158" y="1514215"/>
            <a:ext cx="1539560" cy="171967"/>
            <a:chOff x="7746380" y="2949426"/>
            <a:chExt cx="2188691" cy="244475"/>
          </a:xfrm>
        </p:grpSpPr>
        <p:pic>
          <p:nvPicPr>
            <p:cNvPr id="1022" name="Picture 14">
              <a:extLst>
                <a:ext uri="{FF2B5EF4-FFF2-40B4-BE49-F238E27FC236}">
                  <a16:creationId xmlns:a16="http://schemas.microsoft.com/office/drawing/2014/main" id="{259A0B7F-235A-455C-8572-27BC55460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15">
              <a:extLst>
                <a:ext uri="{FF2B5EF4-FFF2-40B4-BE49-F238E27FC236}">
                  <a16:creationId xmlns:a16="http://schemas.microsoft.com/office/drawing/2014/main" id="{45C1119B-FFFE-40FD-AFF2-8E2BCC7BE7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16">
              <a:extLst>
                <a:ext uri="{FF2B5EF4-FFF2-40B4-BE49-F238E27FC236}">
                  <a16:creationId xmlns:a16="http://schemas.microsoft.com/office/drawing/2014/main" id="{7BD97526-5A0B-4506-8DAD-FA9D5E3215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17">
              <a:extLst>
                <a:ext uri="{FF2B5EF4-FFF2-40B4-BE49-F238E27FC236}">
                  <a16:creationId xmlns:a16="http://schemas.microsoft.com/office/drawing/2014/main" id="{138398EE-3AEA-4AC6-80A8-F4CE640D1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8">
              <a:extLst>
                <a:ext uri="{FF2B5EF4-FFF2-40B4-BE49-F238E27FC236}">
                  <a16:creationId xmlns:a16="http://schemas.microsoft.com/office/drawing/2014/main" id="{AC4D3C92-C791-49F8-AB40-CBAE35F560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9">
              <a:extLst>
                <a:ext uri="{FF2B5EF4-FFF2-40B4-BE49-F238E27FC236}">
                  <a16:creationId xmlns:a16="http://schemas.microsoft.com/office/drawing/2014/main" id="{6C466246-0532-44DC-8A69-43E624C6F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20">
              <a:extLst>
                <a:ext uri="{FF2B5EF4-FFF2-40B4-BE49-F238E27FC236}">
                  <a16:creationId xmlns:a16="http://schemas.microsoft.com/office/drawing/2014/main" id="{38F2AE51-C80A-4DF6-B818-A449C992C4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21">
              <a:extLst>
                <a:ext uri="{FF2B5EF4-FFF2-40B4-BE49-F238E27FC236}">
                  <a16:creationId xmlns:a16="http://schemas.microsoft.com/office/drawing/2014/main" id="{C6E72AD1-7E10-40A4-8FB5-0E0DDB3DC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22">
              <a:extLst>
                <a:ext uri="{FF2B5EF4-FFF2-40B4-BE49-F238E27FC236}">
                  <a16:creationId xmlns:a16="http://schemas.microsoft.com/office/drawing/2014/main" id="{31951331-2FBA-4C53-B36D-A372608D3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23">
              <a:extLst>
                <a:ext uri="{FF2B5EF4-FFF2-40B4-BE49-F238E27FC236}">
                  <a16:creationId xmlns:a16="http://schemas.microsoft.com/office/drawing/2014/main" id="{A92E1F2E-94BC-44E8-958E-19A98246F6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062581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7.40741E-7 L -0.1444 7.40741E-7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2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33333E-6 L -1.25E-6 0.38819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9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85185E-6 L -0.00026 0.30324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8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11111E-6 L -0.00039 0.25833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8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7037E-7 L -1.25E-6 0.21713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8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3.7037E-7 L -0.00013 0.17407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8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11111E-6 L -1.25E-6 0.1287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8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85185E-6 L -1.25E-6 0.08681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8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2.59259E-6 L -1.04167E-6 0.0414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9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8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8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" dur="500"/>
                                        <p:tgtEl>
                                          <p:spTgt spid="8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725, 715, 705,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695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685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675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665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655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645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635</a:t>
            </a:r>
          </a:p>
        </p:txBody>
      </p: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9D69F6FD-F7C1-4BAE-83A1-18702C0093A9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968" name="Oval 967">
              <a:extLst>
                <a:ext uri="{FF2B5EF4-FFF2-40B4-BE49-F238E27FC236}">
                  <a16:creationId xmlns:a16="http://schemas.microsoft.com/office/drawing/2014/main" id="{EE9077E0-A505-4C86-A046-D5FB6D2F455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8263B6C-40FF-48E7-B5E3-C7080C2AB19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E01241FF-8719-4A13-B4EB-43E11964203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971" name="Oval 970">
              <a:extLst>
                <a:ext uri="{FF2B5EF4-FFF2-40B4-BE49-F238E27FC236}">
                  <a16:creationId xmlns:a16="http://schemas.microsoft.com/office/drawing/2014/main" id="{8EC7B7C8-0ACB-4318-96D7-FD24398EA46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4E5E9775-93D5-41D5-92BE-58C3BE05499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212156D2-10C2-4804-92F7-027C47299F4D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974" name="Oval 973">
              <a:extLst>
                <a:ext uri="{FF2B5EF4-FFF2-40B4-BE49-F238E27FC236}">
                  <a16:creationId xmlns:a16="http://schemas.microsoft.com/office/drawing/2014/main" id="{015A2E07-48E8-4C60-AC28-5312E209788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BDFFE13C-99AB-4EC6-A071-56B089536B2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FED3E9FD-1A8A-47B1-A685-F5112ACAF2EC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977" name="Oval 976">
              <a:extLst>
                <a:ext uri="{FF2B5EF4-FFF2-40B4-BE49-F238E27FC236}">
                  <a16:creationId xmlns:a16="http://schemas.microsoft.com/office/drawing/2014/main" id="{4EE8A412-2154-42DE-8B6F-609AB6FF3B6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E952539A-2D8B-49F8-B933-70D977F850D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6FC23206-B185-4100-BD5F-777A24A3CBB8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980" name="Oval 979">
              <a:extLst>
                <a:ext uri="{FF2B5EF4-FFF2-40B4-BE49-F238E27FC236}">
                  <a16:creationId xmlns:a16="http://schemas.microsoft.com/office/drawing/2014/main" id="{2FC57F19-F69B-45CB-AEAD-CAF0687EC61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F51A5005-4F73-4F90-B169-6018F342DA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2" name="Group 981">
            <a:extLst>
              <a:ext uri="{FF2B5EF4-FFF2-40B4-BE49-F238E27FC236}">
                <a16:creationId xmlns:a16="http://schemas.microsoft.com/office/drawing/2014/main" id="{2782AAA4-9330-4A27-9447-9BEBA3590519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B1BB3413-8FE4-4AC6-9B7B-7D48F4853C5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22F8C730-11CC-4E01-B4FE-0F66D2FA3DF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B34A8550-9E66-4687-8BDF-9704B4C3057C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222" name="Oval 1221">
              <a:extLst>
                <a:ext uri="{FF2B5EF4-FFF2-40B4-BE49-F238E27FC236}">
                  <a16:creationId xmlns:a16="http://schemas.microsoft.com/office/drawing/2014/main" id="{1BA87FF4-994C-4C43-9E53-7EB6964BA3B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1B427A35-6D6A-4DA6-B968-9CF3B0F844B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24" name="Group 1223">
            <a:extLst>
              <a:ext uri="{FF2B5EF4-FFF2-40B4-BE49-F238E27FC236}">
                <a16:creationId xmlns:a16="http://schemas.microsoft.com/office/drawing/2014/main" id="{52438B5D-F8B7-43A8-A17C-2C68E5866A47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225" name="Oval 1224">
              <a:extLst>
                <a:ext uri="{FF2B5EF4-FFF2-40B4-BE49-F238E27FC236}">
                  <a16:creationId xmlns:a16="http://schemas.microsoft.com/office/drawing/2014/main" id="{58B4A159-4CBC-4D81-BA54-EE3783F9854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6" name="TextBox 1225">
              <a:extLst>
                <a:ext uri="{FF2B5EF4-FFF2-40B4-BE49-F238E27FC236}">
                  <a16:creationId xmlns:a16="http://schemas.microsoft.com/office/drawing/2014/main" id="{A7350384-6193-409F-96F4-BD0E6CDEBB6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27" name="Group 1226">
            <a:extLst>
              <a:ext uri="{FF2B5EF4-FFF2-40B4-BE49-F238E27FC236}">
                <a16:creationId xmlns:a16="http://schemas.microsoft.com/office/drawing/2014/main" id="{DA802303-A53D-4732-9C33-DFC8AF706622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1228" name="Oval 1227">
              <a:extLst>
                <a:ext uri="{FF2B5EF4-FFF2-40B4-BE49-F238E27FC236}">
                  <a16:creationId xmlns:a16="http://schemas.microsoft.com/office/drawing/2014/main" id="{8D1803CE-D002-4E82-B9F1-C05F76804EC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29" name="TextBox 1228">
              <a:extLst>
                <a:ext uri="{FF2B5EF4-FFF2-40B4-BE49-F238E27FC236}">
                  <a16:creationId xmlns:a16="http://schemas.microsoft.com/office/drawing/2014/main" id="{898197D3-3F9D-449A-B71C-39D63FE5412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30" name="Group 1229">
            <a:extLst>
              <a:ext uri="{FF2B5EF4-FFF2-40B4-BE49-F238E27FC236}">
                <a16:creationId xmlns:a16="http://schemas.microsoft.com/office/drawing/2014/main" id="{6260DBF4-49DD-47B3-A38B-AAC528C90EF7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231" name="Oval 1230">
              <a:extLst>
                <a:ext uri="{FF2B5EF4-FFF2-40B4-BE49-F238E27FC236}">
                  <a16:creationId xmlns:a16="http://schemas.microsoft.com/office/drawing/2014/main" id="{22E2A8B9-E0C8-42BF-9B03-941B6037D79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92A935C7-A149-4DB1-8D01-1BD680EE93C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3" name="Group 1232">
            <a:extLst>
              <a:ext uri="{FF2B5EF4-FFF2-40B4-BE49-F238E27FC236}">
                <a16:creationId xmlns:a16="http://schemas.microsoft.com/office/drawing/2014/main" id="{5DE2D4EC-1240-44BA-8351-BFF89C5EC7AC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234" name="Oval 1233">
              <a:extLst>
                <a:ext uri="{FF2B5EF4-FFF2-40B4-BE49-F238E27FC236}">
                  <a16:creationId xmlns:a16="http://schemas.microsoft.com/office/drawing/2014/main" id="{F896DF8B-24C5-4F05-A797-C64ED4EAFCA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B39880BA-31C4-4E1B-A056-D16EDBC625B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6" name="Group 1235">
            <a:extLst>
              <a:ext uri="{FF2B5EF4-FFF2-40B4-BE49-F238E27FC236}">
                <a16:creationId xmlns:a16="http://schemas.microsoft.com/office/drawing/2014/main" id="{9DFF1982-04EE-430C-89CE-3E1FB18B9D50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1237" name="Oval 1236">
              <a:extLst>
                <a:ext uri="{FF2B5EF4-FFF2-40B4-BE49-F238E27FC236}">
                  <a16:creationId xmlns:a16="http://schemas.microsoft.com/office/drawing/2014/main" id="{035B60C7-485A-45CA-8ABE-9F416DBF606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FA0C1E0A-B247-4549-9EEB-ACD9635A495E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39" name="Group 1238">
            <a:extLst>
              <a:ext uri="{FF2B5EF4-FFF2-40B4-BE49-F238E27FC236}">
                <a16:creationId xmlns:a16="http://schemas.microsoft.com/office/drawing/2014/main" id="{C01C2E97-7217-4A0E-BA8F-D5D03F45A927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1240" name="Oval 1239">
              <a:extLst>
                <a:ext uri="{FF2B5EF4-FFF2-40B4-BE49-F238E27FC236}">
                  <a16:creationId xmlns:a16="http://schemas.microsoft.com/office/drawing/2014/main" id="{B5253257-3795-4770-AFD5-F3BD4DD2D2B4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42E3D3B6-9140-41DE-A50C-3829A2392C8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42" name="Group 1241">
            <a:extLst>
              <a:ext uri="{FF2B5EF4-FFF2-40B4-BE49-F238E27FC236}">
                <a16:creationId xmlns:a16="http://schemas.microsoft.com/office/drawing/2014/main" id="{11830267-0B26-4E15-B523-B82A394B40E0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1243" name="Oval 1242">
              <a:extLst>
                <a:ext uri="{FF2B5EF4-FFF2-40B4-BE49-F238E27FC236}">
                  <a16:creationId xmlns:a16="http://schemas.microsoft.com/office/drawing/2014/main" id="{1E64F9FB-5F04-4768-98D1-23111448D4B2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2925F5F0-6FBB-481B-8F81-CAC142DDAE61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245" name="Group 1244">
            <a:extLst>
              <a:ext uri="{FF2B5EF4-FFF2-40B4-BE49-F238E27FC236}">
                <a16:creationId xmlns:a16="http://schemas.microsoft.com/office/drawing/2014/main" id="{B641FE01-E92E-4A80-8B49-00FAEF761026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1246" name="Oval 1245">
              <a:extLst>
                <a:ext uri="{FF2B5EF4-FFF2-40B4-BE49-F238E27FC236}">
                  <a16:creationId xmlns:a16="http://schemas.microsoft.com/office/drawing/2014/main" id="{E3DCE3FF-0BA7-4D3E-9FA9-CEC6D0862B7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47" name="TextBox 1246">
              <a:extLst>
                <a:ext uri="{FF2B5EF4-FFF2-40B4-BE49-F238E27FC236}">
                  <a16:creationId xmlns:a16="http://schemas.microsoft.com/office/drawing/2014/main" id="{39394959-7022-45AF-9913-AD28ACB67BD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48" name="Group 1247">
            <a:extLst>
              <a:ext uri="{FF2B5EF4-FFF2-40B4-BE49-F238E27FC236}">
                <a16:creationId xmlns:a16="http://schemas.microsoft.com/office/drawing/2014/main" id="{F9B57079-612D-4091-A947-65C6AE7112AF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1249" name="Oval 1248">
              <a:extLst>
                <a:ext uri="{FF2B5EF4-FFF2-40B4-BE49-F238E27FC236}">
                  <a16:creationId xmlns:a16="http://schemas.microsoft.com/office/drawing/2014/main" id="{59A3207B-3528-4299-B286-45CC9D1630A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52630A2D-93B6-4EA8-A50D-81A1FDA3C60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51" name="Group 1250">
            <a:extLst>
              <a:ext uri="{FF2B5EF4-FFF2-40B4-BE49-F238E27FC236}">
                <a16:creationId xmlns:a16="http://schemas.microsoft.com/office/drawing/2014/main" id="{2F1E73F2-E7C0-4EB8-99D7-3CABFA4D7051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1252" name="Oval 1251">
              <a:extLst>
                <a:ext uri="{FF2B5EF4-FFF2-40B4-BE49-F238E27FC236}">
                  <a16:creationId xmlns:a16="http://schemas.microsoft.com/office/drawing/2014/main" id="{83A02E00-8EB7-4FF9-9BFB-5501637ECAE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3" name="TextBox 1252">
              <a:extLst>
                <a:ext uri="{FF2B5EF4-FFF2-40B4-BE49-F238E27FC236}">
                  <a16:creationId xmlns:a16="http://schemas.microsoft.com/office/drawing/2014/main" id="{86D6AA03-DFF0-4069-A753-3B18830C130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54" name="Group 1253">
            <a:extLst>
              <a:ext uri="{FF2B5EF4-FFF2-40B4-BE49-F238E27FC236}">
                <a16:creationId xmlns:a16="http://schemas.microsoft.com/office/drawing/2014/main" id="{2FCCCB29-7E43-4C2A-BE79-F3655AE8908F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1255" name="Oval 1254">
              <a:extLst>
                <a:ext uri="{FF2B5EF4-FFF2-40B4-BE49-F238E27FC236}">
                  <a16:creationId xmlns:a16="http://schemas.microsoft.com/office/drawing/2014/main" id="{42A16FC5-B907-47EE-9FB6-2BE262FD4E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6" name="TextBox 1255">
              <a:extLst>
                <a:ext uri="{FF2B5EF4-FFF2-40B4-BE49-F238E27FC236}">
                  <a16:creationId xmlns:a16="http://schemas.microsoft.com/office/drawing/2014/main" id="{C029A0CC-AD3A-4BB1-A1D5-36AAC3B4167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57" name="Group 1256">
            <a:extLst>
              <a:ext uri="{FF2B5EF4-FFF2-40B4-BE49-F238E27FC236}">
                <a16:creationId xmlns:a16="http://schemas.microsoft.com/office/drawing/2014/main" id="{C89F55A5-CCB1-461C-B68C-E19F65F08530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1258" name="Oval 1257">
              <a:extLst>
                <a:ext uri="{FF2B5EF4-FFF2-40B4-BE49-F238E27FC236}">
                  <a16:creationId xmlns:a16="http://schemas.microsoft.com/office/drawing/2014/main" id="{CFE0E412-533C-40C5-AE34-82CCEA87CA0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59" name="TextBox 1258">
              <a:extLst>
                <a:ext uri="{FF2B5EF4-FFF2-40B4-BE49-F238E27FC236}">
                  <a16:creationId xmlns:a16="http://schemas.microsoft.com/office/drawing/2014/main" id="{838B777C-45E0-4DD2-81D8-548B54EC302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60" name="Group 1259">
            <a:extLst>
              <a:ext uri="{FF2B5EF4-FFF2-40B4-BE49-F238E27FC236}">
                <a16:creationId xmlns:a16="http://schemas.microsoft.com/office/drawing/2014/main" id="{24CC4560-F5EB-4719-AE77-7A68AFA5718B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1261" name="Oval 1260">
              <a:extLst>
                <a:ext uri="{FF2B5EF4-FFF2-40B4-BE49-F238E27FC236}">
                  <a16:creationId xmlns:a16="http://schemas.microsoft.com/office/drawing/2014/main" id="{76C9100C-45EF-4FAA-9CCA-E791D8AC865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E0223EAC-AE39-4041-9982-2EACD6CEEAC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63" name="Group 1262">
            <a:extLst>
              <a:ext uri="{FF2B5EF4-FFF2-40B4-BE49-F238E27FC236}">
                <a16:creationId xmlns:a16="http://schemas.microsoft.com/office/drawing/2014/main" id="{52ECBB5F-164C-4FDF-8503-3DF8C1F2FBB4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1264" name="Oval 1263">
              <a:extLst>
                <a:ext uri="{FF2B5EF4-FFF2-40B4-BE49-F238E27FC236}">
                  <a16:creationId xmlns:a16="http://schemas.microsoft.com/office/drawing/2014/main" id="{CD9B77CE-DB27-4DF2-8D33-D0440A6EC18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4D59C362-C048-425A-B455-F5224AE1520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66" name="Group 1265">
            <a:extLst>
              <a:ext uri="{FF2B5EF4-FFF2-40B4-BE49-F238E27FC236}">
                <a16:creationId xmlns:a16="http://schemas.microsoft.com/office/drawing/2014/main" id="{454F6C65-67EA-4B66-8835-1989316AE6F9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1267" name="Oval 1266">
              <a:extLst>
                <a:ext uri="{FF2B5EF4-FFF2-40B4-BE49-F238E27FC236}">
                  <a16:creationId xmlns:a16="http://schemas.microsoft.com/office/drawing/2014/main" id="{EF75EACD-F552-4313-8E2F-3F325D64F9D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F7AB2412-8F8F-415C-95C0-7F04F29B02D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269" name="Group 1268">
            <a:extLst>
              <a:ext uri="{FF2B5EF4-FFF2-40B4-BE49-F238E27FC236}">
                <a16:creationId xmlns:a16="http://schemas.microsoft.com/office/drawing/2014/main" id="{F40C8EBD-6263-495E-BA89-A61824E3C704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1270" name="Oval 1269">
              <a:extLst>
                <a:ext uri="{FF2B5EF4-FFF2-40B4-BE49-F238E27FC236}">
                  <a16:creationId xmlns:a16="http://schemas.microsoft.com/office/drawing/2014/main" id="{38C2903C-486F-4B9F-9897-D77A55EB25D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1" name="TextBox 1270">
              <a:extLst>
                <a:ext uri="{FF2B5EF4-FFF2-40B4-BE49-F238E27FC236}">
                  <a16:creationId xmlns:a16="http://schemas.microsoft.com/office/drawing/2014/main" id="{F865A7F6-EB6C-4168-AC62-29A37ACB20E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72" name="Group 1271">
            <a:extLst>
              <a:ext uri="{FF2B5EF4-FFF2-40B4-BE49-F238E27FC236}">
                <a16:creationId xmlns:a16="http://schemas.microsoft.com/office/drawing/2014/main" id="{EDE4FD71-A979-469C-89AA-EF5A4F61F7EE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1273" name="Oval 1272">
              <a:extLst>
                <a:ext uri="{FF2B5EF4-FFF2-40B4-BE49-F238E27FC236}">
                  <a16:creationId xmlns:a16="http://schemas.microsoft.com/office/drawing/2014/main" id="{13D7ED61-43E5-4E22-8E34-8FCD0F16079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24AC9C03-BA74-4159-AD2C-78A6E082C8C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275" name="Group 1274">
            <a:extLst>
              <a:ext uri="{FF2B5EF4-FFF2-40B4-BE49-F238E27FC236}">
                <a16:creationId xmlns:a16="http://schemas.microsoft.com/office/drawing/2014/main" id="{5865CAB0-CE72-4F09-833D-82171AC5565F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1276" name="Oval 1275">
              <a:extLst>
                <a:ext uri="{FF2B5EF4-FFF2-40B4-BE49-F238E27FC236}">
                  <a16:creationId xmlns:a16="http://schemas.microsoft.com/office/drawing/2014/main" id="{58E53C23-975F-4858-BE66-5038E63C3F2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46CB628F-5C94-4CFE-BC03-8410A58229B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58906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3.33333E-6 L 0.07266 -0.39074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9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33" y="-195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9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68" dur="2000" spd="-1000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12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12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12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1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546, 536, 526,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516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506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496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486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476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466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456</a:t>
            </a:r>
          </a:p>
        </p:txBody>
      </p: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203D4A23-97C3-435E-BEEC-A932E7B19AAC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670" name="Oval 669">
              <a:extLst>
                <a:ext uri="{FF2B5EF4-FFF2-40B4-BE49-F238E27FC236}">
                  <a16:creationId xmlns:a16="http://schemas.microsoft.com/office/drawing/2014/main" id="{A909AF49-E0D4-429C-9106-0538334D30A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1" name="TextBox 670">
              <a:extLst>
                <a:ext uri="{FF2B5EF4-FFF2-40B4-BE49-F238E27FC236}">
                  <a16:creationId xmlns:a16="http://schemas.microsoft.com/office/drawing/2014/main" id="{294AB70D-A383-4A56-8C2D-9DA520412B8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88E04A29-F888-42C4-BD87-CA8E5AF234DC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673" name="Oval 672">
              <a:extLst>
                <a:ext uri="{FF2B5EF4-FFF2-40B4-BE49-F238E27FC236}">
                  <a16:creationId xmlns:a16="http://schemas.microsoft.com/office/drawing/2014/main" id="{6CFADD82-5622-428D-A48D-C4C5448E8A3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C7F57F93-37BB-491C-BBAA-812422E4ACD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518E4450-A986-43B8-9B17-E4124F71B397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676" name="Oval 675">
              <a:extLst>
                <a:ext uri="{FF2B5EF4-FFF2-40B4-BE49-F238E27FC236}">
                  <a16:creationId xmlns:a16="http://schemas.microsoft.com/office/drawing/2014/main" id="{493D14EE-C69F-4DE0-B53D-C652B09C5F7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7" name="TextBox 676">
              <a:extLst>
                <a:ext uri="{FF2B5EF4-FFF2-40B4-BE49-F238E27FC236}">
                  <a16:creationId xmlns:a16="http://schemas.microsoft.com/office/drawing/2014/main" id="{1DF48183-790B-4663-A350-D7B8C5D4A6E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78" name="Group 677">
            <a:extLst>
              <a:ext uri="{FF2B5EF4-FFF2-40B4-BE49-F238E27FC236}">
                <a16:creationId xmlns:a16="http://schemas.microsoft.com/office/drawing/2014/main" id="{9E8F24E5-F10D-45F2-8AA6-0FF5388FC317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679" name="Oval 678">
              <a:extLst>
                <a:ext uri="{FF2B5EF4-FFF2-40B4-BE49-F238E27FC236}">
                  <a16:creationId xmlns:a16="http://schemas.microsoft.com/office/drawing/2014/main" id="{AFEC9558-4BEE-411C-87A2-9815FF440D1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0" name="TextBox 679">
              <a:extLst>
                <a:ext uri="{FF2B5EF4-FFF2-40B4-BE49-F238E27FC236}">
                  <a16:creationId xmlns:a16="http://schemas.microsoft.com/office/drawing/2014/main" id="{4510C164-10F0-4F70-8316-DDE809D3D95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E846138E-1DC9-4877-B0A1-E4C91FB3F1AD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682" name="Oval 681">
              <a:extLst>
                <a:ext uri="{FF2B5EF4-FFF2-40B4-BE49-F238E27FC236}">
                  <a16:creationId xmlns:a16="http://schemas.microsoft.com/office/drawing/2014/main" id="{70008EB8-1A87-4C46-A3E6-103141CB17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3" name="TextBox 682">
              <a:extLst>
                <a:ext uri="{FF2B5EF4-FFF2-40B4-BE49-F238E27FC236}">
                  <a16:creationId xmlns:a16="http://schemas.microsoft.com/office/drawing/2014/main" id="{B0B5A588-4F18-4066-9630-23912D77F55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F9CE6CED-F6E1-4906-9B0A-E0C0E896FD1C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685" name="Oval 684">
              <a:extLst>
                <a:ext uri="{FF2B5EF4-FFF2-40B4-BE49-F238E27FC236}">
                  <a16:creationId xmlns:a16="http://schemas.microsoft.com/office/drawing/2014/main" id="{5BBDF1F3-20DF-49BD-99D3-59AC5A053CE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6" name="TextBox 685">
              <a:extLst>
                <a:ext uri="{FF2B5EF4-FFF2-40B4-BE49-F238E27FC236}">
                  <a16:creationId xmlns:a16="http://schemas.microsoft.com/office/drawing/2014/main" id="{07681D45-7B4F-46F9-9517-97B0B7AE7A0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7" name="Group 686">
            <a:extLst>
              <a:ext uri="{FF2B5EF4-FFF2-40B4-BE49-F238E27FC236}">
                <a16:creationId xmlns:a16="http://schemas.microsoft.com/office/drawing/2014/main" id="{D01746D2-40DD-4978-906F-9E90ECC2796E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688" name="Oval 687">
              <a:extLst>
                <a:ext uri="{FF2B5EF4-FFF2-40B4-BE49-F238E27FC236}">
                  <a16:creationId xmlns:a16="http://schemas.microsoft.com/office/drawing/2014/main" id="{B1FFFC71-09ED-4FA2-926D-89D0C284C3C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9" name="TextBox 688">
              <a:extLst>
                <a:ext uri="{FF2B5EF4-FFF2-40B4-BE49-F238E27FC236}">
                  <a16:creationId xmlns:a16="http://schemas.microsoft.com/office/drawing/2014/main" id="{8CB7B0CB-F555-48D0-B2FC-9197BCD8669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0D7EBA6D-D9D9-47F8-AF4B-481D8C3AF858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691" name="Oval 690">
              <a:extLst>
                <a:ext uri="{FF2B5EF4-FFF2-40B4-BE49-F238E27FC236}">
                  <a16:creationId xmlns:a16="http://schemas.microsoft.com/office/drawing/2014/main" id="{E8A60CD6-BA89-4F00-B00E-1FF2DB7D77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2" name="TextBox 691">
              <a:extLst>
                <a:ext uri="{FF2B5EF4-FFF2-40B4-BE49-F238E27FC236}">
                  <a16:creationId xmlns:a16="http://schemas.microsoft.com/office/drawing/2014/main" id="{51CBD970-2DE4-452F-A0F4-76156873236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D7D1BA97-A40E-486C-9DE4-22DE2B814287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694" name="Oval 693">
              <a:extLst>
                <a:ext uri="{FF2B5EF4-FFF2-40B4-BE49-F238E27FC236}">
                  <a16:creationId xmlns:a16="http://schemas.microsoft.com/office/drawing/2014/main" id="{FD953F72-B7E3-4F22-88BF-9A4827EF9F2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77099AE2-52AE-4CC3-A4C7-118AFEBC0D5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AA88CA1B-5A81-44B0-881C-8F665221A021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D93420B3-368F-4939-BA24-A696EC10E88F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23087B61-D0AA-4CFA-A55D-F2C7DEF62F4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5B5180B7-04A3-4E5B-A96D-08CC397D495D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A68D21D6-3FAE-4D73-8538-593C961B04D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77EB2126-B4D5-4AFD-ACE5-A1781D2D779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02" name="Group 701">
            <a:extLst>
              <a:ext uri="{FF2B5EF4-FFF2-40B4-BE49-F238E27FC236}">
                <a16:creationId xmlns:a16="http://schemas.microsoft.com/office/drawing/2014/main" id="{090C1C1C-5A04-4793-9462-89847B4AF09D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190F954E-BB80-4190-8911-C469480164CB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FF3F95E0-C55A-47CB-A028-3716D51C5614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B5D45CCC-3CCE-4B9D-9516-BBA6B707DAB9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706" name="Oval 705">
              <a:extLst>
                <a:ext uri="{FF2B5EF4-FFF2-40B4-BE49-F238E27FC236}">
                  <a16:creationId xmlns:a16="http://schemas.microsoft.com/office/drawing/2014/main" id="{298A354B-166D-4C1B-BA04-272FE111CEA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86582BE4-EAA1-4716-B9F0-A3DC70FA7C54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08" name="Group 707">
            <a:extLst>
              <a:ext uri="{FF2B5EF4-FFF2-40B4-BE49-F238E27FC236}">
                <a16:creationId xmlns:a16="http://schemas.microsoft.com/office/drawing/2014/main" id="{6AD2FA71-3F85-4C97-9B44-4F36CD062E98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709" name="Oval 708">
              <a:extLst>
                <a:ext uri="{FF2B5EF4-FFF2-40B4-BE49-F238E27FC236}">
                  <a16:creationId xmlns:a16="http://schemas.microsoft.com/office/drawing/2014/main" id="{3B1B58F6-CCD5-4170-8483-1B70527BC9EF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BEBDB70F-B015-4CCA-B17C-D1CDB84107F6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11" name="Group 710">
            <a:extLst>
              <a:ext uri="{FF2B5EF4-FFF2-40B4-BE49-F238E27FC236}">
                <a16:creationId xmlns:a16="http://schemas.microsoft.com/office/drawing/2014/main" id="{EBE48FA2-EEDF-4E02-888F-3FE4F149E0A6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712" name="Oval 711">
              <a:extLst>
                <a:ext uri="{FF2B5EF4-FFF2-40B4-BE49-F238E27FC236}">
                  <a16:creationId xmlns:a16="http://schemas.microsoft.com/office/drawing/2014/main" id="{8D6FECFB-AE4A-4A80-9665-D242E4F247E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1A6131B9-F099-478E-8FEB-2F6900D5701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714" name="Group 713">
            <a:extLst>
              <a:ext uri="{FF2B5EF4-FFF2-40B4-BE49-F238E27FC236}">
                <a16:creationId xmlns:a16="http://schemas.microsoft.com/office/drawing/2014/main" id="{41835705-9097-4F43-A020-911155266F3E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6CCA81B9-68CF-444C-9706-7E5080110F6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3C698FAB-2333-4F6B-9A1E-E569AE955A9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17" name="Group 716">
            <a:extLst>
              <a:ext uri="{FF2B5EF4-FFF2-40B4-BE49-F238E27FC236}">
                <a16:creationId xmlns:a16="http://schemas.microsoft.com/office/drawing/2014/main" id="{D107932C-C184-4860-B99A-367F601E291E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19C42BB1-A684-46B5-AF73-48479D0B5C2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CB7DBD6D-4937-46CD-AB99-C10E58D92B3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0" name="Group 719">
            <a:extLst>
              <a:ext uri="{FF2B5EF4-FFF2-40B4-BE49-F238E27FC236}">
                <a16:creationId xmlns:a16="http://schemas.microsoft.com/office/drawing/2014/main" id="{7AF7664A-7EC9-4508-A513-3242149D587D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721" name="Oval 720">
              <a:extLst>
                <a:ext uri="{FF2B5EF4-FFF2-40B4-BE49-F238E27FC236}">
                  <a16:creationId xmlns:a16="http://schemas.microsoft.com/office/drawing/2014/main" id="{B8462B30-2B49-41FD-8B89-D88EA103E9B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0DC6F266-9696-4BDE-964F-9A76F09FE40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3" name="Group 722">
            <a:extLst>
              <a:ext uri="{FF2B5EF4-FFF2-40B4-BE49-F238E27FC236}">
                <a16:creationId xmlns:a16="http://schemas.microsoft.com/office/drawing/2014/main" id="{2EA6944D-AFFA-41D8-9EF7-E2ABF7F26E53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724" name="Oval 723">
              <a:extLst>
                <a:ext uri="{FF2B5EF4-FFF2-40B4-BE49-F238E27FC236}">
                  <a16:creationId xmlns:a16="http://schemas.microsoft.com/office/drawing/2014/main" id="{EE8A12EF-D0BE-451A-9026-13FDC1D298C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EB1D6B92-6003-4420-9F4A-7167A7C93A1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6" name="Group 725">
            <a:extLst>
              <a:ext uri="{FF2B5EF4-FFF2-40B4-BE49-F238E27FC236}">
                <a16:creationId xmlns:a16="http://schemas.microsoft.com/office/drawing/2014/main" id="{EB8A3960-EF6B-4FDC-BE9B-9265B209EB32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727" name="Oval 726">
              <a:extLst>
                <a:ext uri="{FF2B5EF4-FFF2-40B4-BE49-F238E27FC236}">
                  <a16:creationId xmlns:a16="http://schemas.microsoft.com/office/drawing/2014/main" id="{EFB8103A-ADAE-403D-BCA9-ACF96111C5C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5759873F-49CD-4283-AE62-1896A4A51D5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29" name="Group 728">
            <a:extLst>
              <a:ext uri="{FF2B5EF4-FFF2-40B4-BE49-F238E27FC236}">
                <a16:creationId xmlns:a16="http://schemas.microsoft.com/office/drawing/2014/main" id="{3F0C5F7A-A41A-4555-B2A0-FFEBDC6A5EC3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DDDFA3DA-4D4C-44AF-AD49-67D01E14AA0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B4E0F9BF-8D50-4740-ADF0-30A2226DD71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2" name="Group 731">
            <a:extLst>
              <a:ext uri="{FF2B5EF4-FFF2-40B4-BE49-F238E27FC236}">
                <a16:creationId xmlns:a16="http://schemas.microsoft.com/office/drawing/2014/main" id="{76CE346F-BC40-4B54-B86E-23678D01B03A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733" name="Oval 732">
              <a:extLst>
                <a:ext uri="{FF2B5EF4-FFF2-40B4-BE49-F238E27FC236}">
                  <a16:creationId xmlns:a16="http://schemas.microsoft.com/office/drawing/2014/main" id="{1E7B1A6C-E5E6-4EB5-BDBE-AE4FC109B92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E20428A9-A348-4E8C-9764-782A8509E0A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ABCA9866-1B4C-4CF4-B42D-2B3096FFAF6A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736" name="Oval 735">
              <a:extLst>
                <a:ext uri="{FF2B5EF4-FFF2-40B4-BE49-F238E27FC236}">
                  <a16:creationId xmlns:a16="http://schemas.microsoft.com/office/drawing/2014/main" id="{9010A988-ED50-4F6D-9778-17469F2655D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37" name="TextBox 736">
              <a:extLst>
                <a:ext uri="{FF2B5EF4-FFF2-40B4-BE49-F238E27FC236}">
                  <a16:creationId xmlns:a16="http://schemas.microsoft.com/office/drawing/2014/main" id="{9C0C8CB4-57E2-47E5-B3F6-BBC6729E618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38" name="Group 737">
            <a:extLst>
              <a:ext uri="{FF2B5EF4-FFF2-40B4-BE49-F238E27FC236}">
                <a16:creationId xmlns:a16="http://schemas.microsoft.com/office/drawing/2014/main" id="{E82C6738-3090-4BE3-9DBC-0CC75407CFEE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739" name="Oval 738">
              <a:extLst>
                <a:ext uri="{FF2B5EF4-FFF2-40B4-BE49-F238E27FC236}">
                  <a16:creationId xmlns:a16="http://schemas.microsoft.com/office/drawing/2014/main" id="{B880F821-398B-456B-BE34-A3022164EFA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AB77CA10-F017-40FC-8858-251DF250156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1" name="Group 740">
            <a:extLst>
              <a:ext uri="{FF2B5EF4-FFF2-40B4-BE49-F238E27FC236}">
                <a16:creationId xmlns:a16="http://schemas.microsoft.com/office/drawing/2014/main" id="{085983D6-BF0C-4C5B-909B-7809374049E7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742" name="Oval 741">
              <a:extLst>
                <a:ext uri="{FF2B5EF4-FFF2-40B4-BE49-F238E27FC236}">
                  <a16:creationId xmlns:a16="http://schemas.microsoft.com/office/drawing/2014/main" id="{85E33687-9213-4A0B-9707-4DA715349FD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9178E3D9-0542-4915-83CE-318C5B2C3C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744" name="Group 743">
            <a:extLst>
              <a:ext uri="{FF2B5EF4-FFF2-40B4-BE49-F238E27FC236}">
                <a16:creationId xmlns:a16="http://schemas.microsoft.com/office/drawing/2014/main" id="{3F129F22-33DB-42E5-B321-04B343BE5FF3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99CE5832-304B-4FB1-BB33-94AB5F7DB9E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ED5C30A7-436F-4E24-B7E7-51A41367F36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35914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6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3.7037E-6 L 0.07305 -0.25949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6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-129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6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7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70" dur="2000" spd="-100000" fill="hold"/>
                                        <p:tgtEl>
                                          <p:spTgt spid="7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72" dur="2000" spd="-100000" fill="hold"/>
                                        <p:tgtEl>
                                          <p:spTgt spid="7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74" dur="2000" spd="-100000" fill="hold"/>
                                        <p:tgtEl>
                                          <p:spTgt spid="7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6" dur="2000" spd="-100000" fill="hold"/>
                                        <p:tgtEl>
                                          <p:spTgt spid="7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8" dur="2000" spd="-100000" fill="hold"/>
                                        <p:tgtEl>
                                          <p:spTgt spid="7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80" dur="2000" spd="-100000" fill="hold"/>
                                        <p:tgtEl>
                                          <p:spTgt spid="7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82" dur="2000" spd="-100000" fill="hold"/>
                                        <p:tgtEl>
                                          <p:spTgt spid="7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84" dur="2000" spd="-100000" fill="hold"/>
                                        <p:tgtEl>
                                          <p:spTgt spid="7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6" dur="2000" spd="-100000" fill="hold"/>
                                        <p:tgtEl>
                                          <p:spTgt spid="7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7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7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332, 322, 312,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302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282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272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262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252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418785" y="5957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242</a:t>
            </a:r>
          </a:p>
        </p:txBody>
      </p: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CC30E0A3-D03F-49AB-9F21-AC993220C94C}"/>
              </a:ext>
            </a:extLst>
          </p:cNvPr>
          <p:cNvGrpSpPr/>
          <p:nvPr/>
        </p:nvGrpSpPr>
        <p:grpSpPr>
          <a:xfrm>
            <a:off x="427567" y="2268249"/>
            <a:ext cx="11303246" cy="820709"/>
            <a:chOff x="602299" y="3381318"/>
            <a:chExt cx="4752378" cy="820709"/>
          </a:xfrm>
        </p:grpSpPr>
        <p:sp>
          <p:nvSpPr>
            <p:cNvPr id="968" name="Rectangle: Rounded Corners 967">
              <a:extLst>
                <a:ext uri="{FF2B5EF4-FFF2-40B4-BE49-F238E27FC236}">
                  <a16:creationId xmlns:a16="http://schemas.microsoft.com/office/drawing/2014/main" id="{A5AA0AB5-4C9F-4454-91D6-6F463F3E27A9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B9D348EE-098B-43FB-B52A-7D487B39941E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869, 859, 849,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70" name="Rectangle 969">
            <a:extLst>
              <a:ext uri="{FF2B5EF4-FFF2-40B4-BE49-F238E27FC236}">
                <a16:creationId xmlns:a16="http://schemas.microsoft.com/office/drawing/2014/main" id="{011D8DDA-E139-4BEA-AC05-ACFFDA5D3C64}"/>
              </a:ext>
            </a:extLst>
          </p:cNvPr>
          <p:cNvSpPr/>
          <p:nvPr/>
        </p:nvSpPr>
        <p:spPr>
          <a:xfrm>
            <a:off x="3261506" y="2398565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4DCC11B8-9EBF-418A-9413-11A1D120BF09}"/>
              </a:ext>
            </a:extLst>
          </p:cNvPr>
          <p:cNvSpPr txBox="1"/>
          <p:nvPr/>
        </p:nvSpPr>
        <p:spPr>
          <a:xfrm>
            <a:off x="3257763" y="23896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839</a:t>
            </a:r>
          </a:p>
        </p:txBody>
      </p:sp>
      <p:sp>
        <p:nvSpPr>
          <p:cNvPr id="972" name="Rectangle 971">
            <a:extLst>
              <a:ext uri="{FF2B5EF4-FFF2-40B4-BE49-F238E27FC236}">
                <a16:creationId xmlns:a16="http://schemas.microsoft.com/office/drawing/2014/main" id="{DC7DFC3D-9EB9-4F09-8C9B-06C98A818FEC}"/>
              </a:ext>
            </a:extLst>
          </p:cNvPr>
          <p:cNvSpPr/>
          <p:nvPr/>
        </p:nvSpPr>
        <p:spPr>
          <a:xfrm>
            <a:off x="4459623" y="2398565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3" name="TextBox 972">
            <a:extLst>
              <a:ext uri="{FF2B5EF4-FFF2-40B4-BE49-F238E27FC236}">
                <a16:creationId xmlns:a16="http://schemas.microsoft.com/office/drawing/2014/main" id="{CCBC515F-69C3-468E-9713-D43C2D16DCE5}"/>
              </a:ext>
            </a:extLst>
          </p:cNvPr>
          <p:cNvSpPr txBox="1"/>
          <p:nvPr/>
        </p:nvSpPr>
        <p:spPr>
          <a:xfrm>
            <a:off x="4455880" y="23896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829</a:t>
            </a:r>
          </a:p>
        </p:txBody>
      </p:sp>
      <p:sp>
        <p:nvSpPr>
          <p:cNvPr id="974" name="Rectangle 973">
            <a:extLst>
              <a:ext uri="{FF2B5EF4-FFF2-40B4-BE49-F238E27FC236}">
                <a16:creationId xmlns:a16="http://schemas.microsoft.com/office/drawing/2014/main" id="{61D2F219-4FD8-456A-95C3-9B2C79DA434A}"/>
              </a:ext>
            </a:extLst>
          </p:cNvPr>
          <p:cNvSpPr/>
          <p:nvPr/>
        </p:nvSpPr>
        <p:spPr>
          <a:xfrm>
            <a:off x="5659915" y="2398565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5" name="TextBox 974">
            <a:extLst>
              <a:ext uri="{FF2B5EF4-FFF2-40B4-BE49-F238E27FC236}">
                <a16:creationId xmlns:a16="http://schemas.microsoft.com/office/drawing/2014/main" id="{DCA31FAD-4808-4803-B368-2E4CD06A4B1D}"/>
              </a:ext>
            </a:extLst>
          </p:cNvPr>
          <p:cNvSpPr txBox="1"/>
          <p:nvPr/>
        </p:nvSpPr>
        <p:spPr>
          <a:xfrm>
            <a:off x="5656172" y="23896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819</a:t>
            </a:r>
          </a:p>
        </p:txBody>
      </p:sp>
      <p:sp>
        <p:nvSpPr>
          <p:cNvPr id="976" name="Rectangle 975">
            <a:extLst>
              <a:ext uri="{FF2B5EF4-FFF2-40B4-BE49-F238E27FC236}">
                <a16:creationId xmlns:a16="http://schemas.microsoft.com/office/drawing/2014/main" id="{938326FD-4A1B-4D8E-AB91-A1777A25EEC6}"/>
              </a:ext>
            </a:extLst>
          </p:cNvPr>
          <p:cNvSpPr/>
          <p:nvPr/>
        </p:nvSpPr>
        <p:spPr>
          <a:xfrm>
            <a:off x="6842792" y="23940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7" name="TextBox 976">
            <a:extLst>
              <a:ext uri="{FF2B5EF4-FFF2-40B4-BE49-F238E27FC236}">
                <a16:creationId xmlns:a16="http://schemas.microsoft.com/office/drawing/2014/main" id="{000E9C46-80B2-431A-BB3B-6E11A068E5C2}"/>
              </a:ext>
            </a:extLst>
          </p:cNvPr>
          <p:cNvSpPr txBox="1"/>
          <p:nvPr/>
        </p:nvSpPr>
        <p:spPr>
          <a:xfrm>
            <a:off x="6839049" y="23851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809</a:t>
            </a:r>
          </a:p>
        </p:txBody>
      </p:sp>
      <p:sp>
        <p:nvSpPr>
          <p:cNvPr id="978" name="Rectangle 977">
            <a:extLst>
              <a:ext uri="{FF2B5EF4-FFF2-40B4-BE49-F238E27FC236}">
                <a16:creationId xmlns:a16="http://schemas.microsoft.com/office/drawing/2014/main" id="{A8B96D3E-32CE-4663-91F9-274A09F5C92B}"/>
              </a:ext>
            </a:extLst>
          </p:cNvPr>
          <p:cNvSpPr/>
          <p:nvPr/>
        </p:nvSpPr>
        <p:spPr>
          <a:xfrm>
            <a:off x="8040909" y="23940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9" name="TextBox 978">
            <a:extLst>
              <a:ext uri="{FF2B5EF4-FFF2-40B4-BE49-F238E27FC236}">
                <a16:creationId xmlns:a16="http://schemas.microsoft.com/office/drawing/2014/main" id="{12C82FCA-D420-4F27-A61A-6EFAACD1DAAA}"/>
              </a:ext>
            </a:extLst>
          </p:cNvPr>
          <p:cNvSpPr txBox="1"/>
          <p:nvPr/>
        </p:nvSpPr>
        <p:spPr>
          <a:xfrm>
            <a:off x="8037166" y="23851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799</a:t>
            </a:r>
          </a:p>
        </p:txBody>
      </p:sp>
      <p:sp>
        <p:nvSpPr>
          <p:cNvPr id="980" name="Rectangle 979">
            <a:extLst>
              <a:ext uri="{FF2B5EF4-FFF2-40B4-BE49-F238E27FC236}">
                <a16:creationId xmlns:a16="http://schemas.microsoft.com/office/drawing/2014/main" id="{9B2D6244-D197-4D3B-B0BE-2070AD0FF059}"/>
              </a:ext>
            </a:extLst>
          </p:cNvPr>
          <p:cNvSpPr/>
          <p:nvPr/>
        </p:nvSpPr>
        <p:spPr>
          <a:xfrm>
            <a:off x="9241201" y="239404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1" name="TextBox 980">
            <a:extLst>
              <a:ext uri="{FF2B5EF4-FFF2-40B4-BE49-F238E27FC236}">
                <a16:creationId xmlns:a16="http://schemas.microsoft.com/office/drawing/2014/main" id="{05718293-5F43-4485-89BC-B84B342A01A1}"/>
              </a:ext>
            </a:extLst>
          </p:cNvPr>
          <p:cNvSpPr txBox="1"/>
          <p:nvPr/>
        </p:nvSpPr>
        <p:spPr>
          <a:xfrm>
            <a:off x="9237458" y="238510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789</a:t>
            </a:r>
          </a:p>
        </p:txBody>
      </p:sp>
      <p:sp>
        <p:nvSpPr>
          <p:cNvPr id="982" name="Rectangle 981">
            <a:extLst>
              <a:ext uri="{FF2B5EF4-FFF2-40B4-BE49-F238E27FC236}">
                <a16:creationId xmlns:a16="http://schemas.microsoft.com/office/drawing/2014/main" id="{E5896E0D-D249-4DCD-8013-7C8E7626C94C}"/>
              </a:ext>
            </a:extLst>
          </p:cNvPr>
          <p:cNvSpPr/>
          <p:nvPr/>
        </p:nvSpPr>
        <p:spPr>
          <a:xfrm>
            <a:off x="10422528" y="238962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3" name="TextBox 982">
            <a:extLst>
              <a:ext uri="{FF2B5EF4-FFF2-40B4-BE49-F238E27FC236}">
                <a16:creationId xmlns:a16="http://schemas.microsoft.com/office/drawing/2014/main" id="{266793CF-7588-4AF6-90C0-2A5EA53509E1}"/>
              </a:ext>
            </a:extLst>
          </p:cNvPr>
          <p:cNvSpPr txBox="1"/>
          <p:nvPr/>
        </p:nvSpPr>
        <p:spPr>
          <a:xfrm>
            <a:off x="10418785" y="238068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779</a:t>
            </a:r>
          </a:p>
        </p:txBody>
      </p:sp>
    </p:spTree>
    <p:extLst>
      <p:ext uri="{BB962C8B-B14F-4D97-AF65-F5344CB8AC3E}">
        <p14:creationId xmlns:p14="http://schemas.microsoft.com/office/powerpoint/2010/main" val="515968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971" grpId="0"/>
      <p:bldP spid="973" grpId="0"/>
      <p:bldP spid="975" grpId="0"/>
      <p:bldP spid="977" grpId="0"/>
      <p:bldP spid="979" grpId="0"/>
      <p:bldP spid="981" grpId="0"/>
      <p:bldP spid="98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06A90D-88C4-42A2-9017-A4137011FE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8 Subtract a multiple of 10 from a three-digit number mentally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04E822-CC83-488E-91D9-1D69ABBB376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5655457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404 – 30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43538"/>
            <a:ext cx="3469095" cy="817087"/>
            <a:chOff x="255524" y="372323"/>
            <a:chExt cx="298595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29859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351 – 70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483446" y="226943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61017" y="3922922"/>
            <a:ext cx="3469093" cy="817087"/>
            <a:chOff x="255524" y="372323"/>
            <a:chExt cx="2985949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2985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736 – 80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489706" y="404882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688830"/>
            <a:ext cx="3469089" cy="817087"/>
            <a:chOff x="255525" y="372323"/>
            <a:chExt cx="2758874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7735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755 – 90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483446" y="581472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09EC23-6E54-4C07-B297-C1C644BD707E}"/>
              </a:ext>
            </a:extLst>
          </p:cNvPr>
          <p:cNvSpPr txBox="1"/>
          <p:nvPr/>
        </p:nvSpPr>
        <p:spPr>
          <a:xfrm>
            <a:off x="4025744" y="43172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= 3 7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E20DAAF-8027-4F7F-A94C-0499F0414F63}"/>
              </a:ext>
            </a:extLst>
          </p:cNvPr>
          <p:cNvSpPr txBox="1"/>
          <p:nvPr/>
        </p:nvSpPr>
        <p:spPr>
          <a:xfrm>
            <a:off x="2456906" y="224738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D94E00DB-19DD-4D7C-86D7-109E3150FC59}"/>
              </a:ext>
            </a:extLst>
          </p:cNvPr>
          <p:cNvSpPr/>
          <p:nvPr/>
        </p:nvSpPr>
        <p:spPr>
          <a:xfrm>
            <a:off x="403423" y="214447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B01DF60B-C33A-4D6E-AE31-52ED81B87524}"/>
              </a:ext>
            </a:extLst>
          </p:cNvPr>
          <p:cNvSpPr/>
          <p:nvPr/>
        </p:nvSpPr>
        <p:spPr>
          <a:xfrm>
            <a:off x="1535363" y="214390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5A322D85-3575-4E15-A160-D1BD7491CB55}"/>
              </a:ext>
            </a:extLst>
          </p:cNvPr>
          <p:cNvSpPr/>
          <p:nvPr/>
        </p:nvSpPr>
        <p:spPr>
          <a:xfrm>
            <a:off x="2530983" y="214415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E49BC74F-AFA6-4588-A9A8-897195B658C4}"/>
              </a:ext>
            </a:extLst>
          </p:cNvPr>
          <p:cNvSpPr txBox="1"/>
          <p:nvPr/>
        </p:nvSpPr>
        <p:spPr>
          <a:xfrm>
            <a:off x="4024349" y="220389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7 = 2 8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2F92B798-8EF0-4D36-9EDB-E3A8F96DCB40}"/>
              </a:ext>
            </a:extLst>
          </p:cNvPr>
          <p:cNvSpPr txBox="1"/>
          <p:nvPr/>
        </p:nvSpPr>
        <p:spPr>
          <a:xfrm>
            <a:off x="3069088" y="224138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A81DE78-41F8-4910-BBDB-F5773D9F1F52}"/>
              </a:ext>
            </a:extLst>
          </p:cNvPr>
          <p:cNvSpPr txBox="1"/>
          <p:nvPr/>
        </p:nvSpPr>
        <p:spPr>
          <a:xfrm>
            <a:off x="2456372" y="4025527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39EAC559-7DDD-40C1-A742-51B2F43F3345}"/>
              </a:ext>
            </a:extLst>
          </p:cNvPr>
          <p:cNvSpPr/>
          <p:nvPr/>
        </p:nvSpPr>
        <p:spPr>
          <a:xfrm>
            <a:off x="402889" y="3922615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A6FB3CF2-F1FB-404E-B2D9-59A927520DD7}"/>
              </a:ext>
            </a:extLst>
          </p:cNvPr>
          <p:cNvSpPr/>
          <p:nvPr/>
        </p:nvSpPr>
        <p:spPr>
          <a:xfrm>
            <a:off x="1534829" y="3922051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AF8B6F5C-8728-495E-A5E2-AD64C0B518A4}"/>
              </a:ext>
            </a:extLst>
          </p:cNvPr>
          <p:cNvSpPr/>
          <p:nvPr/>
        </p:nvSpPr>
        <p:spPr>
          <a:xfrm>
            <a:off x="2530449" y="3922299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C5D5E20-33B9-4A7D-914B-0BE7AC665A18}"/>
              </a:ext>
            </a:extLst>
          </p:cNvPr>
          <p:cNvSpPr txBox="1"/>
          <p:nvPr/>
        </p:nvSpPr>
        <p:spPr>
          <a:xfrm>
            <a:off x="4023815" y="3982035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7 3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8 = 6 5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A0205C0-4228-4ABB-8DCE-63246431FDC9}"/>
              </a:ext>
            </a:extLst>
          </p:cNvPr>
          <p:cNvSpPr txBox="1"/>
          <p:nvPr/>
        </p:nvSpPr>
        <p:spPr>
          <a:xfrm>
            <a:off x="3068554" y="401952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C998C3D-AD40-4505-A8FF-CD711DDF1F13}"/>
              </a:ext>
            </a:extLst>
          </p:cNvPr>
          <p:cNvSpPr txBox="1"/>
          <p:nvPr/>
        </p:nvSpPr>
        <p:spPr>
          <a:xfrm>
            <a:off x="2456372" y="5793710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</a:t>
            </a: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F7D8DE18-7F08-4CA7-84F6-4AD7180AE8B8}"/>
              </a:ext>
            </a:extLst>
          </p:cNvPr>
          <p:cNvSpPr/>
          <p:nvPr/>
        </p:nvSpPr>
        <p:spPr>
          <a:xfrm>
            <a:off x="402889" y="5690798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E579F860-8174-44E1-A696-0B5DB5733F75}"/>
              </a:ext>
            </a:extLst>
          </p:cNvPr>
          <p:cNvSpPr/>
          <p:nvPr/>
        </p:nvSpPr>
        <p:spPr>
          <a:xfrm>
            <a:off x="1534829" y="5690234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640032FB-121D-4D86-8E00-3D323587179C}"/>
              </a:ext>
            </a:extLst>
          </p:cNvPr>
          <p:cNvSpPr/>
          <p:nvPr/>
        </p:nvSpPr>
        <p:spPr>
          <a:xfrm>
            <a:off x="2530449" y="5690482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9C95200-B14E-40B9-8461-3D7019B3D036}"/>
              </a:ext>
            </a:extLst>
          </p:cNvPr>
          <p:cNvSpPr txBox="1"/>
          <p:nvPr/>
        </p:nvSpPr>
        <p:spPr>
          <a:xfrm>
            <a:off x="4023815" y="5750218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9 = 6 6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0F20ADCF-4076-44E7-8D74-B5EA0C16E09A}"/>
              </a:ext>
            </a:extLst>
          </p:cNvPr>
          <p:cNvSpPr txBox="1"/>
          <p:nvPr/>
        </p:nvSpPr>
        <p:spPr>
          <a:xfrm>
            <a:off x="3068554" y="578771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182821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01" grpId="0" animBg="1"/>
      <p:bldP spid="101" grpId="1" animBg="1"/>
      <p:bldP spid="103" grpId="0" animBg="1"/>
      <p:bldP spid="103" grpId="1" animBg="1"/>
      <p:bldP spid="104" grpId="0" animBg="1"/>
      <p:bldP spid="104" grpId="1" animBg="1"/>
      <p:bldP spid="105" grpId="0"/>
      <p:bldP spid="106" grpId="0"/>
      <p:bldP spid="116" grpId="0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/>
      <p:bldP spid="121" grpId="0"/>
      <p:bldP spid="128" grpId="0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/>
      <p:bldP spid="133" grpId="0"/>
      <p:bldP spid="134" grpId="0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/>
      <p:bldP spid="139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404 – 30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29634D-6ACF-494F-AAB2-A2DD2FA4F99B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A77541BD-F70C-4800-BE4A-766464A7CE5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22" name="Picture 14">
                <a:extLst>
                  <a:ext uri="{FF2B5EF4-FFF2-40B4-BE49-F238E27FC236}">
                    <a16:creationId xmlns:a16="http://schemas.microsoft.com/office/drawing/2014/main" id="{307121A0-DA9C-4517-B4FD-BA918D639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5">
                <a:extLst>
                  <a:ext uri="{FF2B5EF4-FFF2-40B4-BE49-F238E27FC236}">
                    <a16:creationId xmlns:a16="http://schemas.microsoft.com/office/drawing/2014/main" id="{BF7C67A1-0B21-4FB1-87AB-9BC40211A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6">
                <a:extLst>
                  <a:ext uri="{FF2B5EF4-FFF2-40B4-BE49-F238E27FC236}">
                    <a16:creationId xmlns:a16="http://schemas.microsoft.com/office/drawing/2014/main" id="{71EE1E27-2036-4B56-A879-8BCAD0A74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7">
                <a:extLst>
                  <a:ext uri="{FF2B5EF4-FFF2-40B4-BE49-F238E27FC236}">
                    <a16:creationId xmlns:a16="http://schemas.microsoft.com/office/drawing/2014/main" id="{6E32F613-95FC-4517-81F1-31E83EBF9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8">
                <a:extLst>
                  <a:ext uri="{FF2B5EF4-FFF2-40B4-BE49-F238E27FC236}">
                    <a16:creationId xmlns:a16="http://schemas.microsoft.com/office/drawing/2014/main" id="{ABBB817A-64DC-4F41-8174-4C59FAC7F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9">
                <a:extLst>
                  <a:ext uri="{FF2B5EF4-FFF2-40B4-BE49-F238E27FC236}">
                    <a16:creationId xmlns:a16="http://schemas.microsoft.com/office/drawing/2014/main" id="{08CA63B2-318F-4125-9DE8-4E7E2D7A6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0">
                <a:extLst>
                  <a:ext uri="{FF2B5EF4-FFF2-40B4-BE49-F238E27FC236}">
                    <a16:creationId xmlns:a16="http://schemas.microsoft.com/office/drawing/2014/main" id="{88BF1005-5D6B-4658-AC50-420D4707F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1">
                <a:extLst>
                  <a:ext uri="{FF2B5EF4-FFF2-40B4-BE49-F238E27FC236}">
                    <a16:creationId xmlns:a16="http://schemas.microsoft.com/office/drawing/2014/main" id="{F3659119-D875-4217-B445-14CC26B3E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2">
                <a:extLst>
                  <a:ext uri="{FF2B5EF4-FFF2-40B4-BE49-F238E27FC236}">
                    <a16:creationId xmlns:a16="http://schemas.microsoft.com/office/drawing/2014/main" id="{A839A396-144C-4EBE-B1A1-797ED5A4C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3">
                <a:extLst>
                  <a:ext uri="{FF2B5EF4-FFF2-40B4-BE49-F238E27FC236}">
                    <a16:creationId xmlns:a16="http://schemas.microsoft.com/office/drawing/2014/main" id="{CB7049DA-74B3-41A1-9BC9-C98E96AD6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7FEF2394-1632-4F00-AE05-9A472887CBB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2" name="Picture 14">
                <a:extLst>
                  <a:ext uri="{FF2B5EF4-FFF2-40B4-BE49-F238E27FC236}">
                    <a16:creationId xmlns:a16="http://schemas.microsoft.com/office/drawing/2014/main" id="{E0567FBE-8ECC-4A6E-A20E-17D5BE0C4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5">
                <a:extLst>
                  <a:ext uri="{FF2B5EF4-FFF2-40B4-BE49-F238E27FC236}">
                    <a16:creationId xmlns:a16="http://schemas.microsoft.com/office/drawing/2014/main" id="{6E4C2B0B-8FF8-4FA9-8DEB-34F0058DA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6">
                <a:extLst>
                  <a:ext uri="{FF2B5EF4-FFF2-40B4-BE49-F238E27FC236}">
                    <a16:creationId xmlns:a16="http://schemas.microsoft.com/office/drawing/2014/main" id="{C58E4370-C978-4078-A4FA-96BE6CA19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7">
                <a:extLst>
                  <a:ext uri="{FF2B5EF4-FFF2-40B4-BE49-F238E27FC236}">
                    <a16:creationId xmlns:a16="http://schemas.microsoft.com/office/drawing/2014/main" id="{73433D9E-A5EA-4937-BCF3-9997766FE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8">
                <a:extLst>
                  <a:ext uri="{FF2B5EF4-FFF2-40B4-BE49-F238E27FC236}">
                    <a16:creationId xmlns:a16="http://schemas.microsoft.com/office/drawing/2014/main" id="{A9A35BE9-0599-4764-BD12-7D42779B1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9">
                <a:extLst>
                  <a:ext uri="{FF2B5EF4-FFF2-40B4-BE49-F238E27FC236}">
                    <a16:creationId xmlns:a16="http://schemas.microsoft.com/office/drawing/2014/main" id="{871FBF86-1968-4BB4-8000-ED586F626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0">
                <a:extLst>
                  <a:ext uri="{FF2B5EF4-FFF2-40B4-BE49-F238E27FC236}">
                    <a16:creationId xmlns:a16="http://schemas.microsoft.com/office/drawing/2014/main" id="{BCD1D139-6A78-4EB5-8377-751BC25C1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">
                <a:extLst>
                  <a:ext uri="{FF2B5EF4-FFF2-40B4-BE49-F238E27FC236}">
                    <a16:creationId xmlns:a16="http://schemas.microsoft.com/office/drawing/2014/main" id="{CC0A3C59-170D-4A1A-98AC-4C14A96C2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2">
                <a:extLst>
                  <a:ext uri="{FF2B5EF4-FFF2-40B4-BE49-F238E27FC236}">
                    <a16:creationId xmlns:a16="http://schemas.microsoft.com/office/drawing/2014/main" id="{198EB24A-17AD-4669-B4C7-612842D30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3">
                <a:extLst>
                  <a:ext uri="{FF2B5EF4-FFF2-40B4-BE49-F238E27FC236}">
                    <a16:creationId xmlns:a16="http://schemas.microsoft.com/office/drawing/2014/main" id="{586027EB-604F-4664-B1FD-03956E5FF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2" name="Group 56">
              <a:extLst>
                <a:ext uri="{FF2B5EF4-FFF2-40B4-BE49-F238E27FC236}">
                  <a16:creationId xmlns:a16="http://schemas.microsoft.com/office/drawing/2014/main" id="{1D1E2E83-ADF6-4E95-B95E-CFD026CE77A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02" name="Picture 14">
                <a:extLst>
                  <a:ext uri="{FF2B5EF4-FFF2-40B4-BE49-F238E27FC236}">
                    <a16:creationId xmlns:a16="http://schemas.microsoft.com/office/drawing/2014/main" id="{4638ADCE-6D17-45E3-99AA-51A5036B1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5">
                <a:extLst>
                  <a:ext uri="{FF2B5EF4-FFF2-40B4-BE49-F238E27FC236}">
                    <a16:creationId xmlns:a16="http://schemas.microsoft.com/office/drawing/2014/main" id="{C3EFD7C6-5E0A-476B-8E79-3F04260C1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6">
                <a:extLst>
                  <a:ext uri="{FF2B5EF4-FFF2-40B4-BE49-F238E27FC236}">
                    <a16:creationId xmlns:a16="http://schemas.microsoft.com/office/drawing/2014/main" id="{CA1086D7-F4B8-4739-8444-F3B15A2CB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7">
                <a:extLst>
                  <a:ext uri="{FF2B5EF4-FFF2-40B4-BE49-F238E27FC236}">
                    <a16:creationId xmlns:a16="http://schemas.microsoft.com/office/drawing/2014/main" id="{0581E126-067F-4B9C-ABB6-006ABEC06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8">
                <a:extLst>
                  <a:ext uri="{FF2B5EF4-FFF2-40B4-BE49-F238E27FC236}">
                    <a16:creationId xmlns:a16="http://schemas.microsoft.com/office/drawing/2014/main" id="{CD4C2916-7626-4088-876F-F8C7C5CE1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9">
                <a:extLst>
                  <a:ext uri="{FF2B5EF4-FFF2-40B4-BE49-F238E27FC236}">
                    <a16:creationId xmlns:a16="http://schemas.microsoft.com/office/drawing/2014/main" id="{DC395AF7-8EB1-4459-B0DF-6F33DA555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0">
                <a:extLst>
                  <a:ext uri="{FF2B5EF4-FFF2-40B4-BE49-F238E27FC236}">
                    <a16:creationId xmlns:a16="http://schemas.microsoft.com/office/drawing/2014/main" id="{ED5CD528-07AD-4A88-91C2-C2E2463D6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1">
                <a:extLst>
                  <a:ext uri="{FF2B5EF4-FFF2-40B4-BE49-F238E27FC236}">
                    <a16:creationId xmlns:a16="http://schemas.microsoft.com/office/drawing/2014/main" id="{1CEEC262-4546-4D7D-91CC-477E0457B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2">
                <a:extLst>
                  <a:ext uri="{FF2B5EF4-FFF2-40B4-BE49-F238E27FC236}">
                    <a16:creationId xmlns:a16="http://schemas.microsoft.com/office/drawing/2014/main" id="{41DB4864-47EB-416A-A7E1-38FE45E8C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3">
                <a:extLst>
                  <a:ext uri="{FF2B5EF4-FFF2-40B4-BE49-F238E27FC236}">
                    <a16:creationId xmlns:a16="http://schemas.microsoft.com/office/drawing/2014/main" id="{FCD189BD-16EF-4C21-8932-64A922AAB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" name="Group 56">
              <a:extLst>
                <a:ext uri="{FF2B5EF4-FFF2-40B4-BE49-F238E27FC236}">
                  <a16:creationId xmlns:a16="http://schemas.microsoft.com/office/drawing/2014/main" id="{F7BB167A-A057-47F0-BD8B-A3579C5AD8F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2" name="Picture 14">
                <a:extLst>
                  <a:ext uri="{FF2B5EF4-FFF2-40B4-BE49-F238E27FC236}">
                    <a16:creationId xmlns:a16="http://schemas.microsoft.com/office/drawing/2014/main" id="{F56EE539-BF2E-4F0D-A64B-33BE39F9F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5">
                <a:extLst>
                  <a:ext uri="{FF2B5EF4-FFF2-40B4-BE49-F238E27FC236}">
                    <a16:creationId xmlns:a16="http://schemas.microsoft.com/office/drawing/2014/main" id="{FE1B0A23-8A9A-46D2-891E-CBAB9E393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6">
                <a:extLst>
                  <a:ext uri="{FF2B5EF4-FFF2-40B4-BE49-F238E27FC236}">
                    <a16:creationId xmlns:a16="http://schemas.microsoft.com/office/drawing/2014/main" id="{B267C131-7C3E-4491-9917-99A269F74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7">
                <a:extLst>
                  <a:ext uri="{FF2B5EF4-FFF2-40B4-BE49-F238E27FC236}">
                    <a16:creationId xmlns:a16="http://schemas.microsoft.com/office/drawing/2014/main" id="{5DD247B2-4430-4A41-BA41-5811270F8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8">
                <a:extLst>
                  <a:ext uri="{FF2B5EF4-FFF2-40B4-BE49-F238E27FC236}">
                    <a16:creationId xmlns:a16="http://schemas.microsoft.com/office/drawing/2014/main" id="{C46A0A7F-FF98-46A3-BAC2-9C15C45B7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9">
                <a:extLst>
                  <a:ext uri="{FF2B5EF4-FFF2-40B4-BE49-F238E27FC236}">
                    <a16:creationId xmlns:a16="http://schemas.microsoft.com/office/drawing/2014/main" id="{270CE6B8-6ABE-467D-8361-7B5E3D650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0">
                <a:extLst>
                  <a:ext uri="{FF2B5EF4-FFF2-40B4-BE49-F238E27FC236}">
                    <a16:creationId xmlns:a16="http://schemas.microsoft.com/office/drawing/2014/main" id="{7D12DDAA-AD88-421E-B26D-A404B6F4D3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1">
                <a:extLst>
                  <a:ext uri="{FF2B5EF4-FFF2-40B4-BE49-F238E27FC236}">
                    <a16:creationId xmlns:a16="http://schemas.microsoft.com/office/drawing/2014/main" id="{0D10F443-45C7-4716-B87F-BC956ED52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2">
                <a:extLst>
                  <a:ext uri="{FF2B5EF4-FFF2-40B4-BE49-F238E27FC236}">
                    <a16:creationId xmlns:a16="http://schemas.microsoft.com/office/drawing/2014/main" id="{53ECC838-77ED-4B62-962E-BAC9C0652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3">
                <a:extLst>
                  <a:ext uri="{FF2B5EF4-FFF2-40B4-BE49-F238E27FC236}">
                    <a16:creationId xmlns:a16="http://schemas.microsoft.com/office/drawing/2014/main" id="{37807D75-4945-40D0-8A9F-2C81F8B8B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" name="Group 56">
              <a:extLst>
                <a:ext uri="{FF2B5EF4-FFF2-40B4-BE49-F238E27FC236}">
                  <a16:creationId xmlns:a16="http://schemas.microsoft.com/office/drawing/2014/main" id="{23FE2A84-9B2C-43DC-9654-FB888A23195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2" name="Picture 14">
                <a:extLst>
                  <a:ext uri="{FF2B5EF4-FFF2-40B4-BE49-F238E27FC236}">
                    <a16:creationId xmlns:a16="http://schemas.microsoft.com/office/drawing/2014/main" id="{BC9E50BB-5C00-44A0-AEE0-158B0433E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5">
                <a:extLst>
                  <a:ext uri="{FF2B5EF4-FFF2-40B4-BE49-F238E27FC236}">
                    <a16:creationId xmlns:a16="http://schemas.microsoft.com/office/drawing/2014/main" id="{0DED9589-C28F-4725-A527-1134D9F39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6">
                <a:extLst>
                  <a:ext uri="{FF2B5EF4-FFF2-40B4-BE49-F238E27FC236}">
                    <a16:creationId xmlns:a16="http://schemas.microsoft.com/office/drawing/2014/main" id="{8D0A0B25-BB8D-434D-BADF-A31C13A71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">
                <a:extLst>
                  <a:ext uri="{FF2B5EF4-FFF2-40B4-BE49-F238E27FC236}">
                    <a16:creationId xmlns:a16="http://schemas.microsoft.com/office/drawing/2014/main" id="{A60B95C1-1357-4844-B5B3-F13F84396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8">
                <a:extLst>
                  <a:ext uri="{FF2B5EF4-FFF2-40B4-BE49-F238E27FC236}">
                    <a16:creationId xmlns:a16="http://schemas.microsoft.com/office/drawing/2014/main" id="{80333A02-77A0-44BD-90F4-778F1914E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9">
                <a:extLst>
                  <a:ext uri="{FF2B5EF4-FFF2-40B4-BE49-F238E27FC236}">
                    <a16:creationId xmlns:a16="http://schemas.microsoft.com/office/drawing/2014/main" id="{428418E9-9F20-4357-A90F-58B729191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0">
                <a:extLst>
                  <a:ext uri="{FF2B5EF4-FFF2-40B4-BE49-F238E27FC236}">
                    <a16:creationId xmlns:a16="http://schemas.microsoft.com/office/drawing/2014/main" id="{1EF702BC-18AA-4DE3-8C3E-5B2DB3EEA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1">
                <a:extLst>
                  <a:ext uri="{FF2B5EF4-FFF2-40B4-BE49-F238E27FC236}">
                    <a16:creationId xmlns:a16="http://schemas.microsoft.com/office/drawing/2014/main" id="{595EAF50-938C-4D7B-B4FC-FBCAF2F70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2">
                <a:extLst>
                  <a:ext uri="{FF2B5EF4-FFF2-40B4-BE49-F238E27FC236}">
                    <a16:creationId xmlns:a16="http://schemas.microsoft.com/office/drawing/2014/main" id="{6E8290FE-4318-4BA0-9200-4F632E864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3">
                <a:extLst>
                  <a:ext uri="{FF2B5EF4-FFF2-40B4-BE49-F238E27FC236}">
                    <a16:creationId xmlns:a16="http://schemas.microsoft.com/office/drawing/2014/main" id="{64AB7668-C957-4CF4-8B82-D6FC5729B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" name="Group 56">
              <a:extLst>
                <a:ext uri="{FF2B5EF4-FFF2-40B4-BE49-F238E27FC236}">
                  <a16:creationId xmlns:a16="http://schemas.microsoft.com/office/drawing/2014/main" id="{7EC8BCC4-31A1-4AA1-9965-9D0F99EAA96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2" name="Picture 14">
                <a:extLst>
                  <a:ext uri="{FF2B5EF4-FFF2-40B4-BE49-F238E27FC236}">
                    <a16:creationId xmlns:a16="http://schemas.microsoft.com/office/drawing/2014/main" id="{7649530F-8425-4308-88B9-F73AFC2F1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5">
                <a:extLst>
                  <a:ext uri="{FF2B5EF4-FFF2-40B4-BE49-F238E27FC236}">
                    <a16:creationId xmlns:a16="http://schemas.microsoft.com/office/drawing/2014/main" id="{3813B248-A635-44E9-B421-0522F93EA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6">
                <a:extLst>
                  <a:ext uri="{FF2B5EF4-FFF2-40B4-BE49-F238E27FC236}">
                    <a16:creationId xmlns:a16="http://schemas.microsoft.com/office/drawing/2014/main" id="{493A40FF-994A-4A65-A460-3D4D2D215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7">
                <a:extLst>
                  <a:ext uri="{FF2B5EF4-FFF2-40B4-BE49-F238E27FC236}">
                    <a16:creationId xmlns:a16="http://schemas.microsoft.com/office/drawing/2014/main" id="{14F5DDC5-D5B2-4D0D-A155-50341E974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8">
                <a:extLst>
                  <a:ext uri="{FF2B5EF4-FFF2-40B4-BE49-F238E27FC236}">
                    <a16:creationId xmlns:a16="http://schemas.microsoft.com/office/drawing/2014/main" id="{916FD9E6-D79D-497F-A150-123903182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9">
                <a:extLst>
                  <a:ext uri="{FF2B5EF4-FFF2-40B4-BE49-F238E27FC236}">
                    <a16:creationId xmlns:a16="http://schemas.microsoft.com/office/drawing/2014/main" id="{121612FA-EF1D-4AE0-9A20-E448D2C10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0">
                <a:extLst>
                  <a:ext uri="{FF2B5EF4-FFF2-40B4-BE49-F238E27FC236}">
                    <a16:creationId xmlns:a16="http://schemas.microsoft.com/office/drawing/2014/main" id="{535F8D87-E37F-4364-8915-DC902A2B9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1">
                <a:extLst>
                  <a:ext uri="{FF2B5EF4-FFF2-40B4-BE49-F238E27FC236}">
                    <a16:creationId xmlns:a16="http://schemas.microsoft.com/office/drawing/2014/main" id="{EECB7E67-A871-4548-A989-6A6B6E906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2">
                <a:extLst>
                  <a:ext uri="{FF2B5EF4-FFF2-40B4-BE49-F238E27FC236}">
                    <a16:creationId xmlns:a16="http://schemas.microsoft.com/office/drawing/2014/main" id="{062CB1BA-8521-4355-9D83-1E808D7BE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3">
                <a:extLst>
                  <a:ext uri="{FF2B5EF4-FFF2-40B4-BE49-F238E27FC236}">
                    <a16:creationId xmlns:a16="http://schemas.microsoft.com/office/drawing/2014/main" id="{BE968B5B-07F6-4FBC-9C5E-03F000069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" name="Group 56">
              <a:extLst>
                <a:ext uri="{FF2B5EF4-FFF2-40B4-BE49-F238E27FC236}">
                  <a16:creationId xmlns:a16="http://schemas.microsoft.com/office/drawing/2014/main" id="{92A85A16-9A1D-4F17-BC39-3F83077D65C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651AE818-8E1B-455B-90E9-2AA3A3474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473FEA42-EAB2-4485-B3B3-8EEA9EF9E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97D47A9D-2061-4A7B-A8EE-EC6FF3765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516B5E13-659B-413F-A15F-BA282944D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0B62EDF7-D1A2-424D-B74A-B7EDE29F4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8BEFC275-186B-4D13-B9E9-74DEDA64E9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2A605E87-89A6-4B58-91D8-741873255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3569B1DA-1B81-4369-A8B8-78D4A76F1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90CF15C3-AFA9-49B7-879D-9A8CD15B6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3">
                <a:extLst>
                  <a:ext uri="{FF2B5EF4-FFF2-40B4-BE49-F238E27FC236}">
                    <a16:creationId xmlns:a16="http://schemas.microsoft.com/office/drawing/2014/main" id="{EC86BC03-EFDF-4422-9B91-0450CEBA0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" name="Group 56">
              <a:extLst>
                <a:ext uri="{FF2B5EF4-FFF2-40B4-BE49-F238E27FC236}">
                  <a16:creationId xmlns:a16="http://schemas.microsoft.com/office/drawing/2014/main" id="{F4692843-A27C-494B-A5CE-7927321DBB4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2" name="Picture 14">
                <a:extLst>
                  <a:ext uri="{FF2B5EF4-FFF2-40B4-BE49-F238E27FC236}">
                    <a16:creationId xmlns:a16="http://schemas.microsoft.com/office/drawing/2014/main" id="{CF7D8A8C-E6CC-4D18-B195-13101CF9D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5">
                <a:extLst>
                  <a:ext uri="{FF2B5EF4-FFF2-40B4-BE49-F238E27FC236}">
                    <a16:creationId xmlns:a16="http://schemas.microsoft.com/office/drawing/2014/main" id="{E2A99F07-888B-4E04-8CAA-9EA37B533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6">
                <a:extLst>
                  <a:ext uri="{FF2B5EF4-FFF2-40B4-BE49-F238E27FC236}">
                    <a16:creationId xmlns:a16="http://schemas.microsoft.com/office/drawing/2014/main" id="{E93215FC-212B-4D25-90A8-350C380BF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7">
                <a:extLst>
                  <a:ext uri="{FF2B5EF4-FFF2-40B4-BE49-F238E27FC236}">
                    <a16:creationId xmlns:a16="http://schemas.microsoft.com/office/drawing/2014/main" id="{1F4AA9EE-055C-4366-83D2-D6D71BF70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8">
                <a:extLst>
                  <a:ext uri="{FF2B5EF4-FFF2-40B4-BE49-F238E27FC236}">
                    <a16:creationId xmlns:a16="http://schemas.microsoft.com/office/drawing/2014/main" id="{9884F361-415F-450E-906A-3BEE91A1A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9">
                <a:extLst>
                  <a:ext uri="{FF2B5EF4-FFF2-40B4-BE49-F238E27FC236}">
                    <a16:creationId xmlns:a16="http://schemas.microsoft.com/office/drawing/2014/main" id="{0FA6E927-2697-4373-AD2B-DD86BCF7B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0">
                <a:extLst>
                  <a:ext uri="{FF2B5EF4-FFF2-40B4-BE49-F238E27FC236}">
                    <a16:creationId xmlns:a16="http://schemas.microsoft.com/office/drawing/2014/main" id="{1FDA99C3-EA74-43F5-A759-47E714371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1">
                <a:extLst>
                  <a:ext uri="{FF2B5EF4-FFF2-40B4-BE49-F238E27FC236}">
                    <a16:creationId xmlns:a16="http://schemas.microsoft.com/office/drawing/2014/main" id="{CB073893-E08B-4FEA-824B-A308A1833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2">
                <a:extLst>
                  <a:ext uri="{FF2B5EF4-FFF2-40B4-BE49-F238E27FC236}">
                    <a16:creationId xmlns:a16="http://schemas.microsoft.com/office/drawing/2014/main" id="{810BE52F-BEC1-4AD9-952D-5FCC23AC4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3">
                <a:extLst>
                  <a:ext uri="{FF2B5EF4-FFF2-40B4-BE49-F238E27FC236}">
                    <a16:creationId xmlns:a16="http://schemas.microsoft.com/office/drawing/2014/main" id="{5BC5FF4B-5863-4115-A41E-CD35E84DC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" name="Group 56">
              <a:extLst>
                <a:ext uri="{FF2B5EF4-FFF2-40B4-BE49-F238E27FC236}">
                  <a16:creationId xmlns:a16="http://schemas.microsoft.com/office/drawing/2014/main" id="{A904CF13-C531-4DA7-AE08-7C922914CCA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2" name="Picture 14">
                <a:extLst>
                  <a:ext uri="{FF2B5EF4-FFF2-40B4-BE49-F238E27FC236}">
                    <a16:creationId xmlns:a16="http://schemas.microsoft.com/office/drawing/2014/main" id="{3AF37638-DB1E-4648-8485-A367C14D0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5">
                <a:extLst>
                  <a:ext uri="{FF2B5EF4-FFF2-40B4-BE49-F238E27FC236}">
                    <a16:creationId xmlns:a16="http://schemas.microsoft.com/office/drawing/2014/main" id="{B3309E6F-C96A-41D3-810E-82DA05E68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6">
                <a:extLst>
                  <a:ext uri="{FF2B5EF4-FFF2-40B4-BE49-F238E27FC236}">
                    <a16:creationId xmlns:a16="http://schemas.microsoft.com/office/drawing/2014/main" id="{65EFB2C1-7792-4A58-996D-12229F61B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7">
                <a:extLst>
                  <a:ext uri="{FF2B5EF4-FFF2-40B4-BE49-F238E27FC236}">
                    <a16:creationId xmlns:a16="http://schemas.microsoft.com/office/drawing/2014/main" id="{9E5BE448-434B-4FA5-B091-6AFDAEED2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8">
                <a:extLst>
                  <a:ext uri="{FF2B5EF4-FFF2-40B4-BE49-F238E27FC236}">
                    <a16:creationId xmlns:a16="http://schemas.microsoft.com/office/drawing/2014/main" id="{B41FE3CD-3C98-482A-A609-A6D225A07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9">
                <a:extLst>
                  <a:ext uri="{FF2B5EF4-FFF2-40B4-BE49-F238E27FC236}">
                    <a16:creationId xmlns:a16="http://schemas.microsoft.com/office/drawing/2014/main" id="{560B6A1D-DFF2-4794-AFE8-557F46B5A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0">
                <a:extLst>
                  <a:ext uri="{FF2B5EF4-FFF2-40B4-BE49-F238E27FC236}">
                    <a16:creationId xmlns:a16="http://schemas.microsoft.com/office/drawing/2014/main" id="{E6BEC457-4965-413F-9C55-08CA12824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1">
                <a:extLst>
                  <a:ext uri="{FF2B5EF4-FFF2-40B4-BE49-F238E27FC236}">
                    <a16:creationId xmlns:a16="http://schemas.microsoft.com/office/drawing/2014/main" id="{2B5BF3B5-B4F3-45BA-A658-F7E331E14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2">
                <a:extLst>
                  <a:ext uri="{FF2B5EF4-FFF2-40B4-BE49-F238E27FC236}">
                    <a16:creationId xmlns:a16="http://schemas.microsoft.com/office/drawing/2014/main" id="{3797ADA8-F3C8-44D0-855D-84262FEC8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3">
                <a:extLst>
                  <a:ext uri="{FF2B5EF4-FFF2-40B4-BE49-F238E27FC236}">
                    <a16:creationId xmlns:a16="http://schemas.microsoft.com/office/drawing/2014/main" id="{777BF14D-B737-4505-8CCB-FE1CAC53A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3" name="Group 56">
              <a:extLst>
                <a:ext uri="{FF2B5EF4-FFF2-40B4-BE49-F238E27FC236}">
                  <a16:creationId xmlns:a16="http://schemas.microsoft.com/office/drawing/2014/main" id="{58AB255A-7687-4C9E-A417-82788658DD7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4" name="Picture 14">
                <a:extLst>
                  <a:ext uri="{FF2B5EF4-FFF2-40B4-BE49-F238E27FC236}">
                    <a16:creationId xmlns:a16="http://schemas.microsoft.com/office/drawing/2014/main" id="{C87C91F6-39EC-4457-8A3D-593BE73C2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5">
                <a:extLst>
                  <a:ext uri="{FF2B5EF4-FFF2-40B4-BE49-F238E27FC236}">
                    <a16:creationId xmlns:a16="http://schemas.microsoft.com/office/drawing/2014/main" id="{FDFEBC2D-D147-4AE0-A7D2-F5BB305EA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A2F5F60B-EFA2-45A4-9A01-F11F3B443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393745AA-DDE0-42E6-8630-A7BF3B3E9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0BAA15D9-95D0-4A51-BFF6-EECFA513D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EEEC40AD-B2B2-4BF0-A814-EF52F337D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316F1693-B4C7-4897-BB35-B6039436A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C9350E3C-71F3-4162-B0B7-D1CF55E72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2">
                <a:extLst>
                  <a:ext uri="{FF2B5EF4-FFF2-40B4-BE49-F238E27FC236}">
                    <a16:creationId xmlns:a16="http://schemas.microsoft.com/office/drawing/2014/main" id="{B9F04B4C-9F94-433C-ADB4-A604D3A60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3">
                <a:extLst>
                  <a:ext uri="{FF2B5EF4-FFF2-40B4-BE49-F238E27FC236}">
                    <a16:creationId xmlns:a16="http://schemas.microsoft.com/office/drawing/2014/main" id="{BA54193F-1AF2-44DA-A573-0340E3916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CB352202-6BA8-49C5-B409-75E81147A32A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B6BBF958-2F13-4178-8F78-5479AF7069F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F8AF243F-B3FD-4A9F-B611-3CD3AB808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9548F447-103F-4418-9D24-E21444A9F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95561E46-9683-4959-B007-5E8E6B7762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BFEB4438-16CE-4C87-9C8D-D627C141E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76671C18-D7AC-4CD0-A044-5DF5E8C10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47EA195D-BF84-4700-8522-A46911CAE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312F18E1-484C-4BA0-8064-DB67FE442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93AC6C49-87AE-40FD-87FD-08BCDD7A7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63E240E7-6C14-4F01-A720-20EE0A302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CE0523B5-EF83-4138-88C2-D3E2BCDEA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AD69D485-AD5E-4FE6-874B-3D406EF4F03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7627B5BA-B54C-4D77-8F2E-9BC3211B4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4EC97ED2-D509-4E40-BB24-93F1E25A1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3EF9D59B-E0C0-4364-9C52-437CAB7BF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C34C3BE6-1860-45A1-8240-16CDDB2FC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2BB1D89C-11C1-4697-91D4-423C7DB73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DBEC6B05-B3A3-4422-8D2A-999423F76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49736925-61F3-46C5-B5CB-E5C275EA9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F607F722-236B-4B0E-99FF-0CF27FC07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FCB7E958-D2E6-46E2-8D1F-688867550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851EE686-49BD-40DD-BF7B-8A41996CC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26D7B2BA-3960-40E6-B380-0BC21DC68E3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13" name="Picture 14">
                <a:extLst>
                  <a:ext uri="{FF2B5EF4-FFF2-40B4-BE49-F238E27FC236}">
                    <a16:creationId xmlns:a16="http://schemas.microsoft.com/office/drawing/2014/main" id="{E4F99261-6E45-49F0-89BA-C0E42EF2A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5">
                <a:extLst>
                  <a:ext uri="{FF2B5EF4-FFF2-40B4-BE49-F238E27FC236}">
                    <a16:creationId xmlns:a16="http://schemas.microsoft.com/office/drawing/2014/main" id="{5C48B92E-4226-425A-AEA9-2436E6552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6">
                <a:extLst>
                  <a:ext uri="{FF2B5EF4-FFF2-40B4-BE49-F238E27FC236}">
                    <a16:creationId xmlns:a16="http://schemas.microsoft.com/office/drawing/2014/main" id="{83BA8895-7CD9-40B4-AE08-2515E2BA6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7">
                <a:extLst>
                  <a:ext uri="{FF2B5EF4-FFF2-40B4-BE49-F238E27FC236}">
                    <a16:creationId xmlns:a16="http://schemas.microsoft.com/office/drawing/2014/main" id="{1748883A-9CC2-4E32-933D-25B408160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8">
                <a:extLst>
                  <a:ext uri="{FF2B5EF4-FFF2-40B4-BE49-F238E27FC236}">
                    <a16:creationId xmlns:a16="http://schemas.microsoft.com/office/drawing/2014/main" id="{B1F5D1D0-6A16-40DE-8564-2F6D085A6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9">
                <a:extLst>
                  <a:ext uri="{FF2B5EF4-FFF2-40B4-BE49-F238E27FC236}">
                    <a16:creationId xmlns:a16="http://schemas.microsoft.com/office/drawing/2014/main" id="{3A2A2329-1271-46BE-8481-E92E513D3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0">
                <a:extLst>
                  <a:ext uri="{FF2B5EF4-FFF2-40B4-BE49-F238E27FC236}">
                    <a16:creationId xmlns:a16="http://schemas.microsoft.com/office/drawing/2014/main" id="{0EBAE246-F868-435F-93F7-B8A7D1E65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1">
                <a:extLst>
                  <a:ext uri="{FF2B5EF4-FFF2-40B4-BE49-F238E27FC236}">
                    <a16:creationId xmlns:a16="http://schemas.microsoft.com/office/drawing/2014/main" id="{A0227470-B765-4F8B-8EC5-1DE1CA71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2">
                <a:extLst>
                  <a:ext uri="{FF2B5EF4-FFF2-40B4-BE49-F238E27FC236}">
                    <a16:creationId xmlns:a16="http://schemas.microsoft.com/office/drawing/2014/main" id="{40817DAC-4383-4515-AB14-3FA3A25A3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3">
                <a:extLst>
                  <a:ext uri="{FF2B5EF4-FFF2-40B4-BE49-F238E27FC236}">
                    <a16:creationId xmlns:a16="http://schemas.microsoft.com/office/drawing/2014/main" id="{7BD5467D-2396-4F3D-A330-5A4FA3448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72270303-1733-4026-A803-DE773AD6CA5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03" name="Picture 14">
                <a:extLst>
                  <a:ext uri="{FF2B5EF4-FFF2-40B4-BE49-F238E27FC236}">
                    <a16:creationId xmlns:a16="http://schemas.microsoft.com/office/drawing/2014/main" id="{EB3F17A7-0D07-4A00-97C0-1FE89B35F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5">
                <a:extLst>
                  <a:ext uri="{FF2B5EF4-FFF2-40B4-BE49-F238E27FC236}">
                    <a16:creationId xmlns:a16="http://schemas.microsoft.com/office/drawing/2014/main" id="{9137C20C-D5FB-43B4-A663-E1848F8B5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6">
                <a:extLst>
                  <a:ext uri="{FF2B5EF4-FFF2-40B4-BE49-F238E27FC236}">
                    <a16:creationId xmlns:a16="http://schemas.microsoft.com/office/drawing/2014/main" id="{FED19D5C-C073-49F0-9C8A-F11C2E366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7">
                <a:extLst>
                  <a:ext uri="{FF2B5EF4-FFF2-40B4-BE49-F238E27FC236}">
                    <a16:creationId xmlns:a16="http://schemas.microsoft.com/office/drawing/2014/main" id="{07A5AAB4-2902-42EC-8D5B-39E493D0C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8">
                <a:extLst>
                  <a:ext uri="{FF2B5EF4-FFF2-40B4-BE49-F238E27FC236}">
                    <a16:creationId xmlns:a16="http://schemas.microsoft.com/office/drawing/2014/main" id="{33574F9F-9363-462E-8706-5CCD065CA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9">
                <a:extLst>
                  <a:ext uri="{FF2B5EF4-FFF2-40B4-BE49-F238E27FC236}">
                    <a16:creationId xmlns:a16="http://schemas.microsoft.com/office/drawing/2014/main" id="{D4A4D011-4299-4691-B2C4-185543305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0">
                <a:extLst>
                  <a:ext uri="{FF2B5EF4-FFF2-40B4-BE49-F238E27FC236}">
                    <a16:creationId xmlns:a16="http://schemas.microsoft.com/office/drawing/2014/main" id="{A395A030-61B0-4CD6-B965-B412F1D6A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1">
                <a:extLst>
                  <a:ext uri="{FF2B5EF4-FFF2-40B4-BE49-F238E27FC236}">
                    <a16:creationId xmlns:a16="http://schemas.microsoft.com/office/drawing/2014/main" id="{E3550601-04BD-465A-852B-922D3E11D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2">
                <a:extLst>
                  <a:ext uri="{FF2B5EF4-FFF2-40B4-BE49-F238E27FC236}">
                    <a16:creationId xmlns:a16="http://schemas.microsoft.com/office/drawing/2014/main" id="{0F39508D-4875-42F0-A88F-44357A586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3">
                <a:extLst>
                  <a:ext uri="{FF2B5EF4-FFF2-40B4-BE49-F238E27FC236}">
                    <a16:creationId xmlns:a16="http://schemas.microsoft.com/office/drawing/2014/main" id="{D8A8A220-4284-4491-81C6-03005D32D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08C9F4BF-5589-4713-BB29-CBC5912FC5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93" name="Picture 14">
                <a:extLst>
                  <a:ext uri="{FF2B5EF4-FFF2-40B4-BE49-F238E27FC236}">
                    <a16:creationId xmlns:a16="http://schemas.microsoft.com/office/drawing/2014/main" id="{D8FEDE94-3F11-4715-ABE1-FDD72CE82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5">
                <a:extLst>
                  <a:ext uri="{FF2B5EF4-FFF2-40B4-BE49-F238E27FC236}">
                    <a16:creationId xmlns:a16="http://schemas.microsoft.com/office/drawing/2014/main" id="{D0F53A87-1DFD-46C3-81D9-B9E47969C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6">
                <a:extLst>
                  <a:ext uri="{FF2B5EF4-FFF2-40B4-BE49-F238E27FC236}">
                    <a16:creationId xmlns:a16="http://schemas.microsoft.com/office/drawing/2014/main" id="{B8056F6B-0DDD-4668-93C6-55A31BA8E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7">
                <a:extLst>
                  <a:ext uri="{FF2B5EF4-FFF2-40B4-BE49-F238E27FC236}">
                    <a16:creationId xmlns:a16="http://schemas.microsoft.com/office/drawing/2014/main" id="{F19E08AA-94F6-4083-B623-EBBCC628E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8">
                <a:extLst>
                  <a:ext uri="{FF2B5EF4-FFF2-40B4-BE49-F238E27FC236}">
                    <a16:creationId xmlns:a16="http://schemas.microsoft.com/office/drawing/2014/main" id="{56DCEBF6-9289-4D9B-B230-6C43B40ED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9">
                <a:extLst>
                  <a:ext uri="{FF2B5EF4-FFF2-40B4-BE49-F238E27FC236}">
                    <a16:creationId xmlns:a16="http://schemas.microsoft.com/office/drawing/2014/main" id="{A9A1A5BB-107C-4F89-AA7B-55472D80C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0">
                <a:extLst>
                  <a:ext uri="{FF2B5EF4-FFF2-40B4-BE49-F238E27FC236}">
                    <a16:creationId xmlns:a16="http://schemas.microsoft.com/office/drawing/2014/main" id="{3E9B5F86-083A-40DD-8B7F-1A14D88ED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1">
                <a:extLst>
                  <a:ext uri="{FF2B5EF4-FFF2-40B4-BE49-F238E27FC236}">
                    <a16:creationId xmlns:a16="http://schemas.microsoft.com/office/drawing/2014/main" id="{6FC4A4BF-95F6-4C32-B5E8-9DA2D274F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2">
                <a:extLst>
                  <a:ext uri="{FF2B5EF4-FFF2-40B4-BE49-F238E27FC236}">
                    <a16:creationId xmlns:a16="http://schemas.microsoft.com/office/drawing/2014/main" id="{CBB8A965-FB6D-46C2-98D8-AD7450906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3">
                <a:extLst>
                  <a:ext uri="{FF2B5EF4-FFF2-40B4-BE49-F238E27FC236}">
                    <a16:creationId xmlns:a16="http://schemas.microsoft.com/office/drawing/2014/main" id="{9162DC80-D735-4640-B306-D1A9AD73C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841AA200-5576-4E4B-81B0-5DAE1C3740E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83" name="Picture 14">
                <a:extLst>
                  <a:ext uri="{FF2B5EF4-FFF2-40B4-BE49-F238E27FC236}">
                    <a16:creationId xmlns:a16="http://schemas.microsoft.com/office/drawing/2014/main" id="{7F4B7CB1-B89D-4F77-9A45-B20B0D4FC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5">
                <a:extLst>
                  <a:ext uri="{FF2B5EF4-FFF2-40B4-BE49-F238E27FC236}">
                    <a16:creationId xmlns:a16="http://schemas.microsoft.com/office/drawing/2014/main" id="{5CCDC490-7DDE-4319-8393-9D014ADB4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6">
                <a:extLst>
                  <a:ext uri="{FF2B5EF4-FFF2-40B4-BE49-F238E27FC236}">
                    <a16:creationId xmlns:a16="http://schemas.microsoft.com/office/drawing/2014/main" id="{45F9D47D-48CE-4D58-BB2F-DB51F9E22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7">
                <a:extLst>
                  <a:ext uri="{FF2B5EF4-FFF2-40B4-BE49-F238E27FC236}">
                    <a16:creationId xmlns:a16="http://schemas.microsoft.com/office/drawing/2014/main" id="{E40780EA-386E-4CFB-8524-BB690F0F9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8">
                <a:extLst>
                  <a:ext uri="{FF2B5EF4-FFF2-40B4-BE49-F238E27FC236}">
                    <a16:creationId xmlns:a16="http://schemas.microsoft.com/office/drawing/2014/main" id="{43ECA0CE-C466-48F2-8092-0EB63830F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9">
                <a:extLst>
                  <a:ext uri="{FF2B5EF4-FFF2-40B4-BE49-F238E27FC236}">
                    <a16:creationId xmlns:a16="http://schemas.microsoft.com/office/drawing/2014/main" id="{D22C2047-3D13-436A-B62E-2239A2E88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0">
                <a:extLst>
                  <a:ext uri="{FF2B5EF4-FFF2-40B4-BE49-F238E27FC236}">
                    <a16:creationId xmlns:a16="http://schemas.microsoft.com/office/drawing/2014/main" id="{6D2C829B-831C-400F-80CC-09CB79731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1">
                <a:extLst>
                  <a:ext uri="{FF2B5EF4-FFF2-40B4-BE49-F238E27FC236}">
                    <a16:creationId xmlns:a16="http://schemas.microsoft.com/office/drawing/2014/main" id="{C9A97A94-D5A9-4C33-AA42-4FF51D4D5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2">
                <a:extLst>
                  <a:ext uri="{FF2B5EF4-FFF2-40B4-BE49-F238E27FC236}">
                    <a16:creationId xmlns:a16="http://schemas.microsoft.com/office/drawing/2014/main" id="{D2F62546-579F-4589-B0CE-3799D1426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3">
                <a:extLst>
                  <a:ext uri="{FF2B5EF4-FFF2-40B4-BE49-F238E27FC236}">
                    <a16:creationId xmlns:a16="http://schemas.microsoft.com/office/drawing/2014/main" id="{88C7D017-3334-4C82-BE10-523AF4E3A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" name="Group 56">
              <a:extLst>
                <a:ext uri="{FF2B5EF4-FFF2-40B4-BE49-F238E27FC236}">
                  <a16:creationId xmlns:a16="http://schemas.microsoft.com/office/drawing/2014/main" id="{BB4DA112-1682-4F71-B883-DD0E4910824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CFC9DEFD-FA31-4F16-965E-CB9F859D6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58B7E7EB-9A85-4EC7-9D11-1D75D3B63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0A4905BB-C903-4502-9BD7-0A24ABF13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C1E1CBEE-9FBD-4DA0-BF72-1088C0FDB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8F5AF37E-A9B6-4BCA-A7A7-F9EA57F31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EEB908E7-58C2-49E2-8F19-CEE86E7E0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B0446441-FA61-4361-A977-7DF7CF7A4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7B9A94C8-1F2D-4038-93F6-0B9B007D7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0C4CCE74-310C-48FC-80D0-77B39C3F4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3C3C3C00-1D99-4CF0-974D-1A53EB29A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0" name="Group 56">
              <a:extLst>
                <a:ext uri="{FF2B5EF4-FFF2-40B4-BE49-F238E27FC236}">
                  <a16:creationId xmlns:a16="http://schemas.microsoft.com/office/drawing/2014/main" id="{0E366B4B-B43F-4C1E-B406-4DABCD02B20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1FDF5CCF-CBC1-4B6C-990D-29EF278F1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AE463BBA-8A98-4057-A827-CC4A93D81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F1D4C113-DC64-46D1-BCED-8FBD813D0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C5A94414-98C2-44EF-ABC8-3812FBD12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B64377DC-A2EF-42E3-B114-9A2EF8BCB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DD3D9180-2336-49CC-9702-CBAC8969C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A891E6B1-0DE7-40BB-B4D4-FA2450DF3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B9866054-A214-4947-8FBA-0D447D798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5275899E-D1C0-4C03-868D-FFE2ABEAA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CD646342-5A6B-47B3-AEAA-82D46596C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1" name="Group 56">
              <a:extLst>
                <a:ext uri="{FF2B5EF4-FFF2-40B4-BE49-F238E27FC236}">
                  <a16:creationId xmlns:a16="http://schemas.microsoft.com/office/drawing/2014/main" id="{0C6255CB-E362-435C-84E1-BFE093546D8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97DB2348-1D89-488D-B602-FA4B83BB7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F440F17E-A152-4617-A8DA-B4751CEF9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58F47AE3-B844-4C66-9155-39756BA0B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BF9BF9A8-DAA6-481E-A1CA-FB2745D88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DF028A81-7756-4C46-A21C-6D23BBE26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7B1363FD-B338-4870-BE35-E4D567DA8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89CF6D3E-BC6A-43A3-AACC-8D094C541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13A23090-6FCF-42FA-B366-861DA3F0B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FFA099C0-023C-45C0-839E-85B2C2129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4487EF0D-4CA9-4167-A263-E4801ABEE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42" name="Group 56">
              <a:extLst>
                <a:ext uri="{FF2B5EF4-FFF2-40B4-BE49-F238E27FC236}">
                  <a16:creationId xmlns:a16="http://schemas.microsoft.com/office/drawing/2014/main" id="{DA28BBC8-8AC7-421A-81AF-0442B0505E1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43" name="Picture 14">
                <a:extLst>
                  <a:ext uri="{FF2B5EF4-FFF2-40B4-BE49-F238E27FC236}">
                    <a16:creationId xmlns:a16="http://schemas.microsoft.com/office/drawing/2014/main" id="{C8BDE074-97A3-4A37-A172-C892BBF89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5">
                <a:extLst>
                  <a:ext uri="{FF2B5EF4-FFF2-40B4-BE49-F238E27FC236}">
                    <a16:creationId xmlns:a16="http://schemas.microsoft.com/office/drawing/2014/main" id="{72D28420-C664-48CA-B206-1F1738EBE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6">
                <a:extLst>
                  <a:ext uri="{FF2B5EF4-FFF2-40B4-BE49-F238E27FC236}">
                    <a16:creationId xmlns:a16="http://schemas.microsoft.com/office/drawing/2014/main" id="{B410BC2F-81DD-403C-ABB7-0A82E1E55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7">
                <a:extLst>
                  <a:ext uri="{FF2B5EF4-FFF2-40B4-BE49-F238E27FC236}">
                    <a16:creationId xmlns:a16="http://schemas.microsoft.com/office/drawing/2014/main" id="{CF2E57D3-597E-410A-B808-0BFF9DDBC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8">
                <a:extLst>
                  <a:ext uri="{FF2B5EF4-FFF2-40B4-BE49-F238E27FC236}">
                    <a16:creationId xmlns:a16="http://schemas.microsoft.com/office/drawing/2014/main" id="{FDB2F219-CE75-46F2-8979-0CB222486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9">
                <a:extLst>
                  <a:ext uri="{FF2B5EF4-FFF2-40B4-BE49-F238E27FC236}">
                    <a16:creationId xmlns:a16="http://schemas.microsoft.com/office/drawing/2014/main" id="{0FFBC6CC-C7AD-499E-B745-750C18ECF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0">
                <a:extLst>
                  <a:ext uri="{FF2B5EF4-FFF2-40B4-BE49-F238E27FC236}">
                    <a16:creationId xmlns:a16="http://schemas.microsoft.com/office/drawing/2014/main" id="{82F284CF-1C21-4D82-BD6E-68580BE77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1">
                <a:extLst>
                  <a:ext uri="{FF2B5EF4-FFF2-40B4-BE49-F238E27FC236}">
                    <a16:creationId xmlns:a16="http://schemas.microsoft.com/office/drawing/2014/main" id="{F32285DF-603D-404A-AE49-06712B0EB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2">
                <a:extLst>
                  <a:ext uri="{FF2B5EF4-FFF2-40B4-BE49-F238E27FC236}">
                    <a16:creationId xmlns:a16="http://schemas.microsoft.com/office/drawing/2014/main" id="{C9BCE849-E01B-46A0-AD43-905F12E89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3">
                <a:extLst>
                  <a:ext uri="{FF2B5EF4-FFF2-40B4-BE49-F238E27FC236}">
                    <a16:creationId xmlns:a16="http://schemas.microsoft.com/office/drawing/2014/main" id="{DBA28217-9A65-4F17-BE35-FF30AF479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5E062D44-A220-4E2A-9534-96660036AA07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9D06654F-23DC-46CA-A5EE-0B042BFD32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4" name="Picture 14">
                <a:extLst>
                  <a:ext uri="{FF2B5EF4-FFF2-40B4-BE49-F238E27FC236}">
                    <a16:creationId xmlns:a16="http://schemas.microsoft.com/office/drawing/2014/main" id="{014E17D4-E9ED-4670-9F30-768912BB7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5">
                <a:extLst>
                  <a:ext uri="{FF2B5EF4-FFF2-40B4-BE49-F238E27FC236}">
                    <a16:creationId xmlns:a16="http://schemas.microsoft.com/office/drawing/2014/main" id="{E7F86C0D-02F8-4E77-80AE-9F0B543F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6">
                <a:extLst>
                  <a:ext uri="{FF2B5EF4-FFF2-40B4-BE49-F238E27FC236}">
                    <a16:creationId xmlns:a16="http://schemas.microsoft.com/office/drawing/2014/main" id="{1AD0522F-04C1-4785-BBED-F1730020A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7">
                <a:extLst>
                  <a:ext uri="{FF2B5EF4-FFF2-40B4-BE49-F238E27FC236}">
                    <a16:creationId xmlns:a16="http://schemas.microsoft.com/office/drawing/2014/main" id="{9B555E80-BDA2-46F9-9C9A-B56018E79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8">
                <a:extLst>
                  <a:ext uri="{FF2B5EF4-FFF2-40B4-BE49-F238E27FC236}">
                    <a16:creationId xmlns:a16="http://schemas.microsoft.com/office/drawing/2014/main" id="{B2FC0782-411C-42D6-B66F-0BA07F90D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9">
                <a:extLst>
                  <a:ext uri="{FF2B5EF4-FFF2-40B4-BE49-F238E27FC236}">
                    <a16:creationId xmlns:a16="http://schemas.microsoft.com/office/drawing/2014/main" id="{59F6F3E6-7567-4591-96BB-646C33C3A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0">
                <a:extLst>
                  <a:ext uri="{FF2B5EF4-FFF2-40B4-BE49-F238E27FC236}">
                    <a16:creationId xmlns:a16="http://schemas.microsoft.com/office/drawing/2014/main" id="{C4B57627-F361-45DC-B1FC-EBF3C00E2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1">
                <a:extLst>
                  <a:ext uri="{FF2B5EF4-FFF2-40B4-BE49-F238E27FC236}">
                    <a16:creationId xmlns:a16="http://schemas.microsoft.com/office/drawing/2014/main" id="{035E6E0A-423F-4BBA-B6B9-FB37A431D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2">
                <a:extLst>
                  <a:ext uri="{FF2B5EF4-FFF2-40B4-BE49-F238E27FC236}">
                    <a16:creationId xmlns:a16="http://schemas.microsoft.com/office/drawing/2014/main" id="{0F5CA909-1922-4E15-9999-8B77D2217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3">
                <a:extLst>
                  <a:ext uri="{FF2B5EF4-FFF2-40B4-BE49-F238E27FC236}">
                    <a16:creationId xmlns:a16="http://schemas.microsoft.com/office/drawing/2014/main" id="{2BF1144F-C2B4-45B5-A582-8FE7FCBDF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EA53789A-EEFA-4E97-AD73-3BA0E57D580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4" name="Picture 14">
                <a:extLst>
                  <a:ext uri="{FF2B5EF4-FFF2-40B4-BE49-F238E27FC236}">
                    <a16:creationId xmlns:a16="http://schemas.microsoft.com/office/drawing/2014/main" id="{E91AD955-9F53-4DF6-8352-20941D2BB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5">
                <a:extLst>
                  <a:ext uri="{FF2B5EF4-FFF2-40B4-BE49-F238E27FC236}">
                    <a16:creationId xmlns:a16="http://schemas.microsoft.com/office/drawing/2014/main" id="{4CC96977-FD62-40C7-AFE8-A22227A7B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6">
                <a:extLst>
                  <a:ext uri="{FF2B5EF4-FFF2-40B4-BE49-F238E27FC236}">
                    <a16:creationId xmlns:a16="http://schemas.microsoft.com/office/drawing/2014/main" id="{1A9D7F22-018B-4EDA-BD5E-8EC546D81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7">
                <a:extLst>
                  <a:ext uri="{FF2B5EF4-FFF2-40B4-BE49-F238E27FC236}">
                    <a16:creationId xmlns:a16="http://schemas.microsoft.com/office/drawing/2014/main" id="{14E403B5-9AB0-4B93-A721-19CEEE63C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8">
                <a:extLst>
                  <a:ext uri="{FF2B5EF4-FFF2-40B4-BE49-F238E27FC236}">
                    <a16:creationId xmlns:a16="http://schemas.microsoft.com/office/drawing/2014/main" id="{F14DE260-63E7-4308-9B40-B3AD8079E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9">
                <a:extLst>
                  <a:ext uri="{FF2B5EF4-FFF2-40B4-BE49-F238E27FC236}">
                    <a16:creationId xmlns:a16="http://schemas.microsoft.com/office/drawing/2014/main" id="{C648F9A8-99E0-4357-8D8B-CFA6E8448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0">
                <a:extLst>
                  <a:ext uri="{FF2B5EF4-FFF2-40B4-BE49-F238E27FC236}">
                    <a16:creationId xmlns:a16="http://schemas.microsoft.com/office/drawing/2014/main" id="{699C19AB-C27C-4EA8-8173-C2859D097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1">
                <a:extLst>
                  <a:ext uri="{FF2B5EF4-FFF2-40B4-BE49-F238E27FC236}">
                    <a16:creationId xmlns:a16="http://schemas.microsoft.com/office/drawing/2014/main" id="{5D15D777-DF88-4418-8BFF-B2238385D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2">
                <a:extLst>
                  <a:ext uri="{FF2B5EF4-FFF2-40B4-BE49-F238E27FC236}">
                    <a16:creationId xmlns:a16="http://schemas.microsoft.com/office/drawing/2014/main" id="{FB7F9FAD-BB91-4BA6-997F-043644F7C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3">
                <a:extLst>
                  <a:ext uri="{FF2B5EF4-FFF2-40B4-BE49-F238E27FC236}">
                    <a16:creationId xmlns:a16="http://schemas.microsoft.com/office/drawing/2014/main" id="{E20C7074-1385-49C7-BA21-592963D04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BFCB6BCC-BF5C-4446-BBCC-7C30068D892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4" name="Picture 14">
                <a:extLst>
                  <a:ext uri="{FF2B5EF4-FFF2-40B4-BE49-F238E27FC236}">
                    <a16:creationId xmlns:a16="http://schemas.microsoft.com/office/drawing/2014/main" id="{4F2B91C9-5C1E-4877-A6F1-F25364DFE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5">
                <a:extLst>
                  <a:ext uri="{FF2B5EF4-FFF2-40B4-BE49-F238E27FC236}">
                    <a16:creationId xmlns:a16="http://schemas.microsoft.com/office/drawing/2014/main" id="{5F242A2C-D6A8-4C6C-963D-338862018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6">
                <a:extLst>
                  <a:ext uri="{FF2B5EF4-FFF2-40B4-BE49-F238E27FC236}">
                    <a16:creationId xmlns:a16="http://schemas.microsoft.com/office/drawing/2014/main" id="{4DB124B8-0B75-4118-9C0A-DA11A38F2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7">
                <a:extLst>
                  <a:ext uri="{FF2B5EF4-FFF2-40B4-BE49-F238E27FC236}">
                    <a16:creationId xmlns:a16="http://schemas.microsoft.com/office/drawing/2014/main" id="{F8BAC4CB-D528-49A2-BCFF-ABEC90F5C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8">
                <a:extLst>
                  <a:ext uri="{FF2B5EF4-FFF2-40B4-BE49-F238E27FC236}">
                    <a16:creationId xmlns:a16="http://schemas.microsoft.com/office/drawing/2014/main" id="{2A591433-B92C-49FF-8B35-0C51AA36A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9">
                <a:extLst>
                  <a:ext uri="{FF2B5EF4-FFF2-40B4-BE49-F238E27FC236}">
                    <a16:creationId xmlns:a16="http://schemas.microsoft.com/office/drawing/2014/main" id="{073CE5EC-461E-42F9-A887-4F321D595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0">
                <a:extLst>
                  <a:ext uri="{FF2B5EF4-FFF2-40B4-BE49-F238E27FC236}">
                    <a16:creationId xmlns:a16="http://schemas.microsoft.com/office/drawing/2014/main" id="{A345B447-2D3F-4710-9F8E-DEC1F849C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1">
                <a:extLst>
                  <a:ext uri="{FF2B5EF4-FFF2-40B4-BE49-F238E27FC236}">
                    <a16:creationId xmlns:a16="http://schemas.microsoft.com/office/drawing/2014/main" id="{D4B0326C-94EA-4735-A049-85AA9B0AD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2">
                <a:extLst>
                  <a:ext uri="{FF2B5EF4-FFF2-40B4-BE49-F238E27FC236}">
                    <a16:creationId xmlns:a16="http://schemas.microsoft.com/office/drawing/2014/main" id="{31377B7C-F948-43F8-B613-BEA577472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3">
                <a:extLst>
                  <a:ext uri="{FF2B5EF4-FFF2-40B4-BE49-F238E27FC236}">
                    <a16:creationId xmlns:a16="http://schemas.microsoft.com/office/drawing/2014/main" id="{BB386F4E-4CFF-432D-826F-D23D5B3DE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5C05D7C6-EC9C-4601-9726-43EFAD90A72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4" name="Picture 14">
                <a:extLst>
                  <a:ext uri="{FF2B5EF4-FFF2-40B4-BE49-F238E27FC236}">
                    <a16:creationId xmlns:a16="http://schemas.microsoft.com/office/drawing/2014/main" id="{6F781577-CE9B-4D92-9D6D-27682605C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5">
                <a:extLst>
                  <a:ext uri="{FF2B5EF4-FFF2-40B4-BE49-F238E27FC236}">
                    <a16:creationId xmlns:a16="http://schemas.microsoft.com/office/drawing/2014/main" id="{B3FD3D70-1C94-4F0E-B195-B5E704FAE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6">
                <a:extLst>
                  <a:ext uri="{FF2B5EF4-FFF2-40B4-BE49-F238E27FC236}">
                    <a16:creationId xmlns:a16="http://schemas.microsoft.com/office/drawing/2014/main" id="{89C00EE6-F890-4489-9EA5-5EAA542D4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7">
                <a:extLst>
                  <a:ext uri="{FF2B5EF4-FFF2-40B4-BE49-F238E27FC236}">
                    <a16:creationId xmlns:a16="http://schemas.microsoft.com/office/drawing/2014/main" id="{3C7D152E-B120-4432-80FD-41D44EB9E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8">
                <a:extLst>
                  <a:ext uri="{FF2B5EF4-FFF2-40B4-BE49-F238E27FC236}">
                    <a16:creationId xmlns:a16="http://schemas.microsoft.com/office/drawing/2014/main" id="{AE3DAE26-8285-4C3A-AC50-B13BDD491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9">
                <a:extLst>
                  <a:ext uri="{FF2B5EF4-FFF2-40B4-BE49-F238E27FC236}">
                    <a16:creationId xmlns:a16="http://schemas.microsoft.com/office/drawing/2014/main" id="{46DE48FF-3733-41FF-A246-80105D743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0">
                <a:extLst>
                  <a:ext uri="{FF2B5EF4-FFF2-40B4-BE49-F238E27FC236}">
                    <a16:creationId xmlns:a16="http://schemas.microsoft.com/office/drawing/2014/main" id="{FADF29BB-FCE8-499F-A6B0-2E3C6E446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1">
                <a:extLst>
                  <a:ext uri="{FF2B5EF4-FFF2-40B4-BE49-F238E27FC236}">
                    <a16:creationId xmlns:a16="http://schemas.microsoft.com/office/drawing/2014/main" id="{6A9B9219-5AAB-46E2-9817-B30025273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2">
                <a:extLst>
                  <a:ext uri="{FF2B5EF4-FFF2-40B4-BE49-F238E27FC236}">
                    <a16:creationId xmlns:a16="http://schemas.microsoft.com/office/drawing/2014/main" id="{3B36E374-FA63-4B8A-9D0A-931C04FA3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3">
                <a:extLst>
                  <a:ext uri="{FF2B5EF4-FFF2-40B4-BE49-F238E27FC236}">
                    <a16:creationId xmlns:a16="http://schemas.microsoft.com/office/drawing/2014/main" id="{8FC5EAE0-5B45-49C0-A67B-50F531748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535E7ACB-0035-4C72-B3A6-32602A7EBF5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4" name="Picture 14">
                <a:extLst>
                  <a:ext uri="{FF2B5EF4-FFF2-40B4-BE49-F238E27FC236}">
                    <a16:creationId xmlns:a16="http://schemas.microsoft.com/office/drawing/2014/main" id="{2CE31E59-E4F3-4D51-A37A-FA395017E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5">
                <a:extLst>
                  <a:ext uri="{FF2B5EF4-FFF2-40B4-BE49-F238E27FC236}">
                    <a16:creationId xmlns:a16="http://schemas.microsoft.com/office/drawing/2014/main" id="{40A21AC5-F6BC-4550-A426-AC331D5CD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6">
                <a:extLst>
                  <a:ext uri="{FF2B5EF4-FFF2-40B4-BE49-F238E27FC236}">
                    <a16:creationId xmlns:a16="http://schemas.microsoft.com/office/drawing/2014/main" id="{F0AB2559-596E-4A8B-9780-E4C319F68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7">
                <a:extLst>
                  <a:ext uri="{FF2B5EF4-FFF2-40B4-BE49-F238E27FC236}">
                    <a16:creationId xmlns:a16="http://schemas.microsoft.com/office/drawing/2014/main" id="{839E0F48-0530-4AC6-ABEA-747C7F271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8">
                <a:extLst>
                  <a:ext uri="{FF2B5EF4-FFF2-40B4-BE49-F238E27FC236}">
                    <a16:creationId xmlns:a16="http://schemas.microsoft.com/office/drawing/2014/main" id="{8798F1DF-A621-4CBB-88EB-4C0DB427F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9">
                <a:extLst>
                  <a:ext uri="{FF2B5EF4-FFF2-40B4-BE49-F238E27FC236}">
                    <a16:creationId xmlns:a16="http://schemas.microsoft.com/office/drawing/2014/main" id="{1135FC09-2663-476E-AED4-3283DF270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0">
                <a:extLst>
                  <a:ext uri="{FF2B5EF4-FFF2-40B4-BE49-F238E27FC236}">
                    <a16:creationId xmlns:a16="http://schemas.microsoft.com/office/drawing/2014/main" id="{5826930C-0003-4AF6-A755-AB08954F8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1">
                <a:extLst>
                  <a:ext uri="{FF2B5EF4-FFF2-40B4-BE49-F238E27FC236}">
                    <a16:creationId xmlns:a16="http://schemas.microsoft.com/office/drawing/2014/main" id="{BA176C1A-2171-4124-84A1-E8C96B242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2">
                <a:extLst>
                  <a:ext uri="{FF2B5EF4-FFF2-40B4-BE49-F238E27FC236}">
                    <a16:creationId xmlns:a16="http://schemas.microsoft.com/office/drawing/2014/main" id="{5455A162-83E9-4A16-977A-C72628E67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3">
                <a:extLst>
                  <a:ext uri="{FF2B5EF4-FFF2-40B4-BE49-F238E27FC236}">
                    <a16:creationId xmlns:a16="http://schemas.microsoft.com/office/drawing/2014/main" id="{B4600C50-FD46-4199-8B84-17526353F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CF9226A8-1EC6-4E8C-AAC2-12028ACF95E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4" name="Picture 14">
                <a:extLst>
                  <a:ext uri="{FF2B5EF4-FFF2-40B4-BE49-F238E27FC236}">
                    <a16:creationId xmlns:a16="http://schemas.microsoft.com/office/drawing/2014/main" id="{8A24122D-5084-4406-B08B-17CAD0CEF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5">
                <a:extLst>
                  <a:ext uri="{FF2B5EF4-FFF2-40B4-BE49-F238E27FC236}">
                    <a16:creationId xmlns:a16="http://schemas.microsoft.com/office/drawing/2014/main" id="{232F1B0E-7861-4F2F-96E0-DA5DF4FB4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6">
                <a:extLst>
                  <a:ext uri="{FF2B5EF4-FFF2-40B4-BE49-F238E27FC236}">
                    <a16:creationId xmlns:a16="http://schemas.microsoft.com/office/drawing/2014/main" id="{5984A6E0-6A0D-4B90-BF6E-6EEBB223C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7">
                <a:extLst>
                  <a:ext uri="{FF2B5EF4-FFF2-40B4-BE49-F238E27FC236}">
                    <a16:creationId xmlns:a16="http://schemas.microsoft.com/office/drawing/2014/main" id="{B15D49E5-9ACF-4E03-9DF2-5880EC8AB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8">
                <a:extLst>
                  <a:ext uri="{FF2B5EF4-FFF2-40B4-BE49-F238E27FC236}">
                    <a16:creationId xmlns:a16="http://schemas.microsoft.com/office/drawing/2014/main" id="{06716130-30C8-484D-BAB7-EC2D38AD5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9">
                <a:extLst>
                  <a:ext uri="{FF2B5EF4-FFF2-40B4-BE49-F238E27FC236}">
                    <a16:creationId xmlns:a16="http://schemas.microsoft.com/office/drawing/2014/main" id="{656C6A5E-DE89-41C2-981E-3D35ED065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0">
                <a:extLst>
                  <a:ext uri="{FF2B5EF4-FFF2-40B4-BE49-F238E27FC236}">
                    <a16:creationId xmlns:a16="http://schemas.microsoft.com/office/drawing/2014/main" id="{01458C33-2306-4E22-8D4E-E4A321E60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1">
                <a:extLst>
                  <a:ext uri="{FF2B5EF4-FFF2-40B4-BE49-F238E27FC236}">
                    <a16:creationId xmlns:a16="http://schemas.microsoft.com/office/drawing/2014/main" id="{C23C66AE-AA52-4DE4-9389-F4899D0A6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2">
                <a:extLst>
                  <a:ext uri="{FF2B5EF4-FFF2-40B4-BE49-F238E27FC236}">
                    <a16:creationId xmlns:a16="http://schemas.microsoft.com/office/drawing/2014/main" id="{E7D91AAA-B345-434D-9668-183132099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3">
                <a:extLst>
                  <a:ext uri="{FF2B5EF4-FFF2-40B4-BE49-F238E27FC236}">
                    <a16:creationId xmlns:a16="http://schemas.microsoft.com/office/drawing/2014/main" id="{686B08DE-17DB-4CD2-81C5-FD8B8C53D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0" name="Group 56">
              <a:extLst>
                <a:ext uri="{FF2B5EF4-FFF2-40B4-BE49-F238E27FC236}">
                  <a16:creationId xmlns:a16="http://schemas.microsoft.com/office/drawing/2014/main" id="{5A96C778-C477-4BAA-B7D0-6962513134D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4" name="Picture 14">
                <a:extLst>
                  <a:ext uri="{FF2B5EF4-FFF2-40B4-BE49-F238E27FC236}">
                    <a16:creationId xmlns:a16="http://schemas.microsoft.com/office/drawing/2014/main" id="{1A8CE67A-12EA-4BF5-A5AC-2F5CEA85C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5">
                <a:extLst>
                  <a:ext uri="{FF2B5EF4-FFF2-40B4-BE49-F238E27FC236}">
                    <a16:creationId xmlns:a16="http://schemas.microsoft.com/office/drawing/2014/main" id="{B3628821-5803-462C-9984-A7ABC008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6">
                <a:extLst>
                  <a:ext uri="{FF2B5EF4-FFF2-40B4-BE49-F238E27FC236}">
                    <a16:creationId xmlns:a16="http://schemas.microsoft.com/office/drawing/2014/main" id="{1B800DBE-1C79-4219-B591-8F0D1A28D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7">
                <a:extLst>
                  <a:ext uri="{FF2B5EF4-FFF2-40B4-BE49-F238E27FC236}">
                    <a16:creationId xmlns:a16="http://schemas.microsoft.com/office/drawing/2014/main" id="{1EDF4333-7EF0-4653-B376-C645626B5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8">
                <a:extLst>
                  <a:ext uri="{FF2B5EF4-FFF2-40B4-BE49-F238E27FC236}">
                    <a16:creationId xmlns:a16="http://schemas.microsoft.com/office/drawing/2014/main" id="{A5B20340-38A6-4EC3-B51D-DE446F0DB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9">
                <a:extLst>
                  <a:ext uri="{FF2B5EF4-FFF2-40B4-BE49-F238E27FC236}">
                    <a16:creationId xmlns:a16="http://schemas.microsoft.com/office/drawing/2014/main" id="{03AA43FC-7E2C-456F-AF5A-C0F9A5119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0">
                <a:extLst>
                  <a:ext uri="{FF2B5EF4-FFF2-40B4-BE49-F238E27FC236}">
                    <a16:creationId xmlns:a16="http://schemas.microsoft.com/office/drawing/2014/main" id="{2321B66D-9EEC-44B4-AEF5-36E4A5DEC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1">
                <a:extLst>
                  <a:ext uri="{FF2B5EF4-FFF2-40B4-BE49-F238E27FC236}">
                    <a16:creationId xmlns:a16="http://schemas.microsoft.com/office/drawing/2014/main" id="{27701501-A0A8-491B-9432-C99F5644B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2">
                <a:extLst>
                  <a:ext uri="{FF2B5EF4-FFF2-40B4-BE49-F238E27FC236}">
                    <a16:creationId xmlns:a16="http://schemas.microsoft.com/office/drawing/2014/main" id="{5A7F5CD1-F0C5-4B1C-80D4-34DCCACE1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3">
                <a:extLst>
                  <a:ext uri="{FF2B5EF4-FFF2-40B4-BE49-F238E27FC236}">
                    <a16:creationId xmlns:a16="http://schemas.microsoft.com/office/drawing/2014/main" id="{7EAB94F0-FD6B-4C97-9F02-56000EA24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1" name="Group 56">
              <a:extLst>
                <a:ext uri="{FF2B5EF4-FFF2-40B4-BE49-F238E27FC236}">
                  <a16:creationId xmlns:a16="http://schemas.microsoft.com/office/drawing/2014/main" id="{BDC54515-0252-40B4-B9A8-D3AA1EC4446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C54C1FFF-EFD2-4F72-8946-DB7F43D57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ABBF498D-51A6-4F81-A07B-042686628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578A673A-D18D-4589-A4BB-646B0A854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FC1B71BD-3384-49A0-8B53-270203674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FEF89F19-D17B-4B43-972D-7CFD409CF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03609336-085C-4CF1-B88C-F8DCD1D7E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939FEEE9-FC70-4D6F-851A-B35C7FE2C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7E5D41D9-BEA5-47E4-85C1-681C75C31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A6AB3CC1-4FF6-43E8-B624-23ACBE469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67DEDCB5-2063-41C8-B327-1D276776F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2" name="Group 56">
              <a:extLst>
                <a:ext uri="{FF2B5EF4-FFF2-40B4-BE49-F238E27FC236}">
                  <a16:creationId xmlns:a16="http://schemas.microsoft.com/office/drawing/2014/main" id="{26826F99-78D7-4991-B643-025FDBFA5CD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CCC7C3FC-0277-4E6C-92AB-CF651557E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A70E8197-223F-4371-A463-16C0B2745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8F0EEE8E-636E-495F-9D90-A9BA550EB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22186F5A-DD37-4997-829A-A34C21300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D794BBB9-B201-4CC6-99B5-70D37EDBF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9F1DBCFF-9E7E-4F6A-96A8-B6A8CA4C5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12680663-2B1B-4F73-B07E-DBE234CB3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98AE8731-2B28-4404-8CA7-BBD8BF3B3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AAC0EE30-F537-43D7-8956-5AE940E92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35E77A78-E026-4F91-9524-43E8B818C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53" name="Group 56">
              <a:extLst>
                <a:ext uri="{FF2B5EF4-FFF2-40B4-BE49-F238E27FC236}">
                  <a16:creationId xmlns:a16="http://schemas.microsoft.com/office/drawing/2014/main" id="{9A4A8565-CD61-493F-A7A6-EE0DCCAB3E0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4" name="Picture 14">
                <a:extLst>
                  <a:ext uri="{FF2B5EF4-FFF2-40B4-BE49-F238E27FC236}">
                    <a16:creationId xmlns:a16="http://schemas.microsoft.com/office/drawing/2014/main" id="{0631BA62-DC60-4D3C-BBC4-A1AE1C919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5">
                <a:extLst>
                  <a:ext uri="{FF2B5EF4-FFF2-40B4-BE49-F238E27FC236}">
                    <a16:creationId xmlns:a16="http://schemas.microsoft.com/office/drawing/2014/main" id="{67285419-CFF5-4CD4-B9B1-0D5F360E58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6">
                <a:extLst>
                  <a:ext uri="{FF2B5EF4-FFF2-40B4-BE49-F238E27FC236}">
                    <a16:creationId xmlns:a16="http://schemas.microsoft.com/office/drawing/2014/main" id="{B087C16E-0A72-4390-B9E7-BD16D69BF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7">
                <a:extLst>
                  <a:ext uri="{FF2B5EF4-FFF2-40B4-BE49-F238E27FC236}">
                    <a16:creationId xmlns:a16="http://schemas.microsoft.com/office/drawing/2014/main" id="{7F808DAA-AF44-4EDE-BB27-98B93E5A1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8">
                <a:extLst>
                  <a:ext uri="{FF2B5EF4-FFF2-40B4-BE49-F238E27FC236}">
                    <a16:creationId xmlns:a16="http://schemas.microsoft.com/office/drawing/2014/main" id="{8E5CE2B3-152D-4993-B83B-CE7361D43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9">
                <a:extLst>
                  <a:ext uri="{FF2B5EF4-FFF2-40B4-BE49-F238E27FC236}">
                    <a16:creationId xmlns:a16="http://schemas.microsoft.com/office/drawing/2014/main" id="{7FECAD4E-FF35-4010-80B6-110FC66D8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0">
                <a:extLst>
                  <a:ext uri="{FF2B5EF4-FFF2-40B4-BE49-F238E27FC236}">
                    <a16:creationId xmlns:a16="http://schemas.microsoft.com/office/drawing/2014/main" id="{4EB11F5C-69D0-495C-9657-4ACB0C813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1">
                <a:extLst>
                  <a:ext uri="{FF2B5EF4-FFF2-40B4-BE49-F238E27FC236}">
                    <a16:creationId xmlns:a16="http://schemas.microsoft.com/office/drawing/2014/main" id="{E74C41F3-3935-44A9-A3B4-CC0F85081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2">
                <a:extLst>
                  <a:ext uri="{FF2B5EF4-FFF2-40B4-BE49-F238E27FC236}">
                    <a16:creationId xmlns:a16="http://schemas.microsoft.com/office/drawing/2014/main" id="{6D80FDCB-B215-47D9-A42A-11CAD6BF9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3">
                <a:extLst>
                  <a:ext uri="{FF2B5EF4-FFF2-40B4-BE49-F238E27FC236}">
                    <a16:creationId xmlns:a16="http://schemas.microsoft.com/office/drawing/2014/main" id="{65C0E194-A75A-4773-82A0-175B81996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54" name="Group 56">
            <a:extLst>
              <a:ext uri="{FF2B5EF4-FFF2-40B4-BE49-F238E27FC236}">
                <a16:creationId xmlns:a16="http://schemas.microsoft.com/office/drawing/2014/main" id="{48DA773B-06E9-4032-9300-D487935AA041}"/>
              </a:ext>
            </a:extLst>
          </p:cNvPr>
          <p:cNvGrpSpPr/>
          <p:nvPr/>
        </p:nvGrpSpPr>
        <p:grpSpPr>
          <a:xfrm>
            <a:off x="5934995" y="1663536"/>
            <a:ext cx="1539560" cy="171967"/>
            <a:chOff x="7746380" y="2949426"/>
            <a:chExt cx="2188691" cy="244475"/>
          </a:xfrm>
        </p:grpSpPr>
        <p:pic>
          <p:nvPicPr>
            <p:cNvPr id="455" name="Picture 14">
              <a:extLst>
                <a:ext uri="{FF2B5EF4-FFF2-40B4-BE49-F238E27FC236}">
                  <a16:creationId xmlns:a16="http://schemas.microsoft.com/office/drawing/2014/main" id="{5ABE6FB5-40D1-49BB-A089-22A1938A4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5">
              <a:extLst>
                <a:ext uri="{FF2B5EF4-FFF2-40B4-BE49-F238E27FC236}">
                  <a16:creationId xmlns:a16="http://schemas.microsoft.com/office/drawing/2014/main" id="{B27CF64B-A92E-4CDD-999E-8E3493593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16">
              <a:extLst>
                <a:ext uri="{FF2B5EF4-FFF2-40B4-BE49-F238E27FC236}">
                  <a16:creationId xmlns:a16="http://schemas.microsoft.com/office/drawing/2014/main" id="{0FA3108F-B70B-4C93-87BE-0959024D59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17">
              <a:extLst>
                <a:ext uri="{FF2B5EF4-FFF2-40B4-BE49-F238E27FC236}">
                  <a16:creationId xmlns:a16="http://schemas.microsoft.com/office/drawing/2014/main" id="{236BA29C-5193-4679-B180-582B0C5B3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8">
              <a:extLst>
                <a:ext uri="{FF2B5EF4-FFF2-40B4-BE49-F238E27FC236}">
                  <a16:creationId xmlns:a16="http://schemas.microsoft.com/office/drawing/2014/main" id="{EA4DF21D-1D8F-4ECF-9A6B-1BDDDFC811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9">
              <a:extLst>
                <a:ext uri="{FF2B5EF4-FFF2-40B4-BE49-F238E27FC236}">
                  <a16:creationId xmlns:a16="http://schemas.microsoft.com/office/drawing/2014/main" id="{2838E65A-C311-4B7E-93B5-18014600CE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20">
              <a:extLst>
                <a:ext uri="{FF2B5EF4-FFF2-40B4-BE49-F238E27FC236}">
                  <a16:creationId xmlns:a16="http://schemas.microsoft.com/office/drawing/2014/main" id="{568802AF-D8E6-48A9-B4A6-706B3A2E9C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21">
              <a:extLst>
                <a:ext uri="{FF2B5EF4-FFF2-40B4-BE49-F238E27FC236}">
                  <a16:creationId xmlns:a16="http://schemas.microsoft.com/office/drawing/2014/main" id="{08076582-2EA6-4781-817F-4EF93BDB2A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22">
              <a:extLst>
                <a:ext uri="{FF2B5EF4-FFF2-40B4-BE49-F238E27FC236}">
                  <a16:creationId xmlns:a16="http://schemas.microsoft.com/office/drawing/2014/main" id="{13803271-3BCB-4021-BA95-BC50ADE321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3">
              <a:extLst>
                <a:ext uri="{FF2B5EF4-FFF2-40B4-BE49-F238E27FC236}">
                  <a16:creationId xmlns:a16="http://schemas.microsoft.com/office/drawing/2014/main" id="{07DC1B2C-237E-4112-9704-CDE4EDB5C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5" name="Group 56">
            <a:extLst>
              <a:ext uri="{FF2B5EF4-FFF2-40B4-BE49-F238E27FC236}">
                <a16:creationId xmlns:a16="http://schemas.microsoft.com/office/drawing/2014/main" id="{F166D062-E098-4B9C-A02F-AC76292B88E2}"/>
              </a:ext>
            </a:extLst>
          </p:cNvPr>
          <p:cNvGrpSpPr/>
          <p:nvPr/>
        </p:nvGrpSpPr>
        <p:grpSpPr>
          <a:xfrm>
            <a:off x="5934309" y="1812857"/>
            <a:ext cx="1539560" cy="171967"/>
            <a:chOff x="7746380" y="2949426"/>
            <a:chExt cx="2188691" cy="244475"/>
          </a:xfrm>
        </p:grpSpPr>
        <p:pic>
          <p:nvPicPr>
            <p:cNvPr id="466" name="Picture 14">
              <a:extLst>
                <a:ext uri="{FF2B5EF4-FFF2-40B4-BE49-F238E27FC236}">
                  <a16:creationId xmlns:a16="http://schemas.microsoft.com/office/drawing/2014/main" id="{CBD6EC79-2DD3-4769-8F12-1F6F0EEFD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15">
              <a:extLst>
                <a:ext uri="{FF2B5EF4-FFF2-40B4-BE49-F238E27FC236}">
                  <a16:creationId xmlns:a16="http://schemas.microsoft.com/office/drawing/2014/main" id="{E784D017-6399-4926-AFB1-72F58A21E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16">
              <a:extLst>
                <a:ext uri="{FF2B5EF4-FFF2-40B4-BE49-F238E27FC236}">
                  <a16:creationId xmlns:a16="http://schemas.microsoft.com/office/drawing/2014/main" id="{72F202F6-82E5-4643-B557-DCA63BCE95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17">
              <a:extLst>
                <a:ext uri="{FF2B5EF4-FFF2-40B4-BE49-F238E27FC236}">
                  <a16:creationId xmlns:a16="http://schemas.microsoft.com/office/drawing/2014/main" id="{F93E067E-7725-45FF-93FE-AB04AE99F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8">
              <a:extLst>
                <a:ext uri="{FF2B5EF4-FFF2-40B4-BE49-F238E27FC236}">
                  <a16:creationId xmlns:a16="http://schemas.microsoft.com/office/drawing/2014/main" id="{8A8D74FC-3DAF-40BF-BFF4-367702D6F5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9">
              <a:extLst>
                <a:ext uri="{FF2B5EF4-FFF2-40B4-BE49-F238E27FC236}">
                  <a16:creationId xmlns:a16="http://schemas.microsoft.com/office/drawing/2014/main" id="{70F6F2FC-79BA-4F70-9F1C-DFE991C3A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20">
              <a:extLst>
                <a:ext uri="{FF2B5EF4-FFF2-40B4-BE49-F238E27FC236}">
                  <a16:creationId xmlns:a16="http://schemas.microsoft.com/office/drawing/2014/main" id="{6D736567-1643-482D-8491-B1DFD70850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21">
              <a:extLst>
                <a:ext uri="{FF2B5EF4-FFF2-40B4-BE49-F238E27FC236}">
                  <a16:creationId xmlns:a16="http://schemas.microsoft.com/office/drawing/2014/main" id="{2042E1C3-7D44-4336-A08D-4AB940239C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22">
              <a:extLst>
                <a:ext uri="{FF2B5EF4-FFF2-40B4-BE49-F238E27FC236}">
                  <a16:creationId xmlns:a16="http://schemas.microsoft.com/office/drawing/2014/main" id="{B858E18A-303F-4256-8F33-3CD02EF8A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3">
              <a:extLst>
                <a:ext uri="{FF2B5EF4-FFF2-40B4-BE49-F238E27FC236}">
                  <a16:creationId xmlns:a16="http://schemas.microsoft.com/office/drawing/2014/main" id="{9C83DB59-F846-443C-B87A-53AEE64EE8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6" name="Group 56">
            <a:extLst>
              <a:ext uri="{FF2B5EF4-FFF2-40B4-BE49-F238E27FC236}">
                <a16:creationId xmlns:a16="http://schemas.microsoft.com/office/drawing/2014/main" id="{EC18C725-E7F8-49A4-9474-CCE7B7E025D8}"/>
              </a:ext>
            </a:extLst>
          </p:cNvPr>
          <p:cNvGrpSpPr/>
          <p:nvPr/>
        </p:nvGrpSpPr>
        <p:grpSpPr>
          <a:xfrm>
            <a:off x="5934309" y="1962178"/>
            <a:ext cx="1539560" cy="171967"/>
            <a:chOff x="7746380" y="2949426"/>
            <a:chExt cx="2188691" cy="244475"/>
          </a:xfrm>
        </p:grpSpPr>
        <p:pic>
          <p:nvPicPr>
            <p:cNvPr id="477" name="Picture 14">
              <a:extLst>
                <a:ext uri="{FF2B5EF4-FFF2-40B4-BE49-F238E27FC236}">
                  <a16:creationId xmlns:a16="http://schemas.microsoft.com/office/drawing/2014/main" id="{2CB9A2E7-A2F8-49F5-AF4A-C895DFA400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15">
              <a:extLst>
                <a:ext uri="{FF2B5EF4-FFF2-40B4-BE49-F238E27FC236}">
                  <a16:creationId xmlns:a16="http://schemas.microsoft.com/office/drawing/2014/main" id="{FEB0A324-1F9A-4123-99D0-FEBA3D613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16">
              <a:extLst>
                <a:ext uri="{FF2B5EF4-FFF2-40B4-BE49-F238E27FC236}">
                  <a16:creationId xmlns:a16="http://schemas.microsoft.com/office/drawing/2014/main" id="{3D106DA6-93E9-43B7-9567-101C622A4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17">
              <a:extLst>
                <a:ext uri="{FF2B5EF4-FFF2-40B4-BE49-F238E27FC236}">
                  <a16:creationId xmlns:a16="http://schemas.microsoft.com/office/drawing/2014/main" id="{1EAE42D0-F208-4DAC-9134-2B7E14121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8">
              <a:extLst>
                <a:ext uri="{FF2B5EF4-FFF2-40B4-BE49-F238E27FC236}">
                  <a16:creationId xmlns:a16="http://schemas.microsoft.com/office/drawing/2014/main" id="{B4FCCC5E-656E-477C-ACA6-63CAD55B3D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9">
              <a:extLst>
                <a:ext uri="{FF2B5EF4-FFF2-40B4-BE49-F238E27FC236}">
                  <a16:creationId xmlns:a16="http://schemas.microsoft.com/office/drawing/2014/main" id="{599368CA-7ECF-4DFC-85D9-BF9C54E38D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20">
              <a:extLst>
                <a:ext uri="{FF2B5EF4-FFF2-40B4-BE49-F238E27FC236}">
                  <a16:creationId xmlns:a16="http://schemas.microsoft.com/office/drawing/2014/main" id="{83F61107-CBA8-4944-A29B-B5EB44452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21">
              <a:extLst>
                <a:ext uri="{FF2B5EF4-FFF2-40B4-BE49-F238E27FC236}">
                  <a16:creationId xmlns:a16="http://schemas.microsoft.com/office/drawing/2014/main" id="{35B08E5A-B468-4E14-935B-4EEBA82672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22">
              <a:extLst>
                <a:ext uri="{FF2B5EF4-FFF2-40B4-BE49-F238E27FC236}">
                  <a16:creationId xmlns:a16="http://schemas.microsoft.com/office/drawing/2014/main" id="{B943FEC0-343D-4C71-967A-B7011A68F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3">
              <a:extLst>
                <a:ext uri="{FF2B5EF4-FFF2-40B4-BE49-F238E27FC236}">
                  <a16:creationId xmlns:a16="http://schemas.microsoft.com/office/drawing/2014/main" id="{F02FCF68-D1E3-4CC9-A052-DC0497DD14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7" name="Group 56">
            <a:extLst>
              <a:ext uri="{FF2B5EF4-FFF2-40B4-BE49-F238E27FC236}">
                <a16:creationId xmlns:a16="http://schemas.microsoft.com/office/drawing/2014/main" id="{C8878958-AD72-4B69-B48B-79FA1D8CCC52}"/>
              </a:ext>
            </a:extLst>
          </p:cNvPr>
          <p:cNvGrpSpPr/>
          <p:nvPr/>
        </p:nvGrpSpPr>
        <p:grpSpPr>
          <a:xfrm>
            <a:off x="5934063" y="2111499"/>
            <a:ext cx="1539560" cy="171967"/>
            <a:chOff x="7746380" y="2949426"/>
            <a:chExt cx="2188691" cy="244475"/>
          </a:xfrm>
        </p:grpSpPr>
        <p:pic>
          <p:nvPicPr>
            <p:cNvPr id="488" name="Picture 14">
              <a:extLst>
                <a:ext uri="{FF2B5EF4-FFF2-40B4-BE49-F238E27FC236}">
                  <a16:creationId xmlns:a16="http://schemas.microsoft.com/office/drawing/2014/main" id="{B5229DA9-74DD-457D-8A82-B7CF780F04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15">
              <a:extLst>
                <a:ext uri="{FF2B5EF4-FFF2-40B4-BE49-F238E27FC236}">
                  <a16:creationId xmlns:a16="http://schemas.microsoft.com/office/drawing/2014/main" id="{34D613D5-1325-4AC1-91D2-824F013FCC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16">
              <a:extLst>
                <a:ext uri="{FF2B5EF4-FFF2-40B4-BE49-F238E27FC236}">
                  <a16:creationId xmlns:a16="http://schemas.microsoft.com/office/drawing/2014/main" id="{91C9F7B4-99A7-49FE-BEEB-896E469464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17">
              <a:extLst>
                <a:ext uri="{FF2B5EF4-FFF2-40B4-BE49-F238E27FC236}">
                  <a16:creationId xmlns:a16="http://schemas.microsoft.com/office/drawing/2014/main" id="{828B8D9F-C482-4FB1-B61C-1BE5DB5D9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8">
              <a:extLst>
                <a:ext uri="{FF2B5EF4-FFF2-40B4-BE49-F238E27FC236}">
                  <a16:creationId xmlns:a16="http://schemas.microsoft.com/office/drawing/2014/main" id="{483082C5-C52F-4AD6-8A6B-6D6B118720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9">
              <a:extLst>
                <a:ext uri="{FF2B5EF4-FFF2-40B4-BE49-F238E27FC236}">
                  <a16:creationId xmlns:a16="http://schemas.microsoft.com/office/drawing/2014/main" id="{7C4B6E25-2D24-462E-B263-7656D98EF7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20">
              <a:extLst>
                <a:ext uri="{FF2B5EF4-FFF2-40B4-BE49-F238E27FC236}">
                  <a16:creationId xmlns:a16="http://schemas.microsoft.com/office/drawing/2014/main" id="{016FE9F0-B508-4FFB-A186-F7B0E087F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21">
              <a:extLst>
                <a:ext uri="{FF2B5EF4-FFF2-40B4-BE49-F238E27FC236}">
                  <a16:creationId xmlns:a16="http://schemas.microsoft.com/office/drawing/2014/main" id="{5AD23D97-41C3-41E0-939C-3B067DA20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22">
              <a:extLst>
                <a:ext uri="{FF2B5EF4-FFF2-40B4-BE49-F238E27FC236}">
                  <a16:creationId xmlns:a16="http://schemas.microsoft.com/office/drawing/2014/main" id="{559A7200-FD8E-4E0D-909F-B600723C90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3">
              <a:extLst>
                <a:ext uri="{FF2B5EF4-FFF2-40B4-BE49-F238E27FC236}">
                  <a16:creationId xmlns:a16="http://schemas.microsoft.com/office/drawing/2014/main" id="{0C0348CE-A3A4-40BF-83EB-71BF27931F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8" name="Group 56">
            <a:extLst>
              <a:ext uri="{FF2B5EF4-FFF2-40B4-BE49-F238E27FC236}">
                <a16:creationId xmlns:a16="http://schemas.microsoft.com/office/drawing/2014/main" id="{45F55651-DF88-4E1D-B9EB-A8DDDDFD993B}"/>
              </a:ext>
            </a:extLst>
          </p:cNvPr>
          <p:cNvGrpSpPr/>
          <p:nvPr/>
        </p:nvGrpSpPr>
        <p:grpSpPr>
          <a:xfrm>
            <a:off x="5934063" y="2260820"/>
            <a:ext cx="1539560" cy="171967"/>
            <a:chOff x="7746380" y="2949426"/>
            <a:chExt cx="2188691" cy="244475"/>
          </a:xfrm>
        </p:grpSpPr>
        <p:pic>
          <p:nvPicPr>
            <p:cNvPr id="499" name="Picture 14">
              <a:extLst>
                <a:ext uri="{FF2B5EF4-FFF2-40B4-BE49-F238E27FC236}">
                  <a16:creationId xmlns:a16="http://schemas.microsoft.com/office/drawing/2014/main" id="{9585D450-A9A8-4E46-887A-CF80B01C28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5">
              <a:extLst>
                <a:ext uri="{FF2B5EF4-FFF2-40B4-BE49-F238E27FC236}">
                  <a16:creationId xmlns:a16="http://schemas.microsoft.com/office/drawing/2014/main" id="{3C8D9E24-533A-4610-AA51-BFE47BF424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6">
              <a:extLst>
                <a:ext uri="{FF2B5EF4-FFF2-40B4-BE49-F238E27FC236}">
                  <a16:creationId xmlns:a16="http://schemas.microsoft.com/office/drawing/2014/main" id="{FF6A845A-05DE-4B24-A46C-DEAE6368A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7">
              <a:extLst>
                <a:ext uri="{FF2B5EF4-FFF2-40B4-BE49-F238E27FC236}">
                  <a16:creationId xmlns:a16="http://schemas.microsoft.com/office/drawing/2014/main" id="{1060F07D-7000-44AD-B3A2-326F02B45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8">
              <a:extLst>
                <a:ext uri="{FF2B5EF4-FFF2-40B4-BE49-F238E27FC236}">
                  <a16:creationId xmlns:a16="http://schemas.microsoft.com/office/drawing/2014/main" id="{2919D58C-B30B-4607-BBC2-4FFB2CFCF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9">
              <a:extLst>
                <a:ext uri="{FF2B5EF4-FFF2-40B4-BE49-F238E27FC236}">
                  <a16:creationId xmlns:a16="http://schemas.microsoft.com/office/drawing/2014/main" id="{89123462-6C5C-45B8-A418-2CA0CBADAC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20">
              <a:extLst>
                <a:ext uri="{FF2B5EF4-FFF2-40B4-BE49-F238E27FC236}">
                  <a16:creationId xmlns:a16="http://schemas.microsoft.com/office/drawing/2014/main" id="{A4EB98F5-07BF-429C-9A39-9AEB70EE7B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1">
              <a:extLst>
                <a:ext uri="{FF2B5EF4-FFF2-40B4-BE49-F238E27FC236}">
                  <a16:creationId xmlns:a16="http://schemas.microsoft.com/office/drawing/2014/main" id="{D73EF1FF-DC40-4CBD-9741-6748C5EC29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2">
              <a:extLst>
                <a:ext uri="{FF2B5EF4-FFF2-40B4-BE49-F238E27FC236}">
                  <a16:creationId xmlns:a16="http://schemas.microsoft.com/office/drawing/2014/main" id="{6DB6F133-B6FA-4276-83EB-F5050C3469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3">
              <a:extLst>
                <a:ext uri="{FF2B5EF4-FFF2-40B4-BE49-F238E27FC236}">
                  <a16:creationId xmlns:a16="http://schemas.microsoft.com/office/drawing/2014/main" id="{61068BAC-F0D5-4D52-8C8C-567260368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9" name="Group 56">
            <a:extLst>
              <a:ext uri="{FF2B5EF4-FFF2-40B4-BE49-F238E27FC236}">
                <a16:creationId xmlns:a16="http://schemas.microsoft.com/office/drawing/2014/main" id="{814BC7DC-3DF0-4D26-8513-1BB12E1468DF}"/>
              </a:ext>
            </a:extLst>
          </p:cNvPr>
          <p:cNvGrpSpPr/>
          <p:nvPr/>
        </p:nvGrpSpPr>
        <p:grpSpPr>
          <a:xfrm>
            <a:off x="5934063" y="2410141"/>
            <a:ext cx="1539560" cy="171967"/>
            <a:chOff x="7746380" y="2949426"/>
            <a:chExt cx="2188691" cy="244475"/>
          </a:xfrm>
        </p:grpSpPr>
        <p:pic>
          <p:nvPicPr>
            <p:cNvPr id="510" name="Picture 14">
              <a:extLst>
                <a:ext uri="{FF2B5EF4-FFF2-40B4-BE49-F238E27FC236}">
                  <a16:creationId xmlns:a16="http://schemas.microsoft.com/office/drawing/2014/main" id="{F37E789B-CE4D-46DA-BD98-0953520BCE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15">
              <a:extLst>
                <a:ext uri="{FF2B5EF4-FFF2-40B4-BE49-F238E27FC236}">
                  <a16:creationId xmlns:a16="http://schemas.microsoft.com/office/drawing/2014/main" id="{8A9EE89F-0B94-498C-97B5-95F85DDC06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16">
              <a:extLst>
                <a:ext uri="{FF2B5EF4-FFF2-40B4-BE49-F238E27FC236}">
                  <a16:creationId xmlns:a16="http://schemas.microsoft.com/office/drawing/2014/main" id="{AB62282F-99E9-4C14-87A0-7258F957F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17">
              <a:extLst>
                <a:ext uri="{FF2B5EF4-FFF2-40B4-BE49-F238E27FC236}">
                  <a16:creationId xmlns:a16="http://schemas.microsoft.com/office/drawing/2014/main" id="{C938776F-C2F3-448F-949E-74E0236387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8">
              <a:extLst>
                <a:ext uri="{FF2B5EF4-FFF2-40B4-BE49-F238E27FC236}">
                  <a16:creationId xmlns:a16="http://schemas.microsoft.com/office/drawing/2014/main" id="{9CE3B7F7-6AF8-4722-82E5-0680BA742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9">
              <a:extLst>
                <a:ext uri="{FF2B5EF4-FFF2-40B4-BE49-F238E27FC236}">
                  <a16:creationId xmlns:a16="http://schemas.microsoft.com/office/drawing/2014/main" id="{2B6DBD81-D556-47AB-9B84-CE7B1E2B5D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20">
              <a:extLst>
                <a:ext uri="{FF2B5EF4-FFF2-40B4-BE49-F238E27FC236}">
                  <a16:creationId xmlns:a16="http://schemas.microsoft.com/office/drawing/2014/main" id="{ACAF3885-0D80-4ECB-A10E-68EABC3E54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21">
              <a:extLst>
                <a:ext uri="{FF2B5EF4-FFF2-40B4-BE49-F238E27FC236}">
                  <a16:creationId xmlns:a16="http://schemas.microsoft.com/office/drawing/2014/main" id="{1A724FE0-80A8-4FD3-AB91-6F638912ED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22">
              <a:extLst>
                <a:ext uri="{FF2B5EF4-FFF2-40B4-BE49-F238E27FC236}">
                  <a16:creationId xmlns:a16="http://schemas.microsoft.com/office/drawing/2014/main" id="{AFDDAFDB-194A-47C7-BE90-A63F18CE51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3">
              <a:extLst>
                <a:ext uri="{FF2B5EF4-FFF2-40B4-BE49-F238E27FC236}">
                  <a16:creationId xmlns:a16="http://schemas.microsoft.com/office/drawing/2014/main" id="{B7F43F3A-56C2-4D67-963A-8E4719034F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0" name="Group 56">
            <a:extLst>
              <a:ext uri="{FF2B5EF4-FFF2-40B4-BE49-F238E27FC236}">
                <a16:creationId xmlns:a16="http://schemas.microsoft.com/office/drawing/2014/main" id="{A7C29CE9-B4D5-439F-9272-0E7A61C62844}"/>
              </a:ext>
            </a:extLst>
          </p:cNvPr>
          <p:cNvGrpSpPr/>
          <p:nvPr/>
        </p:nvGrpSpPr>
        <p:grpSpPr>
          <a:xfrm>
            <a:off x="5934063" y="2559462"/>
            <a:ext cx="1539560" cy="171967"/>
            <a:chOff x="7746380" y="2949426"/>
            <a:chExt cx="2188691" cy="244475"/>
          </a:xfrm>
        </p:grpSpPr>
        <p:pic>
          <p:nvPicPr>
            <p:cNvPr id="521" name="Picture 14">
              <a:extLst>
                <a:ext uri="{FF2B5EF4-FFF2-40B4-BE49-F238E27FC236}">
                  <a16:creationId xmlns:a16="http://schemas.microsoft.com/office/drawing/2014/main" id="{DCB2669C-CE27-430E-82E3-A917DED6E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15">
              <a:extLst>
                <a:ext uri="{FF2B5EF4-FFF2-40B4-BE49-F238E27FC236}">
                  <a16:creationId xmlns:a16="http://schemas.microsoft.com/office/drawing/2014/main" id="{B44E6229-6C1C-46FD-8D96-6DC5052BFC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16">
              <a:extLst>
                <a:ext uri="{FF2B5EF4-FFF2-40B4-BE49-F238E27FC236}">
                  <a16:creationId xmlns:a16="http://schemas.microsoft.com/office/drawing/2014/main" id="{223AB7A8-76DC-4480-B8F7-28C4CCD857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17">
              <a:extLst>
                <a:ext uri="{FF2B5EF4-FFF2-40B4-BE49-F238E27FC236}">
                  <a16:creationId xmlns:a16="http://schemas.microsoft.com/office/drawing/2014/main" id="{63C32AB1-6CDF-4BFA-B32A-E6B3F38882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8">
              <a:extLst>
                <a:ext uri="{FF2B5EF4-FFF2-40B4-BE49-F238E27FC236}">
                  <a16:creationId xmlns:a16="http://schemas.microsoft.com/office/drawing/2014/main" id="{DF91E5C3-8721-47B4-984A-D9CC4C2A0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9">
              <a:extLst>
                <a:ext uri="{FF2B5EF4-FFF2-40B4-BE49-F238E27FC236}">
                  <a16:creationId xmlns:a16="http://schemas.microsoft.com/office/drawing/2014/main" id="{ACBA90F6-445A-415A-BEA4-BCDA7A7F3E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20">
              <a:extLst>
                <a:ext uri="{FF2B5EF4-FFF2-40B4-BE49-F238E27FC236}">
                  <a16:creationId xmlns:a16="http://schemas.microsoft.com/office/drawing/2014/main" id="{E58C3676-0C3C-4449-A19B-259CD31A9B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21">
              <a:extLst>
                <a:ext uri="{FF2B5EF4-FFF2-40B4-BE49-F238E27FC236}">
                  <a16:creationId xmlns:a16="http://schemas.microsoft.com/office/drawing/2014/main" id="{5DC53CEE-2B73-4E67-A1B6-28F5A0A6A7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22">
              <a:extLst>
                <a:ext uri="{FF2B5EF4-FFF2-40B4-BE49-F238E27FC236}">
                  <a16:creationId xmlns:a16="http://schemas.microsoft.com/office/drawing/2014/main" id="{CFB71810-0230-4C68-BDB7-95305F42B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3">
              <a:extLst>
                <a:ext uri="{FF2B5EF4-FFF2-40B4-BE49-F238E27FC236}">
                  <a16:creationId xmlns:a16="http://schemas.microsoft.com/office/drawing/2014/main" id="{780337DA-FF21-4ABB-A864-9823D4F73E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1" name="Group 56">
            <a:extLst>
              <a:ext uri="{FF2B5EF4-FFF2-40B4-BE49-F238E27FC236}">
                <a16:creationId xmlns:a16="http://schemas.microsoft.com/office/drawing/2014/main" id="{ADECD621-4F70-42A7-945C-FDA97592201C}"/>
              </a:ext>
            </a:extLst>
          </p:cNvPr>
          <p:cNvGrpSpPr/>
          <p:nvPr/>
        </p:nvGrpSpPr>
        <p:grpSpPr>
          <a:xfrm>
            <a:off x="5934063" y="2708783"/>
            <a:ext cx="1539560" cy="171967"/>
            <a:chOff x="7746380" y="2949426"/>
            <a:chExt cx="2188691" cy="244475"/>
          </a:xfrm>
        </p:grpSpPr>
        <p:pic>
          <p:nvPicPr>
            <p:cNvPr id="532" name="Picture 14">
              <a:extLst>
                <a:ext uri="{FF2B5EF4-FFF2-40B4-BE49-F238E27FC236}">
                  <a16:creationId xmlns:a16="http://schemas.microsoft.com/office/drawing/2014/main" id="{843EBCED-BA04-4256-9C43-325FB7DCA7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15">
              <a:extLst>
                <a:ext uri="{FF2B5EF4-FFF2-40B4-BE49-F238E27FC236}">
                  <a16:creationId xmlns:a16="http://schemas.microsoft.com/office/drawing/2014/main" id="{C85BC8C2-E526-44BF-8B1A-85515142F0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16">
              <a:extLst>
                <a:ext uri="{FF2B5EF4-FFF2-40B4-BE49-F238E27FC236}">
                  <a16:creationId xmlns:a16="http://schemas.microsoft.com/office/drawing/2014/main" id="{67A50078-B902-49EE-8AE9-64A0FD85A8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17">
              <a:extLst>
                <a:ext uri="{FF2B5EF4-FFF2-40B4-BE49-F238E27FC236}">
                  <a16:creationId xmlns:a16="http://schemas.microsoft.com/office/drawing/2014/main" id="{A4363CE1-5833-433F-BF1D-56F1495E2C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8">
              <a:extLst>
                <a:ext uri="{FF2B5EF4-FFF2-40B4-BE49-F238E27FC236}">
                  <a16:creationId xmlns:a16="http://schemas.microsoft.com/office/drawing/2014/main" id="{6DB72ADA-E0E4-4245-8659-AF7AAD887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9">
              <a:extLst>
                <a:ext uri="{FF2B5EF4-FFF2-40B4-BE49-F238E27FC236}">
                  <a16:creationId xmlns:a16="http://schemas.microsoft.com/office/drawing/2014/main" id="{B9354C81-1332-4F76-8FC1-EB79347D9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20">
              <a:extLst>
                <a:ext uri="{FF2B5EF4-FFF2-40B4-BE49-F238E27FC236}">
                  <a16:creationId xmlns:a16="http://schemas.microsoft.com/office/drawing/2014/main" id="{7B979310-1FAC-4BA6-B933-CC620EB61B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21">
              <a:extLst>
                <a:ext uri="{FF2B5EF4-FFF2-40B4-BE49-F238E27FC236}">
                  <a16:creationId xmlns:a16="http://schemas.microsoft.com/office/drawing/2014/main" id="{0C1BBA90-8282-49D3-8F60-44D50412A5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22">
              <a:extLst>
                <a:ext uri="{FF2B5EF4-FFF2-40B4-BE49-F238E27FC236}">
                  <a16:creationId xmlns:a16="http://schemas.microsoft.com/office/drawing/2014/main" id="{0092507C-B82D-4466-ABD3-C4C0C95862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3">
              <a:extLst>
                <a:ext uri="{FF2B5EF4-FFF2-40B4-BE49-F238E27FC236}">
                  <a16:creationId xmlns:a16="http://schemas.microsoft.com/office/drawing/2014/main" id="{366AB9BE-8CC2-4CBA-8331-5763F16E92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2" name="Group 56">
            <a:extLst>
              <a:ext uri="{FF2B5EF4-FFF2-40B4-BE49-F238E27FC236}">
                <a16:creationId xmlns:a16="http://schemas.microsoft.com/office/drawing/2014/main" id="{B0FE3E40-7679-46C2-AE5A-7084A84D0A95}"/>
              </a:ext>
            </a:extLst>
          </p:cNvPr>
          <p:cNvGrpSpPr/>
          <p:nvPr/>
        </p:nvGrpSpPr>
        <p:grpSpPr>
          <a:xfrm>
            <a:off x="5934063" y="2858104"/>
            <a:ext cx="1539560" cy="171967"/>
            <a:chOff x="7746380" y="2949426"/>
            <a:chExt cx="2188691" cy="244475"/>
          </a:xfrm>
        </p:grpSpPr>
        <p:pic>
          <p:nvPicPr>
            <p:cNvPr id="543" name="Picture 14">
              <a:extLst>
                <a:ext uri="{FF2B5EF4-FFF2-40B4-BE49-F238E27FC236}">
                  <a16:creationId xmlns:a16="http://schemas.microsoft.com/office/drawing/2014/main" id="{44788286-BD19-4F16-966A-2FFA4608FC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15">
              <a:extLst>
                <a:ext uri="{FF2B5EF4-FFF2-40B4-BE49-F238E27FC236}">
                  <a16:creationId xmlns:a16="http://schemas.microsoft.com/office/drawing/2014/main" id="{EAA7085B-D58F-4AEB-90D3-565C17B39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16">
              <a:extLst>
                <a:ext uri="{FF2B5EF4-FFF2-40B4-BE49-F238E27FC236}">
                  <a16:creationId xmlns:a16="http://schemas.microsoft.com/office/drawing/2014/main" id="{A615521F-BFF7-4897-ACE6-7DA296F3C7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17">
              <a:extLst>
                <a:ext uri="{FF2B5EF4-FFF2-40B4-BE49-F238E27FC236}">
                  <a16:creationId xmlns:a16="http://schemas.microsoft.com/office/drawing/2014/main" id="{7953A80B-711C-4B61-8383-A774897541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8">
              <a:extLst>
                <a:ext uri="{FF2B5EF4-FFF2-40B4-BE49-F238E27FC236}">
                  <a16:creationId xmlns:a16="http://schemas.microsoft.com/office/drawing/2014/main" id="{156C4980-8FDB-40A6-B208-748CCEAB7E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9">
              <a:extLst>
                <a:ext uri="{FF2B5EF4-FFF2-40B4-BE49-F238E27FC236}">
                  <a16:creationId xmlns:a16="http://schemas.microsoft.com/office/drawing/2014/main" id="{3050BEA2-9FC8-4071-ADC7-2FCE949856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20">
              <a:extLst>
                <a:ext uri="{FF2B5EF4-FFF2-40B4-BE49-F238E27FC236}">
                  <a16:creationId xmlns:a16="http://schemas.microsoft.com/office/drawing/2014/main" id="{2AE19A51-3AB7-49F3-8DB8-E05044CC5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21">
              <a:extLst>
                <a:ext uri="{FF2B5EF4-FFF2-40B4-BE49-F238E27FC236}">
                  <a16:creationId xmlns:a16="http://schemas.microsoft.com/office/drawing/2014/main" id="{124D1239-CB4C-4C75-B73E-F532D56D4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22">
              <a:extLst>
                <a:ext uri="{FF2B5EF4-FFF2-40B4-BE49-F238E27FC236}">
                  <a16:creationId xmlns:a16="http://schemas.microsoft.com/office/drawing/2014/main" id="{936E11E7-F0DC-438B-BDF8-4BFEFE32B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3">
              <a:extLst>
                <a:ext uri="{FF2B5EF4-FFF2-40B4-BE49-F238E27FC236}">
                  <a16:creationId xmlns:a16="http://schemas.microsoft.com/office/drawing/2014/main" id="{945664B5-5EE7-4367-95BB-24850A87CD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3" name="Group 56">
            <a:extLst>
              <a:ext uri="{FF2B5EF4-FFF2-40B4-BE49-F238E27FC236}">
                <a16:creationId xmlns:a16="http://schemas.microsoft.com/office/drawing/2014/main" id="{E857E9D7-E116-4448-9147-E91EB772E1C0}"/>
              </a:ext>
            </a:extLst>
          </p:cNvPr>
          <p:cNvGrpSpPr/>
          <p:nvPr/>
        </p:nvGrpSpPr>
        <p:grpSpPr>
          <a:xfrm>
            <a:off x="5934309" y="2842978"/>
            <a:ext cx="1539560" cy="171967"/>
            <a:chOff x="7746380" y="2949426"/>
            <a:chExt cx="2188691" cy="244475"/>
          </a:xfrm>
        </p:grpSpPr>
        <p:pic>
          <p:nvPicPr>
            <p:cNvPr id="554" name="Picture 14">
              <a:extLst>
                <a:ext uri="{FF2B5EF4-FFF2-40B4-BE49-F238E27FC236}">
                  <a16:creationId xmlns:a16="http://schemas.microsoft.com/office/drawing/2014/main" id="{E17032E2-066B-4A72-A66C-6A6B85050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15">
              <a:extLst>
                <a:ext uri="{FF2B5EF4-FFF2-40B4-BE49-F238E27FC236}">
                  <a16:creationId xmlns:a16="http://schemas.microsoft.com/office/drawing/2014/main" id="{16E61FE5-18D4-4EAB-8014-097A1ACC0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16">
              <a:extLst>
                <a:ext uri="{FF2B5EF4-FFF2-40B4-BE49-F238E27FC236}">
                  <a16:creationId xmlns:a16="http://schemas.microsoft.com/office/drawing/2014/main" id="{9BA5A11F-362A-470B-BBF4-81402BDAB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17">
              <a:extLst>
                <a:ext uri="{FF2B5EF4-FFF2-40B4-BE49-F238E27FC236}">
                  <a16:creationId xmlns:a16="http://schemas.microsoft.com/office/drawing/2014/main" id="{9981BD7B-BF1E-4A2A-8D8A-C9A33E650F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8">
              <a:extLst>
                <a:ext uri="{FF2B5EF4-FFF2-40B4-BE49-F238E27FC236}">
                  <a16:creationId xmlns:a16="http://schemas.microsoft.com/office/drawing/2014/main" id="{333D05F9-E920-42FA-B18C-5ADA8FF926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9">
              <a:extLst>
                <a:ext uri="{FF2B5EF4-FFF2-40B4-BE49-F238E27FC236}">
                  <a16:creationId xmlns:a16="http://schemas.microsoft.com/office/drawing/2014/main" id="{749A7224-2668-4FD7-8314-53A5E94B0A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20">
              <a:extLst>
                <a:ext uri="{FF2B5EF4-FFF2-40B4-BE49-F238E27FC236}">
                  <a16:creationId xmlns:a16="http://schemas.microsoft.com/office/drawing/2014/main" id="{8E9B4C99-1E2E-424B-9B72-D58BD4F2E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21">
              <a:extLst>
                <a:ext uri="{FF2B5EF4-FFF2-40B4-BE49-F238E27FC236}">
                  <a16:creationId xmlns:a16="http://schemas.microsoft.com/office/drawing/2014/main" id="{7BDE57A0-05CF-40F2-8DC4-C5C826BDA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22">
              <a:extLst>
                <a:ext uri="{FF2B5EF4-FFF2-40B4-BE49-F238E27FC236}">
                  <a16:creationId xmlns:a16="http://schemas.microsoft.com/office/drawing/2014/main" id="{D9B71563-16FB-486C-8148-30A5446922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3">
              <a:extLst>
                <a:ext uri="{FF2B5EF4-FFF2-40B4-BE49-F238E27FC236}">
                  <a16:creationId xmlns:a16="http://schemas.microsoft.com/office/drawing/2014/main" id="{0D876DDF-3C48-4C69-8B6A-428DAC851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4" name="Group 56">
            <a:extLst>
              <a:ext uri="{FF2B5EF4-FFF2-40B4-BE49-F238E27FC236}">
                <a16:creationId xmlns:a16="http://schemas.microsoft.com/office/drawing/2014/main" id="{79765049-8135-4583-B9BA-AD971F76BAF1}"/>
              </a:ext>
            </a:extLst>
          </p:cNvPr>
          <p:cNvGrpSpPr/>
          <p:nvPr/>
        </p:nvGrpSpPr>
        <p:grpSpPr>
          <a:xfrm>
            <a:off x="5935021" y="2412376"/>
            <a:ext cx="1539560" cy="171967"/>
            <a:chOff x="7746380" y="2949426"/>
            <a:chExt cx="2188691" cy="244475"/>
          </a:xfrm>
        </p:grpSpPr>
        <p:pic>
          <p:nvPicPr>
            <p:cNvPr id="565" name="Picture 14">
              <a:extLst>
                <a:ext uri="{FF2B5EF4-FFF2-40B4-BE49-F238E27FC236}">
                  <a16:creationId xmlns:a16="http://schemas.microsoft.com/office/drawing/2014/main" id="{1D2B9AD2-3121-46D9-AA17-EFEAFF2756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15">
              <a:extLst>
                <a:ext uri="{FF2B5EF4-FFF2-40B4-BE49-F238E27FC236}">
                  <a16:creationId xmlns:a16="http://schemas.microsoft.com/office/drawing/2014/main" id="{ABE59709-2F59-4698-B062-09C7A0747B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16">
              <a:extLst>
                <a:ext uri="{FF2B5EF4-FFF2-40B4-BE49-F238E27FC236}">
                  <a16:creationId xmlns:a16="http://schemas.microsoft.com/office/drawing/2014/main" id="{1C44E6B2-11B2-4967-A60D-2E62F12839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17">
              <a:extLst>
                <a:ext uri="{FF2B5EF4-FFF2-40B4-BE49-F238E27FC236}">
                  <a16:creationId xmlns:a16="http://schemas.microsoft.com/office/drawing/2014/main" id="{7EA70158-A585-465C-9604-40984FAEA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9" name="Picture 18">
              <a:extLst>
                <a:ext uri="{FF2B5EF4-FFF2-40B4-BE49-F238E27FC236}">
                  <a16:creationId xmlns:a16="http://schemas.microsoft.com/office/drawing/2014/main" id="{1E27621C-C9BD-49AE-9C29-A49567C90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0" name="Picture 19">
              <a:extLst>
                <a:ext uri="{FF2B5EF4-FFF2-40B4-BE49-F238E27FC236}">
                  <a16:creationId xmlns:a16="http://schemas.microsoft.com/office/drawing/2014/main" id="{69F7C188-3D24-4173-A1B4-2D49AC02D3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20">
              <a:extLst>
                <a:ext uri="{FF2B5EF4-FFF2-40B4-BE49-F238E27FC236}">
                  <a16:creationId xmlns:a16="http://schemas.microsoft.com/office/drawing/2014/main" id="{1B3CBEEC-3CD2-41A0-9EE7-16862FA44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21">
              <a:extLst>
                <a:ext uri="{FF2B5EF4-FFF2-40B4-BE49-F238E27FC236}">
                  <a16:creationId xmlns:a16="http://schemas.microsoft.com/office/drawing/2014/main" id="{05B9C379-1003-4E70-BA39-5BF6BB0E4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22">
              <a:extLst>
                <a:ext uri="{FF2B5EF4-FFF2-40B4-BE49-F238E27FC236}">
                  <a16:creationId xmlns:a16="http://schemas.microsoft.com/office/drawing/2014/main" id="{8BB660E5-71C5-489E-9792-31730F417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23">
              <a:extLst>
                <a:ext uri="{FF2B5EF4-FFF2-40B4-BE49-F238E27FC236}">
                  <a16:creationId xmlns:a16="http://schemas.microsoft.com/office/drawing/2014/main" id="{8CBD456D-4CB1-4FB8-8DA2-22F0E4D00C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75" name="Group 56">
            <a:extLst>
              <a:ext uri="{FF2B5EF4-FFF2-40B4-BE49-F238E27FC236}">
                <a16:creationId xmlns:a16="http://schemas.microsoft.com/office/drawing/2014/main" id="{F51C57A4-8E62-42D6-8DF2-AEAACB6708C2}"/>
              </a:ext>
            </a:extLst>
          </p:cNvPr>
          <p:cNvGrpSpPr/>
          <p:nvPr/>
        </p:nvGrpSpPr>
        <p:grpSpPr>
          <a:xfrm>
            <a:off x="5934294" y="1946578"/>
            <a:ext cx="1539560" cy="171967"/>
            <a:chOff x="7746380" y="2949426"/>
            <a:chExt cx="2188691" cy="244475"/>
          </a:xfrm>
        </p:grpSpPr>
        <p:pic>
          <p:nvPicPr>
            <p:cNvPr id="576" name="Picture 14">
              <a:extLst>
                <a:ext uri="{FF2B5EF4-FFF2-40B4-BE49-F238E27FC236}">
                  <a16:creationId xmlns:a16="http://schemas.microsoft.com/office/drawing/2014/main" id="{9122FD3F-2543-45AF-8F09-613D168D9E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15">
              <a:extLst>
                <a:ext uri="{FF2B5EF4-FFF2-40B4-BE49-F238E27FC236}">
                  <a16:creationId xmlns:a16="http://schemas.microsoft.com/office/drawing/2014/main" id="{53B8C264-ED50-4673-BBD0-E804B0500B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6">
              <a:extLst>
                <a:ext uri="{FF2B5EF4-FFF2-40B4-BE49-F238E27FC236}">
                  <a16:creationId xmlns:a16="http://schemas.microsoft.com/office/drawing/2014/main" id="{E4D4123F-A660-4450-BD6A-C45FC6038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17">
              <a:extLst>
                <a:ext uri="{FF2B5EF4-FFF2-40B4-BE49-F238E27FC236}">
                  <a16:creationId xmlns:a16="http://schemas.microsoft.com/office/drawing/2014/main" id="{AE25ACB5-1CDE-49C5-8752-A42B02549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18">
              <a:extLst>
                <a:ext uri="{FF2B5EF4-FFF2-40B4-BE49-F238E27FC236}">
                  <a16:creationId xmlns:a16="http://schemas.microsoft.com/office/drawing/2014/main" id="{3883A5F0-F198-47C2-B46B-444958588C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19">
              <a:extLst>
                <a:ext uri="{FF2B5EF4-FFF2-40B4-BE49-F238E27FC236}">
                  <a16:creationId xmlns:a16="http://schemas.microsoft.com/office/drawing/2014/main" id="{EA3DA58E-4D26-4A9F-8986-55E918E24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20">
              <a:extLst>
                <a:ext uri="{FF2B5EF4-FFF2-40B4-BE49-F238E27FC236}">
                  <a16:creationId xmlns:a16="http://schemas.microsoft.com/office/drawing/2014/main" id="{06FAA131-6B56-43D6-BEEA-C9D901651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21">
              <a:extLst>
                <a:ext uri="{FF2B5EF4-FFF2-40B4-BE49-F238E27FC236}">
                  <a16:creationId xmlns:a16="http://schemas.microsoft.com/office/drawing/2014/main" id="{BA3FA1D8-8227-4D68-8C2F-3329B1249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22">
              <a:extLst>
                <a:ext uri="{FF2B5EF4-FFF2-40B4-BE49-F238E27FC236}">
                  <a16:creationId xmlns:a16="http://schemas.microsoft.com/office/drawing/2014/main" id="{3A633DBA-0ED5-4BFB-8A9A-11D69B072E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23">
              <a:extLst>
                <a:ext uri="{FF2B5EF4-FFF2-40B4-BE49-F238E27FC236}">
                  <a16:creationId xmlns:a16="http://schemas.microsoft.com/office/drawing/2014/main" id="{6C085702-D1C2-41A6-8687-4B8B6F709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6" name="Group 56">
            <a:extLst>
              <a:ext uri="{FF2B5EF4-FFF2-40B4-BE49-F238E27FC236}">
                <a16:creationId xmlns:a16="http://schemas.microsoft.com/office/drawing/2014/main" id="{77EA38D6-668C-4F3C-9875-8CBBEFAB045A}"/>
              </a:ext>
            </a:extLst>
          </p:cNvPr>
          <p:cNvGrpSpPr/>
          <p:nvPr/>
        </p:nvGrpSpPr>
        <p:grpSpPr>
          <a:xfrm>
            <a:off x="5934063" y="1514215"/>
            <a:ext cx="1539560" cy="171967"/>
            <a:chOff x="7746380" y="2949426"/>
            <a:chExt cx="2188691" cy="244475"/>
          </a:xfrm>
        </p:grpSpPr>
        <p:pic>
          <p:nvPicPr>
            <p:cNvPr id="587" name="Picture 14">
              <a:extLst>
                <a:ext uri="{FF2B5EF4-FFF2-40B4-BE49-F238E27FC236}">
                  <a16:creationId xmlns:a16="http://schemas.microsoft.com/office/drawing/2014/main" id="{C243C444-88E0-4377-A676-2F9C232DE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15">
              <a:extLst>
                <a:ext uri="{FF2B5EF4-FFF2-40B4-BE49-F238E27FC236}">
                  <a16:creationId xmlns:a16="http://schemas.microsoft.com/office/drawing/2014/main" id="{0BC5D3AC-E5FF-481C-AEA1-BC53A5629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6">
              <a:extLst>
                <a:ext uri="{FF2B5EF4-FFF2-40B4-BE49-F238E27FC236}">
                  <a16:creationId xmlns:a16="http://schemas.microsoft.com/office/drawing/2014/main" id="{D0A9F715-DDD6-4BFA-8969-6CF98E0E89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17">
              <a:extLst>
                <a:ext uri="{FF2B5EF4-FFF2-40B4-BE49-F238E27FC236}">
                  <a16:creationId xmlns:a16="http://schemas.microsoft.com/office/drawing/2014/main" id="{91CA23FF-1C94-4722-825B-9959B5CE2D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18">
              <a:extLst>
                <a:ext uri="{FF2B5EF4-FFF2-40B4-BE49-F238E27FC236}">
                  <a16:creationId xmlns:a16="http://schemas.microsoft.com/office/drawing/2014/main" id="{7EF5B318-6080-48C5-98C1-9BB7A64F2E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19">
              <a:extLst>
                <a:ext uri="{FF2B5EF4-FFF2-40B4-BE49-F238E27FC236}">
                  <a16:creationId xmlns:a16="http://schemas.microsoft.com/office/drawing/2014/main" id="{82FBE61F-B1A4-400B-8507-82C232E17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20">
              <a:extLst>
                <a:ext uri="{FF2B5EF4-FFF2-40B4-BE49-F238E27FC236}">
                  <a16:creationId xmlns:a16="http://schemas.microsoft.com/office/drawing/2014/main" id="{A16D44E7-7333-4383-8E9B-0C7DC0CA8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21">
              <a:extLst>
                <a:ext uri="{FF2B5EF4-FFF2-40B4-BE49-F238E27FC236}">
                  <a16:creationId xmlns:a16="http://schemas.microsoft.com/office/drawing/2014/main" id="{757DF425-7382-4AD2-B39E-D9A1E2949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22">
              <a:extLst>
                <a:ext uri="{FF2B5EF4-FFF2-40B4-BE49-F238E27FC236}">
                  <a16:creationId xmlns:a16="http://schemas.microsoft.com/office/drawing/2014/main" id="{568D1298-16F3-42B9-8082-96BD27C631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23">
              <a:extLst>
                <a:ext uri="{FF2B5EF4-FFF2-40B4-BE49-F238E27FC236}">
                  <a16:creationId xmlns:a16="http://schemas.microsoft.com/office/drawing/2014/main" id="{825CFB73-B979-4CD7-B3B9-E5CF20898B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6F52223-BC4A-4912-A4A3-D3F4EA0C9EB4}"/>
              </a:ext>
            </a:extLst>
          </p:cNvPr>
          <p:cNvGrpSpPr/>
          <p:nvPr/>
        </p:nvGrpSpPr>
        <p:grpSpPr>
          <a:xfrm>
            <a:off x="7731820" y="1512787"/>
            <a:ext cx="1509752" cy="174822"/>
            <a:chOff x="7741257" y="5553062"/>
            <a:chExt cx="1509752" cy="174822"/>
          </a:xfrm>
        </p:grpSpPr>
        <p:pic>
          <p:nvPicPr>
            <p:cNvPr id="597" name="Picture 596">
              <a:extLst>
                <a:ext uri="{FF2B5EF4-FFF2-40B4-BE49-F238E27FC236}">
                  <a16:creationId xmlns:a16="http://schemas.microsoft.com/office/drawing/2014/main" id="{875F1E9B-4427-4633-8F1C-0B43AA1A51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1257" y="55530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597">
              <a:extLst>
                <a:ext uri="{FF2B5EF4-FFF2-40B4-BE49-F238E27FC236}">
                  <a16:creationId xmlns:a16="http://schemas.microsoft.com/office/drawing/2014/main" id="{5A07183F-20BE-4ED2-9C83-A4E21F4CF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87656" y="555306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598">
              <a:extLst>
                <a:ext uri="{FF2B5EF4-FFF2-40B4-BE49-F238E27FC236}">
                  <a16:creationId xmlns:a16="http://schemas.microsoft.com/office/drawing/2014/main" id="{DDD65F45-D87A-4C3D-9703-C460C02E0E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34055" y="555362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599">
              <a:extLst>
                <a:ext uri="{FF2B5EF4-FFF2-40B4-BE49-F238E27FC236}">
                  <a16:creationId xmlns:a16="http://schemas.microsoft.com/office/drawing/2014/main" id="{1AC102DE-0306-4FFC-871B-116EF2A50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79229" y="555610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578160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33333E-6 L 2.08333E-7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2.59259E-6 L -0.00039 0.3460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85185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1.11111E-6 L -0.00039 0.2583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3.7037E-7 L 2.08333E-7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7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11111E-6 L 2.08333E-7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1.85185E-6 L 2.08333E-7 0.08681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2.59259E-6 L 2.08333E-7 0.04144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351 – 70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1D571CA-3AB1-4C96-AE1C-6E4C0C2D7F7F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F8CE01D9-534C-4807-BA09-A0940E17E9D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2" name="Picture 14">
                <a:extLst>
                  <a:ext uri="{FF2B5EF4-FFF2-40B4-BE49-F238E27FC236}">
                    <a16:creationId xmlns:a16="http://schemas.microsoft.com/office/drawing/2014/main" id="{8E6FB2B5-87B8-4AA7-A4EE-DA9B205A3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5">
                <a:extLst>
                  <a:ext uri="{FF2B5EF4-FFF2-40B4-BE49-F238E27FC236}">
                    <a16:creationId xmlns:a16="http://schemas.microsoft.com/office/drawing/2014/main" id="{77A11F5F-396F-4342-ACFA-C66603F92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6">
                <a:extLst>
                  <a:ext uri="{FF2B5EF4-FFF2-40B4-BE49-F238E27FC236}">
                    <a16:creationId xmlns:a16="http://schemas.microsoft.com/office/drawing/2014/main" id="{69827133-DFA7-4AF1-9F9D-C3C07CC51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7">
                <a:extLst>
                  <a:ext uri="{FF2B5EF4-FFF2-40B4-BE49-F238E27FC236}">
                    <a16:creationId xmlns:a16="http://schemas.microsoft.com/office/drawing/2014/main" id="{1DDDFA80-DD79-4B24-A980-90358FD7E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8">
                <a:extLst>
                  <a:ext uri="{FF2B5EF4-FFF2-40B4-BE49-F238E27FC236}">
                    <a16:creationId xmlns:a16="http://schemas.microsoft.com/office/drawing/2014/main" id="{36ABA269-3BB7-4465-B0C4-3478888F3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9">
                <a:extLst>
                  <a:ext uri="{FF2B5EF4-FFF2-40B4-BE49-F238E27FC236}">
                    <a16:creationId xmlns:a16="http://schemas.microsoft.com/office/drawing/2014/main" id="{14BBB16A-9157-4D5E-AE53-94BE7B04E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0">
                <a:extLst>
                  <a:ext uri="{FF2B5EF4-FFF2-40B4-BE49-F238E27FC236}">
                    <a16:creationId xmlns:a16="http://schemas.microsoft.com/office/drawing/2014/main" id="{BB54950A-3479-4AAD-B4BA-057E33466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1">
                <a:extLst>
                  <a:ext uri="{FF2B5EF4-FFF2-40B4-BE49-F238E27FC236}">
                    <a16:creationId xmlns:a16="http://schemas.microsoft.com/office/drawing/2014/main" id="{21B6C914-A905-419D-A1ED-2A79ED299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2">
                <a:extLst>
                  <a:ext uri="{FF2B5EF4-FFF2-40B4-BE49-F238E27FC236}">
                    <a16:creationId xmlns:a16="http://schemas.microsoft.com/office/drawing/2014/main" id="{F169B4EB-16EB-4804-B073-6FF5CF397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3">
                <a:extLst>
                  <a:ext uri="{FF2B5EF4-FFF2-40B4-BE49-F238E27FC236}">
                    <a16:creationId xmlns:a16="http://schemas.microsoft.com/office/drawing/2014/main" id="{39A83110-D429-4972-AF64-94806FE5D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061F20FF-D969-468F-A4E9-E011CFC9A3C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2" name="Picture 14">
                <a:extLst>
                  <a:ext uri="{FF2B5EF4-FFF2-40B4-BE49-F238E27FC236}">
                    <a16:creationId xmlns:a16="http://schemas.microsoft.com/office/drawing/2014/main" id="{BDCA210A-C18C-4181-A883-BC3923199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5">
                <a:extLst>
                  <a:ext uri="{FF2B5EF4-FFF2-40B4-BE49-F238E27FC236}">
                    <a16:creationId xmlns:a16="http://schemas.microsoft.com/office/drawing/2014/main" id="{4F3E3D5D-DAED-4591-B3D2-F476CE83E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6">
                <a:extLst>
                  <a:ext uri="{FF2B5EF4-FFF2-40B4-BE49-F238E27FC236}">
                    <a16:creationId xmlns:a16="http://schemas.microsoft.com/office/drawing/2014/main" id="{D933B77F-81E2-485E-8D31-7BFF17BA1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7">
                <a:extLst>
                  <a:ext uri="{FF2B5EF4-FFF2-40B4-BE49-F238E27FC236}">
                    <a16:creationId xmlns:a16="http://schemas.microsoft.com/office/drawing/2014/main" id="{E25FE4E4-9236-4BD6-82C7-7FDEA132D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8">
                <a:extLst>
                  <a:ext uri="{FF2B5EF4-FFF2-40B4-BE49-F238E27FC236}">
                    <a16:creationId xmlns:a16="http://schemas.microsoft.com/office/drawing/2014/main" id="{3E4280C1-27CA-41EC-A9C1-AF60DF479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9">
                <a:extLst>
                  <a:ext uri="{FF2B5EF4-FFF2-40B4-BE49-F238E27FC236}">
                    <a16:creationId xmlns:a16="http://schemas.microsoft.com/office/drawing/2014/main" id="{42F6BE11-A2DC-4084-A136-1E1D09726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0">
                <a:extLst>
                  <a:ext uri="{FF2B5EF4-FFF2-40B4-BE49-F238E27FC236}">
                    <a16:creationId xmlns:a16="http://schemas.microsoft.com/office/drawing/2014/main" id="{3642D4F2-AB91-43BA-876E-637C9185F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1">
                <a:extLst>
                  <a:ext uri="{FF2B5EF4-FFF2-40B4-BE49-F238E27FC236}">
                    <a16:creationId xmlns:a16="http://schemas.microsoft.com/office/drawing/2014/main" id="{AE20C0A1-D303-4619-9EF2-F3D8BC850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2">
                <a:extLst>
                  <a:ext uri="{FF2B5EF4-FFF2-40B4-BE49-F238E27FC236}">
                    <a16:creationId xmlns:a16="http://schemas.microsoft.com/office/drawing/2014/main" id="{ACF5E5CE-D09C-4B2B-A9A2-38AB5A4D8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3">
                <a:extLst>
                  <a:ext uri="{FF2B5EF4-FFF2-40B4-BE49-F238E27FC236}">
                    <a16:creationId xmlns:a16="http://schemas.microsoft.com/office/drawing/2014/main" id="{6AA4A387-9947-4F9D-B4F6-725DAF869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8A9F77DB-FC6C-42B1-9383-2071A281837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2" name="Picture 14">
                <a:extLst>
                  <a:ext uri="{FF2B5EF4-FFF2-40B4-BE49-F238E27FC236}">
                    <a16:creationId xmlns:a16="http://schemas.microsoft.com/office/drawing/2014/main" id="{F0F87B93-2CFA-4A8F-807A-58CFED434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5">
                <a:extLst>
                  <a:ext uri="{FF2B5EF4-FFF2-40B4-BE49-F238E27FC236}">
                    <a16:creationId xmlns:a16="http://schemas.microsoft.com/office/drawing/2014/main" id="{DB2056F4-7A99-43CF-B39F-FDAE3A7BA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6">
                <a:extLst>
                  <a:ext uri="{FF2B5EF4-FFF2-40B4-BE49-F238E27FC236}">
                    <a16:creationId xmlns:a16="http://schemas.microsoft.com/office/drawing/2014/main" id="{94AAAADD-4486-4BF2-9E19-B084862A8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7">
                <a:extLst>
                  <a:ext uri="{FF2B5EF4-FFF2-40B4-BE49-F238E27FC236}">
                    <a16:creationId xmlns:a16="http://schemas.microsoft.com/office/drawing/2014/main" id="{E8EA7426-B485-4624-BE8E-A1EF71B27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8">
                <a:extLst>
                  <a:ext uri="{FF2B5EF4-FFF2-40B4-BE49-F238E27FC236}">
                    <a16:creationId xmlns:a16="http://schemas.microsoft.com/office/drawing/2014/main" id="{87E9C0CA-4887-4D58-AEE3-8A4416ADE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9">
                <a:extLst>
                  <a:ext uri="{FF2B5EF4-FFF2-40B4-BE49-F238E27FC236}">
                    <a16:creationId xmlns:a16="http://schemas.microsoft.com/office/drawing/2014/main" id="{213D9B6E-C95A-476A-9AEA-AAC1591B2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0">
                <a:extLst>
                  <a:ext uri="{FF2B5EF4-FFF2-40B4-BE49-F238E27FC236}">
                    <a16:creationId xmlns:a16="http://schemas.microsoft.com/office/drawing/2014/main" id="{06D091FB-32D9-4E07-9851-EA91E1491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1">
                <a:extLst>
                  <a:ext uri="{FF2B5EF4-FFF2-40B4-BE49-F238E27FC236}">
                    <a16:creationId xmlns:a16="http://schemas.microsoft.com/office/drawing/2014/main" id="{8FC2A0FD-75FA-4A6A-8878-94A0B1CD9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2">
                <a:extLst>
                  <a:ext uri="{FF2B5EF4-FFF2-40B4-BE49-F238E27FC236}">
                    <a16:creationId xmlns:a16="http://schemas.microsoft.com/office/drawing/2014/main" id="{5A91B1FF-874B-416F-A571-CCF3F2D22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3">
                <a:extLst>
                  <a:ext uri="{FF2B5EF4-FFF2-40B4-BE49-F238E27FC236}">
                    <a16:creationId xmlns:a16="http://schemas.microsoft.com/office/drawing/2014/main" id="{94B8A1C7-8657-4390-8645-41BADA71B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1D1B6663-853C-409A-A35E-7F20A3D2055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2" name="Picture 14">
                <a:extLst>
                  <a:ext uri="{FF2B5EF4-FFF2-40B4-BE49-F238E27FC236}">
                    <a16:creationId xmlns:a16="http://schemas.microsoft.com/office/drawing/2014/main" id="{067146E7-6860-4F7C-8811-F7CD6211C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5">
                <a:extLst>
                  <a:ext uri="{FF2B5EF4-FFF2-40B4-BE49-F238E27FC236}">
                    <a16:creationId xmlns:a16="http://schemas.microsoft.com/office/drawing/2014/main" id="{22AF2308-636D-415D-BC15-7ED483A26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6">
                <a:extLst>
                  <a:ext uri="{FF2B5EF4-FFF2-40B4-BE49-F238E27FC236}">
                    <a16:creationId xmlns:a16="http://schemas.microsoft.com/office/drawing/2014/main" id="{C293D434-676E-40DC-AC03-44BC56077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7">
                <a:extLst>
                  <a:ext uri="{FF2B5EF4-FFF2-40B4-BE49-F238E27FC236}">
                    <a16:creationId xmlns:a16="http://schemas.microsoft.com/office/drawing/2014/main" id="{6152FF96-2ABB-4F31-A7D9-5D18FA803B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8">
                <a:extLst>
                  <a:ext uri="{FF2B5EF4-FFF2-40B4-BE49-F238E27FC236}">
                    <a16:creationId xmlns:a16="http://schemas.microsoft.com/office/drawing/2014/main" id="{C0AF5DF3-76F6-4982-AE4A-2F3042059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9">
                <a:extLst>
                  <a:ext uri="{FF2B5EF4-FFF2-40B4-BE49-F238E27FC236}">
                    <a16:creationId xmlns:a16="http://schemas.microsoft.com/office/drawing/2014/main" id="{348E726F-4128-43D5-BEFE-8A4010A6D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0">
                <a:extLst>
                  <a:ext uri="{FF2B5EF4-FFF2-40B4-BE49-F238E27FC236}">
                    <a16:creationId xmlns:a16="http://schemas.microsoft.com/office/drawing/2014/main" id="{D1179F71-1496-44E7-8471-64736D577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1">
                <a:extLst>
                  <a:ext uri="{FF2B5EF4-FFF2-40B4-BE49-F238E27FC236}">
                    <a16:creationId xmlns:a16="http://schemas.microsoft.com/office/drawing/2014/main" id="{42B0E783-E246-4916-8745-0BA065057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2">
                <a:extLst>
                  <a:ext uri="{FF2B5EF4-FFF2-40B4-BE49-F238E27FC236}">
                    <a16:creationId xmlns:a16="http://schemas.microsoft.com/office/drawing/2014/main" id="{F7F32F37-C5E8-4298-B735-EA4371ACB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3">
                <a:extLst>
                  <a:ext uri="{FF2B5EF4-FFF2-40B4-BE49-F238E27FC236}">
                    <a16:creationId xmlns:a16="http://schemas.microsoft.com/office/drawing/2014/main" id="{438C3E59-78B0-4BF1-8D96-B27C4EEEB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BCC58D9C-ECF9-4712-AD87-7BE2D5418BC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2" name="Picture 14">
                <a:extLst>
                  <a:ext uri="{FF2B5EF4-FFF2-40B4-BE49-F238E27FC236}">
                    <a16:creationId xmlns:a16="http://schemas.microsoft.com/office/drawing/2014/main" id="{EE2F23F0-907D-4E96-A6F5-E3E31AC36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5">
                <a:extLst>
                  <a:ext uri="{FF2B5EF4-FFF2-40B4-BE49-F238E27FC236}">
                    <a16:creationId xmlns:a16="http://schemas.microsoft.com/office/drawing/2014/main" id="{B26B28AB-6A43-4FD4-969A-DE6CC48F3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6">
                <a:extLst>
                  <a:ext uri="{FF2B5EF4-FFF2-40B4-BE49-F238E27FC236}">
                    <a16:creationId xmlns:a16="http://schemas.microsoft.com/office/drawing/2014/main" id="{7A0D5C06-919A-48A4-BB56-048E9B3DA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7">
                <a:extLst>
                  <a:ext uri="{FF2B5EF4-FFF2-40B4-BE49-F238E27FC236}">
                    <a16:creationId xmlns:a16="http://schemas.microsoft.com/office/drawing/2014/main" id="{5BB8731C-0C9D-472A-ADA7-8F6EF72D4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8">
                <a:extLst>
                  <a:ext uri="{FF2B5EF4-FFF2-40B4-BE49-F238E27FC236}">
                    <a16:creationId xmlns:a16="http://schemas.microsoft.com/office/drawing/2014/main" id="{F9EB02E7-FBD6-45DD-9423-26A2CFAF5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9">
                <a:extLst>
                  <a:ext uri="{FF2B5EF4-FFF2-40B4-BE49-F238E27FC236}">
                    <a16:creationId xmlns:a16="http://schemas.microsoft.com/office/drawing/2014/main" id="{4D0C3652-F103-4DFC-A7A0-2C61238AA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0">
                <a:extLst>
                  <a:ext uri="{FF2B5EF4-FFF2-40B4-BE49-F238E27FC236}">
                    <a16:creationId xmlns:a16="http://schemas.microsoft.com/office/drawing/2014/main" id="{A1CD22D7-61C0-42E2-8319-84C40C737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1">
                <a:extLst>
                  <a:ext uri="{FF2B5EF4-FFF2-40B4-BE49-F238E27FC236}">
                    <a16:creationId xmlns:a16="http://schemas.microsoft.com/office/drawing/2014/main" id="{2B159E2C-A0FE-4532-92F2-14C127D0D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2">
                <a:extLst>
                  <a:ext uri="{FF2B5EF4-FFF2-40B4-BE49-F238E27FC236}">
                    <a16:creationId xmlns:a16="http://schemas.microsoft.com/office/drawing/2014/main" id="{3AFFB384-09EC-44F4-B446-9FCC3F671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3">
                <a:extLst>
                  <a:ext uri="{FF2B5EF4-FFF2-40B4-BE49-F238E27FC236}">
                    <a16:creationId xmlns:a16="http://schemas.microsoft.com/office/drawing/2014/main" id="{29225037-7D86-437C-BFF1-1423B467F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0B6143D6-2F13-4222-A323-30556EDA88B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2" name="Picture 14">
                <a:extLst>
                  <a:ext uri="{FF2B5EF4-FFF2-40B4-BE49-F238E27FC236}">
                    <a16:creationId xmlns:a16="http://schemas.microsoft.com/office/drawing/2014/main" id="{EC391A13-CC91-40E7-8323-1EB703331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5">
                <a:extLst>
                  <a:ext uri="{FF2B5EF4-FFF2-40B4-BE49-F238E27FC236}">
                    <a16:creationId xmlns:a16="http://schemas.microsoft.com/office/drawing/2014/main" id="{2D2E4F02-14F9-4564-9CBA-9CCDDE580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6">
                <a:extLst>
                  <a:ext uri="{FF2B5EF4-FFF2-40B4-BE49-F238E27FC236}">
                    <a16:creationId xmlns:a16="http://schemas.microsoft.com/office/drawing/2014/main" id="{6EAFF1E3-0554-4A98-97FE-BD0EBFE9AB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7">
                <a:extLst>
                  <a:ext uri="{FF2B5EF4-FFF2-40B4-BE49-F238E27FC236}">
                    <a16:creationId xmlns:a16="http://schemas.microsoft.com/office/drawing/2014/main" id="{455B435A-DFE8-4291-93C7-C8C1FAA1B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8">
                <a:extLst>
                  <a:ext uri="{FF2B5EF4-FFF2-40B4-BE49-F238E27FC236}">
                    <a16:creationId xmlns:a16="http://schemas.microsoft.com/office/drawing/2014/main" id="{0FAABA3D-3B6E-455A-A16F-08A318436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9">
                <a:extLst>
                  <a:ext uri="{FF2B5EF4-FFF2-40B4-BE49-F238E27FC236}">
                    <a16:creationId xmlns:a16="http://schemas.microsoft.com/office/drawing/2014/main" id="{A5F385F3-DD2D-4F34-98A2-E1D701114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0">
                <a:extLst>
                  <a:ext uri="{FF2B5EF4-FFF2-40B4-BE49-F238E27FC236}">
                    <a16:creationId xmlns:a16="http://schemas.microsoft.com/office/drawing/2014/main" id="{DABC7637-3256-44EB-A8AC-587D55666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1">
                <a:extLst>
                  <a:ext uri="{FF2B5EF4-FFF2-40B4-BE49-F238E27FC236}">
                    <a16:creationId xmlns:a16="http://schemas.microsoft.com/office/drawing/2014/main" id="{2600F058-2E6B-4D19-B791-B7665F1F8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2">
                <a:extLst>
                  <a:ext uri="{FF2B5EF4-FFF2-40B4-BE49-F238E27FC236}">
                    <a16:creationId xmlns:a16="http://schemas.microsoft.com/office/drawing/2014/main" id="{6A43B35A-F4FB-429B-B455-CFB53895E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3">
                <a:extLst>
                  <a:ext uri="{FF2B5EF4-FFF2-40B4-BE49-F238E27FC236}">
                    <a16:creationId xmlns:a16="http://schemas.microsoft.com/office/drawing/2014/main" id="{BF083880-16AE-4A33-9660-4EF97E455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97D57378-DA92-494F-9C67-1679C620C19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2" name="Picture 14">
                <a:extLst>
                  <a:ext uri="{FF2B5EF4-FFF2-40B4-BE49-F238E27FC236}">
                    <a16:creationId xmlns:a16="http://schemas.microsoft.com/office/drawing/2014/main" id="{BC60AF55-6B50-4961-8405-A65BBE9CC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5">
                <a:extLst>
                  <a:ext uri="{FF2B5EF4-FFF2-40B4-BE49-F238E27FC236}">
                    <a16:creationId xmlns:a16="http://schemas.microsoft.com/office/drawing/2014/main" id="{1A0CEA51-5EDD-48BB-8340-C89A993CC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6">
                <a:extLst>
                  <a:ext uri="{FF2B5EF4-FFF2-40B4-BE49-F238E27FC236}">
                    <a16:creationId xmlns:a16="http://schemas.microsoft.com/office/drawing/2014/main" id="{548ADFA9-CF50-4F69-BE0B-351936B59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7">
                <a:extLst>
                  <a:ext uri="{FF2B5EF4-FFF2-40B4-BE49-F238E27FC236}">
                    <a16:creationId xmlns:a16="http://schemas.microsoft.com/office/drawing/2014/main" id="{61264C41-CBB6-48B0-9E27-E5F022437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8">
                <a:extLst>
                  <a:ext uri="{FF2B5EF4-FFF2-40B4-BE49-F238E27FC236}">
                    <a16:creationId xmlns:a16="http://schemas.microsoft.com/office/drawing/2014/main" id="{598F01A8-FA95-4E8E-B259-BEF23C633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9">
                <a:extLst>
                  <a:ext uri="{FF2B5EF4-FFF2-40B4-BE49-F238E27FC236}">
                    <a16:creationId xmlns:a16="http://schemas.microsoft.com/office/drawing/2014/main" id="{CA7A572D-5DE2-4DC1-89A8-9F28387FE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0">
                <a:extLst>
                  <a:ext uri="{FF2B5EF4-FFF2-40B4-BE49-F238E27FC236}">
                    <a16:creationId xmlns:a16="http://schemas.microsoft.com/office/drawing/2014/main" id="{61959F57-F4DC-4FC6-82B5-47E4C1FF7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1">
                <a:extLst>
                  <a:ext uri="{FF2B5EF4-FFF2-40B4-BE49-F238E27FC236}">
                    <a16:creationId xmlns:a16="http://schemas.microsoft.com/office/drawing/2014/main" id="{A11A1B08-BD94-485C-8BA9-9A8BC8A76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2">
                <a:extLst>
                  <a:ext uri="{FF2B5EF4-FFF2-40B4-BE49-F238E27FC236}">
                    <a16:creationId xmlns:a16="http://schemas.microsoft.com/office/drawing/2014/main" id="{2EE89B1D-1ACC-4C36-9A73-6E9F83184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3">
                <a:extLst>
                  <a:ext uri="{FF2B5EF4-FFF2-40B4-BE49-F238E27FC236}">
                    <a16:creationId xmlns:a16="http://schemas.microsoft.com/office/drawing/2014/main" id="{1936651F-3D71-4B24-B26A-B19115538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CF15BAA9-C1B2-4D20-A480-88276AB1724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2" name="Picture 14">
                <a:extLst>
                  <a:ext uri="{FF2B5EF4-FFF2-40B4-BE49-F238E27FC236}">
                    <a16:creationId xmlns:a16="http://schemas.microsoft.com/office/drawing/2014/main" id="{84A0C8D2-D66B-45EE-AEE1-4A5087CEC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5">
                <a:extLst>
                  <a:ext uri="{FF2B5EF4-FFF2-40B4-BE49-F238E27FC236}">
                    <a16:creationId xmlns:a16="http://schemas.microsoft.com/office/drawing/2014/main" id="{D25D5E91-D0F6-4FD8-B642-7B5647201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6">
                <a:extLst>
                  <a:ext uri="{FF2B5EF4-FFF2-40B4-BE49-F238E27FC236}">
                    <a16:creationId xmlns:a16="http://schemas.microsoft.com/office/drawing/2014/main" id="{995E41EA-C685-49E2-9518-B813B82C5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7">
                <a:extLst>
                  <a:ext uri="{FF2B5EF4-FFF2-40B4-BE49-F238E27FC236}">
                    <a16:creationId xmlns:a16="http://schemas.microsoft.com/office/drawing/2014/main" id="{53695A97-A96E-44BA-B150-A393F8691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8">
                <a:extLst>
                  <a:ext uri="{FF2B5EF4-FFF2-40B4-BE49-F238E27FC236}">
                    <a16:creationId xmlns:a16="http://schemas.microsoft.com/office/drawing/2014/main" id="{EC192CBE-7C49-4178-A6BC-C017ABB0D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19">
                <a:extLst>
                  <a:ext uri="{FF2B5EF4-FFF2-40B4-BE49-F238E27FC236}">
                    <a16:creationId xmlns:a16="http://schemas.microsoft.com/office/drawing/2014/main" id="{7B938099-1135-4273-B6CA-D7DF714F9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0">
                <a:extLst>
                  <a:ext uri="{FF2B5EF4-FFF2-40B4-BE49-F238E27FC236}">
                    <a16:creationId xmlns:a16="http://schemas.microsoft.com/office/drawing/2014/main" id="{D1335C5E-7949-480B-B672-44E8FB3F9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1">
                <a:extLst>
                  <a:ext uri="{FF2B5EF4-FFF2-40B4-BE49-F238E27FC236}">
                    <a16:creationId xmlns:a16="http://schemas.microsoft.com/office/drawing/2014/main" id="{5C7B4126-24E6-4445-BFAB-BAB564FEB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2">
                <a:extLst>
                  <a:ext uri="{FF2B5EF4-FFF2-40B4-BE49-F238E27FC236}">
                    <a16:creationId xmlns:a16="http://schemas.microsoft.com/office/drawing/2014/main" id="{2488094F-2261-4F8C-A07B-D19C2479A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23">
                <a:extLst>
                  <a:ext uri="{FF2B5EF4-FFF2-40B4-BE49-F238E27FC236}">
                    <a16:creationId xmlns:a16="http://schemas.microsoft.com/office/drawing/2014/main" id="{1B314B29-0D1C-44D0-900E-9AE076EB6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B841D572-E823-4E2E-89D4-BFF6CD12DF7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2" name="Picture 14">
                <a:extLst>
                  <a:ext uri="{FF2B5EF4-FFF2-40B4-BE49-F238E27FC236}">
                    <a16:creationId xmlns:a16="http://schemas.microsoft.com/office/drawing/2014/main" id="{6D5F313C-8980-4636-BD0B-4BFFEA594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5">
                <a:extLst>
                  <a:ext uri="{FF2B5EF4-FFF2-40B4-BE49-F238E27FC236}">
                    <a16:creationId xmlns:a16="http://schemas.microsoft.com/office/drawing/2014/main" id="{ED27A290-ABC6-4700-9715-15B656A5A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6">
                <a:extLst>
                  <a:ext uri="{FF2B5EF4-FFF2-40B4-BE49-F238E27FC236}">
                    <a16:creationId xmlns:a16="http://schemas.microsoft.com/office/drawing/2014/main" id="{A15240B6-EDC0-4078-AA1B-CF394BE7A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7">
                <a:extLst>
                  <a:ext uri="{FF2B5EF4-FFF2-40B4-BE49-F238E27FC236}">
                    <a16:creationId xmlns:a16="http://schemas.microsoft.com/office/drawing/2014/main" id="{FECB4937-B311-40CA-939D-8C7CBAA5F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8">
                <a:extLst>
                  <a:ext uri="{FF2B5EF4-FFF2-40B4-BE49-F238E27FC236}">
                    <a16:creationId xmlns:a16="http://schemas.microsoft.com/office/drawing/2014/main" id="{B073842D-D0A8-4A0A-81A1-B2C2BE9F8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19">
                <a:extLst>
                  <a:ext uri="{FF2B5EF4-FFF2-40B4-BE49-F238E27FC236}">
                    <a16:creationId xmlns:a16="http://schemas.microsoft.com/office/drawing/2014/main" id="{10017CC4-9595-4153-AEAA-1D3A4725F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0">
                <a:extLst>
                  <a:ext uri="{FF2B5EF4-FFF2-40B4-BE49-F238E27FC236}">
                    <a16:creationId xmlns:a16="http://schemas.microsoft.com/office/drawing/2014/main" id="{3426019F-FBD2-4733-90CF-34A9E5EAD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1">
                <a:extLst>
                  <a:ext uri="{FF2B5EF4-FFF2-40B4-BE49-F238E27FC236}">
                    <a16:creationId xmlns:a16="http://schemas.microsoft.com/office/drawing/2014/main" id="{EFE1CFB5-6C3F-4604-BBF2-3F60AF21C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2">
                <a:extLst>
                  <a:ext uri="{FF2B5EF4-FFF2-40B4-BE49-F238E27FC236}">
                    <a16:creationId xmlns:a16="http://schemas.microsoft.com/office/drawing/2014/main" id="{60180A4D-6B5E-4FF3-891C-A8BB113FD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23">
                <a:extLst>
                  <a:ext uri="{FF2B5EF4-FFF2-40B4-BE49-F238E27FC236}">
                    <a16:creationId xmlns:a16="http://schemas.microsoft.com/office/drawing/2014/main" id="{19A5EA6E-CEA5-4A93-8F72-8794C95DA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8154DA7E-8C47-4DDC-82D8-A7D5A3BC3AE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68747429-1DC0-4FF4-AEDC-0BB8AC63C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53927705-E2C8-4AC2-A882-7414E697F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9EC219BE-A9AF-4187-A4F4-0A61E1E6A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29CF3C90-9E48-40FC-A4D1-BF7C7EC7A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8">
                <a:extLst>
                  <a:ext uri="{FF2B5EF4-FFF2-40B4-BE49-F238E27FC236}">
                    <a16:creationId xmlns:a16="http://schemas.microsoft.com/office/drawing/2014/main" id="{A7ACD363-4CA5-4E01-864E-BAF9BDE66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19">
                <a:extLst>
                  <a:ext uri="{FF2B5EF4-FFF2-40B4-BE49-F238E27FC236}">
                    <a16:creationId xmlns:a16="http://schemas.microsoft.com/office/drawing/2014/main" id="{EFE64406-7AFF-4C96-8993-FB2D18382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0">
                <a:extLst>
                  <a:ext uri="{FF2B5EF4-FFF2-40B4-BE49-F238E27FC236}">
                    <a16:creationId xmlns:a16="http://schemas.microsoft.com/office/drawing/2014/main" id="{60F2EDB1-4377-4785-B33C-F4FCD9055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1">
                <a:extLst>
                  <a:ext uri="{FF2B5EF4-FFF2-40B4-BE49-F238E27FC236}">
                    <a16:creationId xmlns:a16="http://schemas.microsoft.com/office/drawing/2014/main" id="{F5D1F769-35F0-4AC6-85C6-39D121A8C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22">
                <a:extLst>
                  <a:ext uri="{FF2B5EF4-FFF2-40B4-BE49-F238E27FC236}">
                    <a16:creationId xmlns:a16="http://schemas.microsoft.com/office/drawing/2014/main" id="{597CF11D-77BA-4D8C-A070-4E0418701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23">
                <a:extLst>
                  <a:ext uri="{FF2B5EF4-FFF2-40B4-BE49-F238E27FC236}">
                    <a16:creationId xmlns:a16="http://schemas.microsoft.com/office/drawing/2014/main" id="{BBCBA101-DCCE-412D-83C5-3A56B7033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C409360C-B2FA-4743-BB9F-8CE13081A0F8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CF1B4D22-7CF8-48C4-B9D7-633C734A8CE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3" name="Picture 14">
                <a:extLst>
                  <a:ext uri="{FF2B5EF4-FFF2-40B4-BE49-F238E27FC236}">
                    <a16:creationId xmlns:a16="http://schemas.microsoft.com/office/drawing/2014/main" id="{6D1F724B-9BD5-4B82-AF2B-4C6A6B112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5">
                <a:extLst>
                  <a:ext uri="{FF2B5EF4-FFF2-40B4-BE49-F238E27FC236}">
                    <a16:creationId xmlns:a16="http://schemas.microsoft.com/office/drawing/2014/main" id="{5343FC9D-5C86-4A25-A94A-08A557D46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6">
                <a:extLst>
                  <a:ext uri="{FF2B5EF4-FFF2-40B4-BE49-F238E27FC236}">
                    <a16:creationId xmlns:a16="http://schemas.microsoft.com/office/drawing/2014/main" id="{5A86A0EA-2A8D-471A-B48F-96E754CC0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7">
                <a:extLst>
                  <a:ext uri="{FF2B5EF4-FFF2-40B4-BE49-F238E27FC236}">
                    <a16:creationId xmlns:a16="http://schemas.microsoft.com/office/drawing/2014/main" id="{9D9CA510-6CC5-4EE6-88D7-477E81EAF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8">
                <a:extLst>
                  <a:ext uri="{FF2B5EF4-FFF2-40B4-BE49-F238E27FC236}">
                    <a16:creationId xmlns:a16="http://schemas.microsoft.com/office/drawing/2014/main" id="{962CB0B8-7DFD-4220-9750-E0D2216F2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9">
                <a:extLst>
                  <a:ext uri="{FF2B5EF4-FFF2-40B4-BE49-F238E27FC236}">
                    <a16:creationId xmlns:a16="http://schemas.microsoft.com/office/drawing/2014/main" id="{22DCAFD8-FFA6-4EE7-B7D3-E60512AB9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0">
                <a:extLst>
                  <a:ext uri="{FF2B5EF4-FFF2-40B4-BE49-F238E27FC236}">
                    <a16:creationId xmlns:a16="http://schemas.microsoft.com/office/drawing/2014/main" id="{19094C61-27B7-4B72-9711-5160814C8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1">
                <a:extLst>
                  <a:ext uri="{FF2B5EF4-FFF2-40B4-BE49-F238E27FC236}">
                    <a16:creationId xmlns:a16="http://schemas.microsoft.com/office/drawing/2014/main" id="{066900DA-276B-45CA-8F2F-01277519E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2">
                <a:extLst>
                  <a:ext uri="{FF2B5EF4-FFF2-40B4-BE49-F238E27FC236}">
                    <a16:creationId xmlns:a16="http://schemas.microsoft.com/office/drawing/2014/main" id="{FCCD0B9E-254E-40EE-A941-3A066A1A0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3">
                <a:extLst>
                  <a:ext uri="{FF2B5EF4-FFF2-40B4-BE49-F238E27FC236}">
                    <a16:creationId xmlns:a16="http://schemas.microsoft.com/office/drawing/2014/main" id="{8E916474-4060-4039-8F3A-9B8F5CE31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13564768-1008-41BD-9904-1C00F8665D0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3" name="Picture 14">
                <a:extLst>
                  <a:ext uri="{FF2B5EF4-FFF2-40B4-BE49-F238E27FC236}">
                    <a16:creationId xmlns:a16="http://schemas.microsoft.com/office/drawing/2014/main" id="{CD02BE09-1147-4E00-B75F-B7526EC22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5">
                <a:extLst>
                  <a:ext uri="{FF2B5EF4-FFF2-40B4-BE49-F238E27FC236}">
                    <a16:creationId xmlns:a16="http://schemas.microsoft.com/office/drawing/2014/main" id="{FC7CCCD5-0FEC-4957-8009-A64EFC185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6">
                <a:extLst>
                  <a:ext uri="{FF2B5EF4-FFF2-40B4-BE49-F238E27FC236}">
                    <a16:creationId xmlns:a16="http://schemas.microsoft.com/office/drawing/2014/main" id="{8373B8ED-186B-40C6-9CFD-054B2BD56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7">
                <a:extLst>
                  <a:ext uri="{FF2B5EF4-FFF2-40B4-BE49-F238E27FC236}">
                    <a16:creationId xmlns:a16="http://schemas.microsoft.com/office/drawing/2014/main" id="{9D3F816D-8DDC-4BFD-9BA4-37D53D6B4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8">
                <a:extLst>
                  <a:ext uri="{FF2B5EF4-FFF2-40B4-BE49-F238E27FC236}">
                    <a16:creationId xmlns:a16="http://schemas.microsoft.com/office/drawing/2014/main" id="{50538CF6-B5A3-4A81-A0D7-ED2F00CC0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9">
                <a:extLst>
                  <a:ext uri="{FF2B5EF4-FFF2-40B4-BE49-F238E27FC236}">
                    <a16:creationId xmlns:a16="http://schemas.microsoft.com/office/drawing/2014/main" id="{A6F70CF4-1B5A-47E4-A508-CC0FD7ED0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0">
                <a:extLst>
                  <a:ext uri="{FF2B5EF4-FFF2-40B4-BE49-F238E27FC236}">
                    <a16:creationId xmlns:a16="http://schemas.microsoft.com/office/drawing/2014/main" id="{637C5DBF-1387-4CCF-9EB7-69AC1F177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1">
                <a:extLst>
                  <a:ext uri="{FF2B5EF4-FFF2-40B4-BE49-F238E27FC236}">
                    <a16:creationId xmlns:a16="http://schemas.microsoft.com/office/drawing/2014/main" id="{2FF10F04-C588-4294-97F4-32D1E568F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2">
                <a:extLst>
                  <a:ext uri="{FF2B5EF4-FFF2-40B4-BE49-F238E27FC236}">
                    <a16:creationId xmlns:a16="http://schemas.microsoft.com/office/drawing/2014/main" id="{463F2900-31CD-479F-8B3F-2225B1E19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3">
                <a:extLst>
                  <a:ext uri="{FF2B5EF4-FFF2-40B4-BE49-F238E27FC236}">
                    <a16:creationId xmlns:a16="http://schemas.microsoft.com/office/drawing/2014/main" id="{582F3C3F-9CA7-49AF-AF8E-A4B840B31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447D0011-BF6B-42A3-A0E6-DBEE7214848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3" name="Picture 14">
                <a:extLst>
                  <a:ext uri="{FF2B5EF4-FFF2-40B4-BE49-F238E27FC236}">
                    <a16:creationId xmlns:a16="http://schemas.microsoft.com/office/drawing/2014/main" id="{35998583-22C8-4D76-9285-AA049478B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5">
                <a:extLst>
                  <a:ext uri="{FF2B5EF4-FFF2-40B4-BE49-F238E27FC236}">
                    <a16:creationId xmlns:a16="http://schemas.microsoft.com/office/drawing/2014/main" id="{0938E21A-7C4B-4C62-BF46-F3ACA4C92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6">
                <a:extLst>
                  <a:ext uri="{FF2B5EF4-FFF2-40B4-BE49-F238E27FC236}">
                    <a16:creationId xmlns:a16="http://schemas.microsoft.com/office/drawing/2014/main" id="{64EB2FEA-9F3C-4B34-9F43-F3AEA15ED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7">
                <a:extLst>
                  <a:ext uri="{FF2B5EF4-FFF2-40B4-BE49-F238E27FC236}">
                    <a16:creationId xmlns:a16="http://schemas.microsoft.com/office/drawing/2014/main" id="{789A2A57-3668-47A2-A901-4053A1C9D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8">
                <a:extLst>
                  <a:ext uri="{FF2B5EF4-FFF2-40B4-BE49-F238E27FC236}">
                    <a16:creationId xmlns:a16="http://schemas.microsoft.com/office/drawing/2014/main" id="{CB4AE132-1617-4932-B635-6CBD18580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9">
                <a:extLst>
                  <a:ext uri="{FF2B5EF4-FFF2-40B4-BE49-F238E27FC236}">
                    <a16:creationId xmlns:a16="http://schemas.microsoft.com/office/drawing/2014/main" id="{9679D59D-BDC8-4AD8-83DE-C8A88313E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0">
                <a:extLst>
                  <a:ext uri="{FF2B5EF4-FFF2-40B4-BE49-F238E27FC236}">
                    <a16:creationId xmlns:a16="http://schemas.microsoft.com/office/drawing/2014/main" id="{1D1DE085-22CF-428B-9544-61A4484CD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1">
                <a:extLst>
                  <a:ext uri="{FF2B5EF4-FFF2-40B4-BE49-F238E27FC236}">
                    <a16:creationId xmlns:a16="http://schemas.microsoft.com/office/drawing/2014/main" id="{6E2003C9-8498-4F12-95C6-C12911529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2">
                <a:extLst>
                  <a:ext uri="{FF2B5EF4-FFF2-40B4-BE49-F238E27FC236}">
                    <a16:creationId xmlns:a16="http://schemas.microsoft.com/office/drawing/2014/main" id="{3C4B1181-892F-4994-925F-82D363EB1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3">
                <a:extLst>
                  <a:ext uri="{FF2B5EF4-FFF2-40B4-BE49-F238E27FC236}">
                    <a16:creationId xmlns:a16="http://schemas.microsoft.com/office/drawing/2014/main" id="{411859F6-8637-47B5-AEF1-9D5AF3E93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1FCC6754-A897-4858-AF4B-9C4091E7DEC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75BA1069-8CDD-4D94-A026-4EBCD0428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40FA3DC5-A3DF-4B3F-B543-B8B9D4D3D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70FF3AAB-138F-4894-9A63-3B3B66177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C6037855-554B-488F-9971-A2E51629C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97448B11-7498-47A7-A18A-58AF9D14F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D4174AF5-6FC6-40F3-8160-B14BF0A04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EE5521CE-F4EE-4EA6-93A1-773483EF8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E20A55B7-AB08-47B2-AAA2-504554842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C50702F8-82C9-4261-A4A4-CBEC3D965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10AF7889-4D85-49A2-A839-948C39248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7419FF9A-AB5E-466B-8B71-AF053C4B63E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7EE1282B-869F-467B-9788-F8FFFB010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31D7E880-3FF7-45DF-822A-37E3710C2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0BA9809D-4CB8-4B21-A5F3-A95DE02DD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E1EABF7F-01CD-44B3-A8A1-284B212E3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C4D15AB3-3A64-4C63-AD71-E957CAB07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BC631958-A5E7-4878-AE13-AF7BFE300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F48B8C92-C5E4-4465-9162-E7A6832C0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F44AF98D-22ED-410F-8665-4DBC87731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3F98298F-3871-49BC-A46D-752F10E6E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D47210A3-5FDF-4B90-BCF0-5C333CE7B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7652168D-415A-48F2-9509-90483179881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4A324F3F-2339-4CB9-93A5-BFAEE2D5D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F820D9BD-F92E-4F77-8645-502F6E763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B08B4611-E0E6-4C75-9D7B-DF2BA76E4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71857567-192A-46DA-9BFE-47286EF2D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06462C39-FA36-4BB7-B26B-409A05178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B942411C-E734-4E01-8892-EDF1AD61E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B2522206-7E84-44F7-9DB7-63CB63AFD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D2714537-3725-44F6-8B21-61D6C1C8E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999A822E-E472-4BDD-995E-78C29A740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D34ACE57-8970-4C1A-91CD-DFCF63CD9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71FD76B8-A868-4414-B162-F6C6902F5FB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3" name="Picture 14">
                <a:extLst>
                  <a:ext uri="{FF2B5EF4-FFF2-40B4-BE49-F238E27FC236}">
                    <a16:creationId xmlns:a16="http://schemas.microsoft.com/office/drawing/2014/main" id="{1B2A9BE3-D628-4C51-87B2-CE01125B6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5">
                <a:extLst>
                  <a:ext uri="{FF2B5EF4-FFF2-40B4-BE49-F238E27FC236}">
                    <a16:creationId xmlns:a16="http://schemas.microsoft.com/office/drawing/2014/main" id="{32270B5D-B5F8-4499-99C4-CB91B5F1B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6">
                <a:extLst>
                  <a:ext uri="{FF2B5EF4-FFF2-40B4-BE49-F238E27FC236}">
                    <a16:creationId xmlns:a16="http://schemas.microsoft.com/office/drawing/2014/main" id="{FFC60D68-D321-4839-AB4D-E70A24804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7">
                <a:extLst>
                  <a:ext uri="{FF2B5EF4-FFF2-40B4-BE49-F238E27FC236}">
                    <a16:creationId xmlns:a16="http://schemas.microsoft.com/office/drawing/2014/main" id="{FEDAE070-770A-4EE0-B1B5-1AFFFE2E8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8">
                <a:extLst>
                  <a:ext uri="{FF2B5EF4-FFF2-40B4-BE49-F238E27FC236}">
                    <a16:creationId xmlns:a16="http://schemas.microsoft.com/office/drawing/2014/main" id="{8ED33FAA-CCE1-4EEC-B594-06BE0D1EC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9">
                <a:extLst>
                  <a:ext uri="{FF2B5EF4-FFF2-40B4-BE49-F238E27FC236}">
                    <a16:creationId xmlns:a16="http://schemas.microsoft.com/office/drawing/2014/main" id="{D0FA23F1-A1C9-4539-87B3-757A9F16D1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0">
                <a:extLst>
                  <a:ext uri="{FF2B5EF4-FFF2-40B4-BE49-F238E27FC236}">
                    <a16:creationId xmlns:a16="http://schemas.microsoft.com/office/drawing/2014/main" id="{1CE5AD15-17BF-4353-A795-152CB9DBA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1">
                <a:extLst>
                  <a:ext uri="{FF2B5EF4-FFF2-40B4-BE49-F238E27FC236}">
                    <a16:creationId xmlns:a16="http://schemas.microsoft.com/office/drawing/2014/main" id="{9678C86C-AB1A-4389-862E-516F1F618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2">
                <a:extLst>
                  <a:ext uri="{FF2B5EF4-FFF2-40B4-BE49-F238E27FC236}">
                    <a16:creationId xmlns:a16="http://schemas.microsoft.com/office/drawing/2014/main" id="{7672ECCC-955D-4487-A7D3-A32B5B8E7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3">
                <a:extLst>
                  <a:ext uri="{FF2B5EF4-FFF2-40B4-BE49-F238E27FC236}">
                    <a16:creationId xmlns:a16="http://schemas.microsoft.com/office/drawing/2014/main" id="{5AC0F817-4925-48BA-931C-E4E9FD5CF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5A111640-11FF-4815-A773-E2B45902082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3" name="Picture 14">
                <a:extLst>
                  <a:ext uri="{FF2B5EF4-FFF2-40B4-BE49-F238E27FC236}">
                    <a16:creationId xmlns:a16="http://schemas.microsoft.com/office/drawing/2014/main" id="{42DBF09A-013E-432D-8017-22E09D454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5">
                <a:extLst>
                  <a:ext uri="{FF2B5EF4-FFF2-40B4-BE49-F238E27FC236}">
                    <a16:creationId xmlns:a16="http://schemas.microsoft.com/office/drawing/2014/main" id="{D3D438F4-1C28-4684-B210-AFC63CCE1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6">
                <a:extLst>
                  <a:ext uri="{FF2B5EF4-FFF2-40B4-BE49-F238E27FC236}">
                    <a16:creationId xmlns:a16="http://schemas.microsoft.com/office/drawing/2014/main" id="{C2F29494-4F87-488E-AD1D-19FED7879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7">
                <a:extLst>
                  <a:ext uri="{FF2B5EF4-FFF2-40B4-BE49-F238E27FC236}">
                    <a16:creationId xmlns:a16="http://schemas.microsoft.com/office/drawing/2014/main" id="{6035F2C8-B17F-4E24-AF89-6AAF7028D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8">
                <a:extLst>
                  <a:ext uri="{FF2B5EF4-FFF2-40B4-BE49-F238E27FC236}">
                    <a16:creationId xmlns:a16="http://schemas.microsoft.com/office/drawing/2014/main" id="{4B8AA3E7-F554-48D8-8B4E-26525E1DA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9">
                <a:extLst>
                  <a:ext uri="{FF2B5EF4-FFF2-40B4-BE49-F238E27FC236}">
                    <a16:creationId xmlns:a16="http://schemas.microsoft.com/office/drawing/2014/main" id="{5AEF8D41-895D-49C7-8D37-58DC77109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0">
                <a:extLst>
                  <a:ext uri="{FF2B5EF4-FFF2-40B4-BE49-F238E27FC236}">
                    <a16:creationId xmlns:a16="http://schemas.microsoft.com/office/drawing/2014/main" id="{6B0E236A-7E21-4A38-B1C5-89F9E4EAD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1">
                <a:extLst>
                  <a:ext uri="{FF2B5EF4-FFF2-40B4-BE49-F238E27FC236}">
                    <a16:creationId xmlns:a16="http://schemas.microsoft.com/office/drawing/2014/main" id="{860F4037-80E9-4E0E-AEA6-DA22C690D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2">
                <a:extLst>
                  <a:ext uri="{FF2B5EF4-FFF2-40B4-BE49-F238E27FC236}">
                    <a16:creationId xmlns:a16="http://schemas.microsoft.com/office/drawing/2014/main" id="{C5658686-8F5A-43DC-80A3-B6D20510A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3">
                <a:extLst>
                  <a:ext uri="{FF2B5EF4-FFF2-40B4-BE49-F238E27FC236}">
                    <a16:creationId xmlns:a16="http://schemas.microsoft.com/office/drawing/2014/main" id="{C5D1A77D-764E-4958-B109-7E6AF97CC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4606D879-C87C-4455-989E-F8D61A68F0C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3" name="Picture 14">
                <a:extLst>
                  <a:ext uri="{FF2B5EF4-FFF2-40B4-BE49-F238E27FC236}">
                    <a16:creationId xmlns:a16="http://schemas.microsoft.com/office/drawing/2014/main" id="{A893FB05-7057-4C3A-BA85-B022E7031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5">
                <a:extLst>
                  <a:ext uri="{FF2B5EF4-FFF2-40B4-BE49-F238E27FC236}">
                    <a16:creationId xmlns:a16="http://schemas.microsoft.com/office/drawing/2014/main" id="{36A3F811-21ED-430F-A528-B9449F3B2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6">
                <a:extLst>
                  <a:ext uri="{FF2B5EF4-FFF2-40B4-BE49-F238E27FC236}">
                    <a16:creationId xmlns:a16="http://schemas.microsoft.com/office/drawing/2014/main" id="{53E8C853-4599-46DA-9B5C-9B9D5E9B4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7">
                <a:extLst>
                  <a:ext uri="{FF2B5EF4-FFF2-40B4-BE49-F238E27FC236}">
                    <a16:creationId xmlns:a16="http://schemas.microsoft.com/office/drawing/2014/main" id="{534D27D5-0D45-4A6F-9898-C3537A395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8">
                <a:extLst>
                  <a:ext uri="{FF2B5EF4-FFF2-40B4-BE49-F238E27FC236}">
                    <a16:creationId xmlns:a16="http://schemas.microsoft.com/office/drawing/2014/main" id="{6400A56C-CEBB-419F-9152-0B2938BF8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9">
                <a:extLst>
                  <a:ext uri="{FF2B5EF4-FFF2-40B4-BE49-F238E27FC236}">
                    <a16:creationId xmlns:a16="http://schemas.microsoft.com/office/drawing/2014/main" id="{3F940DCD-7F2D-4B89-9CE7-0DDDB095A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0">
                <a:extLst>
                  <a:ext uri="{FF2B5EF4-FFF2-40B4-BE49-F238E27FC236}">
                    <a16:creationId xmlns:a16="http://schemas.microsoft.com/office/drawing/2014/main" id="{78457529-1972-429F-89C4-2B433456E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1">
                <a:extLst>
                  <a:ext uri="{FF2B5EF4-FFF2-40B4-BE49-F238E27FC236}">
                    <a16:creationId xmlns:a16="http://schemas.microsoft.com/office/drawing/2014/main" id="{584EA12E-AA60-42A2-9CBA-E78FB4A31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2">
                <a:extLst>
                  <a:ext uri="{FF2B5EF4-FFF2-40B4-BE49-F238E27FC236}">
                    <a16:creationId xmlns:a16="http://schemas.microsoft.com/office/drawing/2014/main" id="{E790B68D-A9C4-4820-9C24-FC7961C54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3">
                <a:extLst>
                  <a:ext uri="{FF2B5EF4-FFF2-40B4-BE49-F238E27FC236}">
                    <a16:creationId xmlns:a16="http://schemas.microsoft.com/office/drawing/2014/main" id="{82E78094-067B-42BF-90AB-4F826CF46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874D9D32-A591-4C35-B6BB-1959102CCC3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3" name="Picture 14">
                <a:extLst>
                  <a:ext uri="{FF2B5EF4-FFF2-40B4-BE49-F238E27FC236}">
                    <a16:creationId xmlns:a16="http://schemas.microsoft.com/office/drawing/2014/main" id="{CEE34030-F979-4881-B94F-727890F4F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5">
                <a:extLst>
                  <a:ext uri="{FF2B5EF4-FFF2-40B4-BE49-F238E27FC236}">
                    <a16:creationId xmlns:a16="http://schemas.microsoft.com/office/drawing/2014/main" id="{CCFB6780-EBF6-48DF-9969-91C4DD6B1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6">
                <a:extLst>
                  <a:ext uri="{FF2B5EF4-FFF2-40B4-BE49-F238E27FC236}">
                    <a16:creationId xmlns:a16="http://schemas.microsoft.com/office/drawing/2014/main" id="{D0C760B8-974B-4F27-9352-181EFDA3C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7">
                <a:extLst>
                  <a:ext uri="{FF2B5EF4-FFF2-40B4-BE49-F238E27FC236}">
                    <a16:creationId xmlns:a16="http://schemas.microsoft.com/office/drawing/2014/main" id="{5B6F549B-ED04-4B07-9210-294EB7855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8">
                <a:extLst>
                  <a:ext uri="{FF2B5EF4-FFF2-40B4-BE49-F238E27FC236}">
                    <a16:creationId xmlns:a16="http://schemas.microsoft.com/office/drawing/2014/main" id="{3CBE6FF5-B23D-4988-B0A9-A829063E3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9">
                <a:extLst>
                  <a:ext uri="{FF2B5EF4-FFF2-40B4-BE49-F238E27FC236}">
                    <a16:creationId xmlns:a16="http://schemas.microsoft.com/office/drawing/2014/main" id="{09EFC47E-333F-4E08-99DF-12409FCD7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0">
                <a:extLst>
                  <a:ext uri="{FF2B5EF4-FFF2-40B4-BE49-F238E27FC236}">
                    <a16:creationId xmlns:a16="http://schemas.microsoft.com/office/drawing/2014/main" id="{5066CCA7-4041-4CAA-8432-55061BE5D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1">
                <a:extLst>
                  <a:ext uri="{FF2B5EF4-FFF2-40B4-BE49-F238E27FC236}">
                    <a16:creationId xmlns:a16="http://schemas.microsoft.com/office/drawing/2014/main" id="{13A408A4-C053-4FC0-9D47-1EDF06A3F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2">
                <a:extLst>
                  <a:ext uri="{FF2B5EF4-FFF2-40B4-BE49-F238E27FC236}">
                    <a16:creationId xmlns:a16="http://schemas.microsoft.com/office/drawing/2014/main" id="{CC25BB8E-04A5-48F2-9EFF-4F9360BA5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3">
                <a:extLst>
                  <a:ext uri="{FF2B5EF4-FFF2-40B4-BE49-F238E27FC236}">
                    <a16:creationId xmlns:a16="http://schemas.microsoft.com/office/drawing/2014/main" id="{8963DA92-0CF9-419D-9905-796609B08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4" name="Group 56">
            <a:extLst>
              <a:ext uri="{FF2B5EF4-FFF2-40B4-BE49-F238E27FC236}">
                <a16:creationId xmlns:a16="http://schemas.microsoft.com/office/drawing/2014/main" id="{A90D3CFC-56FD-4F4C-BDFB-D6EB3A8CF738}"/>
              </a:ext>
            </a:extLst>
          </p:cNvPr>
          <p:cNvGrpSpPr/>
          <p:nvPr/>
        </p:nvGrpSpPr>
        <p:grpSpPr>
          <a:xfrm>
            <a:off x="4155706" y="1661145"/>
            <a:ext cx="1539560" cy="171967"/>
            <a:chOff x="7746380" y="2949426"/>
            <a:chExt cx="2188691" cy="244475"/>
          </a:xfrm>
        </p:grpSpPr>
        <p:pic>
          <p:nvPicPr>
            <p:cNvPr id="425" name="Picture 14">
              <a:extLst>
                <a:ext uri="{FF2B5EF4-FFF2-40B4-BE49-F238E27FC236}">
                  <a16:creationId xmlns:a16="http://schemas.microsoft.com/office/drawing/2014/main" id="{3373B379-1474-44B7-A462-6A667102E0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5">
              <a:extLst>
                <a:ext uri="{FF2B5EF4-FFF2-40B4-BE49-F238E27FC236}">
                  <a16:creationId xmlns:a16="http://schemas.microsoft.com/office/drawing/2014/main" id="{10013E2A-788A-4257-A063-A192837712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6">
              <a:extLst>
                <a:ext uri="{FF2B5EF4-FFF2-40B4-BE49-F238E27FC236}">
                  <a16:creationId xmlns:a16="http://schemas.microsoft.com/office/drawing/2014/main" id="{1AA7CEAE-5A3A-4D80-9AC7-DC7A28EB26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7">
              <a:extLst>
                <a:ext uri="{FF2B5EF4-FFF2-40B4-BE49-F238E27FC236}">
                  <a16:creationId xmlns:a16="http://schemas.microsoft.com/office/drawing/2014/main" id="{C138414F-1EE2-4762-A97F-165A14D6A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18">
              <a:extLst>
                <a:ext uri="{FF2B5EF4-FFF2-40B4-BE49-F238E27FC236}">
                  <a16:creationId xmlns:a16="http://schemas.microsoft.com/office/drawing/2014/main" id="{795D7429-9726-4F29-ABBA-E16560783C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9">
              <a:extLst>
                <a:ext uri="{FF2B5EF4-FFF2-40B4-BE49-F238E27FC236}">
                  <a16:creationId xmlns:a16="http://schemas.microsoft.com/office/drawing/2014/main" id="{45EB6AD0-7D29-4BA0-837E-F849B4A4A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0">
              <a:extLst>
                <a:ext uri="{FF2B5EF4-FFF2-40B4-BE49-F238E27FC236}">
                  <a16:creationId xmlns:a16="http://schemas.microsoft.com/office/drawing/2014/main" id="{6D2722B2-F975-4D8A-8F1A-C414AF4BC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1">
              <a:extLst>
                <a:ext uri="{FF2B5EF4-FFF2-40B4-BE49-F238E27FC236}">
                  <a16:creationId xmlns:a16="http://schemas.microsoft.com/office/drawing/2014/main" id="{EFBC5839-8C39-4FFD-A102-DABD04AC37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22">
              <a:extLst>
                <a:ext uri="{FF2B5EF4-FFF2-40B4-BE49-F238E27FC236}">
                  <a16:creationId xmlns:a16="http://schemas.microsoft.com/office/drawing/2014/main" id="{D97B134B-922A-4020-9CC9-974B51382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23">
              <a:extLst>
                <a:ext uri="{FF2B5EF4-FFF2-40B4-BE49-F238E27FC236}">
                  <a16:creationId xmlns:a16="http://schemas.microsoft.com/office/drawing/2014/main" id="{EB0C0B9A-BA30-48F1-8B0F-46510FF86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5" name="Group 56">
            <a:extLst>
              <a:ext uri="{FF2B5EF4-FFF2-40B4-BE49-F238E27FC236}">
                <a16:creationId xmlns:a16="http://schemas.microsoft.com/office/drawing/2014/main" id="{4E26D407-3224-4289-B445-40035DE4BD14}"/>
              </a:ext>
            </a:extLst>
          </p:cNvPr>
          <p:cNvGrpSpPr/>
          <p:nvPr/>
        </p:nvGrpSpPr>
        <p:grpSpPr>
          <a:xfrm>
            <a:off x="4155020" y="1810466"/>
            <a:ext cx="1539560" cy="171967"/>
            <a:chOff x="7746380" y="2949426"/>
            <a:chExt cx="2188691" cy="244475"/>
          </a:xfrm>
        </p:grpSpPr>
        <p:pic>
          <p:nvPicPr>
            <p:cNvPr id="436" name="Picture 14">
              <a:extLst>
                <a:ext uri="{FF2B5EF4-FFF2-40B4-BE49-F238E27FC236}">
                  <a16:creationId xmlns:a16="http://schemas.microsoft.com/office/drawing/2014/main" id="{19FAD25A-8092-47FA-850C-DDB030C10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15">
              <a:extLst>
                <a:ext uri="{FF2B5EF4-FFF2-40B4-BE49-F238E27FC236}">
                  <a16:creationId xmlns:a16="http://schemas.microsoft.com/office/drawing/2014/main" id="{431D1AE7-F5D8-4539-9972-10D40A92C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8" name="Picture 16">
              <a:extLst>
                <a:ext uri="{FF2B5EF4-FFF2-40B4-BE49-F238E27FC236}">
                  <a16:creationId xmlns:a16="http://schemas.microsoft.com/office/drawing/2014/main" id="{A1B8E3BA-4FA2-4D96-86E4-7104A4F75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17">
              <a:extLst>
                <a:ext uri="{FF2B5EF4-FFF2-40B4-BE49-F238E27FC236}">
                  <a16:creationId xmlns:a16="http://schemas.microsoft.com/office/drawing/2014/main" id="{D10B8891-D02C-4416-85AC-017C382F2F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18">
              <a:extLst>
                <a:ext uri="{FF2B5EF4-FFF2-40B4-BE49-F238E27FC236}">
                  <a16:creationId xmlns:a16="http://schemas.microsoft.com/office/drawing/2014/main" id="{6A8E9078-8B9C-4A4F-ACE6-3D4055486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9">
              <a:extLst>
                <a:ext uri="{FF2B5EF4-FFF2-40B4-BE49-F238E27FC236}">
                  <a16:creationId xmlns:a16="http://schemas.microsoft.com/office/drawing/2014/main" id="{0EF92927-458C-4B4A-A3BE-A039A63DE4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20">
              <a:extLst>
                <a:ext uri="{FF2B5EF4-FFF2-40B4-BE49-F238E27FC236}">
                  <a16:creationId xmlns:a16="http://schemas.microsoft.com/office/drawing/2014/main" id="{02526526-C039-4150-8C1C-702F95A543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21">
              <a:extLst>
                <a:ext uri="{FF2B5EF4-FFF2-40B4-BE49-F238E27FC236}">
                  <a16:creationId xmlns:a16="http://schemas.microsoft.com/office/drawing/2014/main" id="{F990CF25-47A9-47AF-BD78-3251B33DA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22">
              <a:extLst>
                <a:ext uri="{FF2B5EF4-FFF2-40B4-BE49-F238E27FC236}">
                  <a16:creationId xmlns:a16="http://schemas.microsoft.com/office/drawing/2014/main" id="{F90E4930-B6A4-46F2-ABA7-080DEE1FF1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23">
              <a:extLst>
                <a:ext uri="{FF2B5EF4-FFF2-40B4-BE49-F238E27FC236}">
                  <a16:creationId xmlns:a16="http://schemas.microsoft.com/office/drawing/2014/main" id="{573992CD-B3B1-4418-A6D0-F7197B190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6" name="Group 56">
            <a:extLst>
              <a:ext uri="{FF2B5EF4-FFF2-40B4-BE49-F238E27FC236}">
                <a16:creationId xmlns:a16="http://schemas.microsoft.com/office/drawing/2014/main" id="{917B9C39-E40B-4141-A62B-AA976F0BB1C0}"/>
              </a:ext>
            </a:extLst>
          </p:cNvPr>
          <p:cNvGrpSpPr/>
          <p:nvPr/>
        </p:nvGrpSpPr>
        <p:grpSpPr>
          <a:xfrm>
            <a:off x="4155020" y="1959787"/>
            <a:ext cx="1539560" cy="171967"/>
            <a:chOff x="7746380" y="2949426"/>
            <a:chExt cx="2188691" cy="244475"/>
          </a:xfrm>
        </p:grpSpPr>
        <p:pic>
          <p:nvPicPr>
            <p:cNvPr id="447" name="Picture 14">
              <a:extLst>
                <a:ext uri="{FF2B5EF4-FFF2-40B4-BE49-F238E27FC236}">
                  <a16:creationId xmlns:a16="http://schemas.microsoft.com/office/drawing/2014/main" id="{6A46837B-FE06-4EDB-A4E3-9741B34EE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15">
              <a:extLst>
                <a:ext uri="{FF2B5EF4-FFF2-40B4-BE49-F238E27FC236}">
                  <a16:creationId xmlns:a16="http://schemas.microsoft.com/office/drawing/2014/main" id="{6E91AA59-2BF3-496C-BCE6-3BE95ECF59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9" name="Picture 16">
              <a:extLst>
                <a:ext uri="{FF2B5EF4-FFF2-40B4-BE49-F238E27FC236}">
                  <a16:creationId xmlns:a16="http://schemas.microsoft.com/office/drawing/2014/main" id="{EBD8F269-FBC5-4852-8DA0-09424DE4EB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7">
              <a:extLst>
                <a:ext uri="{FF2B5EF4-FFF2-40B4-BE49-F238E27FC236}">
                  <a16:creationId xmlns:a16="http://schemas.microsoft.com/office/drawing/2014/main" id="{5025FA58-B793-4E71-9BB8-AC89577F4B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18">
              <a:extLst>
                <a:ext uri="{FF2B5EF4-FFF2-40B4-BE49-F238E27FC236}">
                  <a16:creationId xmlns:a16="http://schemas.microsoft.com/office/drawing/2014/main" id="{C3245B8A-2565-4D24-BC66-CA4CB1F5F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9">
              <a:extLst>
                <a:ext uri="{FF2B5EF4-FFF2-40B4-BE49-F238E27FC236}">
                  <a16:creationId xmlns:a16="http://schemas.microsoft.com/office/drawing/2014/main" id="{4ACBE875-26AE-4577-B441-97D68E3E9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20">
              <a:extLst>
                <a:ext uri="{FF2B5EF4-FFF2-40B4-BE49-F238E27FC236}">
                  <a16:creationId xmlns:a16="http://schemas.microsoft.com/office/drawing/2014/main" id="{EC3F6E95-992B-47ED-B3EE-B9599CBCE4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21">
              <a:extLst>
                <a:ext uri="{FF2B5EF4-FFF2-40B4-BE49-F238E27FC236}">
                  <a16:creationId xmlns:a16="http://schemas.microsoft.com/office/drawing/2014/main" id="{92EAFF64-7B47-45D8-B8FD-E5B7033D40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22">
              <a:extLst>
                <a:ext uri="{FF2B5EF4-FFF2-40B4-BE49-F238E27FC236}">
                  <a16:creationId xmlns:a16="http://schemas.microsoft.com/office/drawing/2014/main" id="{E1BEE2DA-4237-49B3-84D4-3AA0CF10E2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23">
              <a:extLst>
                <a:ext uri="{FF2B5EF4-FFF2-40B4-BE49-F238E27FC236}">
                  <a16:creationId xmlns:a16="http://schemas.microsoft.com/office/drawing/2014/main" id="{BDAA58F9-9DC5-414A-B47F-C19A36BF90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7" name="Group 56">
            <a:extLst>
              <a:ext uri="{FF2B5EF4-FFF2-40B4-BE49-F238E27FC236}">
                <a16:creationId xmlns:a16="http://schemas.microsoft.com/office/drawing/2014/main" id="{CB6BEAEF-5731-4AAC-8AC2-3AB9C95B96A0}"/>
              </a:ext>
            </a:extLst>
          </p:cNvPr>
          <p:cNvGrpSpPr/>
          <p:nvPr/>
        </p:nvGrpSpPr>
        <p:grpSpPr>
          <a:xfrm>
            <a:off x="4154774" y="2109108"/>
            <a:ext cx="1539560" cy="171967"/>
            <a:chOff x="7746380" y="2949426"/>
            <a:chExt cx="2188691" cy="244475"/>
          </a:xfrm>
        </p:grpSpPr>
        <p:pic>
          <p:nvPicPr>
            <p:cNvPr id="458" name="Picture 14">
              <a:extLst>
                <a:ext uri="{FF2B5EF4-FFF2-40B4-BE49-F238E27FC236}">
                  <a16:creationId xmlns:a16="http://schemas.microsoft.com/office/drawing/2014/main" id="{D00A362F-E316-42FD-8E2E-CC7BB723A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15">
              <a:extLst>
                <a:ext uri="{FF2B5EF4-FFF2-40B4-BE49-F238E27FC236}">
                  <a16:creationId xmlns:a16="http://schemas.microsoft.com/office/drawing/2014/main" id="{8F35FBDE-D335-4E28-B393-46285782E8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16">
              <a:extLst>
                <a:ext uri="{FF2B5EF4-FFF2-40B4-BE49-F238E27FC236}">
                  <a16:creationId xmlns:a16="http://schemas.microsoft.com/office/drawing/2014/main" id="{8B5D2EEB-D557-4E1A-9C9C-2E8B625321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7">
              <a:extLst>
                <a:ext uri="{FF2B5EF4-FFF2-40B4-BE49-F238E27FC236}">
                  <a16:creationId xmlns:a16="http://schemas.microsoft.com/office/drawing/2014/main" id="{2DAECFD3-DEFE-46CC-8E36-D712E72E70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18">
              <a:extLst>
                <a:ext uri="{FF2B5EF4-FFF2-40B4-BE49-F238E27FC236}">
                  <a16:creationId xmlns:a16="http://schemas.microsoft.com/office/drawing/2014/main" id="{BF8144E1-0414-4260-B510-DAC4D9BF3D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9">
              <a:extLst>
                <a:ext uri="{FF2B5EF4-FFF2-40B4-BE49-F238E27FC236}">
                  <a16:creationId xmlns:a16="http://schemas.microsoft.com/office/drawing/2014/main" id="{92275018-BE70-478E-A2F8-410A71A9DD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20">
              <a:extLst>
                <a:ext uri="{FF2B5EF4-FFF2-40B4-BE49-F238E27FC236}">
                  <a16:creationId xmlns:a16="http://schemas.microsoft.com/office/drawing/2014/main" id="{B13CA1A9-CCC3-4AF3-97A7-227317D2E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21">
              <a:extLst>
                <a:ext uri="{FF2B5EF4-FFF2-40B4-BE49-F238E27FC236}">
                  <a16:creationId xmlns:a16="http://schemas.microsoft.com/office/drawing/2014/main" id="{372F26BC-0153-4DB8-8B41-164728269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22">
              <a:extLst>
                <a:ext uri="{FF2B5EF4-FFF2-40B4-BE49-F238E27FC236}">
                  <a16:creationId xmlns:a16="http://schemas.microsoft.com/office/drawing/2014/main" id="{C22A8936-A677-441A-9823-FAC111670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23">
              <a:extLst>
                <a:ext uri="{FF2B5EF4-FFF2-40B4-BE49-F238E27FC236}">
                  <a16:creationId xmlns:a16="http://schemas.microsoft.com/office/drawing/2014/main" id="{86313CC6-29B5-4022-9160-D1DFB9F507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8" name="Group 56">
            <a:extLst>
              <a:ext uri="{FF2B5EF4-FFF2-40B4-BE49-F238E27FC236}">
                <a16:creationId xmlns:a16="http://schemas.microsoft.com/office/drawing/2014/main" id="{1E3D0602-855C-434B-B55A-4FFA2EEF8B88}"/>
              </a:ext>
            </a:extLst>
          </p:cNvPr>
          <p:cNvGrpSpPr/>
          <p:nvPr/>
        </p:nvGrpSpPr>
        <p:grpSpPr>
          <a:xfrm>
            <a:off x="4154774" y="2258429"/>
            <a:ext cx="1539560" cy="171967"/>
            <a:chOff x="7746380" y="2949426"/>
            <a:chExt cx="2188691" cy="244475"/>
          </a:xfrm>
        </p:grpSpPr>
        <p:pic>
          <p:nvPicPr>
            <p:cNvPr id="469" name="Picture 14">
              <a:extLst>
                <a:ext uri="{FF2B5EF4-FFF2-40B4-BE49-F238E27FC236}">
                  <a16:creationId xmlns:a16="http://schemas.microsoft.com/office/drawing/2014/main" id="{7207B727-0187-473A-9885-9E0C36CB3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15">
              <a:extLst>
                <a:ext uri="{FF2B5EF4-FFF2-40B4-BE49-F238E27FC236}">
                  <a16:creationId xmlns:a16="http://schemas.microsoft.com/office/drawing/2014/main" id="{C04FE3C8-DCE7-45A4-AD6C-0EF6B1B093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1" name="Picture 16">
              <a:extLst>
                <a:ext uri="{FF2B5EF4-FFF2-40B4-BE49-F238E27FC236}">
                  <a16:creationId xmlns:a16="http://schemas.microsoft.com/office/drawing/2014/main" id="{7DC425AF-AD1D-49A6-883D-ED9CFC4307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7">
              <a:extLst>
                <a:ext uri="{FF2B5EF4-FFF2-40B4-BE49-F238E27FC236}">
                  <a16:creationId xmlns:a16="http://schemas.microsoft.com/office/drawing/2014/main" id="{4B590385-ABD8-4FFB-9C6F-13191681B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8">
              <a:extLst>
                <a:ext uri="{FF2B5EF4-FFF2-40B4-BE49-F238E27FC236}">
                  <a16:creationId xmlns:a16="http://schemas.microsoft.com/office/drawing/2014/main" id="{5214A5AA-0E07-4951-8366-9F94D17C3B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9">
              <a:extLst>
                <a:ext uri="{FF2B5EF4-FFF2-40B4-BE49-F238E27FC236}">
                  <a16:creationId xmlns:a16="http://schemas.microsoft.com/office/drawing/2014/main" id="{26C630C7-3A63-4A82-BADE-D5DC9599E7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20">
              <a:extLst>
                <a:ext uri="{FF2B5EF4-FFF2-40B4-BE49-F238E27FC236}">
                  <a16:creationId xmlns:a16="http://schemas.microsoft.com/office/drawing/2014/main" id="{B0C56BBC-0202-45A9-BF32-0CC41C49A0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21">
              <a:extLst>
                <a:ext uri="{FF2B5EF4-FFF2-40B4-BE49-F238E27FC236}">
                  <a16:creationId xmlns:a16="http://schemas.microsoft.com/office/drawing/2014/main" id="{D813EB53-76AC-41EF-891D-44596E35E0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2">
              <a:extLst>
                <a:ext uri="{FF2B5EF4-FFF2-40B4-BE49-F238E27FC236}">
                  <a16:creationId xmlns:a16="http://schemas.microsoft.com/office/drawing/2014/main" id="{E0153E38-5E19-4639-9417-02A728D4A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23">
              <a:extLst>
                <a:ext uri="{FF2B5EF4-FFF2-40B4-BE49-F238E27FC236}">
                  <a16:creationId xmlns:a16="http://schemas.microsoft.com/office/drawing/2014/main" id="{9FFB2345-6E8B-4B09-8F7C-55C9CE304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9" name="Group 56">
            <a:extLst>
              <a:ext uri="{FF2B5EF4-FFF2-40B4-BE49-F238E27FC236}">
                <a16:creationId xmlns:a16="http://schemas.microsoft.com/office/drawing/2014/main" id="{AF079FFB-863F-48B7-BE2B-3B9F9981543D}"/>
              </a:ext>
            </a:extLst>
          </p:cNvPr>
          <p:cNvGrpSpPr/>
          <p:nvPr/>
        </p:nvGrpSpPr>
        <p:grpSpPr>
          <a:xfrm>
            <a:off x="4154774" y="2407750"/>
            <a:ext cx="1539560" cy="171967"/>
            <a:chOff x="7746380" y="2949426"/>
            <a:chExt cx="2188691" cy="244475"/>
          </a:xfrm>
        </p:grpSpPr>
        <p:pic>
          <p:nvPicPr>
            <p:cNvPr id="480" name="Picture 14">
              <a:extLst>
                <a:ext uri="{FF2B5EF4-FFF2-40B4-BE49-F238E27FC236}">
                  <a16:creationId xmlns:a16="http://schemas.microsoft.com/office/drawing/2014/main" id="{C3EC6C9D-FB99-4D54-8093-B4DF17DF9E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15">
              <a:extLst>
                <a:ext uri="{FF2B5EF4-FFF2-40B4-BE49-F238E27FC236}">
                  <a16:creationId xmlns:a16="http://schemas.microsoft.com/office/drawing/2014/main" id="{B5FF67E3-267C-4673-8CFD-F95BE4C02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2" name="Picture 16">
              <a:extLst>
                <a:ext uri="{FF2B5EF4-FFF2-40B4-BE49-F238E27FC236}">
                  <a16:creationId xmlns:a16="http://schemas.microsoft.com/office/drawing/2014/main" id="{0CD9745E-B172-4392-A92B-BBCE2F52C8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7">
              <a:extLst>
                <a:ext uri="{FF2B5EF4-FFF2-40B4-BE49-F238E27FC236}">
                  <a16:creationId xmlns:a16="http://schemas.microsoft.com/office/drawing/2014/main" id="{BEC3C9D8-1AFF-4121-81DA-53BF5D59B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8">
              <a:extLst>
                <a:ext uri="{FF2B5EF4-FFF2-40B4-BE49-F238E27FC236}">
                  <a16:creationId xmlns:a16="http://schemas.microsoft.com/office/drawing/2014/main" id="{35C923D9-B9B1-4A12-8DB3-F02EA0E1CD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9">
              <a:extLst>
                <a:ext uri="{FF2B5EF4-FFF2-40B4-BE49-F238E27FC236}">
                  <a16:creationId xmlns:a16="http://schemas.microsoft.com/office/drawing/2014/main" id="{25D8D719-4BFF-4D65-9760-5FE5C2166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20">
              <a:extLst>
                <a:ext uri="{FF2B5EF4-FFF2-40B4-BE49-F238E27FC236}">
                  <a16:creationId xmlns:a16="http://schemas.microsoft.com/office/drawing/2014/main" id="{CD04225A-91F5-4D82-B80B-0D59A25C28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21">
              <a:extLst>
                <a:ext uri="{FF2B5EF4-FFF2-40B4-BE49-F238E27FC236}">
                  <a16:creationId xmlns:a16="http://schemas.microsoft.com/office/drawing/2014/main" id="{BCE0AAA0-B232-41C4-BCE2-D1E96CFDDE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22">
              <a:extLst>
                <a:ext uri="{FF2B5EF4-FFF2-40B4-BE49-F238E27FC236}">
                  <a16:creationId xmlns:a16="http://schemas.microsoft.com/office/drawing/2014/main" id="{33CE105D-4883-4EAD-8346-E8EDB4F5C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23">
              <a:extLst>
                <a:ext uri="{FF2B5EF4-FFF2-40B4-BE49-F238E27FC236}">
                  <a16:creationId xmlns:a16="http://schemas.microsoft.com/office/drawing/2014/main" id="{DCC4AA4C-067D-48B6-98FE-303E6AED32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0" name="Group 56">
            <a:extLst>
              <a:ext uri="{FF2B5EF4-FFF2-40B4-BE49-F238E27FC236}">
                <a16:creationId xmlns:a16="http://schemas.microsoft.com/office/drawing/2014/main" id="{19D9B4B9-53FF-4891-A116-D6D3A4DEABDE}"/>
              </a:ext>
            </a:extLst>
          </p:cNvPr>
          <p:cNvGrpSpPr/>
          <p:nvPr/>
        </p:nvGrpSpPr>
        <p:grpSpPr>
          <a:xfrm>
            <a:off x="4154774" y="2557071"/>
            <a:ext cx="1539560" cy="171967"/>
            <a:chOff x="7746380" y="2949426"/>
            <a:chExt cx="2188691" cy="244475"/>
          </a:xfrm>
        </p:grpSpPr>
        <p:pic>
          <p:nvPicPr>
            <p:cNvPr id="491" name="Picture 14">
              <a:extLst>
                <a:ext uri="{FF2B5EF4-FFF2-40B4-BE49-F238E27FC236}">
                  <a16:creationId xmlns:a16="http://schemas.microsoft.com/office/drawing/2014/main" id="{79E9373B-BE52-49D3-8A3F-7E3AD1EEF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15">
              <a:extLst>
                <a:ext uri="{FF2B5EF4-FFF2-40B4-BE49-F238E27FC236}">
                  <a16:creationId xmlns:a16="http://schemas.microsoft.com/office/drawing/2014/main" id="{600A9C8D-B7FB-48CA-859F-28DD5A00CC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3" name="Picture 16">
              <a:extLst>
                <a:ext uri="{FF2B5EF4-FFF2-40B4-BE49-F238E27FC236}">
                  <a16:creationId xmlns:a16="http://schemas.microsoft.com/office/drawing/2014/main" id="{5A803A38-FE9C-45F2-BA32-EB0FD925B6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7">
              <a:extLst>
                <a:ext uri="{FF2B5EF4-FFF2-40B4-BE49-F238E27FC236}">
                  <a16:creationId xmlns:a16="http://schemas.microsoft.com/office/drawing/2014/main" id="{2D464D10-8679-4730-B54D-B05DB60C30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8">
              <a:extLst>
                <a:ext uri="{FF2B5EF4-FFF2-40B4-BE49-F238E27FC236}">
                  <a16:creationId xmlns:a16="http://schemas.microsoft.com/office/drawing/2014/main" id="{F6EF78DE-81EF-4F7E-8029-BDB54F6B4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9">
              <a:extLst>
                <a:ext uri="{FF2B5EF4-FFF2-40B4-BE49-F238E27FC236}">
                  <a16:creationId xmlns:a16="http://schemas.microsoft.com/office/drawing/2014/main" id="{EDCB0A67-1C35-4945-AF94-D3D3F97CB2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20">
              <a:extLst>
                <a:ext uri="{FF2B5EF4-FFF2-40B4-BE49-F238E27FC236}">
                  <a16:creationId xmlns:a16="http://schemas.microsoft.com/office/drawing/2014/main" id="{2054F559-1086-4912-B352-DE1995FF37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21">
              <a:extLst>
                <a:ext uri="{FF2B5EF4-FFF2-40B4-BE49-F238E27FC236}">
                  <a16:creationId xmlns:a16="http://schemas.microsoft.com/office/drawing/2014/main" id="{0047B94E-AEF5-4408-B038-6DA2D88F6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2">
              <a:extLst>
                <a:ext uri="{FF2B5EF4-FFF2-40B4-BE49-F238E27FC236}">
                  <a16:creationId xmlns:a16="http://schemas.microsoft.com/office/drawing/2014/main" id="{5B9628B9-BD8A-4D53-8DC5-F3E3A11390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3">
              <a:extLst>
                <a:ext uri="{FF2B5EF4-FFF2-40B4-BE49-F238E27FC236}">
                  <a16:creationId xmlns:a16="http://schemas.microsoft.com/office/drawing/2014/main" id="{1BE23AF9-1693-43F6-A236-DB2ABDCEC3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1" name="Group 56">
            <a:extLst>
              <a:ext uri="{FF2B5EF4-FFF2-40B4-BE49-F238E27FC236}">
                <a16:creationId xmlns:a16="http://schemas.microsoft.com/office/drawing/2014/main" id="{6EE1EBD5-31BB-40A4-AC82-353C80A091EA}"/>
              </a:ext>
            </a:extLst>
          </p:cNvPr>
          <p:cNvGrpSpPr/>
          <p:nvPr/>
        </p:nvGrpSpPr>
        <p:grpSpPr>
          <a:xfrm>
            <a:off x="4154774" y="2706392"/>
            <a:ext cx="1539560" cy="171967"/>
            <a:chOff x="7746380" y="2949426"/>
            <a:chExt cx="2188691" cy="244475"/>
          </a:xfrm>
        </p:grpSpPr>
        <p:pic>
          <p:nvPicPr>
            <p:cNvPr id="502" name="Picture 14">
              <a:extLst>
                <a:ext uri="{FF2B5EF4-FFF2-40B4-BE49-F238E27FC236}">
                  <a16:creationId xmlns:a16="http://schemas.microsoft.com/office/drawing/2014/main" id="{2A4C6297-D77D-4FF0-90E4-6D37FB521E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5">
              <a:extLst>
                <a:ext uri="{FF2B5EF4-FFF2-40B4-BE49-F238E27FC236}">
                  <a16:creationId xmlns:a16="http://schemas.microsoft.com/office/drawing/2014/main" id="{11378C1D-2CF8-4EEA-B715-929EFB0146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6">
              <a:extLst>
                <a:ext uri="{FF2B5EF4-FFF2-40B4-BE49-F238E27FC236}">
                  <a16:creationId xmlns:a16="http://schemas.microsoft.com/office/drawing/2014/main" id="{ABB01CFC-B318-46D9-8C62-B2F27C6BE3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7">
              <a:extLst>
                <a:ext uri="{FF2B5EF4-FFF2-40B4-BE49-F238E27FC236}">
                  <a16:creationId xmlns:a16="http://schemas.microsoft.com/office/drawing/2014/main" id="{08B34CCA-5426-4236-B2F3-544F2F876C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8">
              <a:extLst>
                <a:ext uri="{FF2B5EF4-FFF2-40B4-BE49-F238E27FC236}">
                  <a16:creationId xmlns:a16="http://schemas.microsoft.com/office/drawing/2014/main" id="{CF023295-D899-48AB-B61D-36AA0FBE53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9">
              <a:extLst>
                <a:ext uri="{FF2B5EF4-FFF2-40B4-BE49-F238E27FC236}">
                  <a16:creationId xmlns:a16="http://schemas.microsoft.com/office/drawing/2014/main" id="{C9478E14-E37B-49B9-8C33-1DB17C4F7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0">
              <a:extLst>
                <a:ext uri="{FF2B5EF4-FFF2-40B4-BE49-F238E27FC236}">
                  <a16:creationId xmlns:a16="http://schemas.microsoft.com/office/drawing/2014/main" id="{2B8012BF-1EA2-4BF5-A093-1229EC4D9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1">
              <a:extLst>
                <a:ext uri="{FF2B5EF4-FFF2-40B4-BE49-F238E27FC236}">
                  <a16:creationId xmlns:a16="http://schemas.microsoft.com/office/drawing/2014/main" id="{D5949523-A0AC-4D36-9A63-53D0208530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2">
              <a:extLst>
                <a:ext uri="{FF2B5EF4-FFF2-40B4-BE49-F238E27FC236}">
                  <a16:creationId xmlns:a16="http://schemas.microsoft.com/office/drawing/2014/main" id="{9E91D1FD-90D5-4A26-994A-8060A0531D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23">
              <a:extLst>
                <a:ext uri="{FF2B5EF4-FFF2-40B4-BE49-F238E27FC236}">
                  <a16:creationId xmlns:a16="http://schemas.microsoft.com/office/drawing/2014/main" id="{D5807197-BCD3-4B6C-8D6D-5BB718CFC6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2" name="Group 56">
            <a:extLst>
              <a:ext uri="{FF2B5EF4-FFF2-40B4-BE49-F238E27FC236}">
                <a16:creationId xmlns:a16="http://schemas.microsoft.com/office/drawing/2014/main" id="{62D9F820-F2C1-4C8D-995D-289D90D804BA}"/>
              </a:ext>
            </a:extLst>
          </p:cNvPr>
          <p:cNvGrpSpPr/>
          <p:nvPr/>
        </p:nvGrpSpPr>
        <p:grpSpPr>
          <a:xfrm>
            <a:off x="4154774" y="2855713"/>
            <a:ext cx="1539560" cy="171967"/>
            <a:chOff x="7746380" y="2949426"/>
            <a:chExt cx="2188691" cy="244475"/>
          </a:xfrm>
        </p:grpSpPr>
        <p:pic>
          <p:nvPicPr>
            <p:cNvPr id="513" name="Picture 14">
              <a:extLst>
                <a:ext uri="{FF2B5EF4-FFF2-40B4-BE49-F238E27FC236}">
                  <a16:creationId xmlns:a16="http://schemas.microsoft.com/office/drawing/2014/main" id="{FA6B4F99-2C9B-4765-9C0D-4EAF12ED9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4" name="Picture 15">
              <a:extLst>
                <a:ext uri="{FF2B5EF4-FFF2-40B4-BE49-F238E27FC236}">
                  <a16:creationId xmlns:a16="http://schemas.microsoft.com/office/drawing/2014/main" id="{06BE6EA8-943B-4F19-81F4-8CA4A56B99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5" name="Picture 16">
              <a:extLst>
                <a:ext uri="{FF2B5EF4-FFF2-40B4-BE49-F238E27FC236}">
                  <a16:creationId xmlns:a16="http://schemas.microsoft.com/office/drawing/2014/main" id="{6BAB9E30-D77C-4896-8648-4703B243BE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7">
              <a:extLst>
                <a:ext uri="{FF2B5EF4-FFF2-40B4-BE49-F238E27FC236}">
                  <a16:creationId xmlns:a16="http://schemas.microsoft.com/office/drawing/2014/main" id="{86162677-AD90-46D8-B54A-CFB2C616F5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8">
              <a:extLst>
                <a:ext uri="{FF2B5EF4-FFF2-40B4-BE49-F238E27FC236}">
                  <a16:creationId xmlns:a16="http://schemas.microsoft.com/office/drawing/2014/main" id="{1A638217-24AB-4965-9257-285CD0E27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9">
              <a:extLst>
                <a:ext uri="{FF2B5EF4-FFF2-40B4-BE49-F238E27FC236}">
                  <a16:creationId xmlns:a16="http://schemas.microsoft.com/office/drawing/2014/main" id="{9EFF20B4-834B-47B8-B218-CEB4FB5CBB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20">
              <a:extLst>
                <a:ext uri="{FF2B5EF4-FFF2-40B4-BE49-F238E27FC236}">
                  <a16:creationId xmlns:a16="http://schemas.microsoft.com/office/drawing/2014/main" id="{67502E0C-D4C4-4EE5-B339-66823DB58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21">
              <a:extLst>
                <a:ext uri="{FF2B5EF4-FFF2-40B4-BE49-F238E27FC236}">
                  <a16:creationId xmlns:a16="http://schemas.microsoft.com/office/drawing/2014/main" id="{D3CDC0EF-79FE-416F-841F-F4FB4ACC3C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2">
              <a:extLst>
                <a:ext uri="{FF2B5EF4-FFF2-40B4-BE49-F238E27FC236}">
                  <a16:creationId xmlns:a16="http://schemas.microsoft.com/office/drawing/2014/main" id="{FED8E064-7EBC-4F37-93FD-D50D993CE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3">
              <a:extLst>
                <a:ext uri="{FF2B5EF4-FFF2-40B4-BE49-F238E27FC236}">
                  <a16:creationId xmlns:a16="http://schemas.microsoft.com/office/drawing/2014/main" id="{35A11557-84A3-40AF-994D-AABF6799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3" name="Group 56">
            <a:extLst>
              <a:ext uri="{FF2B5EF4-FFF2-40B4-BE49-F238E27FC236}">
                <a16:creationId xmlns:a16="http://schemas.microsoft.com/office/drawing/2014/main" id="{495E32B4-D1B0-4AD1-AE9B-2121607A2AA6}"/>
              </a:ext>
            </a:extLst>
          </p:cNvPr>
          <p:cNvGrpSpPr/>
          <p:nvPr/>
        </p:nvGrpSpPr>
        <p:grpSpPr>
          <a:xfrm>
            <a:off x="4155020" y="2840587"/>
            <a:ext cx="1539560" cy="171967"/>
            <a:chOff x="7746380" y="2949426"/>
            <a:chExt cx="2188691" cy="244475"/>
          </a:xfrm>
        </p:grpSpPr>
        <p:pic>
          <p:nvPicPr>
            <p:cNvPr id="524" name="Picture 14">
              <a:extLst>
                <a:ext uri="{FF2B5EF4-FFF2-40B4-BE49-F238E27FC236}">
                  <a16:creationId xmlns:a16="http://schemas.microsoft.com/office/drawing/2014/main" id="{F145275A-9ADF-4D5B-8F89-6F1500F5D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15">
              <a:extLst>
                <a:ext uri="{FF2B5EF4-FFF2-40B4-BE49-F238E27FC236}">
                  <a16:creationId xmlns:a16="http://schemas.microsoft.com/office/drawing/2014/main" id="{151EBDFD-4912-413A-99A9-5974B67F3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6" name="Picture 16">
              <a:extLst>
                <a:ext uri="{FF2B5EF4-FFF2-40B4-BE49-F238E27FC236}">
                  <a16:creationId xmlns:a16="http://schemas.microsoft.com/office/drawing/2014/main" id="{1C13B800-3769-49DF-99E2-0ED71495D8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7">
              <a:extLst>
                <a:ext uri="{FF2B5EF4-FFF2-40B4-BE49-F238E27FC236}">
                  <a16:creationId xmlns:a16="http://schemas.microsoft.com/office/drawing/2014/main" id="{2A407387-A997-481F-9C01-9E0A476A3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8">
              <a:extLst>
                <a:ext uri="{FF2B5EF4-FFF2-40B4-BE49-F238E27FC236}">
                  <a16:creationId xmlns:a16="http://schemas.microsoft.com/office/drawing/2014/main" id="{9CF079C9-655C-4843-97FC-94C17E8E7B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9">
              <a:extLst>
                <a:ext uri="{FF2B5EF4-FFF2-40B4-BE49-F238E27FC236}">
                  <a16:creationId xmlns:a16="http://schemas.microsoft.com/office/drawing/2014/main" id="{BCAA631E-1E08-42C8-8745-04EE4E87C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20">
              <a:extLst>
                <a:ext uri="{FF2B5EF4-FFF2-40B4-BE49-F238E27FC236}">
                  <a16:creationId xmlns:a16="http://schemas.microsoft.com/office/drawing/2014/main" id="{06E2E7C2-FF20-4B5A-953B-F3F9ED91A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21">
              <a:extLst>
                <a:ext uri="{FF2B5EF4-FFF2-40B4-BE49-F238E27FC236}">
                  <a16:creationId xmlns:a16="http://schemas.microsoft.com/office/drawing/2014/main" id="{ABAB4077-2FE2-4542-9783-B77A358D9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2">
              <a:extLst>
                <a:ext uri="{FF2B5EF4-FFF2-40B4-BE49-F238E27FC236}">
                  <a16:creationId xmlns:a16="http://schemas.microsoft.com/office/drawing/2014/main" id="{83465D5E-F7EE-408D-ADDD-B76402CE3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3">
              <a:extLst>
                <a:ext uri="{FF2B5EF4-FFF2-40B4-BE49-F238E27FC236}">
                  <a16:creationId xmlns:a16="http://schemas.microsoft.com/office/drawing/2014/main" id="{4C255300-0511-48B8-AD3A-C7D5E9C77B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4" name="Group 56">
            <a:extLst>
              <a:ext uri="{FF2B5EF4-FFF2-40B4-BE49-F238E27FC236}">
                <a16:creationId xmlns:a16="http://schemas.microsoft.com/office/drawing/2014/main" id="{78B1D216-2CDC-435C-8729-CA994BDF8FAE}"/>
              </a:ext>
            </a:extLst>
          </p:cNvPr>
          <p:cNvGrpSpPr/>
          <p:nvPr/>
        </p:nvGrpSpPr>
        <p:grpSpPr>
          <a:xfrm>
            <a:off x="4155732" y="2409985"/>
            <a:ext cx="1539560" cy="171967"/>
            <a:chOff x="7746380" y="2949426"/>
            <a:chExt cx="2188691" cy="244475"/>
          </a:xfrm>
        </p:grpSpPr>
        <p:pic>
          <p:nvPicPr>
            <p:cNvPr id="535" name="Picture 14">
              <a:extLst>
                <a:ext uri="{FF2B5EF4-FFF2-40B4-BE49-F238E27FC236}">
                  <a16:creationId xmlns:a16="http://schemas.microsoft.com/office/drawing/2014/main" id="{60CA1B3E-2D69-4E52-9BF3-5FEF81103A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15">
              <a:extLst>
                <a:ext uri="{FF2B5EF4-FFF2-40B4-BE49-F238E27FC236}">
                  <a16:creationId xmlns:a16="http://schemas.microsoft.com/office/drawing/2014/main" id="{8BA1DCAD-2F19-4047-B5ED-1D4C6F7B4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7" name="Picture 16">
              <a:extLst>
                <a:ext uri="{FF2B5EF4-FFF2-40B4-BE49-F238E27FC236}">
                  <a16:creationId xmlns:a16="http://schemas.microsoft.com/office/drawing/2014/main" id="{DE754053-1FE4-4FF0-A8A6-703B0FFEA2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7">
              <a:extLst>
                <a:ext uri="{FF2B5EF4-FFF2-40B4-BE49-F238E27FC236}">
                  <a16:creationId xmlns:a16="http://schemas.microsoft.com/office/drawing/2014/main" id="{E1FBE94A-DB4D-4BDD-A8EF-3B3A231A1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8">
              <a:extLst>
                <a:ext uri="{FF2B5EF4-FFF2-40B4-BE49-F238E27FC236}">
                  <a16:creationId xmlns:a16="http://schemas.microsoft.com/office/drawing/2014/main" id="{C3E3892E-DA79-4F62-B173-42EDC7FE1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19">
              <a:extLst>
                <a:ext uri="{FF2B5EF4-FFF2-40B4-BE49-F238E27FC236}">
                  <a16:creationId xmlns:a16="http://schemas.microsoft.com/office/drawing/2014/main" id="{39B3FF31-B801-4A47-A9AB-170858B6C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20">
              <a:extLst>
                <a:ext uri="{FF2B5EF4-FFF2-40B4-BE49-F238E27FC236}">
                  <a16:creationId xmlns:a16="http://schemas.microsoft.com/office/drawing/2014/main" id="{D63DA105-0FF1-420D-8299-5FFA969F95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21">
              <a:extLst>
                <a:ext uri="{FF2B5EF4-FFF2-40B4-BE49-F238E27FC236}">
                  <a16:creationId xmlns:a16="http://schemas.microsoft.com/office/drawing/2014/main" id="{5D61C4B6-0C41-4819-BBFA-1821B44F9F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2">
              <a:extLst>
                <a:ext uri="{FF2B5EF4-FFF2-40B4-BE49-F238E27FC236}">
                  <a16:creationId xmlns:a16="http://schemas.microsoft.com/office/drawing/2014/main" id="{621880F9-6B6E-46F3-9E0E-FDB5A52110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23">
              <a:extLst>
                <a:ext uri="{FF2B5EF4-FFF2-40B4-BE49-F238E27FC236}">
                  <a16:creationId xmlns:a16="http://schemas.microsoft.com/office/drawing/2014/main" id="{3E48CEA4-B9E7-4A0A-85FA-3FA343C53B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5" name="Group 56">
            <a:extLst>
              <a:ext uri="{FF2B5EF4-FFF2-40B4-BE49-F238E27FC236}">
                <a16:creationId xmlns:a16="http://schemas.microsoft.com/office/drawing/2014/main" id="{9F525834-08D4-4230-A893-6EB12925F557}"/>
              </a:ext>
            </a:extLst>
          </p:cNvPr>
          <p:cNvGrpSpPr/>
          <p:nvPr/>
        </p:nvGrpSpPr>
        <p:grpSpPr>
          <a:xfrm>
            <a:off x="4155005" y="1944187"/>
            <a:ext cx="1539560" cy="171967"/>
            <a:chOff x="7746380" y="2949426"/>
            <a:chExt cx="2188691" cy="244475"/>
          </a:xfrm>
        </p:grpSpPr>
        <p:pic>
          <p:nvPicPr>
            <p:cNvPr id="546" name="Picture 14">
              <a:extLst>
                <a:ext uri="{FF2B5EF4-FFF2-40B4-BE49-F238E27FC236}">
                  <a16:creationId xmlns:a16="http://schemas.microsoft.com/office/drawing/2014/main" id="{2C3805B9-7628-4981-92AF-F0BE384C5A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15">
              <a:extLst>
                <a:ext uri="{FF2B5EF4-FFF2-40B4-BE49-F238E27FC236}">
                  <a16:creationId xmlns:a16="http://schemas.microsoft.com/office/drawing/2014/main" id="{D1F8B47B-5875-42CE-9D51-C00D55A95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8" name="Picture 16">
              <a:extLst>
                <a:ext uri="{FF2B5EF4-FFF2-40B4-BE49-F238E27FC236}">
                  <a16:creationId xmlns:a16="http://schemas.microsoft.com/office/drawing/2014/main" id="{5ED76EFB-8063-44D7-9711-D477E5413A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7">
              <a:extLst>
                <a:ext uri="{FF2B5EF4-FFF2-40B4-BE49-F238E27FC236}">
                  <a16:creationId xmlns:a16="http://schemas.microsoft.com/office/drawing/2014/main" id="{C64C7818-7519-42EF-B123-D328C0022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8">
              <a:extLst>
                <a:ext uri="{FF2B5EF4-FFF2-40B4-BE49-F238E27FC236}">
                  <a16:creationId xmlns:a16="http://schemas.microsoft.com/office/drawing/2014/main" id="{1FA5755C-974E-45B5-B806-872E693D4E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19">
              <a:extLst>
                <a:ext uri="{FF2B5EF4-FFF2-40B4-BE49-F238E27FC236}">
                  <a16:creationId xmlns:a16="http://schemas.microsoft.com/office/drawing/2014/main" id="{82ED7DDF-DEAC-4305-BE3E-B94698675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20">
              <a:extLst>
                <a:ext uri="{FF2B5EF4-FFF2-40B4-BE49-F238E27FC236}">
                  <a16:creationId xmlns:a16="http://schemas.microsoft.com/office/drawing/2014/main" id="{2402A826-DE05-4F50-B0AD-5758BAEC78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21">
              <a:extLst>
                <a:ext uri="{FF2B5EF4-FFF2-40B4-BE49-F238E27FC236}">
                  <a16:creationId xmlns:a16="http://schemas.microsoft.com/office/drawing/2014/main" id="{5C2AE7CF-9570-44D9-9BE7-2E3DF55F80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2">
              <a:extLst>
                <a:ext uri="{FF2B5EF4-FFF2-40B4-BE49-F238E27FC236}">
                  <a16:creationId xmlns:a16="http://schemas.microsoft.com/office/drawing/2014/main" id="{08C757A1-2E3E-4751-ABB3-6787930FFB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23">
              <a:extLst>
                <a:ext uri="{FF2B5EF4-FFF2-40B4-BE49-F238E27FC236}">
                  <a16:creationId xmlns:a16="http://schemas.microsoft.com/office/drawing/2014/main" id="{B218B2E7-79D3-49AA-8ABB-6FD1A2C0F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6" name="Group 56">
            <a:extLst>
              <a:ext uri="{FF2B5EF4-FFF2-40B4-BE49-F238E27FC236}">
                <a16:creationId xmlns:a16="http://schemas.microsoft.com/office/drawing/2014/main" id="{67036036-6911-4081-9FF4-1E96F5AE22E2}"/>
              </a:ext>
            </a:extLst>
          </p:cNvPr>
          <p:cNvGrpSpPr/>
          <p:nvPr/>
        </p:nvGrpSpPr>
        <p:grpSpPr>
          <a:xfrm>
            <a:off x="4154774" y="1511824"/>
            <a:ext cx="1539560" cy="171967"/>
            <a:chOff x="7746380" y="2949426"/>
            <a:chExt cx="2188691" cy="244475"/>
          </a:xfrm>
        </p:grpSpPr>
        <p:pic>
          <p:nvPicPr>
            <p:cNvPr id="557" name="Picture 14">
              <a:extLst>
                <a:ext uri="{FF2B5EF4-FFF2-40B4-BE49-F238E27FC236}">
                  <a16:creationId xmlns:a16="http://schemas.microsoft.com/office/drawing/2014/main" id="{7F6B9D78-DCDE-483D-8B3D-E5AE9391DA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15">
              <a:extLst>
                <a:ext uri="{FF2B5EF4-FFF2-40B4-BE49-F238E27FC236}">
                  <a16:creationId xmlns:a16="http://schemas.microsoft.com/office/drawing/2014/main" id="{6469C313-A562-4FA6-AF79-27C3B74CD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9" name="Picture 16">
              <a:extLst>
                <a:ext uri="{FF2B5EF4-FFF2-40B4-BE49-F238E27FC236}">
                  <a16:creationId xmlns:a16="http://schemas.microsoft.com/office/drawing/2014/main" id="{7C6AA312-8C47-4B8A-8CF8-9FE528C52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7">
              <a:extLst>
                <a:ext uri="{FF2B5EF4-FFF2-40B4-BE49-F238E27FC236}">
                  <a16:creationId xmlns:a16="http://schemas.microsoft.com/office/drawing/2014/main" id="{54F2EA09-AF95-4BE6-87C8-098178ACD3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18">
              <a:extLst>
                <a:ext uri="{FF2B5EF4-FFF2-40B4-BE49-F238E27FC236}">
                  <a16:creationId xmlns:a16="http://schemas.microsoft.com/office/drawing/2014/main" id="{DA539C59-8B8E-4381-A770-07C94DAA06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19">
              <a:extLst>
                <a:ext uri="{FF2B5EF4-FFF2-40B4-BE49-F238E27FC236}">
                  <a16:creationId xmlns:a16="http://schemas.microsoft.com/office/drawing/2014/main" id="{8DA49FA2-BA9E-4AB3-B9E7-A94F8DEE0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20">
              <a:extLst>
                <a:ext uri="{FF2B5EF4-FFF2-40B4-BE49-F238E27FC236}">
                  <a16:creationId xmlns:a16="http://schemas.microsoft.com/office/drawing/2014/main" id="{B7A5EB67-7B32-4072-BB04-C5BC9BC7F8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21">
              <a:extLst>
                <a:ext uri="{FF2B5EF4-FFF2-40B4-BE49-F238E27FC236}">
                  <a16:creationId xmlns:a16="http://schemas.microsoft.com/office/drawing/2014/main" id="{13A50172-D483-4092-93C0-FAFECD5B8A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22">
              <a:extLst>
                <a:ext uri="{FF2B5EF4-FFF2-40B4-BE49-F238E27FC236}">
                  <a16:creationId xmlns:a16="http://schemas.microsoft.com/office/drawing/2014/main" id="{FB4842B3-9273-4FC3-A3D0-E43596422C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23">
              <a:extLst>
                <a:ext uri="{FF2B5EF4-FFF2-40B4-BE49-F238E27FC236}">
                  <a16:creationId xmlns:a16="http://schemas.microsoft.com/office/drawing/2014/main" id="{175B559A-4964-4E83-A418-79CCEB0CA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68" name="Picture 567">
            <a:extLst>
              <a:ext uri="{FF2B5EF4-FFF2-40B4-BE49-F238E27FC236}">
                <a16:creationId xmlns:a16="http://schemas.microsoft.com/office/drawing/2014/main" id="{AB5A2C0A-2CC5-40D5-B9AB-E814B391D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31820" y="151278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72" name="Group 56">
            <a:extLst>
              <a:ext uri="{FF2B5EF4-FFF2-40B4-BE49-F238E27FC236}">
                <a16:creationId xmlns:a16="http://schemas.microsoft.com/office/drawing/2014/main" id="{5BF43F42-F0C1-4F0B-9E1D-1575E0891686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573" name="Picture 14">
              <a:extLst>
                <a:ext uri="{FF2B5EF4-FFF2-40B4-BE49-F238E27FC236}">
                  <a16:creationId xmlns:a16="http://schemas.microsoft.com/office/drawing/2014/main" id="{78C8DFC8-A98A-446F-920A-35A25AFC0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15">
              <a:extLst>
                <a:ext uri="{FF2B5EF4-FFF2-40B4-BE49-F238E27FC236}">
                  <a16:creationId xmlns:a16="http://schemas.microsoft.com/office/drawing/2014/main" id="{0F09E62C-5A95-4291-AEE2-41EB182D0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16">
              <a:extLst>
                <a:ext uri="{FF2B5EF4-FFF2-40B4-BE49-F238E27FC236}">
                  <a16:creationId xmlns:a16="http://schemas.microsoft.com/office/drawing/2014/main" id="{F3678A22-95BC-4913-928A-2DE67AEBBB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17">
              <a:extLst>
                <a:ext uri="{FF2B5EF4-FFF2-40B4-BE49-F238E27FC236}">
                  <a16:creationId xmlns:a16="http://schemas.microsoft.com/office/drawing/2014/main" id="{48493CE9-BD9F-4969-87FB-4967251279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18">
              <a:extLst>
                <a:ext uri="{FF2B5EF4-FFF2-40B4-BE49-F238E27FC236}">
                  <a16:creationId xmlns:a16="http://schemas.microsoft.com/office/drawing/2014/main" id="{B06C4C07-BEEC-4670-9769-0A4112ECD3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19">
              <a:extLst>
                <a:ext uri="{FF2B5EF4-FFF2-40B4-BE49-F238E27FC236}">
                  <a16:creationId xmlns:a16="http://schemas.microsoft.com/office/drawing/2014/main" id="{CD4A2EDA-8F43-4B00-89E7-26331DE2D3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20">
              <a:extLst>
                <a:ext uri="{FF2B5EF4-FFF2-40B4-BE49-F238E27FC236}">
                  <a16:creationId xmlns:a16="http://schemas.microsoft.com/office/drawing/2014/main" id="{893797AA-0005-4FBE-928E-03E2F1829C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0" name="Picture 21">
              <a:extLst>
                <a:ext uri="{FF2B5EF4-FFF2-40B4-BE49-F238E27FC236}">
                  <a16:creationId xmlns:a16="http://schemas.microsoft.com/office/drawing/2014/main" id="{D2809CC9-FD99-4F66-94B7-D3B39F610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1" name="Picture 22">
              <a:extLst>
                <a:ext uri="{FF2B5EF4-FFF2-40B4-BE49-F238E27FC236}">
                  <a16:creationId xmlns:a16="http://schemas.microsoft.com/office/drawing/2014/main" id="{F73126A1-5797-4217-97DE-8659374700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23">
              <a:extLst>
                <a:ext uri="{FF2B5EF4-FFF2-40B4-BE49-F238E27FC236}">
                  <a16:creationId xmlns:a16="http://schemas.microsoft.com/office/drawing/2014/main" id="{3148B6BA-56C2-492F-86B9-8A36F27B02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3" name="Group 56">
            <a:extLst>
              <a:ext uri="{FF2B5EF4-FFF2-40B4-BE49-F238E27FC236}">
                <a16:creationId xmlns:a16="http://schemas.microsoft.com/office/drawing/2014/main" id="{5B83B66D-C642-4BBB-AEA8-12C6CEF784F6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584" name="Picture 14">
              <a:extLst>
                <a:ext uri="{FF2B5EF4-FFF2-40B4-BE49-F238E27FC236}">
                  <a16:creationId xmlns:a16="http://schemas.microsoft.com/office/drawing/2014/main" id="{34277247-8DA3-49E9-9F04-7CF67CF71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15">
              <a:extLst>
                <a:ext uri="{FF2B5EF4-FFF2-40B4-BE49-F238E27FC236}">
                  <a16:creationId xmlns:a16="http://schemas.microsoft.com/office/drawing/2014/main" id="{ACBBDE0E-B9D7-4349-8E37-226B5AC80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16">
              <a:extLst>
                <a:ext uri="{FF2B5EF4-FFF2-40B4-BE49-F238E27FC236}">
                  <a16:creationId xmlns:a16="http://schemas.microsoft.com/office/drawing/2014/main" id="{FA391E13-B3E0-4AC7-8AAB-6AD07B705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17">
              <a:extLst>
                <a:ext uri="{FF2B5EF4-FFF2-40B4-BE49-F238E27FC236}">
                  <a16:creationId xmlns:a16="http://schemas.microsoft.com/office/drawing/2014/main" id="{C10309E5-DDBE-41CA-8A8C-09DFAB184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18">
              <a:extLst>
                <a:ext uri="{FF2B5EF4-FFF2-40B4-BE49-F238E27FC236}">
                  <a16:creationId xmlns:a16="http://schemas.microsoft.com/office/drawing/2014/main" id="{2FC574FB-B7EB-42CB-ABE7-5AE85BB78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19">
              <a:extLst>
                <a:ext uri="{FF2B5EF4-FFF2-40B4-BE49-F238E27FC236}">
                  <a16:creationId xmlns:a16="http://schemas.microsoft.com/office/drawing/2014/main" id="{8844CCDC-54D0-4D11-A6D2-0DA2B457B9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20">
              <a:extLst>
                <a:ext uri="{FF2B5EF4-FFF2-40B4-BE49-F238E27FC236}">
                  <a16:creationId xmlns:a16="http://schemas.microsoft.com/office/drawing/2014/main" id="{115F62BA-64CE-4AE0-97AD-4144D56821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1" name="Picture 21">
              <a:extLst>
                <a:ext uri="{FF2B5EF4-FFF2-40B4-BE49-F238E27FC236}">
                  <a16:creationId xmlns:a16="http://schemas.microsoft.com/office/drawing/2014/main" id="{659C56BA-9742-45B2-A3F6-77612A556D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2" name="Picture 22">
              <a:extLst>
                <a:ext uri="{FF2B5EF4-FFF2-40B4-BE49-F238E27FC236}">
                  <a16:creationId xmlns:a16="http://schemas.microsoft.com/office/drawing/2014/main" id="{AD4F063C-AE61-4E2D-8DBC-CA96DC4A6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23">
              <a:extLst>
                <a:ext uri="{FF2B5EF4-FFF2-40B4-BE49-F238E27FC236}">
                  <a16:creationId xmlns:a16="http://schemas.microsoft.com/office/drawing/2014/main" id="{5F1C3894-C13A-49F0-B654-B9E8C0196D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4" name="Group 56">
            <a:extLst>
              <a:ext uri="{FF2B5EF4-FFF2-40B4-BE49-F238E27FC236}">
                <a16:creationId xmlns:a16="http://schemas.microsoft.com/office/drawing/2014/main" id="{B02E1615-F6B0-4A3F-8142-3515B05CCBB5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595" name="Picture 14">
              <a:extLst>
                <a:ext uri="{FF2B5EF4-FFF2-40B4-BE49-F238E27FC236}">
                  <a16:creationId xmlns:a16="http://schemas.microsoft.com/office/drawing/2014/main" id="{269AB53D-6C9B-419B-BA07-B99242362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15">
              <a:extLst>
                <a:ext uri="{FF2B5EF4-FFF2-40B4-BE49-F238E27FC236}">
                  <a16:creationId xmlns:a16="http://schemas.microsoft.com/office/drawing/2014/main" id="{FF5D83A6-53E8-4CCE-B57B-F2922A9AB6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16">
              <a:extLst>
                <a:ext uri="{FF2B5EF4-FFF2-40B4-BE49-F238E27FC236}">
                  <a16:creationId xmlns:a16="http://schemas.microsoft.com/office/drawing/2014/main" id="{C3D309E7-D502-4FBE-8D1B-1BB6139838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17">
              <a:extLst>
                <a:ext uri="{FF2B5EF4-FFF2-40B4-BE49-F238E27FC236}">
                  <a16:creationId xmlns:a16="http://schemas.microsoft.com/office/drawing/2014/main" id="{F64D45DD-C676-4D83-9E4F-9638684872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18">
              <a:extLst>
                <a:ext uri="{FF2B5EF4-FFF2-40B4-BE49-F238E27FC236}">
                  <a16:creationId xmlns:a16="http://schemas.microsoft.com/office/drawing/2014/main" id="{8BE19164-9D33-43A1-A8D3-0166BA0BA1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19">
              <a:extLst>
                <a:ext uri="{FF2B5EF4-FFF2-40B4-BE49-F238E27FC236}">
                  <a16:creationId xmlns:a16="http://schemas.microsoft.com/office/drawing/2014/main" id="{F937E705-9B51-4E88-AE56-EB06C4A0F8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20">
              <a:extLst>
                <a:ext uri="{FF2B5EF4-FFF2-40B4-BE49-F238E27FC236}">
                  <a16:creationId xmlns:a16="http://schemas.microsoft.com/office/drawing/2014/main" id="{50A6B24D-F851-4E0B-A2BB-6D393F7D1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2" name="Picture 21">
              <a:extLst>
                <a:ext uri="{FF2B5EF4-FFF2-40B4-BE49-F238E27FC236}">
                  <a16:creationId xmlns:a16="http://schemas.microsoft.com/office/drawing/2014/main" id="{493F7117-E411-4457-8600-01F5B67046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3" name="Picture 22">
              <a:extLst>
                <a:ext uri="{FF2B5EF4-FFF2-40B4-BE49-F238E27FC236}">
                  <a16:creationId xmlns:a16="http://schemas.microsoft.com/office/drawing/2014/main" id="{F2B75E70-9FCE-4B38-AB98-805590CDD0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23">
              <a:extLst>
                <a:ext uri="{FF2B5EF4-FFF2-40B4-BE49-F238E27FC236}">
                  <a16:creationId xmlns:a16="http://schemas.microsoft.com/office/drawing/2014/main" id="{26C667FC-F1AA-493C-8ED6-C4C3BE8D0C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5" name="Group 56">
            <a:extLst>
              <a:ext uri="{FF2B5EF4-FFF2-40B4-BE49-F238E27FC236}">
                <a16:creationId xmlns:a16="http://schemas.microsoft.com/office/drawing/2014/main" id="{27484BF2-5C46-40CF-A576-A9EF66AEE0F2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606" name="Picture 14">
              <a:extLst>
                <a:ext uri="{FF2B5EF4-FFF2-40B4-BE49-F238E27FC236}">
                  <a16:creationId xmlns:a16="http://schemas.microsoft.com/office/drawing/2014/main" id="{986C7402-4F9F-42CC-9E35-DACDA724EB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15">
              <a:extLst>
                <a:ext uri="{FF2B5EF4-FFF2-40B4-BE49-F238E27FC236}">
                  <a16:creationId xmlns:a16="http://schemas.microsoft.com/office/drawing/2014/main" id="{E463DE2D-A694-409B-BC19-03CBCD1BAC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16">
              <a:extLst>
                <a:ext uri="{FF2B5EF4-FFF2-40B4-BE49-F238E27FC236}">
                  <a16:creationId xmlns:a16="http://schemas.microsoft.com/office/drawing/2014/main" id="{A6F89CA1-4238-4F5F-8BAA-648320CFC6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17">
              <a:extLst>
                <a:ext uri="{FF2B5EF4-FFF2-40B4-BE49-F238E27FC236}">
                  <a16:creationId xmlns:a16="http://schemas.microsoft.com/office/drawing/2014/main" id="{01EF6CB2-AD9F-471E-9902-B13C9BA1E2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18">
              <a:extLst>
                <a:ext uri="{FF2B5EF4-FFF2-40B4-BE49-F238E27FC236}">
                  <a16:creationId xmlns:a16="http://schemas.microsoft.com/office/drawing/2014/main" id="{C9ED5360-3575-4B3F-AD94-2D782F8D47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19">
              <a:extLst>
                <a:ext uri="{FF2B5EF4-FFF2-40B4-BE49-F238E27FC236}">
                  <a16:creationId xmlns:a16="http://schemas.microsoft.com/office/drawing/2014/main" id="{78B96D4A-C67A-47F9-A377-96F4D2E66A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20">
              <a:extLst>
                <a:ext uri="{FF2B5EF4-FFF2-40B4-BE49-F238E27FC236}">
                  <a16:creationId xmlns:a16="http://schemas.microsoft.com/office/drawing/2014/main" id="{636102E3-032A-4F6D-8E48-E93BBD1E60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3" name="Picture 21">
              <a:extLst>
                <a:ext uri="{FF2B5EF4-FFF2-40B4-BE49-F238E27FC236}">
                  <a16:creationId xmlns:a16="http://schemas.microsoft.com/office/drawing/2014/main" id="{88051BA0-3F1C-4528-BFCA-E36B23E89F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4" name="Picture 22">
              <a:extLst>
                <a:ext uri="{FF2B5EF4-FFF2-40B4-BE49-F238E27FC236}">
                  <a16:creationId xmlns:a16="http://schemas.microsoft.com/office/drawing/2014/main" id="{2EEF6B22-58D3-44C0-B55B-7BA6C10AA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5" name="Picture 23">
              <a:extLst>
                <a:ext uri="{FF2B5EF4-FFF2-40B4-BE49-F238E27FC236}">
                  <a16:creationId xmlns:a16="http://schemas.microsoft.com/office/drawing/2014/main" id="{C67B1978-C12B-470C-B2BD-E8E74BF0D9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16" name="Group 56">
            <a:extLst>
              <a:ext uri="{FF2B5EF4-FFF2-40B4-BE49-F238E27FC236}">
                <a16:creationId xmlns:a16="http://schemas.microsoft.com/office/drawing/2014/main" id="{F5664D29-AE75-4DD1-9021-A01230E863E5}"/>
              </a:ext>
            </a:extLst>
          </p:cNvPr>
          <p:cNvGrpSpPr/>
          <p:nvPr/>
        </p:nvGrpSpPr>
        <p:grpSpPr>
          <a:xfrm>
            <a:off x="5945507" y="3320400"/>
            <a:ext cx="1539560" cy="171967"/>
            <a:chOff x="7746380" y="2949426"/>
            <a:chExt cx="2188691" cy="244475"/>
          </a:xfrm>
        </p:grpSpPr>
        <p:pic>
          <p:nvPicPr>
            <p:cNvPr id="617" name="Picture 14">
              <a:extLst>
                <a:ext uri="{FF2B5EF4-FFF2-40B4-BE49-F238E27FC236}">
                  <a16:creationId xmlns:a16="http://schemas.microsoft.com/office/drawing/2014/main" id="{20A83EDA-7CDE-4FA4-B661-632D456EB9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8" name="Picture 15">
              <a:extLst>
                <a:ext uri="{FF2B5EF4-FFF2-40B4-BE49-F238E27FC236}">
                  <a16:creationId xmlns:a16="http://schemas.microsoft.com/office/drawing/2014/main" id="{AF42AEB2-78A4-4719-BB2F-CD04F8FA1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9" name="Picture 16">
              <a:extLst>
                <a:ext uri="{FF2B5EF4-FFF2-40B4-BE49-F238E27FC236}">
                  <a16:creationId xmlns:a16="http://schemas.microsoft.com/office/drawing/2014/main" id="{D0697A07-2C8D-42C6-B48C-127878BA2D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0" name="Picture 17">
              <a:extLst>
                <a:ext uri="{FF2B5EF4-FFF2-40B4-BE49-F238E27FC236}">
                  <a16:creationId xmlns:a16="http://schemas.microsoft.com/office/drawing/2014/main" id="{4119C819-2A46-4E7F-93B9-5AC9D1735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1" name="Picture 18">
              <a:extLst>
                <a:ext uri="{FF2B5EF4-FFF2-40B4-BE49-F238E27FC236}">
                  <a16:creationId xmlns:a16="http://schemas.microsoft.com/office/drawing/2014/main" id="{219F5015-0C0C-430E-8C77-7F65A95033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2" name="Picture 19">
              <a:extLst>
                <a:ext uri="{FF2B5EF4-FFF2-40B4-BE49-F238E27FC236}">
                  <a16:creationId xmlns:a16="http://schemas.microsoft.com/office/drawing/2014/main" id="{C9A6E7AB-05A0-47F1-83BA-1D79A8691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3" name="Picture 20">
              <a:extLst>
                <a:ext uri="{FF2B5EF4-FFF2-40B4-BE49-F238E27FC236}">
                  <a16:creationId xmlns:a16="http://schemas.microsoft.com/office/drawing/2014/main" id="{A691010C-BC58-4AD7-9513-E3A03379FB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21">
              <a:extLst>
                <a:ext uri="{FF2B5EF4-FFF2-40B4-BE49-F238E27FC236}">
                  <a16:creationId xmlns:a16="http://schemas.microsoft.com/office/drawing/2014/main" id="{9C0BA93C-1AC4-4E29-967D-9127646E9D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22">
              <a:extLst>
                <a:ext uri="{FF2B5EF4-FFF2-40B4-BE49-F238E27FC236}">
                  <a16:creationId xmlns:a16="http://schemas.microsoft.com/office/drawing/2014/main" id="{60581AD8-2F79-4F3B-A232-6ED1CCF2E7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23">
              <a:extLst>
                <a:ext uri="{FF2B5EF4-FFF2-40B4-BE49-F238E27FC236}">
                  <a16:creationId xmlns:a16="http://schemas.microsoft.com/office/drawing/2014/main" id="{7AAEDECE-1342-4ACE-99A5-10EE7B363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906553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4.81481E-6 L 3.75E-6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-0.00039 0.3460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33333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59259E-6 L -0.00039 0.2583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85185E-6 L 3.75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7 L 3.75E-6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3.75E-6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7037E-7 L 3.54167E-6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-0.14545 -1.85185E-6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736 – 80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35F388C-50F5-4DD2-8400-FD882871C9A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72E546A6-99F0-4AFF-9EC1-053482FA92A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1" name="Picture 14">
                <a:extLst>
                  <a:ext uri="{FF2B5EF4-FFF2-40B4-BE49-F238E27FC236}">
                    <a16:creationId xmlns:a16="http://schemas.microsoft.com/office/drawing/2014/main" id="{88E32374-0BBB-4F36-B359-90A651AE4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5">
                <a:extLst>
                  <a:ext uri="{FF2B5EF4-FFF2-40B4-BE49-F238E27FC236}">
                    <a16:creationId xmlns:a16="http://schemas.microsoft.com/office/drawing/2014/main" id="{EC3361E0-2AE7-4611-BF29-C72863410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6">
                <a:extLst>
                  <a:ext uri="{FF2B5EF4-FFF2-40B4-BE49-F238E27FC236}">
                    <a16:creationId xmlns:a16="http://schemas.microsoft.com/office/drawing/2014/main" id="{642818CA-EF6E-4EE5-9D7C-0C6419CFE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7">
                <a:extLst>
                  <a:ext uri="{FF2B5EF4-FFF2-40B4-BE49-F238E27FC236}">
                    <a16:creationId xmlns:a16="http://schemas.microsoft.com/office/drawing/2014/main" id="{66525D02-6C55-4019-B918-41C3A2EAA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8">
                <a:extLst>
                  <a:ext uri="{FF2B5EF4-FFF2-40B4-BE49-F238E27FC236}">
                    <a16:creationId xmlns:a16="http://schemas.microsoft.com/office/drawing/2014/main" id="{AAE9B96C-BA56-4B30-B0FD-AAAEEED70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9">
                <a:extLst>
                  <a:ext uri="{FF2B5EF4-FFF2-40B4-BE49-F238E27FC236}">
                    <a16:creationId xmlns:a16="http://schemas.microsoft.com/office/drawing/2014/main" id="{7DCCE1F1-DAF2-4BB7-AE45-FAE53EF13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0">
                <a:extLst>
                  <a:ext uri="{FF2B5EF4-FFF2-40B4-BE49-F238E27FC236}">
                    <a16:creationId xmlns:a16="http://schemas.microsoft.com/office/drawing/2014/main" id="{71B02809-2B9B-4521-8805-F3103295E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1">
                <a:extLst>
                  <a:ext uri="{FF2B5EF4-FFF2-40B4-BE49-F238E27FC236}">
                    <a16:creationId xmlns:a16="http://schemas.microsoft.com/office/drawing/2014/main" id="{CB56EEE9-484C-4B1C-A4BF-70199F935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2">
                <a:extLst>
                  <a:ext uri="{FF2B5EF4-FFF2-40B4-BE49-F238E27FC236}">
                    <a16:creationId xmlns:a16="http://schemas.microsoft.com/office/drawing/2014/main" id="{C1353961-A1F5-422C-A4EC-E09A128C3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3">
                <a:extLst>
                  <a:ext uri="{FF2B5EF4-FFF2-40B4-BE49-F238E27FC236}">
                    <a16:creationId xmlns:a16="http://schemas.microsoft.com/office/drawing/2014/main" id="{B89AAEAB-28A7-4D6F-A113-EF516F954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6E2BD950-50B1-4D32-8F00-A96CB502A73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1" name="Picture 14">
                <a:extLst>
                  <a:ext uri="{FF2B5EF4-FFF2-40B4-BE49-F238E27FC236}">
                    <a16:creationId xmlns:a16="http://schemas.microsoft.com/office/drawing/2014/main" id="{42C3E200-3E83-47B1-BAAA-3502FC4DE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5">
                <a:extLst>
                  <a:ext uri="{FF2B5EF4-FFF2-40B4-BE49-F238E27FC236}">
                    <a16:creationId xmlns:a16="http://schemas.microsoft.com/office/drawing/2014/main" id="{7B050A07-9FC1-4708-A750-E3CA660F4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6">
                <a:extLst>
                  <a:ext uri="{FF2B5EF4-FFF2-40B4-BE49-F238E27FC236}">
                    <a16:creationId xmlns:a16="http://schemas.microsoft.com/office/drawing/2014/main" id="{917DC845-5CF9-4A1F-B897-82C27FB51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7">
                <a:extLst>
                  <a:ext uri="{FF2B5EF4-FFF2-40B4-BE49-F238E27FC236}">
                    <a16:creationId xmlns:a16="http://schemas.microsoft.com/office/drawing/2014/main" id="{FB48E9ED-AFC4-4D4E-86E8-688046286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8">
                <a:extLst>
                  <a:ext uri="{FF2B5EF4-FFF2-40B4-BE49-F238E27FC236}">
                    <a16:creationId xmlns:a16="http://schemas.microsoft.com/office/drawing/2014/main" id="{91526C61-1CD1-4D0E-B7B7-7F6B4EA24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9">
                <a:extLst>
                  <a:ext uri="{FF2B5EF4-FFF2-40B4-BE49-F238E27FC236}">
                    <a16:creationId xmlns:a16="http://schemas.microsoft.com/office/drawing/2014/main" id="{201389F7-DDBF-40EC-888F-AA5D14D48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0">
                <a:extLst>
                  <a:ext uri="{FF2B5EF4-FFF2-40B4-BE49-F238E27FC236}">
                    <a16:creationId xmlns:a16="http://schemas.microsoft.com/office/drawing/2014/main" id="{2D0C5D7C-FA28-423F-8F31-9358BDB1E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1">
                <a:extLst>
                  <a:ext uri="{FF2B5EF4-FFF2-40B4-BE49-F238E27FC236}">
                    <a16:creationId xmlns:a16="http://schemas.microsoft.com/office/drawing/2014/main" id="{6437E972-D7C8-4C90-BBD3-FCD15AFA4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2">
                <a:extLst>
                  <a:ext uri="{FF2B5EF4-FFF2-40B4-BE49-F238E27FC236}">
                    <a16:creationId xmlns:a16="http://schemas.microsoft.com/office/drawing/2014/main" id="{CEB3E9AF-F922-4091-A1B0-2FB4F9714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3">
                <a:extLst>
                  <a:ext uri="{FF2B5EF4-FFF2-40B4-BE49-F238E27FC236}">
                    <a16:creationId xmlns:a16="http://schemas.microsoft.com/office/drawing/2014/main" id="{9DB05F76-C97E-4A8F-942D-CFCC37232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4035B836-3DDD-456F-93AB-D5DAE69A988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1" name="Picture 14">
                <a:extLst>
                  <a:ext uri="{FF2B5EF4-FFF2-40B4-BE49-F238E27FC236}">
                    <a16:creationId xmlns:a16="http://schemas.microsoft.com/office/drawing/2014/main" id="{F38C7E2D-E7C1-4CB8-957D-16499801B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5">
                <a:extLst>
                  <a:ext uri="{FF2B5EF4-FFF2-40B4-BE49-F238E27FC236}">
                    <a16:creationId xmlns:a16="http://schemas.microsoft.com/office/drawing/2014/main" id="{03B5CD1E-961E-4894-846B-9564FD479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6">
                <a:extLst>
                  <a:ext uri="{FF2B5EF4-FFF2-40B4-BE49-F238E27FC236}">
                    <a16:creationId xmlns:a16="http://schemas.microsoft.com/office/drawing/2014/main" id="{AF35E8A7-9699-4E12-91E3-4FDFFB96A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7">
                <a:extLst>
                  <a:ext uri="{FF2B5EF4-FFF2-40B4-BE49-F238E27FC236}">
                    <a16:creationId xmlns:a16="http://schemas.microsoft.com/office/drawing/2014/main" id="{5EC96207-058C-49F4-8284-C5D5F0F8C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8">
                <a:extLst>
                  <a:ext uri="{FF2B5EF4-FFF2-40B4-BE49-F238E27FC236}">
                    <a16:creationId xmlns:a16="http://schemas.microsoft.com/office/drawing/2014/main" id="{EE145C5A-589B-4DFE-8E15-0107AC821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9">
                <a:extLst>
                  <a:ext uri="{FF2B5EF4-FFF2-40B4-BE49-F238E27FC236}">
                    <a16:creationId xmlns:a16="http://schemas.microsoft.com/office/drawing/2014/main" id="{7766C066-EFBD-483E-A8F5-122108592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0">
                <a:extLst>
                  <a:ext uri="{FF2B5EF4-FFF2-40B4-BE49-F238E27FC236}">
                    <a16:creationId xmlns:a16="http://schemas.microsoft.com/office/drawing/2014/main" id="{FD43B196-4836-4276-8976-8ED35279D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1">
                <a:extLst>
                  <a:ext uri="{FF2B5EF4-FFF2-40B4-BE49-F238E27FC236}">
                    <a16:creationId xmlns:a16="http://schemas.microsoft.com/office/drawing/2014/main" id="{875FF94C-418A-4409-964F-19226A6CD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2">
                <a:extLst>
                  <a:ext uri="{FF2B5EF4-FFF2-40B4-BE49-F238E27FC236}">
                    <a16:creationId xmlns:a16="http://schemas.microsoft.com/office/drawing/2014/main" id="{A447123E-AE61-491F-BBEF-FF1A16F10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3">
                <a:extLst>
                  <a:ext uri="{FF2B5EF4-FFF2-40B4-BE49-F238E27FC236}">
                    <a16:creationId xmlns:a16="http://schemas.microsoft.com/office/drawing/2014/main" id="{7EFCC70D-AFB1-4E18-A66E-76982E47D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B5B83E3-0F67-4A53-982D-6DD50CC412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1" name="Picture 14">
                <a:extLst>
                  <a:ext uri="{FF2B5EF4-FFF2-40B4-BE49-F238E27FC236}">
                    <a16:creationId xmlns:a16="http://schemas.microsoft.com/office/drawing/2014/main" id="{EC1E3659-0CED-45E2-879B-FD84DE604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5">
                <a:extLst>
                  <a:ext uri="{FF2B5EF4-FFF2-40B4-BE49-F238E27FC236}">
                    <a16:creationId xmlns:a16="http://schemas.microsoft.com/office/drawing/2014/main" id="{E2883BCF-42AF-4473-9C98-5FDB7B29A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6">
                <a:extLst>
                  <a:ext uri="{FF2B5EF4-FFF2-40B4-BE49-F238E27FC236}">
                    <a16:creationId xmlns:a16="http://schemas.microsoft.com/office/drawing/2014/main" id="{625C7BC2-542C-4C62-ABF2-4D1A6165A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7">
                <a:extLst>
                  <a:ext uri="{FF2B5EF4-FFF2-40B4-BE49-F238E27FC236}">
                    <a16:creationId xmlns:a16="http://schemas.microsoft.com/office/drawing/2014/main" id="{576714C9-901D-487B-AFFA-1AA2E0770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8">
                <a:extLst>
                  <a:ext uri="{FF2B5EF4-FFF2-40B4-BE49-F238E27FC236}">
                    <a16:creationId xmlns:a16="http://schemas.microsoft.com/office/drawing/2014/main" id="{CF7EAC3D-0903-4757-88C8-CDD50297F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9">
                <a:extLst>
                  <a:ext uri="{FF2B5EF4-FFF2-40B4-BE49-F238E27FC236}">
                    <a16:creationId xmlns:a16="http://schemas.microsoft.com/office/drawing/2014/main" id="{B5F60058-3863-4E54-9950-B65D3F69E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0">
                <a:extLst>
                  <a:ext uri="{FF2B5EF4-FFF2-40B4-BE49-F238E27FC236}">
                    <a16:creationId xmlns:a16="http://schemas.microsoft.com/office/drawing/2014/main" id="{B02558D4-599B-44CE-AF5B-42482E6AC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1">
                <a:extLst>
                  <a:ext uri="{FF2B5EF4-FFF2-40B4-BE49-F238E27FC236}">
                    <a16:creationId xmlns:a16="http://schemas.microsoft.com/office/drawing/2014/main" id="{B9A277D2-1F0B-4376-8AF0-731BA710B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2">
                <a:extLst>
                  <a:ext uri="{FF2B5EF4-FFF2-40B4-BE49-F238E27FC236}">
                    <a16:creationId xmlns:a16="http://schemas.microsoft.com/office/drawing/2014/main" id="{5C0B1FFF-C022-44E7-9B3D-AEE56D28D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3">
                <a:extLst>
                  <a:ext uri="{FF2B5EF4-FFF2-40B4-BE49-F238E27FC236}">
                    <a16:creationId xmlns:a16="http://schemas.microsoft.com/office/drawing/2014/main" id="{F530960A-4A6D-41A6-A9EC-ADF9DDEE5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0EDE9DE0-F524-4344-BE13-5ADC7A42D59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1" name="Picture 14">
                <a:extLst>
                  <a:ext uri="{FF2B5EF4-FFF2-40B4-BE49-F238E27FC236}">
                    <a16:creationId xmlns:a16="http://schemas.microsoft.com/office/drawing/2014/main" id="{7636DE1E-40B1-4FAB-95F4-9D121E130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5">
                <a:extLst>
                  <a:ext uri="{FF2B5EF4-FFF2-40B4-BE49-F238E27FC236}">
                    <a16:creationId xmlns:a16="http://schemas.microsoft.com/office/drawing/2014/main" id="{AC7C181B-F10E-4B5D-9158-118E78499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6">
                <a:extLst>
                  <a:ext uri="{FF2B5EF4-FFF2-40B4-BE49-F238E27FC236}">
                    <a16:creationId xmlns:a16="http://schemas.microsoft.com/office/drawing/2014/main" id="{89ED73B3-1D95-4A48-94D4-E25D2CFD5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7">
                <a:extLst>
                  <a:ext uri="{FF2B5EF4-FFF2-40B4-BE49-F238E27FC236}">
                    <a16:creationId xmlns:a16="http://schemas.microsoft.com/office/drawing/2014/main" id="{B6001FCD-6B26-49D4-AA1C-6EF375521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8">
                <a:extLst>
                  <a:ext uri="{FF2B5EF4-FFF2-40B4-BE49-F238E27FC236}">
                    <a16:creationId xmlns:a16="http://schemas.microsoft.com/office/drawing/2014/main" id="{54631DB9-800C-48DE-92B5-CC1142B07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9">
                <a:extLst>
                  <a:ext uri="{FF2B5EF4-FFF2-40B4-BE49-F238E27FC236}">
                    <a16:creationId xmlns:a16="http://schemas.microsoft.com/office/drawing/2014/main" id="{0B70BFF7-5D02-4464-B228-29150CBCD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0">
                <a:extLst>
                  <a:ext uri="{FF2B5EF4-FFF2-40B4-BE49-F238E27FC236}">
                    <a16:creationId xmlns:a16="http://schemas.microsoft.com/office/drawing/2014/main" id="{C68BF3C0-3667-40BE-B651-261299726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1">
                <a:extLst>
                  <a:ext uri="{FF2B5EF4-FFF2-40B4-BE49-F238E27FC236}">
                    <a16:creationId xmlns:a16="http://schemas.microsoft.com/office/drawing/2014/main" id="{7BCA2AB4-593B-475A-8A84-73F0A3DE1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2">
                <a:extLst>
                  <a:ext uri="{FF2B5EF4-FFF2-40B4-BE49-F238E27FC236}">
                    <a16:creationId xmlns:a16="http://schemas.microsoft.com/office/drawing/2014/main" id="{0C548C6E-11AD-4CE7-A721-D9BEF3990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3">
                <a:extLst>
                  <a:ext uri="{FF2B5EF4-FFF2-40B4-BE49-F238E27FC236}">
                    <a16:creationId xmlns:a16="http://schemas.microsoft.com/office/drawing/2014/main" id="{6BBAAA7F-E94C-43A4-A6DF-9F0239BE9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55AFC476-FB13-4E9A-AEB7-8942BACD133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1" name="Picture 14">
                <a:extLst>
                  <a:ext uri="{FF2B5EF4-FFF2-40B4-BE49-F238E27FC236}">
                    <a16:creationId xmlns:a16="http://schemas.microsoft.com/office/drawing/2014/main" id="{4B1CAB78-1353-4302-B017-9BAED93AF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5">
                <a:extLst>
                  <a:ext uri="{FF2B5EF4-FFF2-40B4-BE49-F238E27FC236}">
                    <a16:creationId xmlns:a16="http://schemas.microsoft.com/office/drawing/2014/main" id="{201D18BB-E274-4A5A-9F3F-3DBB8FEF9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6">
                <a:extLst>
                  <a:ext uri="{FF2B5EF4-FFF2-40B4-BE49-F238E27FC236}">
                    <a16:creationId xmlns:a16="http://schemas.microsoft.com/office/drawing/2014/main" id="{6004A1E2-91E0-4BC4-B0D2-6ECA6DE0A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7">
                <a:extLst>
                  <a:ext uri="{FF2B5EF4-FFF2-40B4-BE49-F238E27FC236}">
                    <a16:creationId xmlns:a16="http://schemas.microsoft.com/office/drawing/2014/main" id="{10B2AF0C-52D3-43AC-9506-E586E8952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8">
                <a:extLst>
                  <a:ext uri="{FF2B5EF4-FFF2-40B4-BE49-F238E27FC236}">
                    <a16:creationId xmlns:a16="http://schemas.microsoft.com/office/drawing/2014/main" id="{EA61653F-66E3-4F19-89DE-F2149512C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9">
                <a:extLst>
                  <a:ext uri="{FF2B5EF4-FFF2-40B4-BE49-F238E27FC236}">
                    <a16:creationId xmlns:a16="http://schemas.microsoft.com/office/drawing/2014/main" id="{196D8C1F-6F07-439E-AF6D-650BAE6BE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0">
                <a:extLst>
                  <a:ext uri="{FF2B5EF4-FFF2-40B4-BE49-F238E27FC236}">
                    <a16:creationId xmlns:a16="http://schemas.microsoft.com/office/drawing/2014/main" id="{4827B5B3-1A99-403F-A5A0-AAD5F4A05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1">
                <a:extLst>
                  <a:ext uri="{FF2B5EF4-FFF2-40B4-BE49-F238E27FC236}">
                    <a16:creationId xmlns:a16="http://schemas.microsoft.com/office/drawing/2014/main" id="{052FBCF7-BD82-42D8-9AEF-313F94C1B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2">
                <a:extLst>
                  <a:ext uri="{FF2B5EF4-FFF2-40B4-BE49-F238E27FC236}">
                    <a16:creationId xmlns:a16="http://schemas.microsoft.com/office/drawing/2014/main" id="{F5A80780-CD9C-4B5B-9751-1C1C74659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3">
                <a:extLst>
                  <a:ext uri="{FF2B5EF4-FFF2-40B4-BE49-F238E27FC236}">
                    <a16:creationId xmlns:a16="http://schemas.microsoft.com/office/drawing/2014/main" id="{ABB3D684-EB6B-4B36-82BB-F087D3776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5D218D24-457C-4C71-99B9-5CF33EEDBA1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1" name="Picture 14">
                <a:extLst>
                  <a:ext uri="{FF2B5EF4-FFF2-40B4-BE49-F238E27FC236}">
                    <a16:creationId xmlns:a16="http://schemas.microsoft.com/office/drawing/2014/main" id="{6F76CD18-C5EB-4CA9-8A72-6EF907319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5">
                <a:extLst>
                  <a:ext uri="{FF2B5EF4-FFF2-40B4-BE49-F238E27FC236}">
                    <a16:creationId xmlns:a16="http://schemas.microsoft.com/office/drawing/2014/main" id="{F8BCB395-15EA-4BC5-AE87-E19FAC2B5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6">
                <a:extLst>
                  <a:ext uri="{FF2B5EF4-FFF2-40B4-BE49-F238E27FC236}">
                    <a16:creationId xmlns:a16="http://schemas.microsoft.com/office/drawing/2014/main" id="{67527239-E8CC-4813-BF1D-CBD612CAB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7">
                <a:extLst>
                  <a:ext uri="{FF2B5EF4-FFF2-40B4-BE49-F238E27FC236}">
                    <a16:creationId xmlns:a16="http://schemas.microsoft.com/office/drawing/2014/main" id="{5D06350F-4036-4FC9-A001-FA45B5858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8">
                <a:extLst>
                  <a:ext uri="{FF2B5EF4-FFF2-40B4-BE49-F238E27FC236}">
                    <a16:creationId xmlns:a16="http://schemas.microsoft.com/office/drawing/2014/main" id="{D9CB4F0C-1CD2-45B7-910E-5902696FE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9">
                <a:extLst>
                  <a:ext uri="{FF2B5EF4-FFF2-40B4-BE49-F238E27FC236}">
                    <a16:creationId xmlns:a16="http://schemas.microsoft.com/office/drawing/2014/main" id="{8A177DE3-E2CA-4BB7-BFF9-1CCFAC0C2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0">
                <a:extLst>
                  <a:ext uri="{FF2B5EF4-FFF2-40B4-BE49-F238E27FC236}">
                    <a16:creationId xmlns:a16="http://schemas.microsoft.com/office/drawing/2014/main" id="{F623A2B2-EFFF-4862-8492-7488D04DD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1">
                <a:extLst>
                  <a:ext uri="{FF2B5EF4-FFF2-40B4-BE49-F238E27FC236}">
                    <a16:creationId xmlns:a16="http://schemas.microsoft.com/office/drawing/2014/main" id="{DA479777-8564-454F-8E40-0FBBC207C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2">
                <a:extLst>
                  <a:ext uri="{FF2B5EF4-FFF2-40B4-BE49-F238E27FC236}">
                    <a16:creationId xmlns:a16="http://schemas.microsoft.com/office/drawing/2014/main" id="{9D0F46AC-188E-4A1F-8D13-B4C525804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3">
                <a:extLst>
                  <a:ext uri="{FF2B5EF4-FFF2-40B4-BE49-F238E27FC236}">
                    <a16:creationId xmlns:a16="http://schemas.microsoft.com/office/drawing/2014/main" id="{6D2DC698-5C0E-4EC2-A005-20EAB258A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7AAA4AE5-EEC0-46A6-8137-FA8DC9CBBD5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1" name="Picture 14">
                <a:extLst>
                  <a:ext uri="{FF2B5EF4-FFF2-40B4-BE49-F238E27FC236}">
                    <a16:creationId xmlns:a16="http://schemas.microsoft.com/office/drawing/2014/main" id="{0DF5723A-073D-4051-B43F-DDF7CFBF4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5">
                <a:extLst>
                  <a:ext uri="{FF2B5EF4-FFF2-40B4-BE49-F238E27FC236}">
                    <a16:creationId xmlns:a16="http://schemas.microsoft.com/office/drawing/2014/main" id="{6D7B8A0E-DBC7-4FDF-9E2C-FACCDD0C2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6">
                <a:extLst>
                  <a:ext uri="{FF2B5EF4-FFF2-40B4-BE49-F238E27FC236}">
                    <a16:creationId xmlns:a16="http://schemas.microsoft.com/office/drawing/2014/main" id="{23E68978-6811-4C53-9E9D-7F7AFC2B9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7">
                <a:extLst>
                  <a:ext uri="{FF2B5EF4-FFF2-40B4-BE49-F238E27FC236}">
                    <a16:creationId xmlns:a16="http://schemas.microsoft.com/office/drawing/2014/main" id="{BE03C13F-8F2B-4DE2-9251-9319F6B75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8">
                <a:extLst>
                  <a:ext uri="{FF2B5EF4-FFF2-40B4-BE49-F238E27FC236}">
                    <a16:creationId xmlns:a16="http://schemas.microsoft.com/office/drawing/2014/main" id="{E881E14F-98ED-4DA3-B8E6-3AC96AAA2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9">
                <a:extLst>
                  <a:ext uri="{FF2B5EF4-FFF2-40B4-BE49-F238E27FC236}">
                    <a16:creationId xmlns:a16="http://schemas.microsoft.com/office/drawing/2014/main" id="{5BC0EB5A-1403-40B6-B376-FD1458A23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0">
                <a:extLst>
                  <a:ext uri="{FF2B5EF4-FFF2-40B4-BE49-F238E27FC236}">
                    <a16:creationId xmlns:a16="http://schemas.microsoft.com/office/drawing/2014/main" id="{F75CA8E7-7331-4FDA-8DEA-FA93987DEA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1">
                <a:extLst>
                  <a:ext uri="{FF2B5EF4-FFF2-40B4-BE49-F238E27FC236}">
                    <a16:creationId xmlns:a16="http://schemas.microsoft.com/office/drawing/2014/main" id="{11915C85-5BD1-448C-8B40-A36EED298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2">
                <a:extLst>
                  <a:ext uri="{FF2B5EF4-FFF2-40B4-BE49-F238E27FC236}">
                    <a16:creationId xmlns:a16="http://schemas.microsoft.com/office/drawing/2014/main" id="{2ECB0992-A397-4600-AD6B-1548601C9A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3">
                <a:extLst>
                  <a:ext uri="{FF2B5EF4-FFF2-40B4-BE49-F238E27FC236}">
                    <a16:creationId xmlns:a16="http://schemas.microsoft.com/office/drawing/2014/main" id="{BEA9A446-C614-441C-996B-0A453D3C0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9A75D794-BD58-43C6-BACB-ABFD8A78692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1" name="Picture 14">
                <a:extLst>
                  <a:ext uri="{FF2B5EF4-FFF2-40B4-BE49-F238E27FC236}">
                    <a16:creationId xmlns:a16="http://schemas.microsoft.com/office/drawing/2014/main" id="{581C0165-A705-4E43-9490-EF5031707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5">
                <a:extLst>
                  <a:ext uri="{FF2B5EF4-FFF2-40B4-BE49-F238E27FC236}">
                    <a16:creationId xmlns:a16="http://schemas.microsoft.com/office/drawing/2014/main" id="{6C52C691-25FC-4A0D-BE4F-6EEF89F1A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6">
                <a:extLst>
                  <a:ext uri="{FF2B5EF4-FFF2-40B4-BE49-F238E27FC236}">
                    <a16:creationId xmlns:a16="http://schemas.microsoft.com/office/drawing/2014/main" id="{92E8DFCA-D592-450A-9D89-20B9561F1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7">
                <a:extLst>
                  <a:ext uri="{FF2B5EF4-FFF2-40B4-BE49-F238E27FC236}">
                    <a16:creationId xmlns:a16="http://schemas.microsoft.com/office/drawing/2014/main" id="{FCD54764-8AD3-4824-9FD6-D5365745E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8">
                <a:extLst>
                  <a:ext uri="{FF2B5EF4-FFF2-40B4-BE49-F238E27FC236}">
                    <a16:creationId xmlns:a16="http://schemas.microsoft.com/office/drawing/2014/main" id="{42923C79-CB4C-4F47-B66B-28174225A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9">
                <a:extLst>
                  <a:ext uri="{FF2B5EF4-FFF2-40B4-BE49-F238E27FC236}">
                    <a16:creationId xmlns:a16="http://schemas.microsoft.com/office/drawing/2014/main" id="{6E4E59BE-202F-4C20-B099-367A849C1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0">
                <a:extLst>
                  <a:ext uri="{FF2B5EF4-FFF2-40B4-BE49-F238E27FC236}">
                    <a16:creationId xmlns:a16="http://schemas.microsoft.com/office/drawing/2014/main" id="{29C73618-667A-421D-8B80-EBCDCA0A0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1">
                <a:extLst>
                  <a:ext uri="{FF2B5EF4-FFF2-40B4-BE49-F238E27FC236}">
                    <a16:creationId xmlns:a16="http://schemas.microsoft.com/office/drawing/2014/main" id="{83D534F8-04F8-4462-94D2-846815D4B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2">
                <a:extLst>
                  <a:ext uri="{FF2B5EF4-FFF2-40B4-BE49-F238E27FC236}">
                    <a16:creationId xmlns:a16="http://schemas.microsoft.com/office/drawing/2014/main" id="{39AB545D-9081-4592-8389-FDF754C24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3">
                <a:extLst>
                  <a:ext uri="{FF2B5EF4-FFF2-40B4-BE49-F238E27FC236}">
                    <a16:creationId xmlns:a16="http://schemas.microsoft.com/office/drawing/2014/main" id="{68C7737F-EFC6-47D0-8513-66D5CE234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5E1BC0E2-22F4-4C84-99E8-DD596E47039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8901F01D-F06A-475F-A6F9-23F547162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DA0C57C0-A43C-42BC-BF7A-C1E940D9B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CB4CC177-1083-490D-B902-30565F79E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12B16B93-9B7D-42EE-83C9-23C8D2CD8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8">
                <a:extLst>
                  <a:ext uri="{FF2B5EF4-FFF2-40B4-BE49-F238E27FC236}">
                    <a16:creationId xmlns:a16="http://schemas.microsoft.com/office/drawing/2014/main" id="{F1F5219D-48CF-415F-832C-6559A42BF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2413B92C-0654-42A6-9654-90887E735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0">
                <a:extLst>
                  <a:ext uri="{FF2B5EF4-FFF2-40B4-BE49-F238E27FC236}">
                    <a16:creationId xmlns:a16="http://schemas.microsoft.com/office/drawing/2014/main" id="{3E64EFA5-3972-468D-9493-B2DC7496D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1">
                <a:extLst>
                  <a:ext uri="{FF2B5EF4-FFF2-40B4-BE49-F238E27FC236}">
                    <a16:creationId xmlns:a16="http://schemas.microsoft.com/office/drawing/2014/main" id="{AA9EA5D0-4C33-4682-A447-66C7A362A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2">
                <a:extLst>
                  <a:ext uri="{FF2B5EF4-FFF2-40B4-BE49-F238E27FC236}">
                    <a16:creationId xmlns:a16="http://schemas.microsoft.com/office/drawing/2014/main" id="{4C7E544F-A9F6-4538-808F-A28198652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23">
                <a:extLst>
                  <a:ext uri="{FF2B5EF4-FFF2-40B4-BE49-F238E27FC236}">
                    <a16:creationId xmlns:a16="http://schemas.microsoft.com/office/drawing/2014/main" id="{6AA63D62-3FC3-4DA2-8BD9-064864E71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F3059CA-2668-4ABB-BDAC-A483B221895E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9DBF9A6B-E573-40BD-9DDD-0BADB50C326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2" name="Picture 14">
                <a:extLst>
                  <a:ext uri="{FF2B5EF4-FFF2-40B4-BE49-F238E27FC236}">
                    <a16:creationId xmlns:a16="http://schemas.microsoft.com/office/drawing/2014/main" id="{2C2D567A-2B03-4E33-8C7C-971A05D54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5">
                <a:extLst>
                  <a:ext uri="{FF2B5EF4-FFF2-40B4-BE49-F238E27FC236}">
                    <a16:creationId xmlns:a16="http://schemas.microsoft.com/office/drawing/2014/main" id="{11A44637-2967-4A4E-8CCD-6F43308A0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6">
                <a:extLst>
                  <a:ext uri="{FF2B5EF4-FFF2-40B4-BE49-F238E27FC236}">
                    <a16:creationId xmlns:a16="http://schemas.microsoft.com/office/drawing/2014/main" id="{E07D8F85-138F-46D8-B919-3ABB80098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7">
                <a:extLst>
                  <a:ext uri="{FF2B5EF4-FFF2-40B4-BE49-F238E27FC236}">
                    <a16:creationId xmlns:a16="http://schemas.microsoft.com/office/drawing/2014/main" id="{AE7875B3-1D49-4BD3-99B8-1E2CE111E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8">
                <a:extLst>
                  <a:ext uri="{FF2B5EF4-FFF2-40B4-BE49-F238E27FC236}">
                    <a16:creationId xmlns:a16="http://schemas.microsoft.com/office/drawing/2014/main" id="{7F08CF04-D2E3-4572-86FC-BBA1D490D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9">
                <a:extLst>
                  <a:ext uri="{FF2B5EF4-FFF2-40B4-BE49-F238E27FC236}">
                    <a16:creationId xmlns:a16="http://schemas.microsoft.com/office/drawing/2014/main" id="{448D7955-984B-4B46-9934-CD249B228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0">
                <a:extLst>
                  <a:ext uri="{FF2B5EF4-FFF2-40B4-BE49-F238E27FC236}">
                    <a16:creationId xmlns:a16="http://schemas.microsoft.com/office/drawing/2014/main" id="{E6CF3456-5B25-4537-9752-4FDBC70C0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1">
                <a:extLst>
                  <a:ext uri="{FF2B5EF4-FFF2-40B4-BE49-F238E27FC236}">
                    <a16:creationId xmlns:a16="http://schemas.microsoft.com/office/drawing/2014/main" id="{07C78F7C-16D1-4BFA-ADF0-0B72BD707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2">
                <a:extLst>
                  <a:ext uri="{FF2B5EF4-FFF2-40B4-BE49-F238E27FC236}">
                    <a16:creationId xmlns:a16="http://schemas.microsoft.com/office/drawing/2014/main" id="{370BF595-D368-4F11-9DD6-6C41BC27C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3">
                <a:extLst>
                  <a:ext uri="{FF2B5EF4-FFF2-40B4-BE49-F238E27FC236}">
                    <a16:creationId xmlns:a16="http://schemas.microsoft.com/office/drawing/2014/main" id="{C1253EE4-D78F-4B13-AEC6-A93BF879B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B924C75C-86E4-4166-A3E6-09DE57C9997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2" name="Picture 14">
                <a:extLst>
                  <a:ext uri="{FF2B5EF4-FFF2-40B4-BE49-F238E27FC236}">
                    <a16:creationId xmlns:a16="http://schemas.microsoft.com/office/drawing/2014/main" id="{65569B36-CA8B-42A1-87CD-FFB9C86F9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5">
                <a:extLst>
                  <a:ext uri="{FF2B5EF4-FFF2-40B4-BE49-F238E27FC236}">
                    <a16:creationId xmlns:a16="http://schemas.microsoft.com/office/drawing/2014/main" id="{4EA7E441-6378-44CA-BBF9-1067EF4D9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6">
                <a:extLst>
                  <a:ext uri="{FF2B5EF4-FFF2-40B4-BE49-F238E27FC236}">
                    <a16:creationId xmlns:a16="http://schemas.microsoft.com/office/drawing/2014/main" id="{CC1E4157-EF42-4A85-92AE-44284EEA6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7">
                <a:extLst>
                  <a:ext uri="{FF2B5EF4-FFF2-40B4-BE49-F238E27FC236}">
                    <a16:creationId xmlns:a16="http://schemas.microsoft.com/office/drawing/2014/main" id="{300AD9FF-B7E8-44AB-A6D4-47206559B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8">
                <a:extLst>
                  <a:ext uri="{FF2B5EF4-FFF2-40B4-BE49-F238E27FC236}">
                    <a16:creationId xmlns:a16="http://schemas.microsoft.com/office/drawing/2014/main" id="{C9BDEA12-32FB-4C03-B7D0-A7BB70BBF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9">
                <a:extLst>
                  <a:ext uri="{FF2B5EF4-FFF2-40B4-BE49-F238E27FC236}">
                    <a16:creationId xmlns:a16="http://schemas.microsoft.com/office/drawing/2014/main" id="{87CFC6F3-9C64-4C49-855C-1F52BC72A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0">
                <a:extLst>
                  <a:ext uri="{FF2B5EF4-FFF2-40B4-BE49-F238E27FC236}">
                    <a16:creationId xmlns:a16="http://schemas.microsoft.com/office/drawing/2014/main" id="{5CDB6F04-2656-4C29-BF93-B731CEBA6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1">
                <a:extLst>
                  <a:ext uri="{FF2B5EF4-FFF2-40B4-BE49-F238E27FC236}">
                    <a16:creationId xmlns:a16="http://schemas.microsoft.com/office/drawing/2014/main" id="{B61FCE27-A616-4053-8876-E689A6EA5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2">
                <a:extLst>
                  <a:ext uri="{FF2B5EF4-FFF2-40B4-BE49-F238E27FC236}">
                    <a16:creationId xmlns:a16="http://schemas.microsoft.com/office/drawing/2014/main" id="{21D8E0F1-D29E-46D0-AFA6-47C01137F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3">
                <a:extLst>
                  <a:ext uri="{FF2B5EF4-FFF2-40B4-BE49-F238E27FC236}">
                    <a16:creationId xmlns:a16="http://schemas.microsoft.com/office/drawing/2014/main" id="{A671E657-3516-430B-AE90-1B4902340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F0A4BE65-6CA3-4AD4-B95E-36C3BD21F3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2" name="Picture 14">
                <a:extLst>
                  <a:ext uri="{FF2B5EF4-FFF2-40B4-BE49-F238E27FC236}">
                    <a16:creationId xmlns:a16="http://schemas.microsoft.com/office/drawing/2014/main" id="{FADA46BC-F59E-44F3-A47B-4591DC184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5">
                <a:extLst>
                  <a:ext uri="{FF2B5EF4-FFF2-40B4-BE49-F238E27FC236}">
                    <a16:creationId xmlns:a16="http://schemas.microsoft.com/office/drawing/2014/main" id="{3AE9BED8-BB31-4BFF-9AC6-8C5056882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6">
                <a:extLst>
                  <a:ext uri="{FF2B5EF4-FFF2-40B4-BE49-F238E27FC236}">
                    <a16:creationId xmlns:a16="http://schemas.microsoft.com/office/drawing/2014/main" id="{5D3E8AF4-90D8-4F44-9DF2-E27939466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7">
                <a:extLst>
                  <a:ext uri="{FF2B5EF4-FFF2-40B4-BE49-F238E27FC236}">
                    <a16:creationId xmlns:a16="http://schemas.microsoft.com/office/drawing/2014/main" id="{9773D231-DF01-4CD5-B19D-0A51535C1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8">
                <a:extLst>
                  <a:ext uri="{FF2B5EF4-FFF2-40B4-BE49-F238E27FC236}">
                    <a16:creationId xmlns:a16="http://schemas.microsoft.com/office/drawing/2014/main" id="{BAF4E3BD-B26C-4D0C-8A53-C37E2C7E7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9">
                <a:extLst>
                  <a:ext uri="{FF2B5EF4-FFF2-40B4-BE49-F238E27FC236}">
                    <a16:creationId xmlns:a16="http://schemas.microsoft.com/office/drawing/2014/main" id="{E0D96665-EB5B-440F-9AB6-818F95EC0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0">
                <a:extLst>
                  <a:ext uri="{FF2B5EF4-FFF2-40B4-BE49-F238E27FC236}">
                    <a16:creationId xmlns:a16="http://schemas.microsoft.com/office/drawing/2014/main" id="{3BD4C250-6750-497B-AD35-CD21A86AA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1">
                <a:extLst>
                  <a:ext uri="{FF2B5EF4-FFF2-40B4-BE49-F238E27FC236}">
                    <a16:creationId xmlns:a16="http://schemas.microsoft.com/office/drawing/2014/main" id="{82D0FA44-2307-411A-960F-B566E562C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2">
                <a:extLst>
                  <a:ext uri="{FF2B5EF4-FFF2-40B4-BE49-F238E27FC236}">
                    <a16:creationId xmlns:a16="http://schemas.microsoft.com/office/drawing/2014/main" id="{F925DD1D-8AFA-4862-8F1E-FF93A13E5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3">
                <a:extLst>
                  <a:ext uri="{FF2B5EF4-FFF2-40B4-BE49-F238E27FC236}">
                    <a16:creationId xmlns:a16="http://schemas.microsoft.com/office/drawing/2014/main" id="{42772B46-E6F0-437C-A70B-4E464453B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BEABEDCF-0252-44AE-B811-9508F39AAC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2" name="Picture 14">
                <a:extLst>
                  <a:ext uri="{FF2B5EF4-FFF2-40B4-BE49-F238E27FC236}">
                    <a16:creationId xmlns:a16="http://schemas.microsoft.com/office/drawing/2014/main" id="{4F337D35-52C0-4DF6-BF02-7F023EBE1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5">
                <a:extLst>
                  <a:ext uri="{FF2B5EF4-FFF2-40B4-BE49-F238E27FC236}">
                    <a16:creationId xmlns:a16="http://schemas.microsoft.com/office/drawing/2014/main" id="{345815A1-342C-409B-A569-7FEC104E7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6">
                <a:extLst>
                  <a:ext uri="{FF2B5EF4-FFF2-40B4-BE49-F238E27FC236}">
                    <a16:creationId xmlns:a16="http://schemas.microsoft.com/office/drawing/2014/main" id="{E857E823-400F-4640-9230-D8976DB31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7">
                <a:extLst>
                  <a:ext uri="{FF2B5EF4-FFF2-40B4-BE49-F238E27FC236}">
                    <a16:creationId xmlns:a16="http://schemas.microsoft.com/office/drawing/2014/main" id="{315279F4-F6BA-4E36-81A8-FEBFC235F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8">
                <a:extLst>
                  <a:ext uri="{FF2B5EF4-FFF2-40B4-BE49-F238E27FC236}">
                    <a16:creationId xmlns:a16="http://schemas.microsoft.com/office/drawing/2014/main" id="{079D8BE2-13ED-4A33-97FA-5ADFBB3C9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9">
                <a:extLst>
                  <a:ext uri="{FF2B5EF4-FFF2-40B4-BE49-F238E27FC236}">
                    <a16:creationId xmlns:a16="http://schemas.microsoft.com/office/drawing/2014/main" id="{17377AD5-3259-4A5F-8E67-25B657FF4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0">
                <a:extLst>
                  <a:ext uri="{FF2B5EF4-FFF2-40B4-BE49-F238E27FC236}">
                    <a16:creationId xmlns:a16="http://schemas.microsoft.com/office/drawing/2014/main" id="{40D0FE20-A461-4AFF-84EA-944B5FE51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1">
                <a:extLst>
                  <a:ext uri="{FF2B5EF4-FFF2-40B4-BE49-F238E27FC236}">
                    <a16:creationId xmlns:a16="http://schemas.microsoft.com/office/drawing/2014/main" id="{558E1710-244B-4BCB-AC38-30573DA5C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2">
                <a:extLst>
                  <a:ext uri="{FF2B5EF4-FFF2-40B4-BE49-F238E27FC236}">
                    <a16:creationId xmlns:a16="http://schemas.microsoft.com/office/drawing/2014/main" id="{A52199B4-7582-4EBC-9326-2D1C8D3D4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3">
                <a:extLst>
                  <a:ext uri="{FF2B5EF4-FFF2-40B4-BE49-F238E27FC236}">
                    <a16:creationId xmlns:a16="http://schemas.microsoft.com/office/drawing/2014/main" id="{6D889184-3F32-433D-BDBE-2DB879454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B3B38406-6FD1-44E1-AE34-5CEE7DE1ED6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2" name="Picture 14">
                <a:extLst>
                  <a:ext uri="{FF2B5EF4-FFF2-40B4-BE49-F238E27FC236}">
                    <a16:creationId xmlns:a16="http://schemas.microsoft.com/office/drawing/2014/main" id="{0D909440-7A36-482B-95D1-74B9E0934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5">
                <a:extLst>
                  <a:ext uri="{FF2B5EF4-FFF2-40B4-BE49-F238E27FC236}">
                    <a16:creationId xmlns:a16="http://schemas.microsoft.com/office/drawing/2014/main" id="{297E961A-DBE7-4F93-A32B-91C196CE0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6">
                <a:extLst>
                  <a:ext uri="{FF2B5EF4-FFF2-40B4-BE49-F238E27FC236}">
                    <a16:creationId xmlns:a16="http://schemas.microsoft.com/office/drawing/2014/main" id="{69A5B9E9-6BB6-4758-A181-E5F7BB4E4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7">
                <a:extLst>
                  <a:ext uri="{FF2B5EF4-FFF2-40B4-BE49-F238E27FC236}">
                    <a16:creationId xmlns:a16="http://schemas.microsoft.com/office/drawing/2014/main" id="{73D48B35-2D3A-4D15-93CC-66D8BB13C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8">
                <a:extLst>
                  <a:ext uri="{FF2B5EF4-FFF2-40B4-BE49-F238E27FC236}">
                    <a16:creationId xmlns:a16="http://schemas.microsoft.com/office/drawing/2014/main" id="{4AB046BE-43BF-4F22-8003-7A9B3B1D1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9">
                <a:extLst>
                  <a:ext uri="{FF2B5EF4-FFF2-40B4-BE49-F238E27FC236}">
                    <a16:creationId xmlns:a16="http://schemas.microsoft.com/office/drawing/2014/main" id="{0025B311-E328-44CA-89E4-E103DAE86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0">
                <a:extLst>
                  <a:ext uri="{FF2B5EF4-FFF2-40B4-BE49-F238E27FC236}">
                    <a16:creationId xmlns:a16="http://schemas.microsoft.com/office/drawing/2014/main" id="{09BC089F-A24C-4902-B03A-C5A0BA78E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1">
                <a:extLst>
                  <a:ext uri="{FF2B5EF4-FFF2-40B4-BE49-F238E27FC236}">
                    <a16:creationId xmlns:a16="http://schemas.microsoft.com/office/drawing/2014/main" id="{14CBAD16-B4B6-42D4-98C8-8AE37E96B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2">
                <a:extLst>
                  <a:ext uri="{FF2B5EF4-FFF2-40B4-BE49-F238E27FC236}">
                    <a16:creationId xmlns:a16="http://schemas.microsoft.com/office/drawing/2014/main" id="{72FAFF15-5BEB-429C-B50C-CDF22A696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3">
                <a:extLst>
                  <a:ext uri="{FF2B5EF4-FFF2-40B4-BE49-F238E27FC236}">
                    <a16:creationId xmlns:a16="http://schemas.microsoft.com/office/drawing/2014/main" id="{C00234CB-A302-4009-A336-56E900531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A135FA29-041D-412B-A88B-01EB2FBC395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68D18FE7-65D8-475B-A91A-55320E273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B019D409-A854-4C72-9BB6-6FE2BC0AE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8D965B38-75C8-43DE-B502-E750368BB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F6D517CE-3DCC-484F-9C04-3595954BB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3F85EEE8-B03C-4DFA-A5A7-0BD27882E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194DDCC8-C74A-4412-9650-9EAAD2CD6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BA7DE900-0C2D-4FEA-BB3F-6D4D57120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DF3F35AB-D669-4510-A9E1-6A915B580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6997C54D-074B-4762-BA28-F77AE18FF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6102C36A-AB34-47D4-B6D7-C86A319D3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E97D4A6A-D626-4B45-94BE-71BA2D1BE87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2" name="Picture 14">
                <a:extLst>
                  <a:ext uri="{FF2B5EF4-FFF2-40B4-BE49-F238E27FC236}">
                    <a16:creationId xmlns:a16="http://schemas.microsoft.com/office/drawing/2014/main" id="{6B2766C8-2124-41B1-BB81-2FE49F5F52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5">
                <a:extLst>
                  <a:ext uri="{FF2B5EF4-FFF2-40B4-BE49-F238E27FC236}">
                    <a16:creationId xmlns:a16="http://schemas.microsoft.com/office/drawing/2014/main" id="{E12FB49E-9330-494D-A5AE-0EA8308C4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6">
                <a:extLst>
                  <a:ext uri="{FF2B5EF4-FFF2-40B4-BE49-F238E27FC236}">
                    <a16:creationId xmlns:a16="http://schemas.microsoft.com/office/drawing/2014/main" id="{62C68B0F-2AD4-4698-AC6D-776515C2B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7">
                <a:extLst>
                  <a:ext uri="{FF2B5EF4-FFF2-40B4-BE49-F238E27FC236}">
                    <a16:creationId xmlns:a16="http://schemas.microsoft.com/office/drawing/2014/main" id="{73468D32-8F42-4837-8FB0-DFB62AC05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8">
                <a:extLst>
                  <a:ext uri="{FF2B5EF4-FFF2-40B4-BE49-F238E27FC236}">
                    <a16:creationId xmlns:a16="http://schemas.microsoft.com/office/drawing/2014/main" id="{CE313A93-7904-42B7-A92A-6AC144758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9">
                <a:extLst>
                  <a:ext uri="{FF2B5EF4-FFF2-40B4-BE49-F238E27FC236}">
                    <a16:creationId xmlns:a16="http://schemas.microsoft.com/office/drawing/2014/main" id="{EC060D2A-C33B-40E6-8846-69D231E64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0">
                <a:extLst>
                  <a:ext uri="{FF2B5EF4-FFF2-40B4-BE49-F238E27FC236}">
                    <a16:creationId xmlns:a16="http://schemas.microsoft.com/office/drawing/2014/main" id="{E57E9376-5D0A-4D58-8C3F-66F7D2B69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1">
                <a:extLst>
                  <a:ext uri="{FF2B5EF4-FFF2-40B4-BE49-F238E27FC236}">
                    <a16:creationId xmlns:a16="http://schemas.microsoft.com/office/drawing/2014/main" id="{9FE12064-0C99-4FC2-9E42-613F2FEFD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2">
                <a:extLst>
                  <a:ext uri="{FF2B5EF4-FFF2-40B4-BE49-F238E27FC236}">
                    <a16:creationId xmlns:a16="http://schemas.microsoft.com/office/drawing/2014/main" id="{F42509CD-DD36-4ECF-B926-DC7E633C8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3">
                <a:extLst>
                  <a:ext uri="{FF2B5EF4-FFF2-40B4-BE49-F238E27FC236}">
                    <a16:creationId xmlns:a16="http://schemas.microsoft.com/office/drawing/2014/main" id="{B4C2A09F-011E-4CAF-B986-DC11D93EF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E4D902BB-D21B-4A96-A6F1-2B5B975C874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2" name="Picture 14">
                <a:extLst>
                  <a:ext uri="{FF2B5EF4-FFF2-40B4-BE49-F238E27FC236}">
                    <a16:creationId xmlns:a16="http://schemas.microsoft.com/office/drawing/2014/main" id="{BB6E187A-545E-4CA4-BEC5-A40392271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5">
                <a:extLst>
                  <a:ext uri="{FF2B5EF4-FFF2-40B4-BE49-F238E27FC236}">
                    <a16:creationId xmlns:a16="http://schemas.microsoft.com/office/drawing/2014/main" id="{32FD446C-6D9F-4B1A-BEDA-01397D995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6">
                <a:extLst>
                  <a:ext uri="{FF2B5EF4-FFF2-40B4-BE49-F238E27FC236}">
                    <a16:creationId xmlns:a16="http://schemas.microsoft.com/office/drawing/2014/main" id="{33F0C373-EC6C-4224-BA88-CB3E1AA14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7">
                <a:extLst>
                  <a:ext uri="{FF2B5EF4-FFF2-40B4-BE49-F238E27FC236}">
                    <a16:creationId xmlns:a16="http://schemas.microsoft.com/office/drawing/2014/main" id="{EEA6EB9D-4691-4CFA-B1E1-3FFCFB069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8">
                <a:extLst>
                  <a:ext uri="{FF2B5EF4-FFF2-40B4-BE49-F238E27FC236}">
                    <a16:creationId xmlns:a16="http://schemas.microsoft.com/office/drawing/2014/main" id="{12C9BD65-CB5A-4A50-9B2A-CBC0C4A25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9">
                <a:extLst>
                  <a:ext uri="{FF2B5EF4-FFF2-40B4-BE49-F238E27FC236}">
                    <a16:creationId xmlns:a16="http://schemas.microsoft.com/office/drawing/2014/main" id="{C597AF54-FA01-41B3-A79B-322234E8F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0">
                <a:extLst>
                  <a:ext uri="{FF2B5EF4-FFF2-40B4-BE49-F238E27FC236}">
                    <a16:creationId xmlns:a16="http://schemas.microsoft.com/office/drawing/2014/main" id="{058AAE15-325C-49E1-BFD8-239C784F7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1">
                <a:extLst>
                  <a:ext uri="{FF2B5EF4-FFF2-40B4-BE49-F238E27FC236}">
                    <a16:creationId xmlns:a16="http://schemas.microsoft.com/office/drawing/2014/main" id="{B579928E-E37A-4BD9-BE8A-DEFC012AE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2">
                <a:extLst>
                  <a:ext uri="{FF2B5EF4-FFF2-40B4-BE49-F238E27FC236}">
                    <a16:creationId xmlns:a16="http://schemas.microsoft.com/office/drawing/2014/main" id="{194CE97D-894F-4753-8248-FBF48D943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3">
                <a:extLst>
                  <a:ext uri="{FF2B5EF4-FFF2-40B4-BE49-F238E27FC236}">
                    <a16:creationId xmlns:a16="http://schemas.microsoft.com/office/drawing/2014/main" id="{5509696A-192B-4392-8AB1-DFC18C356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FB07F325-63BA-4870-8A81-7E379E448B5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2" name="Picture 14">
                <a:extLst>
                  <a:ext uri="{FF2B5EF4-FFF2-40B4-BE49-F238E27FC236}">
                    <a16:creationId xmlns:a16="http://schemas.microsoft.com/office/drawing/2014/main" id="{4F0AEFF0-7BCD-48AE-A0F6-8078E76F2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5">
                <a:extLst>
                  <a:ext uri="{FF2B5EF4-FFF2-40B4-BE49-F238E27FC236}">
                    <a16:creationId xmlns:a16="http://schemas.microsoft.com/office/drawing/2014/main" id="{C42357BE-DE08-43A8-B6F6-9F5EF94AE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6">
                <a:extLst>
                  <a:ext uri="{FF2B5EF4-FFF2-40B4-BE49-F238E27FC236}">
                    <a16:creationId xmlns:a16="http://schemas.microsoft.com/office/drawing/2014/main" id="{D3ABEAB3-CAB7-4600-88E8-D448484E4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7">
                <a:extLst>
                  <a:ext uri="{FF2B5EF4-FFF2-40B4-BE49-F238E27FC236}">
                    <a16:creationId xmlns:a16="http://schemas.microsoft.com/office/drawing/2014/main" id="{408246B9-67A9-46A9-83D8-29BFF025F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8">
                <a:extLst>
                  <a:ext uri="{FF2B5EF4-FFF2-40B4-BE49-F238E27FC236}">
                    <a16:creationId xmlns:a16="http://schemas.microsoft.com/office/drawing/2014/main" id="{FB054766-2C8F-4F87-8A9E-D0E442407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9">
                <a:extLst>
                  <a:ext uri="{FF2B5EF4-FFF2-40B4-BE49-F238E27FC236}">
                    <a16:creationId xmlns:a16="http://schemas.microsoft.com/office/drawing/2014/main" id="{200AD22E-A8AC-4EE2-892A-9E3253D75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0">
                <a:extLst>
                  <a:ext uri="{FF2B5EF4-FFF2-40B4-BE49-F238E27FC236}">
                    <a16:creationId xmlns:a16="http://schemas.microsoft.com/office/drawing/2014/main" id="{E7D60621-68AC-4880-908A-8D49F4FD9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1">
                <a:extLst>
                  <a:ext uri="{FF2B5EF4-FFF2-40B4-BE49-F238E27FC236}">
                    <a16:creationId xmlns:a16="http://schemas.microsoft.com/office/drawing/2014/main" id="{4055D2AD-7281-4C2B-BDE7-4015F2A2E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2">
                <a:extLst>
                  <a:ext uri="{FF2B5EF4-FFF2-40B4-BE49-F238E27FC236}">
                    <a16:creationId xmlns:a16="http://schemas.microsoft.com/office/drawing/2014/main" id="{D3C7E79C-FA69-4823-9DA0-9C5E5A012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3">
                <a:extLst>
                  <a:ext uri="{FF2B5EF4-FFF2-40B4-BE49-F238E27FC236}">
                    <a16:creationId xmlns:a16="http://schemas.microsoft.com/office/drawing/2014/main" id="{54F332E7-FD95-4EC0-9DC1-7972FA250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D09737BF-BC57-4615-8199-4467F7E38A2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2" name="Picture 14">
                <a:extLst>
                  <a:ext uri="{FF2B5EF4-FFF2-40B4-BE49-F238E27FC236}">
                    <a16:creationId xmlns:a16="http://schemas.microsoft.com/office/drawing/2014/main" id="{A50319E7-5AB4-428E-91A1-AEE0AA95D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5">
                <a:extLst>
                  <a:ext uri="{FF2B5EF4-FFF2-40B4-BE49-F238E27FC236}">
                    <a16:creationId xmlns:a16="http://schemas.microsoft.com/office/drawing/2014/main" id="{656E86CF-306C-46B5-AFFD-3C6F1D1C1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6">
                <a:extLst>
                  <a:ext uri="{FF2B5EF4-FFF2-40B4-BE49-F238E27FC236}">
                    <a16:creationId xmlns:a16="http://schemas.microsoft.com/office/drawing/2014/main" id="{A04BFF58-BFF6-4B69-8FCF-D331C1AFC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7">
                <a:extLst>
                  <a:ext uri="{FF2B5EF4-FFF2-40B4-BE49-F238E27FC236}">
                    <a16:creationId xmlns:a16="http://schemas.microsoft.com/office/drawing/2014/main" id="{C0CF6AA2-4CEF-46E3-B6FE-682408030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8">
                <a:extLst>
                  <a:ext uri="{FF2B5EF4-FFF2-40B4-BE49-F238E27FC236}">
                    <a16:creationId xmlns:a16="http://schemas.microsoft.com/office/drawing/2014/main" id="{AF9AB464-69CE-4AEC-BAF9-1FC82C5FE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9">
                <a:extLst>
                  <a:ext uri="{FF2B5EF4-FFF2-40B4-BE49-F238E27FC236}">
                    <a16:creationId xmlns:a16="http://schemas.microsoft.com/office/drawing/2014/main" id="{3C49E30B-6DED-4012-8E51-8DE116F16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0">
                <a:extLst>
                  <a:ext uri="{FF2B5EF4-FFF2-40B4-BE49-F238E27FC236}">
                    <a16:creationId xmlns:a16="http://schemas.microsoft.com/office/drawing/2014/main" id="{A32890A9-51E5-4A09-83E6-6A02C84F2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">
                <a:extLst>
                  <a:ext uri="{FF2B5EF4-FFF2-40B4-BE49-F238E27FC236}">
                    <a16:creationId xmlns:a16="http://schemas.microsoft.com/office/drawing/2014/main" id="{3F275B51-483D-49FA-898F-817A2D381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2">
                <a:extLst>
                  <a:ext uri="{FF2B5EF4-FFF2-40B4-BE49-F238E27FC236}">
                    <a16:creationId xmlns:a16="http://schemas.microsoft.com/office/drawing/2014/main" id="{B472DFDE-3B36-49EF-8FA4-571757997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3">
                <a:extLst>
                  <a:ext uri="{FF2B5EF4-FFF2-40B4-BE49-F238E27FC236}">
                    <a16:creationId xmlns:a16="http://schemas.microsoft.com/office/drawing/2014/main" id="{300E5E13-6C40-4D91-A5A6-1ED2DB1B3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41E40259-DB2C-4D63-8750-1729877EB6FD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06EC3AA4-9781-4218-93FE-494687258CF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6E19C4B4-F8DE-4886-833D-473D4EF33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C62C126C-F4D2-401C-B925-3BEC59062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B19C83CB-E762-4EFD-9FFB-876BE9268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318D8D95-F381-49EA-AB58-10D1FE84D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7D08CB97-940C-4D51-8808-7B5C642AB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936934C2-A213-4360-BB99-83ED2DECF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DE695D5F-19A8-4AD0-9579-0C436796C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91BF0798-CB87-4252-A8B7-C33264B60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39D7E9C7-6C8B-411C-B940-535D76928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BB44715B-3354-4940-9D61-AD669BA4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82A5B4B7-73AD-4040-8C13-C55F7534112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3" name="Picture 14">
                <a:extLst>
                  <a:ext uri="{FF2B5EF4-FFF2-40B4-BE49-F238E27FC236}">
                    <a16:creationId xmlns:a16="http://schemas.microsoft.com/office/drawing/2014/main" id="{065EBE19-DBC8-4E88-8604-36C3DC01B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5">
                <a:extLst>
                  <a:ext uri="{FF2B5EF4-FFF2-40B4-BE49-F238E27FC236}">
                    <a16:creationId xmlns:a16="http://schemas.microsoft.com/office/drawing/2014/main" id="{E05F6D86-8BAF-4A4F-9C9E-FF8759CA0C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6">
                <a:extLst>
                  <a:ext uri="{FF2B5EF4-FFF2-40B4-BE49-F238E27FC236}">
                    <a16:creationId xmlns:a16="http://schemas.microsoft.com/office/drawing/2014/main" id="{0C52A463-A4E6-499C-8A8D-C900AC89F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7">
                <a:extLst>
                  <a:ext uri="{FF2B5EF4-FFF2-40B4-BE49-F238E27FC236}">
                    <a16:creationId xmlns:a16="http://schemas.microsoft.com/office/drawing/2014/main" id="{DA6E6D4B-405A-41C9-BC00-7CF09A1E8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8">
                <a:extLst>
                  <a:ext uri="{FF2B5EF4-FFF2-40B4-BE49-F238E27FC236}">
                    <a16:creationId xmlns:a16="http://schemas.microsoft.com/office/drawing/2014/main" id="{BF7398BE-0735-465C-B827-EEE528DD6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9">
                <a:extLst>
                  <a:ext uri="{FF2B5EF4-FFF2-40B4-BE49-F238E27FC236}">
                    <a16:creationId xmlns:a16="http://schemas.microsoft.com/office/drawing/2014/main" id="{C9DAFC77-D9F9-4F87-B9E0-63E2FE43F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0">
                <a:extLst>
                  <a:ext uri="{FF2B5EF4-FFF2-40B4-BE49-F238E27FC236}">
                    <a16:creationId xmlns:a16="http://schemas.microsoft.com/office/drawing/2014/main" id="{F1AA7F6C-E531-4455-9CD2-086676655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1">
                <a:extLst>
                  <a:ext uri="{FF2B5EF4-FFF2-40B4-BE49-F238E27FC236}">
                    <a16:creationId xmlns:a16="http://schemas.microsoft.com/office/drawing/2014/main" id="{CA353613-F11C-4379-BE4B-8C8A7B261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2">
                <a:extLst>
                  <a:ext uri="{FF2B5EF4-FFF2-40B4-BE49-F238E27FC236}">
                    <a16:creationId xmlns:a16="http://schemas.microsoft.com/office/drawing/2014/main" id="{995921B6-AE32-43A3-8E46-36A07237E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3">
                <a:extLst>
                  <a:ext uri="{FF2B5EF4-FFF2-40B4-BE49-F238E27FC236}">
                    <a16:creationId xmlns:a16="http://schemas.microsoft.com/office/drawing/2014/main" id="{0DB3508F-ACCA-4443-8107-88E1B135D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317FD515-BCBD-4D11-B1D8-C1D055055F7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3" name="Picture 14">
                <a:extLst>
                  <a:ext uri="{FF2B5EF4-FFF2-40B4-BE49-F238E27FC236}">
                    <a16:creationId xmlns:a16="http://schemas.microsoft.com/office/drawing/2014/main" id="{D69C0EF4-9BE7-401E-95D0-025A4F413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5">
                <a:extLst>
                  <a:ext uri="{FF2B5EF4-FFF2-40B4-BE49-F238E27FC236}">
                    <a16:creationId xmlns:a16="http://schemas.microsoft.com/office/drawing/2014/main" id="{7387AFF5-11AD-48E2-AC17-8C9CF9BF2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6">
                <a:extLst>
                  <a:ext uri="{FF2B5EF4-FFF2-40B4-BE49-F238E27FC236}">
                    <a16:creationId xmlns:a16="http://schemas.microsoft.com/office/drawing/2014/main" id="{32C95305-9C3C-4577-82BB-172760730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7">
                <a:extLst>
                  <a:ext uri="{FF2B5EF4-FFF2-40B4-BE49-F238E27FC236}">
                    <a16:creationId xmlns:a16="http://schemas.microsoft.com/office/drawing/2014/main" id="{EF28F82E-3513-4FA1-A4FF-236D7B2FF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8">
                <a:extLst>
                  <a:ext uri="{FF2B5EF4-FFF2-40B4-BE49-F238E27FC236}">
                    <a16:creationId xmlns:a16="http://schemas.microsoft.com/office/drawing/2014/main" id="{C9E76E04-080F-4C7B-8BF3-4A849B2EB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9">
                <a:extLst>
                  <a:ext uri="{FF2B5EF4-FFF2-40B4-BE49-F238E27FC236}">
                    <a16:creationId xmlns:a16="http://schemas.microsoft.com/office/drawing/2014/main" id="{D84512BF-C3FF-4008-A60B-5879492A8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0">
                <a:extLst>
                  <a:ext uri="{FF2B5EF4-FFF2-40B4-BE49-F238E27FC236}">
                    <a16:creationId xmlns:a16="http://schemas.microsoft.com/office/drawing/2014/main" id="{B3CCF76D-87FE-48F6-BFB6-5641B4D6B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1">
                <a:extLst>
                  <a:ext uri="{FF2B5EF4-FFF2-40B4-BE49-F238E27FC236}">
                    <a16:creationId xmlns:a16="http://schemas.microsoft.com/office/drawing/2014/main" id="{AE86908C-B3BB-4B49-953B-D6FF198D4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2">
                <a:extLst>
                  <a:ext uri="{FF2B5EF4-FFF2-40B4-BE49-F238E27FC236}">
                    <a16:creationId xmlns:a16="http://schemas.microsoft.com/office/drawing/2014/main" id="{CC711695-93F5-460B-919A-E4EA8391E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3">
                <a:extLst>
                  <a:ext uri="{FF2B5EF4-FFF2-40B4-BE49-F238E27FC236}">
                    <a16:creationId xmlns:a16="http://schemas.microsoft.com/office/drawing/2014/main" id="{D772054C-BA8C-4AF1-801F-7370ED618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F24D46F0-8130-4643-8D3A-DDFE5C67CEA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3" name="Picture 14">
                <a:extLst>
                  <a:ext uri="{FF2B5EF4-FFF2-40B4-BE49-F238E27FC236}">
                    <a16:creationId xmlns:a16="http://schemas.microsoft.com/office/drawing/2014/main" id="{E1FA2DF6-936F-47DB-A65D-D086275D3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5">
                <a:extLst>
                  <a:ext uri="{FF2B5EF4-FFF2-40B4-BE49-F238E27FC236}">
                    <a16:creationId xmlns:a16="http://schemas.microsoft.com/office/drawing/2014/main" id="{2EAC4D2D-84E1-4D0B-96B9-E637A7D692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6">
                <a:extLst>
                  <a:ext uri="{FF2B5EF4-FFF2-40B4-BE49-F238E27FC236}">
                    <a16:creationId xmlns:a16="http://schemas.microsoft.com/office/drawing/2014/main" id="{61B3FAE0-D3E1-414A-B780-84D55B0FB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7">
                <a:extLst>
                  <a:ext uri="{FF2B5EF4-FFF2-40B4-BE49-F238E27FC236}">
                    <a16:creationId xmlns:a16="http://schemas.microsoft.com/office/drawing/2014/main" id="{EDF0045E-5CD7-484E-A68C-E572EE295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8">
                <a:extLst>
                  <a:ext uri="{FF2B5EF4-FFF2-40B4-BE49-F238E27FC236}">
                    <a16:creationId xmlns:a16="http://schemas.microsoft.com/office/drawing/2014/main" id="{61D2BC34-6045-42A7-8AA5-4B01B03AE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9">
                <a:extLst>
                  <a:ext uri="{FF2B5EF4-FFF2-40B4-BE49-F238E27FC236}">
                    <a16:creationId xmlns:a16="http://schemas.microsoft.com/office/drawing/2014/main" id="{DC01A0BE-C1BB-4A0F-A34D-59B6EF09C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0">
                <a:extLst>
                  <a:ext uri="{FF2B5EF4-FFF2-40B4-BE49-F238E27FC236}">
                    <a16:creationId xmlns:a16="http://schemas.microsoft.com/office/drawing/2014/main" id="{66DFF7CA-1EFD-47B6-B67E-307BC3137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5ED6D9BC-B988-40BA-896A-A217C217A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E3397351-7D0D-4A17-AE20-A23F8D1CD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80A04D02-A359-4ECD-99E1-CFF09A7B2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96533B14-93B3-4463-892B-373D1F79099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3C510FD8-03B3-408E-864B-A8CFD3EAA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ACDF6A8F-2FC7-48D2-A4B6-B10BB9A02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49065075-4877-442E-BAC2-BCE10BAD4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5587EB67-DDE5-43E6-8769-CF6E302D4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B2ABC9F3-0BEF-4244-AF66-489D589AD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55B2F193-10EC-49CD-B8C7-574E28478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596EE519-1C7F-4BD1-BE14-9E25B8649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C843343B-AA6D-4416-94C2-8F1C65D22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EEB9A352-09E1-4F1C-AEEC-8DD5EACDF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90C9C735-45A2-4CFB-A7EA-BACF7FF0B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5D7AE0A1-ABD9-4B53-BDEA-C7E63D559BD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3" name="Picture 14">
                <a:extLst>
                  <a:ext uri="{FF2B5EF4-FFF2-40B4-BE49-F238E27FC236}">
                    <a16:creationId xmlns:a16="http://schemas.microsoft.com/office/drawing/2014/main" id="{E15D59AF-656C-4D66-A410-3D3A0EE50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5">
                <a:extLst>
                  <a:ext uri="{FF2B5EF4-FFF2-40B4-BE49-F238E27FC236}">
                    <a16:creationId xmlns:a16="http://schemas.microsoft.com/office/drawing/2014/main" id="{D8AC65E6-E17E-48A7-B1FB-01B10FF77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6">
                <a:extLst>
                  <a:ext uri="{FF2B5EF4-FFF2-40B4-BE49-F238E27FC236}">
                    <a16:creationId xmlns:a16="http://schemas.microsoft.com/office/drawing/2014/main" id="{0190EE82-D1EB-44DE-BF70-E051D7C57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7">
                <a:extLst>
                  <a:ext uri="{FF2B5EF4-FFF2-40B4-BE49-F238E27FC236}">
                    <a16:creationId xmlns:a16="http://schemas.microsoft.com/office/drawing/2014/main" id="{786F5991-E55F-4674-8338-6038F1FC1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8">
                <a:extLst>
                  <a:ext uri="{FF2B5EF4-FFF2-40B4-BE49-F238E27FC236}">
                    <a16:creationId xmlns:a16="http://schemas.microsoft.com/office/drawing/2014/main" id="{2016F154-407D-4DF2-90D4-912D0C78D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9">
                <a:extLst>
                  <a:ext uri="{FF2B5EF4-FFF2-40B4-BE49-F238E27FC236}">
                    <a16:creationId xmlns:a16="http://schemas.microsoft.com/office/drawing/2014/main" id="{8A51A3B0-8AD9-48BA-BBA6-C463F5755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0">
                <a:extLst>
                  <a:ext uri="{FF2B5EF4-FFF2-40B4-BE49-F238E27FC236}">
                    <a16:creationId xmlns:a16="http://schemas.microsoft.com/office/drawing/2014/main" id="{28F994B7-97DA-4E71-8177-C3EF64586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1">
                <a:extLst>
                  <a:ext uri="{FF2B5EF4-FFF2-40B4-BE49-F238E27FC236}">
                    <a16:creationId xmlns:a16="http://schemas.microsoft.com/office/drawing/2014/main" id="{E5E8F9ED-0E76-4C05-B53B-E17045315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2">
                <a:extLst>
                  <a:ext uri="{FF2B5EF4-FFF2-40B4-BE49-F238E27FC236}">
                    <a16:creationId xmlns:a16="http://schemas.microsoft.com/office/drawing/2014/main" id="{CED9727F-A775-4C8D-9332-0FA334D05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3">
                <a:extLst>
                  <a:ext uri="{FF2B5EF4-FFF2-40B4-BE49-F238E27FC236}">
                    <a16:creationId xmlns:a16="http://schemas.microsoft.com/office/drawing/2014/main" id="{B5BB13C5-7A83-4B66-BCEE-0A54A0B2C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B4C922B6-2BD4-4BED-90D7-C9A40BECE42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3" name="Picture 14">
                <a:extLst>
                  <a:ext uri="{FF2B5EF4-FFF2-40B4-BE49-F238E27FC236}">
                    <a16:creationId xmlns:a16="http://schemas.microsoft.com/office/drawing/2014/main" id="{6F428850-B4DF-4DEA-9131-B7B6653F9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5">
                <a:extLst>
                  <a:ext uri="{FF2B5EF4-FFF2-40B4-BE49-F238E27FC236}">
                    <a16:creationId xmlns:a16="http://schemas.microsoft.com/office/drawing/2014/main" id="{713AA7D3-194F-47C4-AAA4-79B9D3859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6">
                <a:extLst>
                  <a:ext uri="{FF2B5EF4-FFF2-40B4-BE49-F238E27FC236}">
                    <a16:creationId xmlns:a16="http://schemas.microsoft.com/office/drawing/2014/main" id="{54E1A3D1-311F-4C60-8303-EF7DB8B53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7">
                <a:extLst>
                  <a:ext uri="{FF2B5EF4-FFF2-40B4-BE49-F238E27FC236}">
                    <a16:creationId xmlns:a16="http://schemas.microsoft.com/office/drawing/2014/main" id="{D8613575-A99E-4F1C-8731-936AB2FF4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8">
                <a:extLst>
                  <a:ext uri="{FF2B5EF4-FFF2-40B4-BE49-F238E27FC236}">
                    <a16:creationId xmlns:a16="http://schemas.microsoft.com/office/drawing/2014/main" id="{F5215F0B-B990-4DD4-BB89-15E10EEAD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9">
                <a:extLst>
                  <a:ext uri="{FF2B5EF4-FFF2-40B4-BE49-F238E27FC236}">
                    <a16:creationId xmlns:a16="http://schemas.microsoft.com/office/drawing/2014/main" id="{5AC15CC8-9B5F-42DE-98F4-CB26E161A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0">
                <a:extLst>
                  <a:ext uri="{FF2B5EF4-FFF2-40B4-BE49-F238E27FC236}">
                    <a16:creationId xmlns:a16="http://schemas.microsoft.com/office/drawing/2014/main" id="{FB1D4A49-A7FE-4BEE-81CF-A809C863F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1">
                <a:extLst>
                  <a:ext uri="{FF2B5EF4-FFF2-40B4-BE49-F238E27FC236}">
                    <a16:creationId xmlns:a16="http://schemas.microsoft.com/office/drawing/2014/main" id="{9133B7D2-9F53-42E9-B583-AA92E92F1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2">
                <a:extLst>
                  <a:ext uri="{FF2B5EF4-FFF2-40B4-BE49-F238E27FC236}">
                    <a16:creationId xmlns:a16="http://schemas.microsoft.com/office/drawing/2014/main" id="{A81EDF4F-25F1-4CD2-8B6E-0692093EC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3">
                <a:extLst>
                  <a:ext uri="{FF2B5EF4-FFF2-40B4-BE49-F238E27FC236}">
                    <a16:creationId xmlns:a16="http://schemas.microsoft.com/office/drawing/2014/main" id="{1AFCF9DB-05BB-415F-B219-8A11C653F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131C1E6E-87D9-46A1-BC9B-FD8D291BBF1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F6C4ABAE-9C29-4F41-9DB2-5954B81E3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1BE8A381-1DEC-4833-8E72-E75CC9502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F92E0467-6BB8-4CF8-ABBA-360933E8B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0FDBB2AE-FEA5-4F80-8562-B02EB803E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F3DCCC3D-B2B7-497C-A281-35C7573D2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4C4AB984-7231-4071-9E22-86B7B9B98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3D4D3CB8-5B3E-46FA-8D28-FD89E86CA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A8698575-CDD5-411E-B1B2-8FAA59F76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D4508B78-C6B4-4C81-A2EA-31999AB1B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EAED2626-822B-4275-8EE6-3D0319EAC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18540FB6-6148-4B9E-BFDD-B375C8B9A73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3116579A-1849-47B1-8F55-AA7298CDA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5D7E94A3-4CA6-4070-BDE5-481C4E87B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9465967F-EF00-4172-AB24-6FA620945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EE7AFA44-507E-4222-8EF6-39C59FD3C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3207D33C-4EEE-4474-8F1E-AB8B2D452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FEDAB020-C893-4185-ABAE-7F46ECFA1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18A43409-B22A-4E51-9D26-82A5E6B53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60551C9D-1328-44DC-A89A-78A929452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EF76639E-D61A-46AE-8044-181F50FE0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4B13CFCF-B735-4847-A968-115149B02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437CC211-4788-41A4-9A03-FA4620ACD67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C47D1337-8083-4E42-A787-7B681C595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876B235A-1ECE-4C5B-8D8A-BA40B258C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E05D3911-956D-420E-A71A-95A2505DE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A036418E-C719-45E4-AD51-CBC144F41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A9102E5B-FA8C-4355-A895-E31C0B26B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EF78C79C-19D8-4D06-B40F-E42114120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59FF1EEE-8EAC-4874-8A8F-EEAE69B29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FB7298BE-B71E-43C2-9A4D-6ACEB5295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3DB28B19-FD39-4047-9115-F548C5F2E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39D4FE63-8F0F-44EE-ACF8-41D297A3F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4482DE01-895F-4602-A15E-D76ADD29D6C1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B458BFA5-7BEF-48C1-87D5-86C3C173F9F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4" name="Picture 14">
                <a:extLst>
                  <a:ext uri="{FF2B5EF4-FFF2-40B4-BE49-F238E27FC236}">
                    <a16:creationId xmlns:a16="http://schemas.microsoft.com/office/drawing/2014/main" id="{83CC1A47-6353-4555-9C25-07D7C3FBE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5">
                <a:extLst>
                  <a:ext uri="{FF2B5EF4-FFF2-40B4-BE49-F238E27FC236}">
                    <a16:creationId xmlns:a16="http://schemas.microsoft.com/office/drawing/2014/main" id="{3773EFAD-9631-4168-83F0-4727CEB96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6">
                <a:extLst>
                  <a:ext uri="{FF2B5EF4-FFF2-40B4-BE49-F238E27FC236}">
                    <a16:creationId xmlns:a16="http://schemas.microsoft.com/office/drawing/2014/main" id="{1A272135-F556-4787-9496-4F230E945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7">
                <a:extLst>
                  <a:ext uri="{FF2B5EF4-FFF2-40B4-BE49-F238E27FC236}">
                    <a16:creationId xmlns:a16="http://schemas.microsoft.com/office/drawing/2014/main" id="{C504E596-C2BD-44D8-AEFD-764632D9E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8">
                <a:extLst>
                  <a:ext uri="{FF2B5EF4-FFF2-40B4-BE49-F238E27FC236}">
                    <a16:creationId xmlns:a16="http://schemas.microsoft.com/office/drawing/2014/main" id="{515063C2-ED70-4C47-A636-EDB5D1CE8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9">
                <a:extLst>
                  <a:ext uri="{FF2B5EF4-FFF2-40B4-BE49-F238E27FC236}">
                    <a16:creationId xmlns:a16="http://schemas.microsoft.com/office/drawing/2014/main" id="{78D1D739-D6B1-4FA8-B3E0-014AC941C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0">
                <a:extLst>
                  <a:ext uri="{FF2B5EF4-FFF2-40B4-BE49-F238E27FC236}">
                    <a16:creationId xmlns:a16="http://schemas.microsoft.com/office/drawing/2014/main" id="{0823FE08-A350-4E2F-9E2C-B4A62C14E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1">
                <a:extLst>
                  <a:ext uri="{FF2B5EF4-FFF2-40B4-BE49-F238E27FC236}">
                    <a16:creationId xmlns:a16="http://schemas.microsoft.com/office/drawing/2014/main" id="{5E798AD9-53F7-4B56-AE61-F264BE7DB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2">
                <a:extLst>
                  <a:ext uri="{FF2B5EF4-FFF2-40B4-BE49-F238E27FC236}">
                    <a16:creationId xmlns:a16="http://schemas.microsoft.com/office/drawing/2014/main" id="{A26DB1EE-B470-4216-ABCD-FFC1CE1C0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3">
                <a:extLst>
                  <a:ext uri="{FF2B5EF4-FFF2-40B4-BE49-F238E27FC236}">
                    <a16:creationId xmlns:a16="http://schemas.microsoft.com/office/drawing/2014/main" id="{2404E04F-4C85-48C3-B9E5-53CB7F623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79175E72-29A8-4C08-AF3E-D27195300A0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3B31BDE5-455A-42BF-B2D0-BE00B0010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BE35E43B-79E6-4FA7-A545-60AEB382F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E39D9DDB-8AA6-473C-ADBB-A32A16F1B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35A6F26C-C158-446C-B63C-666C5C639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7B313A2C-CC9F-4D13-91C1-5D0287A79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890E8404-4F1A-4847-9618-05665158F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AB32BF50-1F90-4B39-A11A-CFD75C8D3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CBDCBFD5-AC8B-499A-9B53-759B3F260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B2E095F8-833B-40FC-BAB2-830470556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ADB11D3E-FEBC-4F67-AB39-FFD13B123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F232E495-D216-45CE-A978-E780F8F3E19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4" name="Picture 14">
                <a:extLst>
                  <a:ext uri="{FF2B5EF4-FFF2-40B4-BE49-F238E27FC236}">
                    <a16:creationId xmlns:a16="http://schemas.microsoft.com/office/drawing/2014/main" id="{9E4E3654-7C8E-459E-93CE-429D11C5C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5">
                <a:extLst>
                  <a:ext uri="{FF2B5EF4-FFF2-40B4-BE49-F238E27FC236}">
                    <a16:creationId xmlns:a16="http://schemas.microsoft.com/office/drawing/2014/main" id="{00CF30A6-CE2E-4E6E-B3F9-E1CD38390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6">
                <a:extLst>
                  <a:ext uri="{FF2B5EF4-FFF2-40B4-BE49-F238E27FC236}">
                    <a16:creationId xmlns:a16="http://schemas.microsoft.com/office/drawing/2014/main" id="{3E966BAC-21EC-4710-BFF4-BD247E9C4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7">
                <a:extLst>
                  <a:ext uri="{FF2B5EF4-FFF2-40B4-BE49-F238E27FC236}">
                    <a16:creationId xmlns:a16="http://schemas.microsoft.com/office/drawing/2014/main" id="{35D1BADA-C2F2-4A1E-A61B-31E8F46B2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8">
                <a:extLst>
                  <a:ext uri="{FF2B5EF4-FFF2-40B4-BE49-F238E27FC236}">
                    <a16:creationId xmlns:a16="http://schemas.microsoft.com/office/drawing/2014/main" id="{FACFE188-84FE-4CA1-A798-9EFA29639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9">
                <a:extLst>
                  <a:ext uri="{FF2B5EF4-FFF2-40B4-BE49-F238E27FC236}">
                    <a16:creationId xmlns:a16="http://schemas.microsoft.com/office/drawing/2014/main" id="{EA48A9FA-26AA-499F-84B7-57D851C65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0">
                <a:extLst>
                  <a:ext uri="{FF2B5EF4-FFF2-40B4-BE49-F238E27FC236}">
                    <a16:creationId xmlns:a16="http://schemas.microsoft.com/office/drawing/2014/main" id="{5843002F-3A95-4BBB-AC2F-496B701C0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1">
                <a:extLst>
                  <a:ext uri="{FF2B5EF4-FFF2-40B4-BE49-F238E27FC236}">
                    <a16:creationId xmlns:a16="http://schemas.microsoft.com/office/drawing/2014/main" id="{CAFF756F-E791-44F2-9BF5-427F8D8E36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2">
                <a:extLst>
                  <a:ext uri="{FF2B5EF4-FFF2-40B4-BE49-F238E27FC236}">
                    <a16:creationId xmlns:a16="http://schemas.microsoft.com/office/drawing/2014/main" id="{C03E1A63-DBC6-45C3-9DE0-177116132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3">
                <a:extLst>
                  <a:ext uri="{FF2B5EF4-FFF2-40B4-BE49-F238E27FC236}">
                    <a16:creationId xmlns:a16="http://schemas.microsoft.com/office/drawing/2014/main" id="{E9717C5F-A4F3-4043-83B5-68275B109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99346B90-182E-46E7-9423-DDB2D7E9785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4" name="Picture 14">
                <a:extLst>
                  <a:ext uri="{FF2B5EF4-FFF2-40B4-BE49-F238E27FC236}">
                    <a16:creationId xmlns:a16="http://schemas.microsoft.com/office/drawing/2014/main" id="{EAFD13DE-1C10-4077-9DDC-14790A6B6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5">
                <a:extLst>
                  <a:ext uri="{FF2B5EF4-FFF2-40B4-BE49-F238E27FC236}">
                    <a16:creationId xmlns:a16="http://schemas.microsoft.com/office/drawing/2014/main" id="{70967E7F-D521-44EB-89BD-C566D6EA2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6">
                <a:extLst>
                  <a:ext uri="{FF2B5EF4-FFF2-40B4-BE49-F238E27FC236}">
                    <a16:creationId xmlns:a16="http://schemas.microsoft.com/office/drawing/2014/main" id="{E4F49576-F48B-42FC-A8E2-E29DED444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7">
                <a:extLst>
                  <a:ext uri="{FF2B5EF4-FFF2-40B4-BE49-F238E27FC236}">
                    <a16:creationId xmlns:a16="http://schemas.microsoft.com/office/drawing/2014/main" id="{1280EB97-7F34-440A-BF4D-267314443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8">
                <a:extLst>
                  <a:ext uri="{FF2B5EF4-FFF2-40B4-BE49-F238E27FC236}">
                    <a16:creationId xmlns:a16="http://schemas.microsoft.com/office/drawing/2014/main" id="{A8D466F7-81B8-41EA-B029-11A0126D6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9">
                <a:extLst>
                  <a:ext uri="{FF2B5EF4-FFF2-40B4-BE49-F238E27FC236}">
                    <a16:creationId xmlns:a16="http://schemas.microsoft.com/office/drawing/2014/main" id="{38F5C17F-518F-4BBB-BCFE-F487FBF86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0">
                <a:extLst>
                  <a:ext uri="{FF2B5EF4-FFF2-40B4-BE49-F238E27FC236}">
                    <a16:creationId xmlns:a16="http://schemas.microsoft.com/office/drawing/2014/main" id="{B9479ED9-1817-4E4C-8723-DEF9D1B7F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1">
                <a:extLst>
                  <a:ext uri="{FF2B5EF4-FFF2-40B4-BE49-F238E27FC236}">
                    <a16:creationId xmlns:a16="http://schemas.microsoft.com/office/drawing/2014/main" id="{EA35A2D8-1404-4D93-81BB-66724C107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2">
                <a:extLst>
                  <a:ext uri="{FF2B5EF4-FFF2-40B4-BE49-F238E27FC236}">
                    <a16:creationId xmlns:a16="http://schemas.microsoft.com/office/drawing/2014/main" id="{1FDCF72B-7E4B-4104-84C3-5E548FEF7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3">
                <a:extLst>
                  <a:ext uri="{FF2B5EF4-FFF2-40B4-BE49-F238E27FC236}">
                    <a16:creationId xmlns:a16="http://schemas.microsoft.com/office/drawing/2014/main" id="{86C0A885-8CBF-4EB6-99D7-82561DBC2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7892F8DC-A04F-45C5-9EA3-669EEB85E90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4" name="Picture 14">
                <a:extLst>
                  <a:ext uri="{FF2B5EF4-FFF2-40B4-BE49-F238E27FC236}">
                    <a16:creationId xmlns:a16="http://schemas.microsoft.com/office/drawing/2014/main" id="{11933482-9502-4BCB-BCF5-A6FA42960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5">
                <a:extLst>
                  <a:ext uri="{FF2B5EF4-FFF2-40B4-BE49-F238E27FC236}">
                    <a16:creationId xmlns:a16="http://schemas.microsoft.com/office/drawing/2014/main" id="{87EE39E6-2CF9-4797-B7F4-7ABE6C49B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6">
                <a:extLst>
                  <a:ext uri="{FF2B5EF4-FFF2-40B4-BE49-F238E27FC236}">
                    <a16:creationId xmlns:a16="http://schemas.microsoft.com/office/drawing/2014/main" id="{05FCF3DD-BCF3-4C9E-82EF-7AB75E8AC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7">
                <a:extLst>
                  <a:ext uri="{FF2B5EF4-FFF2-40B4-BE49-F238E27FC236}">
                    <a16:creationId xmlns:a16="http://schemas.microsoft.com/office/drawing/2014/main" id="{C96D06EB-E9B4-459F-ADC1-1CD9EF4F9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8">
                <a:extLst>
                  <a:ext uri="{FF2B5EF4-FFF2-40B4-BE49-F238E27FC236}">
                    <a16:creationId xmlns:a16="http://schemas.microsoft.com/office/drawing/2014/main" id="{191CE033-4633-4F48-B374-D88BDCA89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9">
                <a:extLst>
                  <a:ext uri="{FF2B5EF4-FFF2-40B4-BE49-F238E27FC236}">
                    <a16:creationId xmlns:a16="http://schemas.microsoft.com/office/drawing/2014/main" id="{71919D86-1377-4CE6-A9C9-8E4B4D83B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0">
                <a:extLst>
                  <a:ext uri="{FF2B5EF4-FFF2-40B4-BE49-F238E27FC236}">
                    <a16:creationId xmlns:a16="http://schemas.microsoft.com/office/drawing/2014/main" id="{7F5988DC-DAC7-446F-8720-33489B773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1">
                <a:extLst>
                  <a:ext uri="{FF2B5EF4-FFF2-40B4-BE49-F238E27FC236}">
                    <a16:creationId xmlns:a16="http://schemas.microsoft.com/office/drawing/2014/main" id="{939DE59C-C1A4-482B-80EF-294EA82DD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2">
                <a:extLst>
                  <a:ext uri="{FF2B5EF4-FFF2-40B4-BE49-F238E27FC236}">
                    <a16:creationId xmlns:a16="http://schemas.microsoft.com/office/drawing/2014/main" id="{9A5A7ED6-E2AB-466E-9279-37555E837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3">
                <a:extLst>
                  <a:ext uri="{FF2B5EF4-FFF2-40B4-BE49-F238E27FC236}">
                    <a16:creationId xmlns:a16="http://schemas.microsoft.com/office/drawing/2014/main" id="{3755BD06-7A65-4022-A7CD-09950F263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C58C9F54-8E1F-4767-A167-7A76B65D00A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4" name="Picture 14">
                <a:extLst>
                  <a:ext uri="{FF2B5EF4-FFF2-40B4-BE49-F238E27FC236}">
                    <a16:creationId xmlns:a16="http://schemas.microsoft.com/office/drawing/2014/main" id="{39B2EC51-3AA3-4D90-9AB1-3C8DD4664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5">
                <a:extLst>
                  <a:ext uri="{FF2B5EF4-FFF2-40B4-BE49-F238E27FC236}">
                    <a16:creationId xmlns:a16="http://schemas.microsoft.com/office/drawing/2014/main" id="{979BF429-9CEB-45BE-ADBA-76D7F8EEF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6">
                <a:extLst>
                  <a:ext uri="{FF2B5EF4-FFF2-40B4-BE49-F238E27FC236}">
                    <a16:creationId xmlns:a16="http://schemas.microsoft.com/office/drawing/2014/main" id="{0ECBADA4-9D34-4351-A25E-97E0043E4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7">
                <a:extLst>
                  <a:ext uri="{FF2B5EF4-FFF2-40B4-BE49-F238E27FC236}">
                    <a16:creationId xmlns:a16="http://schemas.microsoft.com/office/drawing/2014/main" id="{5DCC258A-2F12-4D7A-90EB-C2E31B2E0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8">
                <a:extLst>
                  <a:ext uri="{FF2B5EF4-FFF2-40B4-BE49-F238E27FC236}">
                    <a16:creationId xmlns:a16="http://schemas.microsoft.com/office/drawing/2014/main" id="{9B770F24-66AD-4610-92DF-8A8C821AC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9">
                <a:extLst>
                  <a:ext uri="{FF2B5EF4-FFF2-40B4-BE49-F238E27FC236}">
                    <a16:creationId xmlns:a16="http://schemas.microsoft.com/office/drawing/2014/main" id="{81C80F2A-40A7-401D-BCF3-E3D6DB9B3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0">
                <a:extLst>
                  <a:ext uri="{FF2B5EF4-FFF2-40B4-BE49-F238E27FC236}">
                    <a16:creationId xmlns:a16="http://schemas.microsoft.com/office/drawing/2014/main" id="{C9A1E4CE-5120-4181-A1B8-8836E5BD8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1">
                <a:extLst>
                  <a:ext uri="{FF2B5EF4-FFF2-40B4-BE49-F238E27FC236}">
                    <a16:creationId xmlns:a16="http://schemas.microsoft.com/office/drawing/2014/main" id="{3174AEAC-6D9D-4B71-8FA1-17D9DA12E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2">
                <a:extLst>
                  <a:ext uri="{FF2B5EF4-FFF2-40B4-BE49-F238E27FC236}">
                    <a16:creationId xmlns:a16="http://schemas.microsoft.com/office/drawing/2014/main" id="{F5E4F88C-DA1C-4077-9E27-1118DCBFB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3">
                <a:extLst>
                  <a:ext uri="{FF2B5EF4-FFF2-40B4-BE49-F238E27FC236}">
                    <a16:creationId xmlns:a16="http://schemas.microsoft.com/office/drawing/2014/main" id="{899633D4-34D6-4361-ABC8-A275C5DF7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63EA0BCB-C3BB-49D3-80CA-CE91B68C912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4" name="Picture 14">
                <a:extLst>
                  <a:ext uri="{FF2B5EF4-FFF2-40B4-BE49-F238E27FC236}">
                    <a16:creationId xmlns:a16="http://schemas.microsoft.com/office/drawing/2014/main" id="{6DBCA93D-C6DA-4D6E-B8B0-FB37C49CB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5">
                <a:extLst>
                  <a:ext uri="{FF2B5EF4-FFF2-40B4-BE49-F238E27FC236}">
                    <a16:creationId xmlns:a16="http://schemas.microsoft.com/office/drawing/2014/main" id="{B7545B29-9792-4A67-B786-804C42E7A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6">
                <a:extLst>
                  <a:ext uri="{FF2B5EF4-FFF2-40B4-BE49-F238E27FC236}">
                    <a16:creationId xmlns:a16="http://schemas.microsoft.com/office/drawing/2014/main" id="{5853F9F5-AEBF-4EFA-9A90-A621746D6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7">
                <a:extLst>
                  <a:ext uri="{FF2B5EF4-FFF2-40B4-BE49-F238E27FC236}">
                    <a16:creationId xmlns:a16="http://schemas.microsoft.com/office/drawing/2014/main" id="{BC95642A-167A-4875-9116-C9C6D3ACD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8">
                <a:extLst>
                  <a:ext uri="{FF2B5EF4-FFF2-40B4-BE49-F238E27FC236}">
                    <a16:creationId xmlns:a16="http://schemas.microsoft.com/office/drawing/2014/main" id="{81E06452-E95E-43D0-A69F-B1984F026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9">
                <a:extLst>
                  <a:ext uri="{FF2B5EF4-FFF2-40B4-BE49-F238E27FC236}">
                    <a16:creationId xmlns:a16="http://schemas.microsoft.com/office/drawing/2014/main" id="{71D236D6-F5CC-4CBD-A925-C57D2A0FA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0">
                <a:extLst>
                  <a:ext uri="{FF2B5EF4-FFF2-40B4-BE49-F238E27FC236}">
                    <a16:creationId xmlns:a16="http://schemas.microsoft.com/office/drawing/2014/main" id="{DDD14D2C-F7E7-4049-AADB-55C5726E6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1">
                <a:extLst>
                  <a:ext uri="{FF2B5EF4-FFF2-40B4-BE49-F238E27FC236}">
                    <a16:creationId xmlns:a16="http://schemas.microsoft.com/office/drawing/2014/main" id="{E2E39676-F7DC-4F6E-A327-BC0A49720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2">
                <a:extLst>
                  <a:ext uri="{FF2B5EF4-FFF2-40B4-BE49-F238E27FC236}">
                    <a16:creationId xmlns:a16="http://schemas.microsoft.com/office/drawing/2014/main" id="{0CE88786-4E95-4AE4-B946-D99320F36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3">
                <a:extLst>
                  <a:ext uri="{FF2B5EF4-FFF2-40B4-BE49-F238E27FC236}">
                    <a16:creationId xmlns:a16="http://schemas.microsoft.com/office/drawing/2014/main" id="{F342774C-A356-4F22-B902-C5869A077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0D602A52-58EE-4070-9F74-192EEBA7569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4" name="Picture 14">
                <a:extLst>
                  <a:ext uri="{FF2B5EF4-FFF2-40B4-BE49-F238E27FC236}">
                    <a16:creationId xmlns:a16="http://schemas.microsoft.com/office/drawing/2014/main" id="{C34037DE-7440-4CF8-B7F1-F24F4269B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5">
                <a:extLst>
                  <a:ext uri="{FF2B5EF4-FFF2-40B4-BE49-F238E27FC236}">
                    <a16:creationId xmlns:a16="http://schemas.microsoft.com/office/drawing/2014/main" id="{CEF9F81F-DEB7-4B9B-B166-418AC1B66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6">
                <a:extLst>
                  <a:ext uri="{FF2B5EF4-FFF2-40B4-BE49-F238E27FC236}">
                    <a16:creationId xmlns:a16="http://schemas.microsoft.com/office/drawing/2014/main" id="{F096D8E6-54B8-4456-8266-2BDEB18F6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7">
                <a:extLst>
                  <a:ext uri="{FF2B5EF4-FFF2-40B4-BE49-F238E27FC236}">
                    <a16:creationId xmlns:a16="http://schemas.microsoft.com/office/drawing/2014/main" id="{6ED0743D-8432-4121-A145-0AB072211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8">
                <a:extLst>
                  <a:ext uri="{FF2B5EF4-FFF2-40B4-BE49-F238E27FC236}">
                    <a16:creationId xmlns:a16="http://schemas.microsoft.com/office/drawing/2014/main" id="{54688FE4-AB6F-4A6A-91B4-B69206702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9">
                <a:extLst>
                  <a:ext uri="{FF2B5EF4-FFF2-40B4-BE49-F238E27FC236}">
                    <a16:creationId xmlns:a16="http://schemas.microsoft.com/office/drawing/2014/main" id="{2087F39D-0D8E-44CA-8B8E-433D0C75D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0">
                <a:extLst>
                  <a:ext uri="{FF2B5EF4-FFF2-40B4-BE49-F238E27FC236}">
                    <a16:creationId xmlns:a16="http://schemas.microsoft.com/office/drawing/2014/main" id="{389EBFFC-E9A8-45D7-953D-89F86CE5A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1">
                <a:extLst>
                  <a:ext uri="{FF2B5EF4-FFF2-40B4-BE49-F238E27FC236}">
                    <a16:creationId xmlns:a16="http://schemas.microsoft.com/office/drawing/2014/main" id="{7726EEB9-4AC8-4F91-95B3-D84745C91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2">
                <a:extLst>
                  <a:ext uri="{FF2B5EF4-FFF2-40B4-BE49-F238E27FC236}">
                    <a16:creationId xmlns:a16="http://schemas.microsoft.com/office/drawing/2014/main" id="{1A695EED-A4F4-4C87-ADF4-D4F0167E9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3">
                <a:extLst>
                  <a:ext uri="{FF2B5EF4-FFF2-40B4-BE49-F238E27FC236}">
                    <a16:creationId xmlns:a16="http://schemas.microsoft.com/office/drawing/2014/main" id="{9DCAC70A-966A-4387-B95E-205EB0A43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965459EB-60CF-421C-A10D-AC930D17B18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4" name="Picture 14">
                <a:extLst>
                  <a:ext uri="{FF2B5EF4-FFF2-40B4-BE49-F238E27FC236}">
                    <a16:creationId xmlns:a16="http://schemas.microsoft.com/office/drawing/2014/main" id="{F034653A-C9B5-4563-A9F2-A2AAFFEBD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5">
                <a:extLst>
                  <a:ext uri="{FF2B5EF4-FFF2-40B4-BE49-F238E27FC236}">
                    <a16:creationId xmlns:a16="http://schemas.microsoft.com/office/drawing/2014/main" id="{85967B65-523B-4735-B0C4-43232962E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6">
                <a:extLst>
                  <a:ext uri="{FF2B5EF4-FFF2-40B4-BE49-F238E27FC236}">
                    <a16:creationId xmlns:a16="http://schemas.microsoft.com/office/drawing/2014/main" id="{71F023F4-F462-4E1C-90CC-48822ADB4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7">
                <a:extLst>
                  <a:ext uri="{FF2B5EF4-FFF2-40B4-BE49-F238E27FC236}">
                    <a16:creationId xmlns:a16="http://schemas.microsoft.com/office/drawing/2014/main" id="{7CFDB9CB-6257-4F55-AC9D-D5542DAF5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8">
                <a:extLst>
                  <a:ext uri="{FF2B5EF4-FFF2-40B4-BE49-F238E27FC236}">
                    <a16:creationId xmlns:a16="http://schemas.microsoft.com/office/drawing/2014/main" id="{2E72B598-4AC4-4DD2-AE42-714D246C0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9">
                <a:extLst>
                  <a:ext uri="{FF2B5EF4-FFF2-40B4-BE49-F238E27FC236}">
                    <a16:creationId xmlns:a16="http://schemas.microsoft.com/office/drawing/2014/main" id="{179647F3-26E1-4535-8CF3-A3FF9F27B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0">
                <a:extLst>
                  <a:ext uri="{FF2B5EF4-FFF2-40B4-BE49-F238E27FC236}">
                    <a16:creationId xmlns:a16="http://schemas.microsoft.com/office/drawing/2014/main" id="{7667A566-2330-49CD-9A7F-9D52A84F8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1">
                <a:extLst>
                  <a:ext uri="{FF2B5EF4-FFF2-40B4-BE49-F238E27FC236}">
                    <a16:creationId xmlns:a16="http://schemas.microsoft.com/office/drawing/2014/main" id="{C007FBC3-C1F5-45A5-9C65-D5AFF4280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2">
                <a:extLst>
                  <a:ext uri="{FF2B5EF4-FFF2-40B4-BE49-F238E27FC236}">
                    <a16:creationId xmlns:a16="http://schemas.microsoft.com/office/drawing/2014/main" id="{C80569BF-16E3-4729-929A-0C6D7F647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3">
                <a:extLst>
                  <a:ext uri="{FF2B5EF4-FFF2-40B4-BE49-F238E27FC236}">
                    <a16:creationId xmlns:a16="http://schemas.microsoft.com/office/drawing/2014/main" id="{9128F074-2DC9-4254-A961-BE6C2118A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A1E861FF-8CC9-4C30-9719-1F9798DEEE0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4" name="Picture 14">
                <a:extLst>
                  <a:ext uri="{FF2B5EF4-FFF2-40B4-BE49-F238E27FC236}">
                    <a16:creationId xmlns:a16="http://schemas.microsoft.com/office/drawing/2014/main" id="{DDDEB466-BCC5-43C6-857E-A83375332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5">
                <a:extLst>
                  <a:ext uri="{FF2B5EF4-FFF2-40B4-BE49-F238E27FC236}">
                    <a16:creationId xmlns:a16="http://schemas.microsoft.com/office/drawing/2014/main" id="{1963D864-F7BF-4A4A-BF63-DBA79CE40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6">
                <a:extLst>
                  <a:ext uri="{FF2B5EF4-FFF2-40B4-BE49-F238E27FC236}">
                    <a16:creationId xmlns:a16="http://schemas.microsoft.com/office/drawing/2014/main" id="{99EFCB19-06EE-431D-811F-BEA27426E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7">
                <a:extLst>
                  <a:ext uri="{FF2B5EF4-FFF2-40B4-BE49-F238E27FC236}">
                    <a16:creationId xmlns:a16="http://schemas.microsoft.com/office/drawing/2014/main" id="{8431EEB9-BEFE-426A-B4D8-C5EF98115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8">
                <a:extLst>
                  <a:ext uri="{FF2B5EF4-FFF2-40B4-BE49-F238E27FC236}">
                    <a16:creationId xmlns:a16="http://schemas.microsoft.com/office/drawing/2014/main" id="{CE5C9447-F6DA-45AD-96CF-68280AC88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9">
                <a:extLst>
                  <a:ext uri="{FF2B5EF4-FFF2-40B4-BE49-F238E27FC236}">
                    <a16:creationId xmlns:a16="http://schemas.microsoft.com/office/drawing/2014/main" id="{27E4C57B-3010-4683-8670-9C3502D31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0">
                <a:extLst>
                  <a:ext uri="{FF2B5EF4-FFF2-40B4-BE49-F238E27FC236}">
                    <a16:creationId xmlns:a16="http://schemas.microsoft.com/office/drawing/2014/main" id="{B1819323-B1BA-4632-BC0E-450766C39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1">
                <a:extLst>
                  <a:ext uri="{FF2B5EF4-FFF2-40B4-BE49-F238E27FC236}">
                    <a16:creationId xmlns:a16="http://schemas.microsoft.com/office/drawing/2014/main" id="{067C365C-8348-48B6-B5C8-E2730EFC5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2">
                <a:extLst>
                  <a:ext uri="{FF2B5EF4-FFF2-40B4-BE49-F238E27FC236}">
                    <a16:creationId xmlns:a16="http://schemas.microsoft.com/office/drawing/2014/main" id="{C424DB12-BA53-41BB-817B-C6DBBCFA4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3">
                <a:extLst>
                  <a:ext uri="{FF2B5EF4-FFF2-40B4-BE49-F238E27FC236}">
                    <a16:creationId xmlns:a16="http://schemas.microsoft.com/office/drawing/2014/main" id="{D596CC71-7C39-44A1-9F02-3A387F690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4" name="Group 533">
            <a:extLst>
              <a:ext uri="{FF2B5EF4-FFF2-40B4-BE49-F238E27FC236}">
                <a16:creationId xmlns:a16="http://schemas.microsoft.com/office/drawing/2014/main" id="{C7DA3A29-0CCA-494E-A64B-DD39CC6AEC20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5DF92649-82D7-411F-B384-EF4B666B92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5" name="Picture 14">
                <a:extLst>
                  <a:ext uri="{FF2B5EF4-FFF2-40B4-BE49-F238E27FC236}">
                    <a16:creationId xmlns:a16="http://schemas.microsoft.com/office/drawing/2014/main" id="{DDD3A22A-2374-4FF6-A4C3-3E44A8D25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5">
                <a:extLst>
                  <a:ext uri="{FF2B5EF4-FFF2-40B4-BE49-F238E27FC236}">
                    <a16:creationId xmlns:a16="http://schemas.microsoft.com/office/drawing/2014/main" id="{92A8CE05-0EC6-4D69-BBD8-821E74239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6">
                <a:extLst>
                  <a:ext uri="{FF2B5EF4-FFF2-40B4-BE49-F238E27FC236}">
                    <a16:creationId xmlns:a16="http://schemas.microsoft.com/office/drawing/2014/main" id="{0ECD2F0D-99C3-4AFF-B684-12CF5F306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7">
                <a:extLst>
                  <a:ext uri="{FF2B5EF4-FFF2-40B4-BE49-F238E27FC236}">
                    <a16:creationId xmlns:a16="http://schemas.microsoft.com/office/drawing/2014/main" id="{6339D11E-B28D-4AA3-BD1D-A3F5B4251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8">
                <a:extLst>
                  <a:ext uri="{FF2B5EF4-FFF2-40B4-BE49-F238E27FC236}">
                    <a16:creationId xmlns:a16="http://schemas.microsoft.com/office/drawing/2014/main" id="{72F6B3C5-C4D8-452A-8022-080EA14BC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9">
                <a:extLst>
                  <a:ext uri="{FF2B5EF4-FFF2-40B4-BE49-F238E27FC236}">
                    <a16:creationId xmlns:a16="http://schemas.microsoft.com/office/drawing/2014/main" id="{43F2380B-0747-4A78-B3EA-0082732E9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0">
                <a:extLst>
                  <a:ext uri="{FF2B5EF4-FFF2-40B4-BE49-F238E27FC236}">
                    <a16:creationId xmlns:a16="http://schemas.microsoft.com/office/drawing/2014/main" id="{1F1680DC-D2F0-4562-8E70-3A1460047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1">
                <a:extLst>
                  <a:ext uri="{FF2B5EF4-FFF2-40B4-BE49-F238E27FC236}">
                    <a16:creationId xmlns:a16="http://schemas.microsoft.com/office/drawing/2014/main" id="{FC396215-0813-443E-B457-1AFBF5BDA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2">
                <a:extLst>
                  <a:ext uri="{FF2B5EF4-FFF2-40B4-BE49-F238E27FC236}">
                    <a16:creationId xmlns:a16="http://schemas.microsoft.com/office/drawing/2014/main" id="{74B3F7F2-62BD-453F-AA0F-A810DBFDB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3">
                <a:extLst>
                  <a:ext uri="{FF2B5EF4-FFF2-40B4-BE49-F238E27FC236}">
                    <a16:creationId xmlns:a16="http://schemas.microsoft.com/office/drawing/2014/main" id="{8F1214E8-31C6-4F17-81AE-ACD1DE9E5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7E22D7A8-F2CF-4B92-A40F-B871745F47F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5" name="Picture 14">
                <a:extLst>
                  <a:ext uri="{FF2B5EF4-FFF2-40B4-BE49-F238E27FC236}">
                    <a16:creationId xmlns:a16="http://schemas.microsoft.com/office/drawing/2014/main" id="{4D55B354-DF36-457D-A836-E38D248C8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5">
                <a:extLst>
                  <a:ext uri="{FF2B5EF4-FFF2-40B4-BE49-F238E27FC236}">
                    <a16:creationId xmlns:a16="http://schemas.microsoft.com/office/drawing/2014/main" id="{6FB60318-DD7E-489F-A9CC-6765EE1AD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6">
                <a:extLst>
                  <a:ext uri="{FF2B5EF4-FFF2-40B4-BE49-F238E27FC236}">
                    <a16:creationId xmlns:a16="http://schemas.microsoft.com/office/drawing/2014/main" id="{CFE9DEB9-32EA-4A76-B104-A015C385B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7">
                <a:extLst>
                  <a:ext uri="{FF2B5EF4-FFF2-40B4-BE49-F238E27FC236}">
                    <a16:creationId xmlns:a16="http://schemas.microsoft.com/office/drawing/2014/main" id="{EF713489-2708-44A2-95C5-D64290E38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8">
                <a:extLst>
                  <a:ext uri="{FF2B5EF4-FFF2-40B4-BE49-F238E27FC236}">
                    <a16:creationId xmlns:a16="http://schemas.microsoft.com/office/drawing/2014/main" id="{EC099C02-24F1-4E20-975C-F8ECAF0E9A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9">
                <a:extLst>
                  <a:ext uri="{FF2B5EF4-FFF2-40B4-BE49-F238E27FC236}">
                    <a16:creationId xmlns:a16="http://schemas.microsoft.com/office/drawing/2014/main" id="{A2735A1B-2917-4F51-98E7-3C16131B0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0">
                <a:extLst>
                  <a:ext uri="{FF2B5EF4-FFF2-40B4-BE49-F238E27FC236}">
                    <a16:creationId xmlns:a16="http://schemas.microsoft.com/office/drawing/2014/main" id="{4B62CBA6-9D9C-49CA-95A2-4020B5B8D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1">
                <a:extLst>
                  <a:ext uri="{FF2B5EF4-FFF2-40B4-BE49-F238E27FC236}">
                    <a16:creationId xmlns:a16="http://schemas.microsoft.com/office/drawing/2014/main" id="{6617AC0A-F655-4979-8FB3-EECF9C7E4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2">
                <a:extLst>
                  <a:ext uri="{FF2B5EF4-FFF2-40B4-BE49-F238E27FC236}">
                    <a16:creationId xmlns:a16="http://schemas.microsoft.com/office/drawing/2014/main" id="{D8C0642F-EDB7-4B89-8BC6-DEBE87CFE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3">
                <a:extLst>
                  <a:ext uri="{FF2B5EF4-FFF2-40B4-BE49-F238E27FC236}">
                    <a16:creationId xmlns:a16="http://schemas.microsoft.com/office/drawing/2014/main" id="{5678631E-AB68-45E0-BFF7-619A31556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2A1F281B-90D7-4639-BEEB-2B491C8DDB7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5" name="Picture 14">
                <a:extLst>
                  <a:ext uri="{FF2B5EF4-FFF2-40B4-BE49-F238E27FC236}">
                    <a16:creationId xmlns:a16="http://schemas.microsoft.com/office/drawing/2014/main" id="{6D374BA5-B62F-4EB5-A755-79A86CB86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5">
                <a:extLst>
                  <a:ext uri="{FF2B5EF4-FFF2-40B4-BE49-F238E27FC236}">
                    <a16:creationId xmlns:a16="http://schemas.microsoft.com/office/drawing/2014/main" id="{54D29229-6B6F-403E-B4A3-2F7D6DBC6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6438D739-ED2E-4D5A-BFC0-FC7EF7DD3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9C90F0C3-E6CF-4443-AE04-50BD45609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0E7F25BF-4447-47A6-8705-793325701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E04A8F48-AF51-42DF-A909-3DFC2E3D6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CC27CB66-D640-4989-B559-B3F1276BC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AAD7F590-1837-4819-AB5F-E9A9599FB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2">
                <a:extLst>
                  <a:ext uri="{FF2B5EF4-FFF2-40B4-BE49-F238E27FC236}">
                    <a16:creationId xmlns:a16="http://schemas.microsoft.com/office/drawing/2014/main" id="{D792FC6D-B649-45E5-BF3B-8312AB441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3">
                <a:extLst>
                  <a:ext uri="{FF2B5EF4-FFF2-40B4-BE49-F238E27FC236}">
                    <a16:creationId xmlns:a16="http://schemas.microsoft.com/office/drawing/2014/main" id="{3C8BBFEC-B5D3-432C-BFAB-C29A5CD51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17B35A91-9501-499E-9257-8F525F67F2E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2DB9867A-DA1E-4930-BC82-98423D711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10965D93-829A-4B34-BABB-A7266F702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E8F1AE86-2AF2-4F3F-B3B3-743984688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3FF2B098-CBAB-4FBC-B6AC-1A237C605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B6E2740A-5D6C-49CF-ACD3-91FF2E65E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1C0DFD19-4FFA-436D-AC0E-54D0AB623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31662D4E-2E0C-4A13-AE9B-483E7D90D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29CF1D7E-7D62-4CE2-8E53-0ED3133D3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476E52FC-AA36-44F6-8739-24DFF6D12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04BEC366-1EB1-42EE-86B0-8637C060D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B93513E1-4AED-40BD-8759-17A40FEB336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F664478C-D625-4D4C-8C87-EB7D585A3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0A9CD993-6C56-4705-8CDF-6CF21F557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BA6ED51B-EC56-4CEF-8C61-DE94262EF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5F00E445-2F17-4346-B30D-34E7E9C3F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799655DF-D7A2-4915-9F72-C31028576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8074DBD7-0504-4689-BB35-5B6C28DBF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90B26A73-6FDF-418A-B307-07A8AF173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B693E1DF-12F3-4D8C-8DA4-1CD60C52F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5D37B951-AFE4-4A0B-AEEC-43E7C86CE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F47D5A94-5F69-4343-9000-4B5E7AF89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814ED143-6CFB-48CC-AECC-3EA7EE0AED1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4EA1DCDD-AC3F-473F-A1D3-3F53F2004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374F8AAC-814D-4F5A-BB5C-EC65E33515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A8F806A0-F423-470F-BB2C-83AE9E553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74E27390-4557-43EC-BCAC-906514B7C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C1206298-4E89-4359-8277-DD5E5D33A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4243892A-8CCB-4223-B773-FB627AA95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AA77B240-55C0-4E70-B552-5463CB454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598B1AD5-6641-462B-87CF-A86B1A574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733F9C8B-5C92-409E-9C5E-777E44017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E338DCF4-DE51-47A5-905B-05C5A81B4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5A31922F-0D88-47E0-A90C-BCBCD06E61D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5" name="Picture 14">
                <a:extLst>
                  <a:ext uri="{FF2B5EF4-FFF2-40B4-BE49-F238E27FC236}">
                    <a16:creationId xmlns:a16="http://schemas.microsoft.com/office/drawing/2014/main" id="{8425C2B3-77E5-46DB-AF9A-F7A1768FC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5">
                <a:extLst>
                  <a:ext uri="{FF2B5EF4-FFF2-40B4-BE49-F238E27FC236}">
                    <a16:creationId xmlns:a16="http://schemas.microsoft.com/office/drawing/2014/main" id="{049917D7-D7B7-4B70-949D-8D6A58AD1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6">
                <a:extLst>
                  <a:ext uri="{FF2B5EF4-FFF2-40B4-BE49-F238E27FC236}">
                    <a16:creationId xmlns:a16="http://schemas.microsoft.com/office/drawing/2014/main" id="{91A34636-3943-4D2D-A871-7580369B0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7">
                <a:extLst>
                  <a:ext uri="{FF2B5EF4-FFF2-40B4-BE49-F238E27FC236}">
                    <a16:creationId xmlns:a16="http://schemas.microsoft.com/office/drawing/2014/main" id="{69199585-59AD-4177-BA04-5AA9F8647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8">
                <a:extLst>
                  <a:ext uri="{FF2B5EF4-FFF2-40B4-BE49-F238E27FC236}">
                    <a16:creationId xmlns:a16="http://schemas.microsoft.com/office/drawing/2014/main" id="{1AA02995-20AA-4F9C-971C-EC9CFE7DD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9">
                <a:extLst>
                  <a:ext uri="{FF2B5EF4-FFF2-40B4-BE49-F238E27FC236}">
                    <a16:creationId xmlns:a16="http://schemas.microsoft.com/office/drawing/2014/main" id="{B0670E84-D302-47BB-9025-17C3ABA3F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0">
                <a:extLst>
                  <a:ext uri="{FF2B5EF4-FFF2-40B4-BE49-F238E27FC236}">
                    <a16:creationId xmlns:a16="http://schemas.microsoft.com/office/drawing/2014/main" id="{0ACD42E1-E4CA-458C-A282-26A7AA18D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1">
                <a:extLst>
                  <a:ext uri="{FF2B5EF4-FFF2-40B4-BE49-F238E27FC236}">
                    <a16:creationId xmlns:a16="http://schemas.microsoft.com/office/drawing/2014/main" id="{7AC7B2AF-A87D-421F-8B46-32D324C31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2">
                <a:extLst>
                  <a:ext uri="{FF2B5EF4-FFF2-40B4-BE49-F238E27FC236}">
                    <a16:creationId xmlns:a16="http://schemas.microsoft.com/office/drawing/2014/main" id="{B0217B52-AE76-4FE9-AAED-1E936F179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3">
                <a:extLst>
                  <a:ext uri="{FF2B5EF4-FFF2-40B4-BE49-F238E27FC236}">
                    <a16:creationId xmlns:a16="http://schemas.microsoft.com/office/drawing/2014/main" id="{29CA3737-FE67-4080-AB7E-370F47A6B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F0A809C4-BBA7-49DC-9928-16CAE87910A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5" name="Picture 14">
                <a:extLst>
                  <a:ext uri="{FF2B5EF4-FFF2-40B4-BE49-F238E27FC236}">
                    <a16:creationId xmlns:a16="http://schemas.microsoft.com/office/drawing/2014/main" id="{B0BCBE8A-EA02-4D20-BDB0-D8A47BB21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5">
                <a:extLst>
                  <a:ext uri="{FF2B5EF4-FFF2-40B4-BE49-F238E27FC236}">
                    <a16:creationId xmlns:a16="http://schemas.microsoft.com/office/drawing/2014/main" id="{37775C5C-0DEF-4AB9-BED6-B9EF888AF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6">
                <a:extLst>
                  <a:ext uri="{FF2B5EF4-FFF2-40B4-BE49-F238E27FC236}">
                    <a16:creationId xmlns:a16="http://schemas.microsoft.com/office/drawing/2014/main" id="{82E85601-EE1D-48F5-A557-5CABA3F5B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7">
                <a:extLst>
                  <a:ext uri="{FF2B5EF4-FFF2-40B4-BE49-F238E27FC236}">
                    <a16:creationId xmlns:a16="http://schemas.microsoft.com/office/drawing/2014/main" id="{B3CC0E8F-8708-48FD-B34B-8FFBC7FE4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8">
                <a:extLst>
                  <a:ext uri="{FF2B5EF4-FFF2-40B4-BE49-F238E27FC236}">
                    <a16:creationId xmlns:a16="http://schemas.microsoft.com/office/drawing/2014/main" id="{1E401554-C2A1-4A53-B904-1B2490C14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9">
                <a:extLst>
                  <a:ext uri="{FF2B5EF4-FFF2-40B4-BE49-F238E27FC236}">
                    <a16:creationId xmlns:a16="http://schemas.microsoft.com/office/drawing/2014/main" id="{0B428E58-1CF8-4033-A67C-B5B411813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0">
                <a:extLst>
                  <a:ext uri="{FF2B5EF4-FFF2-40B4-BE49-F238E27FC236}">
                    <a16:creationId xmlns:a16="http://schemas.microsoft.com/office/drawing/2014/main" id="{508E574A-FCA8-4497-A882-E95770826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1">
                <a:extLst>
                  <a:ext uri="{FF2B5EF4-FFF2-40B4-BE49-F238E27FC236}">
                    <a16:creationId xmlns:a16="http://schemas.microsoft.com/office/drawing/2014/main" id="{3A7734D6-39A0-44E0-9B5B-982157536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2">
                <a:extLst>
                  <a:ext uri="{FF2B5EF4-FFF2-40B4-BE49-F238E27FC236}">
                    <a16:creationId xmlns:a16="http://schemas.microsoft.com/office/drawing/2014/main" id="{26879026-0178-4842-AD58-AD396D731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3">
                <a:extLst>
                  <a:ext uri="{FF2B5EF4-FFF2-40B4-BE49-F238E27FC236}">
                    <a16:creationId xmlns:a16="http://schemas.microsoft.com/office/drawing/2014/main" id="{0465B301-A7B7-4A87-91D5-9037510B8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0353E675-AE0D-4E2E-BB15-67A2F9CA40F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456C5B20-2E25-4661-81E4-C33B53235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8B94DB8D-B9DE-4EAF-83A5-01D376EAC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47AE682E-C484-495E-97BD-6B9963EB5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DB4A98DF-C13D-420F-9679-93B341EE7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EE59982A-0C17-4966-A473-C4DE66984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53BF6F19-B2F1-4B64-ADD0-DACBAC36F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BA421A48-182C-43B4-B8E6-48D12220B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86F0F35B-D465-46DD-914D-FF3CC98C9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DE4168EA-046A-40F4-8789-656676DF3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7BEF64B1-A6A8-49AA-A06A-0BDBDD972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5D2FBC47-FA64-47D9-B52E-E01F9B83861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E094CE72-0347-47AC-B37D-F77476AA5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E6F31D94-5632-4C22-8FE1-BD5823199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5A2A29C3-7251-40B1-BDA0-45099693F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D80C3C25-2713-499A-B803-E4313918A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8">
                <a:extLst>
                  <a:ext uri="{FF2B5EF4-FFF2-40B4-BE49-F238E27FC236}">
                    <a16:creationId xmlns:a16="http://schemas.microsoft.com/office/drawing/2014/main" id="{C26F6AE2-1F29-4368-8B71-931E89D9F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9">
                <a:extLst>
                  <a:ext uri="{FF2B5EF4-FFF2-40B4-BE49-F238E27FC236}">
                    <a16:creationId xmlns:a16="http://schemas.microsoft.com/office/drawing/2014/main" id="{685E3F8A-3746-41A1-A569-6C4359448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0">
                <a:extLst>
                  <a:ext uri="{FF2B5EF4-FFF2-40B4-BE49-F238E27FC236}">
                    <a16:creationId xmlns:a16="http://schemas.microsoft.com/office/drawing/2014/main" id="{7C443DC3-9822-4899-A674-6B6DE816F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1">
                <a:extLst>
                  <a:ext uri="{FF2B5EF4-FFF2-40B4-BE49-F238E27FC236}">
                    <a16:creationId xmlns:a16="http://schemas.microsoft.com/office/drawing/2014/main" id="{CAD26C4A-B3D2-4B87-98E6-F92617D4D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2">
                <a:extLst>
                  <a:ext uri="{FF2B5EF4-FFF2-40B4-BE49-F238E27FC236}">
                    <a16:creationId xmlns:a16="http://schemas.microsoft.com/office/drawing/2014/main" id="{4BB16A9E-E4AF-46DB-99D2-38354785D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3">
                <a:extLst>
                  <a:ext uri="{FF2B5EF4-FFF2-40B4-BE49-F238E27FC236}">
                    <a16:creationId xmlns:a16="http://schemas.microsoft.com/office/drawing/2014/main" id="{B59F080A-FE27-4E9D-88BC-9D8EBD3A0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5" name="Group 644">
            <a:extLst>
              <a:ext uri="{FF2B5EF4-FFF2-40B4-BE49-F238E27FC236}">
                <a16:creationId xmlns:a16="http://schemas.microsoft.com/office/drawing/2014/main" id="{001799A5-F982-4F51-9507-258A4F8477B3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6BF1E536-813F-4D2F-BCC7-C347BDE7633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6" name="Picture 14">
                <a:extLst>
                  <a:ext uri="{FF2B5EF4-FFF2-40B4-BE49-F238E27FC236}">
                    <a16:creationId xmlns:a16="http://schemas.microsoft.com/office/drawing/2014/main" id="{14BBFAF6-0FEB-407F-8A5C-1F92C7C56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5">
                <a:extLst>
                  <a:ext uri="{FF2B5EF4-FFF2-40B4-BE49-F238E27FC236}">
                    <a16:creationId xmlns:a16="http://schemas.microsoft.com/office/drawing/2014/main" id="{07CCD283-D274-4FDC-AD3C-E9E70DD3C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6">
                <a:extLst>
                  <a:ext uri="{FF2B5EF4-FFF2-40B4-BE49-F238E27FC236}">
                    <a16:creationId xmlns:a16="http://schemas.microsoft.com/office/drawing/2014/main" id="{3EC7360A-C7F8-4975-B9AF-5744E6448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7">
                <a:extLst>
                  <a:ext uri="{FF2B5EF4-FFF2-40B4-BE49-F238E27FC236}">
                    <a16:creationId xmlns:a16="http://schemas.microsoft.com/office/drawing/2014/main" id="{86E178A9-46D4-4759-B8FD-BF30892FFE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8">
                <a:extLst>
                  <a:ext uri="{FF2B5EF4-FFF2-40B4-BE49-F238E27FC236}">
                    <a16:creationId xmlns:a16="http://schemas.microsoft.com/office/drawing/2014/main" id="{231FB5A3-0F80-4180-91FC-2B5A8234BB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9">
                <a:extLst>
                  <a:ext uri="{FF2B5EF4-FFF2-40B4-BE49-F238E27FC236}">
                    <a16:creationId xmlns:a16="http://schemas.microsoft.com/office/drawing/2014/main" id="{B25C7D2C-7630-41D3-8FD2-865F62780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0">
                <a:extLst>
                  <a:ext uri="{FF2B5EF4-FFF2-40B4-BE49-F238E27FC236}">
                    <a16:creationId xmlns:a16="http://schemas.microsoft.com/office/drawing/2014/main" id="{F6BD6D8C-3C91-4315-8F98-A43C1FEAC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1">
                <a:extLst>
                  <a:ext uri="{FF2B5EF4-FFF2-40B4-BE49-F238E27FC236}">
                    <a16:creationId xmlns:a16="http://schemas.microsoft.com/office/drawing/2014/main" id="{44755A1B-1266-4C6C-A290-169785877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2">
                <a:extLst>
                  <a:ext uri="{FF2B5EF4-FFF2-40B4-BE49-F238E27FC236}">
                    <a16:creationId xmlns:a16="http://schemas.microsoft.com/office/drawing/2014/main" id="{85567791-55F1-49C4-B5F6-ACE6CD324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3">
                <a:extLst>
                  <a:ext uri="{FF2B5EF4-FFF2-40B4-BE49-F238E27FC236}">
                    <a16:creationId xmlns:a16="http://schemas.microsoft.com/office/drawing/2014/main" id="{CFA8EFFC-3F4B-487E-B907-0D65FCF90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3127EC1F-B283-43D7-B14E-E4DE972ABD8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6" name="Picture 14">
                <a:extLst>
                  <a:ext uri="{FF2B5EF4-FFF2-40B4-BE49-F238E27FC236}">
                    <a16:creationId xmlns:a16="http://schemas.microsoft.com/office/drawing/2014/main" id="{122A4EA5-F883-4FF5-A6B3-B630DF2AF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5">
                <a:extLst>
                  <a:ext uri="{FF2B5EF4-FFF2-40B4-BE49-F238E27FC236}">
                    <a16:creationId xmlns:a16="http://schemas.microsoft.com/office/drawing/2014/main" id="{33C42A29-0AC2-4A53-983F-8D39E1722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6">
                <a:extLst>
                  <a:ext uri="{FF2B5EF4-FFF2-40B4-BE49-F238E27FC236}">
                    <a16:creationId xmlns:a16="http://schemas.microsoft.com/office/drawing/2014/main" id="{9E975E60-764C-42E8-8FD5-15BC6BB4F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7">
                <a:extLst>
                  <a:ext uri="{FF2B5EF4-FFF2-40B4-BE49-F238E27FC236}">
                    <a16:creationId xmlns:a16="http://schemas.microsoft.com/office/drawing/2014/main" id="{1E96EBDD-749E-470D-923B-16A69A370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8">
                <a:extLst>
                  <a:ext uri="{FF2B5EF4-FFF2-40B4-BE49-F238E27FC236}">
                    <a16:creationId xmlns:a16="http://schemas.microsoft.com/office/drawing/2014/main" id="{68099713-0BC6-4FA9-9D9E-E64FB7E93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9">
                <a:extLst>
                  <a:ext uri="{FF2B5EF4-FFF2-40B4-BE49-F238E27FC236}">
                    <a16:creationId xmlns:a16="http://schemas.microsoft.com/office/drawing/2014/main" id="{6D74FFA8-27A6-4E8E-8A2A-F38D4EB17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0">
                <a:extLst>
                  <a:ext uri="{FF2B5EF4-FFF2-40B4-BE49-F238E27FC236}">
                    <a16:creationId xmlns:a16="http://schemas.microsoft.com/office/drawing/2014/main" id="{A9E58CA0-DA66-4F37-807C-D873EB9B0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1">
                <a:extLst>
                  <a:ext uri="{FF2B5EF4-FFF2-40B4-BE49-F238E27FC236}">
                    <a16:creationId xmlns:a16="http://schemas.microsoft.com/office/drawing/2014/main" id="{9BEE8944-BAF3-4CDF-847E-7785D39198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2">
                <a:extLst>
                  <a:ext uri="{FF2B5EF4-FFF2-40B4-BE49-F238E27FC236}">
                    <a16:creationId xmlns:a16="http://schemas.microsoft.com/office/drawing/2014/main" id="{5F732840-BD2A-464B-B392-5B995F8BB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3">
                <a:extLst>
                  <a:ext uri="{FF2B5EF4-FFF2-40B4-BE49-F238E27FC236}">
                    <a16:creationId xmlns:a16="http://schemas.microsoft.com/office/drawing/2014/main" id="{94E0EBF5-1560-4D86-B6D4-1A70FD067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A3B9BCDB-D3C7-48B6-8558-FC850DE524D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6" name="Picture 14">
                <a:extLst>
                  <a:ext uri="{FF2B5EF4-FFF2-40B4-BE49-F238E27FC236}">
                    <a16:creationId xmlns:a16="http://schemas.microsoft.com/office/drawing/2014/main" id="{90D9AAB1-48CE-4F9B-98A1-0C44624A8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5">
                <a:extLst>
                  <a:ext uri="{FF2B5EF4-FFF2-40B4-BE49-F238E27FC236}">
                    <a16:creationId xmlns:a16="http://schemas.microsoft.com/office/drawing/2014/main" id="{3D25DFC0-CEE4-4E86-BC9C-0E72970AB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6">
                <a:extLst>
                  <a:ext uri="{FF2B5EF4-FFF2-40B4-BE49-F238E27FC236}">
                    <a16:creationId xmlns:a16="http://schemas.microsoft.com/office/drawing/2014/main" id="{5339222B-8073-4EB8-83A7-D558DC481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7">
                <a:extLst>
                  <a:ext uri="{FF2B5EF4-FFF2-40B4-BE49-F238E27FC236}">
                    <a16:creationId xmlns:a16="http://schemas.microsoft.com/office/drawing/2014/main" id="{46597135-DAA6-426C-B647-37698FAFC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8">
                <a:extLst>
                  <a:ext uri="{FF2B5EF4-FFF2-40B4-BE49-F238E27FC236}">
                    <a16:creationId xmlns:a16="http://schemas.microsoft.com/office/drawing/2014/main" id="{55D5EDFA-AFE4-4016-A33E-CEBF5B9E0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9">
                <a:extLst>
                  <a:ext uri="{FF2B5EF4-FFF2-40B4-BE49-F238E27FC236}">
                    <a16:creationId xmlns:a16="http://schemas.microsoft.com/office/drawing/2014/main" id="{715B16B9-218B-434E-ABE1-076BA05D3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0">
                <a:extLst>
                  <a:ext uri="{FF2B5EF4-FFF2-40B4-BE49-F238E27FC236}">
                    <a16:creationId xmlns:a16="http://schemas.microsoft.com/office/drawing/2014/main" id="{5E550915-01CE-47D2-9B84-EA9E19D66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1">
                <a:extLst>
                  <a:ext uri="{FF2B5EF4-FFF2-40B4-BE49-F238E27FC236}">
                    <a16:creationId xmlns:a16="http://schemas.microsoft.com/office/drawing/2014/main" id="{EFCF2F55-E06D-4295-8009-A97EB6974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2">
                <a:extLst>
                  <a:ext uri="{FF2B5EF4-FFF2-40B4-BE49-F238E27FC236}">
                    <a16:creationId xmlns:a16="http://schemas.microsoft.com/office/drawing/2014/main" id="{7BD9C630-3C5D-4321-88BC-7D0CF1E4D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3">
                <a:extLst>
                  <a:ext uri="{FF2B5EF4-FFF2-40B4-BE49-F238E27FC236}">
                    <a16:creationId xmlns:a16="http://schemas.microsoft.com/office/drawing/2014/main" id="{1314C9A5-89BD-4E3C-9A1F-2995B699A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3B72D6D9-2C91-468B-8208-D5CFD9EFC87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EB4CF295-3FB3-4C80-8A22-1443D6C86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1275B62D-93FC-420F-9D96-AE4886F5B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E3821501-D51E-43A6-9F0B-2F85D0C62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8B8906A0-90F2-409B-8CED-B4223CCCC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2A0CC4A1-828E-4B4C-9AAF-EFD4F45F0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957A2A56-DAB8-4D89-8DC1-17BEC7888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428DFEAA-ED2C-426F-B9DB-8DCF0620F2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B1C54A09-0265-43AF-AD23-6707ECA75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3709AED7-2C37-449E-9B3E-E676524EB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0A3B1381-E284-4935-A811-23550C12B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8327FDBB-BBF3-499F-B395-3901FEF592E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7011FE0F-F9E2-4BDB-867B-8E343F1AA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7C46730B-2866-4F27-B19D-797AFE92E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9A917C38-4C64-443E-8226-0600BEA09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1CC3A23E-BB42-4387-A0F7-55E5D3ECB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6FF7D8B2-072D-4E5D-9A86-C45351720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639A7CE7-896F-4016-BCF8-C0F26F52F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6BF71CAE-30F5-450D-8E56-798B02574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E0E728B6-2119-426A-98A5-C8A5866A3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BC7895F2-673A-4FB7-B43B-D9569CA10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00C3840A-B581-4883-BA1D-7A5D60682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72A8B0DB-DEA4-44AF-8153-FC3E8C8E345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6" name="Picture 14">
                <a:extLst>
                  <a:ext uri="{FF2B5EF4-FFF2-40B4-BE49-F238E27FC236}">
                    <a16:creationId xmlns:a16="http://schemas.microsoft.com/office/drawing/2014/main" id="{F8FA6124-E720-4445-8A50-639860276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5">
                <a:extLst>
                  <a:ext uri="{FF2B5EF4-FFF2-40B4-BE49-F238E27FC236}">
                    <a16:creationId xmlns:a16="http://schemas.microsoft.com/office/drawing/2014/main" id="{64663780-5A3B-4A17-990B-5F09B2761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6">
                <a:extLst>
                  <a:ext uri="{FF2B5EF4-FFF2-40B4-BE49-F238E27FC236}">
                    <a16:creationId xmlns:a16="http://schemas.microsoft.com/office/drawing/2014/main" id="{72C1574C-5D4E-4ACB-ABD0-8E3CADF29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7">
                <a:extLst>
                  <a:ext uri="{FF2B5EF4-FFF2-40B4-BE49-F238E27FC236}">
                    <a16:creationId xmlns:a16="http://schemas.microsoft.com/office/drawing/2014/main" id="{4C236BDC-D41F-4935-B1D0-080ECDC4E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8">
                <a:extLst>
                  <a:ext uri="{FF2B5EF4-FFF2-40B4-BE49-F238E27FC236}">
                    <a16:creationId xmlns:a16="http://schemas.microsoft.com/office/drawing/2014/main" id="{C22523C6-31C6-4778-A686-4A6F1DAF2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9">
                <a:extLst>
                  <a:ext uri="{FF2B5EF4-FFF2-40B4-BE49-F238E27FC236}">
                    <a16:creationId xmlns:a16="http://schemas.microsoft.com/office/drawing/2014/main" id="{ABD7CBA3-701C-42D5-8440-025363B55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0">
                <a:extLst>
                  <a:ext uri="{FF2B5EF4-FFF2-40B4-BE49-F238E27FC236}">
                    <a16:creationId xmlns:a16="http://schemas.microsoft.com/office/drawing/2014/main" id="{7A5733BE-543B-4BF9-8798-7E7BC6ACA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1">
                <a:extLst>
                  <a:ext uri="{FF2B5EF4-FFF2-40B4-BE49-F238E27FC236}">
                    <a16:creationId xmlns:a16="http://schemas.microsoft.com/office/drawing/2014/main" id="{087F0411-8523-41B8-ACEB-A56B05BE0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2">
                <a:extLst>
                  <a:ext uri="{FF2B5EF4-FFF2-40B4-BE49-F238E27FC236}">
                    <a16:creationId xmlns:a16="http://schemas.microsoft.com/office/drawing/2014/main" id="{8F0A947F-5A21-4666-9ED5-1FD10E529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3">
                <a:extLst>
                  <a:ext uri="{FF2B5EF4-FFF2-40B4-BE49-F238E27FC236}">
                    <a16:creationId xmlns:a16="http://schemas.microsoft.com/office/drawing/2014/main" id="{55C3AA6C-7F5B-42F8-814E-163A805CC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F552FD6C-67AC-44C8-9218-A3C73C7B784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423D7B11-0255-4326-9B7C-F773214D3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5852D8D0-50EA-47B4-893E-40124C9BF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258A2CA1-FAF2-405E-B51B-FBD74EE45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66328276-ECE0-4C11-8CF0-A45B3E425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E3DC5880-8104-43AB-8089-06497DC4F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0F240C57-A264-4D9E-8339-54475924E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7FCEC851-0955-432C-A35D-71953A343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F7B91E36-651C-4318-BCA0-938BF4A26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839602F4-7CEB-4A94-9497-3B1A6D091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340E421E-353C-4283-BA15-974C7AAEC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5FC0BB10-0A8B-4973-900B-05D945A8F5C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E39A3686-A3E8-4C37-8FBC-E857537AD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2421416C-AA80-4402-8DFA-57D318482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A4AEFEA4-8EBC-40AD-93D2-52B5429BC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045A1F47-4545-42FD-AF00-38A074878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65D89D33-C497-4F9A-9CC2-2DF40B4A5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F5CCF92A-EDDB-474C-A4FC-DAC697B7E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A51D2D23-2DA4-4ACD-A35D-0C404E8A3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BA250A12-6007-476A-8D3D-F9B9B3ACC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EC9012B5-DBB1-4971-AD7A-A29A3F8C6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C4049F52-7671-47E6-B6B6-E0F571754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6939D166-28A6-4D3F-85C4-B2FD91BB0B3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3974017F-944E-4D4C-9F04-2451A94DA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8B40C143-CE13-4046-A603-9F1B5FAAE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DEF32644-54D7-45D5-9777-2CDBBB38F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892D3A8C-BA27-471D-B5C7-600B36D2B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2B700786-50D6-41CB-8754-3B39F1C70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C722F9D7-D1D4-4245-80B7-0A55FB8DF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813DD95C-B3EA-4B34-AC1D-51800FB07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9827758F-D093-4988-80F4-AEF40E754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042800C4-E58D-4ADC-A2B7-D11CE483A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03B0615A-F8DB-46CC-84B5-58425F347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5" name="Group 56">
              <a:extLst>
                <a:ext uri="{FF2B5EF4-FFF2-40B4-BE49-F238E27FC236}">
                  <a16:creationId xmlns:a16="http://schemas.microsoft.com/office/drawing/2014/main" id="{215CB9AB-274B-4744-BB7B-ED53E918C07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6" name="Picture 14">
                <a:extLst>
                  <a:ext uri="{FF2B5EF4-FFF2-40B4-BE49-F238E27FC236}">
                    <a16:creationId xmlns:a16="http://schemas.microsoft.com/office/drawing/2014/main" id="{7AAFA53B-B252-490E-A07E-382ECF887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5">
                <a:extLst>
                  <a:ext uri="{FF2B5EF4-FFF2-40B4-BE49-F238E27FC236}">
                    <a16:creationId xmlns:a16="http://schemas.microsoft.com/office/drawing/2014/main" id="{384BE445-B16B-44CE-A2E0-9A17EE8FD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6">
                <a:extLst>
                  <a:ext uri="{FF2B5EF4-FFF2-40B4-BE49-F238E27FC236}">
                    <a16:creationId xmlns:a16="http://schemas.microsoft.com/office/drawing/2014/main" id="{92BE8FDC-E276-42C5-A683-2B7DE9BF9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7">
                <a:extLst>
                  <a:ext uri="{FF2B5EF4-FFF2-40B4-BE49-F238E27FC236}">
                    <a16:creationId xmlns:a16="http://schemas.microsoft.com/office/drawing/2014/main" id="{5F3B33CF-2744-413C-8E8C-64E179F3A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8">
                <a:extLst>
                  <a:ext uri="{FF2B5EF4-FFF2-40B4-BE49-F238E27FC236}">
                    <a16:creationId xmlns:a16="http://schemas.microsoft.com/office/drawing/2014/main" id="{5DDEA6A7-7109-4EFB-BA40-496F3D7B1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9">
                <a:extLst>
                  <a:ext uri="{FF2B5EF4-FFF2-40B4-BE49-F238E27FC236}">
                    <a16:creationId xmlns:a16="http://schemas.microsoft.com/office/drawing/2014/main" id="{2B77C495-6FE8-4B81-A765-85A53CB63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0">
                <a:extLst>
                  <a:ext uri="{FF2B5EF4-FFF2-40B4-BE49-F238E27FC236}">
                    <a16:creationId xmlns:a16="http://schemas.microsoft.com/office/drawing/2014/main" id="{D091BFEC-528A-421F-9F43-383BBCEC4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1">
                <a:extLst>
                  <a:ext uri="{FF2B5EF4-FFF2-40B4-BE49-F238E27FC236}">
                    <a16:creationId xmlns:a16="http://schemas.microsoft.com/office/drawing/2014/main" id="{D07F2554-72F7-4A3E-A145-600BADEC4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2">
                <a:extLst>
                  <a:ext uri="{FF2B5EF4-FFF2-40B4-BE49-F238E27FC236}">
                    <a16:creationId xmlns:a16="http://schemas.microsoft.com/office/drawing/2014/main" id="{0A5264FE-9468-4DD5-82FA-4788E1292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3">
                <a:extLst>
                  <a:ext uri="{FF2B5EF4-FFF2-40B4-BE49-F238E27FC236}">
                    <a16:creationId xmlns:a16="http://schemas.microsoft.com/office/drawing/2014/main" id="{06A86B0F-D5E4-49EC-BC74-C4D73B6D5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6" name="Group 56">
            <a:extLst>
              <a:ext uri="{FF2B5EF4-FFF2-40B4-BE49-F238E27FC236}">
                <a16:creationId xmlns:a16="http://schemas.microsoft.com/office/drawing/2014/main" id="{89D3ED0A-0648-4A72-96D4-4750468EC863}"/>
              </a:ext>
            </a:extLst>
          </p:cNvPr>
          <p:cNvGrpSpPr/>
          <p:nvPr/>
        </p:nvGrpSpPr>
        <p:grpSpPr>
          <a:xfrm>
            <a:off x="4155706" y="1661145"/>
            <a:ext cx="1539560" cy="171967"/>
            <a:chOff x="7746380" y="2949426"/>
            <a:chExt cx="2188691" cy="244475"/>
          </a:xfrm>
        </p:grpSpPr>
        <p:pic>
          <p:nvPicPr>
            <p:cNvPr id="757" name="Picture 14">
              <a:extLst>
                <a:ext uri="{FF2B5EF4-FFF2-40B4-BE49-F238E27FC236}">
                  <a16:creationId xmlns:a16="http://schemas.microsoft.com/office/drawing/2014/main" id="{754BBDE0-8DCA-4AA4-A81A-D986EA44B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15">
              <a:extLst>
                <a:ext uri="{FF2B5EF4-FFF2-40B4-BE49-F238E27FC236}">
                  <a16:creationId xmlns:a16="http://schemas.microsoft.com/office/drawing/2014/main" id="{BF9C39DE-022C-41EF-BAD0-9E8F76C4E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16">
              <a:extLst>
                <a:ext uri="{FF2B5EF4-FFF2-40B4-BE49-F238E27FC236}">
                  <a16:creationId xmlns:a16="http://schemas.microsoft.com/office/drawing/2014/main" id="{DB175362-2209-458B-8832-4CB4862108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17">
              <a:extLst>
                <a:ext uri="{FF2B5EF4-FFF2-40B4-BE49-F238E27FC236}">
                  <a16:creationId xmlns:a16="http://schemas.microsoft.com/office/drawing/2014/main" id="{01DF9EA2-ECB1-4D06-9798-87E5BB0008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1" name="Picture 18">
              <a:extLst>
                <a:ext uri="{FF2B5EF4-FFF2-40B4-BE49-F238E27FC236}">
                  <a16:creationId xmlns:a16="http://schemas.microsoft.com/office/drawing/2014/main" id="{1E62F973-BE3B-4856-A92B-9FE88C4037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2" name="Picture 19">
              <a:extLst>
                <a:ext uri="{FF2B5EF4-FFF2-40B4-BE49-F238E27FC236}">
                  <a16:creationId xmlns:a16="http://schemas.microsoft.com/office/drawing/2014/main" id="{E2124C91-B6D9-415D-9A13-54B63B4D58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20">
              <a:extLst>
                <a:ext uri="{FF2B5EF4-FFF2-40B4-BE49-F238E27FC236}">
                  <a16:creationId xmlns:a16="http://schemas.microsoft.com/office/drawing/2014/main" id="{49EEEADC-9E3E-4B85-A145-946D79A63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21">
              <a:extLst>
                <a:ext uri="{FF2B5EF4-FFF2-40B4-BE49-F238E27FC236}">
                  <a16:creationId xmlns:a16="http://schemas.microsoft.com/office/drawing/2014/main" id="{FECD806F-AF4C-4D55-94D3-CEF560220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22">
              <a:extLst>
                <a:ext uri="{FF2B5EF4-FFF2-40B4-BE49-F238E27FC236}">
                  <a16:creationId xmlns:a16="http://schemas.microsoft.com/office/drawing/2014/main" id="{2DADF59B-C65D-4E47-9B68-BBAB21190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23">
              <a:extLst>
                <a:ext uri="{FF2B5EF4-FFF2-40B4-BE49-F238E27FC236}">
                  <a16:creationId xmlns:a16="http://schemas.microsoft.com/office/drawing/2014/main" id="{4086407F-E6C0-47AC-95ED-CA2D96EC74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7" name="Group 56">
            <a:extLst>
              <a:ext uri="{FF2B5EF4-FFF2-40B4-BE49-F238E27FC236}">
                <a16:creationId xmlns:a16="http://schemas.microsoft.com/office/drawing/2014/main" id="{622E5947-A008-4212-8720-737A21307EBA}"/>
              </a:ext>
            </a:extLst>
          </p:cNvPr>
          <p:cNvGrpSpPr/>
          <p:nvPr/>
        </p:nvGrpSpPr>
        <p:grpSpPr>
          <a:xfrm>
            <a:off x="4155020" y="1810466"/>
            <a:ext cx="1539560" cy="171967"/>
            <a:chOff x="7746380" y="2949426"/>
            <a:chExt cx="2188691" cy="244475"/>
          </a:xfrm>
        </p:grpSpPr>
        <p:pic>
          <p:nvPicPr>
            <p:cNvPr id="768" name="Picture 14">
              <a:extLst>
                <a:ext uri="{FF2B5EF4-FFF2-40B4-BE49-F238E27FC236}">
                  <a16:creationId xmlns:a16="http://schemas.microsoft.com/office/drawing/2014/main" id="{44028DC2-048B-4219-9C0A-843B1A967C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15">
              <a:extLst>
                <a:ext uri="{FF2B5EF4-FFF2-40B4-BE49-F238E27FC236}">
                  <a16:creationId xmlns:a16="http://schemas.microsoft.com/office/drawing/2014/main" id="{C3403680-0C99-4BC9-AC28-FFB1505A1F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16">
              <a:extLst>
                <a:ext uri="{FF2B5EF4-FFF2-40B4-BE49-F238E27FC236}">
                  <a16:creationId xmlns:a16="http://schemas.microsoft.com/office/drawing/2014/main" id="{1091EC34-7795-4525-B377-C6EAA7004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17">
              <a:extLst>
                <a:ext uri="{FF2B5EF4-FFF2-40B4-BE49-F238E27FC236}">
                  <a16:creationId xmlns:a16="http://schemas.microsoft.com/office/drawing/2014/main" id="{DD670693-323D-4EB0-8C89-CE6FA8D0D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18">
              <a:extLst>
                <a:ext uri="{FF2B5EF4-FFF2-40B4-BE49-F238E27FC236}">
                  <a16:creationId xmlns:a16="http://schemas.microsoft.com/office/drawing/2014/main" id="{305DA46D-F889-408D-AD8C-A52B5F00F9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19">
              <a:extLst>
                <a:ext uri="{FF2B5EF4-FFF2-40B4-BE49-F238E27FC236}">
                  <a16:creationId xmlns:a16="http://schemas.microsoft.com/office/drawing/2014/main" id="{06BC261C-8A92-47E3-9BDF-C33598CD4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20">
              <a:extLst>
                <a:ext uri="{FF2B5EF4-FFF2-40B4-BE49-F238E27FC236}">
                  <a16:creationId xmlns:a16="http://schemas.microsoft.com/office/drawing/2014/main" id="{B0294170-AF99-44D4-9A3E-9060A42DF6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21">
              <a:extLst>
                <a:ext uri="{FF2B5EF4-FFF2-40B4-BE49-F238E27FC236}">
                  <a16:creationId xmlns:a16="http://schemas.microsoft.com/office/drawing/2014/main" id="{31DFFEE6-A591-4988-BFFF-9346995F6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22">
              <a:extLst>
                <a:ext uri="{FF2B5EF4-FFF2-40B4-BE49-F238E27FC236}">
                  <a16:creationId xmlns:a16="http://schemas.microsoft.com/office/drawing/2014/main" id="{39FCEB76-7753-49F3-92E5-C2750D232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23">
              <a:extLst>
                <a:ext uri="{FF2B5EF4-FFF2-40B4-BE49-F238E27FC236}">
                  <a16:creationId xmlns:a16="http://schemas.microsoft.com/office/drawing/2014/main" id="{F6A0858D-C3A1-430B-81A4-EAD178EE9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8" name="Group 56">
            <a:extLst>
              <a:ext uri="{FF2B5EF4-FFF2-40B4-BE49-F238E27FC236}">
                <a16:creationId xmlns:a16="http://schemas.microsoft.com/office/drawing/2014/main" id="{A87F6924-E91C-4263-89F1-DCCB9441C0EC}"/>
              </a:ext>
            </a:extLst>
          </p:cNvPr>
          <p:cNvGrpSpPr/>
          <p:nvPr/>
        </p:nvGrpSpPr>
        <p:grpSpPr>
          <a:xfrm>
            <a:off x="4155020" y="1959787"/>
            <a:ext cx="1539560" cy="171967"/>
            <a:chOff x="7746380" y="2949426"/>
            <a:chExt cx="2188691" cy="244475"/>
          </a:xfrm>
        </p:grpSpPr>
        <p:pic>
          <p:nvPicPr>
            <p:cNvPr id="779" name="Picture 14">
              <a:extLst>
                <a:ext uri="{FF2B5EF4-FFF2-40B4-BE49-F238E27FC236}">
                  <a16:creationId xmlns:a16="http://schemas.microsoft.com/office/drawing/2014/main" id="{E3EDC989-098C-49B1-9218-B4A7A3421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15">
              <a:extLst>
                <a:ext uri="{FF2B5EF4-FFF2-40B4-BE49-F238E27FC236}">
                  <a16:creationId xmlns:a16="http://schemas.microsoft.com/office/drawing/2014/main" id="{6B7D5F26-A8A2-4959-BBA4-B1E077C953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16">
              <a:extLst>
                <a:ext uri="{FF2B5EF4-FFF2-40B4-BE49-F238E27FC236}">
                  <a16:creationId xmlns:a16="http://schemas.microsoft.com/office/drawing/2014/main" id="{3CCA1CD5-2078-4EFE-8A24-73EA7BEFEF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7">
              <a:extLst>
                <a:ext uri="{FF2B5EF4-FFF2-40B4-BE49-F238E27FC236}">
                  <a16:creationId xmlns:a16="http://schemas.microsoft.com/office/drawing/2014/main" id="{E3CC7C8F-E861-43C5-A6BA-42E0E1146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18">
              <a:extLst>
                <a:ext uri="{FF2B5EF4-FFF2-40B4-BE49-F238E27FC236}">
                  <a16:creationId xmlns:a16="http://schemas.microsoft.com/office/drawing/2014/main" id="{EB6766E0-66A2-40AE-87EF-FFCA56F590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9">
              <a:extLst>
                <a:ext uri="{FF2B5EF4-FFF2-40B4-BE49-F238E27FC236}">
                  <a16:creationId xmlns:a16="http://schemas.microsoft.com/office/drawing/2014/main" id="{1A97E9BA-516E-4B62-99E2-B11B585DF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20">
              <a:extLst>
                <a:ext uri="{FF2B5EF4-FFF2-40B4-BE49-F238E27FC236}">
                  <a16:creationId xmlns:a16="http://schemas.microsoft.com/office/drawing/2014/main" id="{5F13D36F-B9AF-4283-B1A1-F74A4E892D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21">
              <a:extLst>
                <a:ext uri="{FF2B5EF4-FFF2-40B4-BE49-F238E27FC236}">
                  <a16:creationId xmlns:a16="http://schemas.microsoft.com/office/drawing/2014/main" id="{6EF4A85A-6BEF-4A46-970A-05C10F11D4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22">
              <a:extLst>
                <a:ext uri="{FF2B5EF4-FFF2-40B4-BE49-F238E27FC236}">
                  <a16:creationId xmlns:a16="http://schemas.microsoft.com/office/drawing/2014/main" id="{77AE2DE7-06FC-4ADC-9269-0CBF1BB00E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23">
              <a:extLst>
                <a:ext uri="{FF2B5EF4-FFF2-40B4-BE49-F238E27FC236}">
                  <a16:creationId xmlns:a16="http://schemas.microsoft.com/office/drawing/2014/main" id="{27D32043-6189-43F4-A57B-C3A0609B96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56">
            <a:extLst>
              <a:ext uri="{FF2B5EF4-FFF2-40B4-BE49-F238E27FC236}">
                <a16:creationId xmlns:a16="http://schemas.microsoft.com/office/drawing/2014/main" id="{D55F9DEC-1494-47CA-95D1-63C4CA1C5BAB}"/>
              </a:ext>
            </a:extLst>
          </p:cNvPr>
          <p:cNvGrpSpPr/>
          <p:nvPr/>
        </p:nvGrpSpPr>
        <p:grpSpPr>
          <a:xfrm>
            <a:off x="4154774" y="2109108"/>
            <a:ext cx="1539560" cy="171967"/>
            <a:chOff x="7746380" y="2949426"/>
            <a:chExt cx="2188691" cy="244475"/>
          </a:xfrm>
        </p:grpSpPr>
        <p:pic>
          <p:nvPicPr>
            <p:cNvPr id="790" name="Picture 14">
              <a:extLst>
                <a:ext uri="{FF2B5EF4-FFF2-40B4-BE49-F238E27FC236}">
                  <a16:creationId xmlns:a16="http://schemas.microsoft.com/office/drawing/2014/main" id="{C03A0897-58FE-4C7E-BB2D-53C1120966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15">
              <a:extLst>
                <a:ext uri="{FF2B5EF4-FFF2-40B4-BE49-F238E27FC236}">
                  <a16:creationId xmlns:a16="http://schemas.microsoft.com/office/drawing/2014/main" id="{AE3F0B26-09A5-4E55-B1F9-12F52C8A9F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16">
              <a:extLst>
                <a:ext uri="{FF2B5EF4-FFF2-40B4-BE49-F238E27FC236}">
                  <a16:creationId xmlns:a16="http://schemas.microsoft.com/office/drawing/2014/main" id="{F4167727-3BD1-4E33-9E36-EA0DDC9BDD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17">
              <a:extLst>
                <a:ext uri="{FF2B5EF4-FFF2-40B4-BE49-F238E27FC236}">
                  <a16:creationId xmlns:a16="http://schemas.microsoft.com/office/drawing/2014/main" id="{713ADB70-E06F-45B0-8B99-8E05E88EA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18">
              <a:extLst>
                <a:ext uri="{FF2B5EF4-FFF2-40B4-BE49-F238E27FC236}">
                  <a16:creationId xmlns:a16="http://schemas.microsoft.com/office/drawing/2014/main" id="{A000B860-A586-4E33-A627-3DA6FE0E27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19">
              <a:extLst>
                <a:ext uri="{FF2B5EF4-FFF2-40B4-BE49-F238E27FC236}">
                  <a16:creationId xmlns:a16="http://schemas.microsoft.com/office/drawing/2014/main" id="{52102266-C430-4057-98C9-0FD74D26D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20">
              <a:extLst>
                <a:ext uri="{FF2B5EF4-FFF2-40B4-BE49-F238E27FC236}">
                  <a16:creationId xmlns:a16="http://schemas.microsoft.com/office/drawing/2014/main" id="{EC5BE6CC-CEF5-4680-8AB0-476C68F430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21">
              <a:extLst>
                <a:ext uri="{FF2B5EF4-FFF2-40B4-BE49-F238E27FC236}">
                  <a16:creationId xmlns:a16="http://schemas.microsoft.com/office/drawing/2014/main" id="{1F63F175-D344-4F1B-B7D0-2ADFB156A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22">
              <a:extLst>
                <a:ext uri="{FF2B5EF4-FFF2-40B4-BE49-F238E27FC236}">
                  <a16:creationId xmlns:a16="http://schemas.microsoft.com/office/drawing/2014/main" id="{57871541-345C-47CA-BA22-631B5768BD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23">
              <a:extLst>
                <a:ext uri="{FF2B5EF4-FFF2-40B4-BE49-F238E27FC236}">
                  <a16:creationId xmlns:a16="http://schemas.microsoft.com/office/drawing/2014/main" id="{F3F399FA-2690-4A15-9212-B304EF3B18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0" name="Group 56">
            <a:extLst>
              <a:ext uri="{FF2B5EF4-FFF2-40B4-BE49-F238E27FC236}">
                <a16:creationId xmlns:a16="http://schemas.microsoft.com/office/drawing/2014/main" id="{A24E3BBF-9CA7-4EB9-BFE4-7A8491064F1F}"/>
              </a:ext>
            </a:extLst>
          </p:cNvPr>
          <p:cNvGrpSpPr/>
          <p:nvPr/>
        </p:nvGrpSpPr>
        <p:grpSpPr>
          <a:xfrm>
            <a:off x="4154774" y="2258429"/>
            <a:ext cx="1539560" cy="171967"/>
            <a:chOff x="7746380" y="2949426"/>
            <a:chExt cx="2188691" cy="244475"/>
          </a:xfrm>
        </p:grpSpPr>
        <p:pic>
          <p:nvPicPr>
            <p:cNvPr id="801" name="Picture 14">
              <a:extLst>
                <a:ext uri="{FF2B5EF4-FFF2-40B4-BE49-F238E27FC236}">
                  <a16:creationId xmlns:a16="http://schemas.microsoft.com/office/drawing/2014/main" id="{5DF4C86E-A41E-4B69-A481-8BE71D0EF9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15">
              <a:extLst>
                <a:ext uri="{FF2B5EF4-FFF2-40B4-BE49-F238E27FC236}">
                  <a16:creationId xmlns:a16="http://schemas.microsoft.com/office/drawing/2014/main" id="{DBB3E21F-BEE5-4144-A02B-F0634C83F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16">
              <a:extLst>
                <a:ext uri="{FF2B5EF4-FFF2-40B4-BE49-F238E27FC236}">
                  <a16:creationId xmlns:a16="http://schemas.microsoft.com/office/drawing/2014/main" id="{349D8044-8303-4E25-B9C6-7AB0F42FC4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17">
              <a:extLst>
                <a:ext uri="{FF2B5EF4-FFF2-40B4-BE49-F238E27FC236}">
                  <a16:creationId xmlns:a16="http://schemas.microsoft.com/office/drawing/2014/main" id="{2664BDE3-E726-4AA2-9FCC-1DD9A7D65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18">
              <a:extLst>
                <a:ext uri="{FF2B5EF4-FFF2-40B4-BE49-F238E27FC236}">
                  <a16:creationId xmlns:a16="http://schemas.microsoft.com/office/drawing/2014/main" id="{8DFBE14E-F177-4F78-9374-B2F8060C77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19">
              <a:extLst>
                <a:ext uri="{FF2B5EF4-FFF2-40B4-BE49-F238E27FC236}">
                  <a16:creationId xmlns:a16="http://schemas.microsoft.com/office/drawing/2014/main" id="{7E0C5D70-231F-41A0-82FA-2BDBDE9D55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20">
              <a:extLst>
                <a:ext uri="{FF2B5EF4-FFF2-40B4-BE49-F238E27FC236}">
                  <a16:creationId xmlns:a16="http://schemas.microsoft.com/office/drawing/2014/main" id="{72FD9DC2-00BD-4F82-974A-0BF03E013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21">
              <a:extLst>
                <a:ext uri="{FF2B5EF4-FFF2-40B4-BE49-F238E27FC236}">
                  <a16:creationId xmlns:a16="http://schemas.microsoft.com/office/drawing/2014/main" id="{BDD5F136-EDC6-4B55-9377-D130259EBD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22">
              <a:extLst>
                <a:ext uri="{FF2B5EF4-FFF2-40B4-BE49-F238E27FC236}">
                  <a16:creationId xmlns:a16="http://schemas.microsoft.com/office/drawing/2014/main" id="{FD19044E-B5D7-48A7-B83C-19C1C948C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23">
              <a:extLst>
                <a:ext uri="{FF2B5EF4-FFF2-40B4-BE49-F238E27FC236}">
                  <a16:creationId xmlns:a16="http://schemas.microsoft.com/office/drawing/2014/main" id="{F8109FD5-277F-4F54-9B1A-37E1C1AB15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1" name="Group 56">
            <a:extLst>
              <a:ext uri="{FF2B5EF4-FFF2-40B4-BE49-F238E27FC236}">
                <a16:creationId xmlns:a16="http://schemas.microsoft.com/office/drawing/2014/main" id="{EF595790-A9C2-420A-AE50-886F81AF9656}"/>
              </a:ext>
            </a:extLst>
          </p:cNvPr>
          <p:cNvGrpSpPr/>
          <p:nvPr/>
        </p:nvGrpSpPr>
        <p:grpSpPr>
          <a:xfrm>
            <a:off x="4154774" y="2407750"/>
            <a:ext cx="1539560" cy="171967"/>
            <a:chOff x="7746380" y="2949426"/>
            <a:chExt cx="2188691" cy="244475"/>
          </a:xfrm>
        </p:grpSpPr>
        <p:pic>
          <p:nvPicPr>
            <p:cNvPr id="812" name="Picture 14">
              <a:extLst>
                <a:ext uri="{FF2B5EF4-FFF2-40B4-BE49-F238E27FC236}">
                  <a16:creationId xmlns:a16="http://schemas.microsoft.com/office/drawing/2014/main" id="{2608D817-A9A3-47DD-B1DA-0992DBC99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5">
              <a:extLst>
                <a:ext uri="{FF2B5EF4-FFF2-40B4-BE49-F238E27FC236}">
                  <a16:creationId xmlns:a16="http://schemas.microsoft.com/office/drawing/2014/main" id="{E5B19620-EC1E-4952-9346-61C8571D30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6">
              <a:extLst>
                <a:ext uri="{FF2B5EF4-FFF2-40B4-BE49-F238E27FC236}">
                  <a16:creationId xmlns:a16="http://schemas.microsoft.com/office/drawing/2014/main" id="{6EEEF204-5D7B-445E-98F0-73BAD6EDC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17">
              <a:extLst>
                <a:ext uri="{FF2B5EF4-FFF2-40B4-BE49-F238E27FC236}">
                  <a16:creationId xmlns:a16="http://schemas.microsoft.com/office/drawing/2014/main" id="{09EE8CEF-549F-44FF-81BF-FE6B75431D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18">
              <a:extLst>
                <a:ext uri="{FF2B5EF4-FFF2-40B4-BE49-F238E27FC236}">
                  <a16:creationId xmlns:a16="http://schemas.microsoft.com/office/drawing/2014/main" id="{046F02D8-D680-422E-8077-6765FA3671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19">
              <a:extLst>
                <a:ext uri="{FF2B5EF4-FFF2-40B4-BE49-F238E27FC236}">
                  <a16:creationId xmlns:a16="http://schemas.microsoft.com/office/drawing/2014/main" id="{AF83637F-6F76-4826-AF0C-F634836F0D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0">
              <a:extLst>
                <a:ext uri="{FF2B5EF4-FFF2-40B4-BE49-F238E27FC236}">
                  <a16:creationId xmlns:a16="http://schemas.microsoft.com/office/drawing/2014/main" id="{2DBFA1B6-289D-42BA-99A7-32FCB5E967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21">
              <a:extLst>
                <a:ext uri="{FF2B5EF4-FFF2-40B4-BE49-F238E27FC236}">
                  <a16:creationId xmlns:a16="http://schemas.microsoft.com/office/drawing/2014/main" id="{A342E04B-70F2-42F3-B2D0-764B49CCFC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22">
              <a:extLst>
                <a:ext uri="{FF2B5EF4-FFF2-40B4-BE49-F238E27FC236}">
                  <a16:creationId xmlns:a16="http://schemas.microsoft.com/office/drawing/2014/main" id="{D82477A8-CDBA-4746-ADCB-416710E62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23">
              <a:extLst>
                <a:ext uri="{FF2B5EF4-FFF2-40B4-BE49-F238E27FC236}">
                  <a16:creationId xmlns:a16="http://schemas.microsoft.com/office/drawing/2014/main" id="{FAFF7D03-315D-4D69-AA65-03E6BE538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2" name="Group 56">
            <a:extLst>
              <a:ext uri="{FF2B5EF4-FFF2-40B4-BE49-F238E27FC236}">
                <a16:creationId xmlns:a16="http://schemas.microsoft.com/office/drawing/2014/main" id="{2B441F8D-91A2-4BB0-8413-9151D1DF5D4A}"/>
              </a:ext>
            </a:extLst>
          </p:cNvPr>
          <p:cNvGrpSpPr/>
          <p:nvPr/>
        </p:nvGrpSpPr>
        <p:grpSpPr>
          <a:xfrm>
            <a:off x="4154774" y="2557071"/>
            <a:ext cx="1539560" cy="171967"/>
            <a:chOff x="7746380" y="2949426"/>
            <a:chExt cx="2188691" cy="244475"/>
          </a:xfrm>
        </p:grpSpPr>
        <p:pic>
          <p:nvPicPr>
            <p:cNvPr id="823" name="Picture 14">
              <a:extLst>
                <a:ext uri="{FF2B5EF4-FFF2-40B4-BE49-F238E27FC236}">
                  <a16:creationId xmlns:a16="http://schemas.microsoft.com/office/drawing/2014/main" id="{75F4D1EA-7A10-4F37-9A1B-0B8248D24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15">
              <a:extLst>
                <a:ext uri="{FF2B5EF4-FFF2-40B4-BE49-F238E27FC236}">
                  <a16:creationId xmlns:a16="http://schemas.microsoft.com/office/drawing/2014/main" id="{20DCC068-553E-49DC-A6FC-6934BD263D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16">
              <a:extLst>
                <a:ext uri="{FF2B5EF4-FFF2-40B4-BE49-F238E27FC236}">
                  <a16:creationId xmlns:a16="http://schemas.microsoft.com/office/drawing/2014/main" id="{8D989134-D11A-4038-B42A-70E89EB923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17">
              <a:extLst>
                <a:ext uri="{FF2B5EF4-FFF2-40B4-BE49-F238E27FC236}">
                  <a16:creationId xmlns:a16="http://schemas.microsoft.com/office/drawing/2014/main" id="{48FA2BF7-733A-4DE9-A06C-76A7BDCFE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18">
              <a:extLst>
                <a:ext uri="{FF2B5EF4-FFF2-40B4-BE49-F238E27FC236}">
                  <a16:creationId xmlns:a16="http://schemas.microsoft.com/office/drawing/2014/main" id="{CA6E1216-BDAA-4DEA-94DA-10ADE3C07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19">
              <a:extLst>
                <a:ext uri="{FF2B5EF4-FFF2-40B4-BE49-F238E27FC236}">
                  <a16:creationId xmlns:a16="http://schemas.microsoft.com/office/drawing/2014/main" id="{8E702355-1858-4716-B1B8-B060FA9F2B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20">
              <a:extLst>
                <a:ext uri="{FF2B5EF4-FFF2-40B4-BE49-F238E27FC236}">
                  <a16:creationId xmlns:a16="http://schemas.microsoft.com/office/drawing/2014/main" id="{C8C5F6FC-D7B2-4CA7-AB78-633BDBB72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21">
              <a:extLst>
                <a:ext uri="{FF2B5EF4-FFF2-40B4-BE49-F238E27FC236}">
                  <a16:creationId xmlns:a16="http://schemas.microsoft.com/office/drawing/2014/main" id="{833FD760-FB3F-4CE2-AAF7-0DB1C5957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22">
              <a:extLst>
                <a:ext uri="{FF2B5EF4-FFF2-40B4-BE49-F238E27FC236}">
                  <a16:creationId xmlns:a16="http://schemas.microsoft.com/office/drawing/2014/main" id="{599FC113-8D06-498D-B44A-0EAEE3381D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23">
              <a:extLst>
                <a:ext uri="{FF2B5EF4-FFF2-40B4-BE49-F238E27FC236}">
                  <a16:creationId xmlns:a16="http://schemas.microsoft.com/office/drawing/2014/main" id="{53436B5B-1545-46F7-9CF9-4C380E9F51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3" name="Group 56">
            <a:extLst>
              <a:ext uri="{FF2B5EF4-FFF2-40B4-BE49-F238E27FC236}">
                <a16:creationId xmlns:a16="http://schemas.microsoft.com/office/drawing/2014/main" id="{FC2431CF-0357-4FDC-B996-0F0F23BBD8A7}"/>
              </a:ext>
            </a:extLst>
          </p:cNvPr>
          <p:cNvGrpSpPr/>
          <p:nvPr/>
        </p:nvGrpSpPr>
        <p:grpSpPr>
          <a:xfrm>
            <a:off x="4154774" y="2706392"/>
            <a:ext cx="1539560" cy="171967"/>
            <a:chOff x="7746380" y="2949426"/>
            <a:chExt cx="2188691" cy="244475"/>
          </a:xfrm>
        </p:grpSpPr>
        <p:pic>
          <p:nvPicPr>
            <p:cNvPr id="834" name="Picture 14">
              <a:extLst>
                <a:ext uri="{FF2B5EF4-FFF2-40B4-BE49-F238E27FC236}">
                  <a16:creationId xmlns:a16="http://schemas.microsoft.com/office/drawing/2014/main" id="{E4F86934-1473-4319-80AD-7F311DF36F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15">
              <a:extLst>
                <a:ext uri="{FF2B5EF4-FFF2-40B4-BE49-F238E27FC236}">
                  <a16:creationId xmlns:a16="http://schemas.microsoft.com/office/drawing/2014/main" id="{00DFA403-ED00-4925-9BC0-AA6EFCFA65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6">
              <a:extLst>
                <a:ext uri="{FF2B5EF4-FFF2-40B4-BE49-F238E27FC236}">
                  <a16:creationId xmlns:a16="http://schemas.microsoft.com/office/drawing/2014/main" id="{551B4C60-3561-4B57-BFFF-3951965A8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7">
              <a:extLst>
                <a:ext uri="{FF2B5EF4-FFF2-40B4-BE49-F238E27FC236}">
                  <a16:creationId xmlns:a16="http://schemas.microsoft.com/office/drawing/2014/main" id="{53076C8C-36C4-4632-A642-3459514C9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8">
              <a:extLst>
                <a:ext uri="{FF2B5EF4-FFF2-40B4-BE49-F238E27FC236}">
                  <a16:creationId xmlns:a16="http://schemas.microsoft.com/office/drawing/2014/main" id="{6B5D613C-C021-49EE-9DEE-A8DE7E6CE9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19">
              <a:extLst>
                <a:ext uri="{FF2B5EF4-FFF2-40B4-BE49-F238E27FC236}">
                  <a16:creationId xmlns:a16="http://schemas.microsoft.com/office/drawing/2014/main" id="{A38712CE-529F-4508-9117-40098F39D6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20">
              <a:extLst>
                <a:ext uri="{FF2B5EF4-FFF2-40B4-BE49-F238E27FC236}">
                  <a16:creationId xmlns:a16="http://schemas.microsoft.com/office/drawing/2014/main" id="{D8C67081-FDD8-4584-9B08-0FAF329ECC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21">
              <a:extLst>
                <a:ext uri="{FF2B5EF4-FFF2-40B4-BE49-F238E27FC236}">
                  <a16:creationId xmlns:a16="http://schemas.microsoft.com/office/drawing/2014/main" id="{5D108A8A-0E09-4A3D-B235-7C6EDBA893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2">
              <a:extLst>
                <a:ext uri="{FF2B5EF4-FFF2-40B4-BE49-F238E27FC236}">
                  <a16:creationId xmlns:a16="http://schemas.microsoft.com/office/drawing/2014/main" id="{A0B93709-1B9E-415F-814B-CC0F84E6F3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23">
              <a:extLst>
                <a:ext uri="{FF2B5EF4-FFF2-40B4-BE49-F238E27FC236}">
                  <a16:creationId xmlns:a16="http://schemas.microsoft.com/office/drawing/2014/main" id="{24B33856-722F-44EC-8845-F34296857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4" name="Group 56">
            <a:extLst>
              <a:ext uri="{FF2B5EF4-FFF2-40B4-BE49-F238E27FC236}">
                <a16:creationId xmlns:a16="http://schemas.microsoft.com/office/drawing/2014/main" id="{4A6A846F-A350-4BD9-85D0-AFDE312546A9}"/>
              </a:ext>
            </a:extLst>
          </p:cNvPr>
          <p:cNvGrpSpPr/>
          <p:nvPr/>
        </p:nvGrpSpPr>
        <p:grpSpPr>
          <a:xfrm>
            <a:off x="4154774" y="2855713"/>
            <a:ext cx="1539560" cy="171967"/>
            <a:chOff x="7746380" y="2949426"/>
            <a:chExt cx="2188691" cy="244475"/>
          </a:xfrm>
        </p:grpSpPr>
        <p:pic>
          <p:nvPicPr>
            <p:cNvPr id="845" name="Picture 14">
              <a:extLst>
                <a:ext uri="{FF2B5EF4-FFF2-40B4-BE49-F238E27FC236}">
                  <a16:creationId xmlns:a16="http://schemas.microsoft.com/office/drawing/2014/main" id="{C80F36D3-4981-43D1-A718-8279427244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15">
              <a:extLst>
                <a:ext uri="{FF2B5EF4-FFF2-40B4-BE49-F238E27FC236}">
                  <a16:creationId xmlns:a16="http://schemas.microsoft.com/office/drawing/2014/main" id="{109DC6AE-EC1C-43FB-8E76-59397C0C69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6">
              <a:extLst>
                <a:ext uri="{FF2B5EF4-FFF2-40B4-BE49-F238E27FC236}">
                  <a16:creationId xmlns:a16="http://schemas.microsoft.com/office/drawing/2014/main" id="{D9CFD1D7-EF74-4971-9E4D-5E67E801B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7">
              <a:extLst>
                <a:ext uri="{FF2B5EF4-FFF2-40B4-BE49-F238E27FC236}">
                  <a16:creationId xmlns:a16="http://schemas.microsoft.com/office/drawing/2014/main" id="{2EB64BAD-4B23-4400-8A39-C3E387143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8">
              <a:extLst>
                <a:ext uri="{FF2B5EF4-FFF2-40B4-BE49-F238E27FC236}">
                  <a16:creationId xmlns:a16="http://schemas.microsoft.com/office/drawing/2014/main" id="{2109F508-CBAA-4499-B3BC-76DCC278F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19">
              <a:extLst>
                <a:ext uri="{FF2B5EF4-FFF2-40B4-BE49-F238E27FC236}">
                  <a16:creationId xmlns:a16="http://schemas.microsoft.com/office/drawing/2014/main" id="{26B922D0-0078-4E26-8FE6-8A0416B715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20">
              <a:extLst>
                <a:ext uri="{FF2B5EF4-FFF2-40B4-BE49-F238E27FC236}">
                  <a16:creationId xmlns:a16="http://schemas.microsoft.com/office/drawing/2014/main" id="{6463F6FA-806A-45C6-A3EF-13E7F96B53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21">
              <a:extLst>
                <a:ext uri="{FF2B5EF4-FFF2-40B4-BE49-F238E27FC236}">
                  <a16:creationId xmlns:a16="http://schemas.microsoft.com/office/drawing/2014/main" id="{7A574043-4025-4E29-83C0-2EC1D177A6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2">
              <a:extLst>
                <a:ext uri="{FF2B5EF4-FFF2-40B4-BE49-F238E27FC236}">
                  <a16:creationId xmlns:a16="http://schemas.microsoft.com/office/drawing/2014/main" id="{EF11BEE2-AC1E-48CF-A7B6-C950C93304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23">
              <a:extLst>
                <a:ext uri="{FF2B5EF4-FFF2-40B4-BE49-F238E27FC236}">
                  <a16:creationId xmlns:a16="http://schemas.microsoft.com/office/drawing/2014/main" id="{F6294477-8362-4EFC-9BE9-30D4BC59CB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8" name="Group 56">
            <a:extLst>
              <a:ext uri="{FF2B5EF4-FFF2-40B4-BE49-F238E27FC236}">
                <a16:creationId xmlns:a16="http://schemas.microsoft.com/office/drawing/2014/main" id="{3C3B3626-2259-4B9C-9A4F-7844B34C2537}"/>
              </a:ext>
            </a:extLst>
          </p:cNvPr>
          <p:cNvGrpSpPr/>
          <p:nvPr/>
        </p:nvGrpSpPr>
        <p:grpSpPr>
          <a:xfrm>
            <a:off x="4154774" y="1511824"/>
            <a:ext cx="1539560" cy="171967"/>
            <a:chOff x="7746380" y="2949426"/>
            <a:chExt cx="2188691" cy="244475"/>
          </a:xfrm>
        </p:grpSpPr>
        <p:pic>
          <p:nvPicPr>
            <p:cNvPr id="889" name="Picture 14">
              <a:extLst>
                <a:ext uri="{FF2B5EF4-FFF2-40B4-BE49-F238E27FC236}">
                  <a16:creationId xmlns:a16="http://schemas.microsoft.com/office/drawing/2014/main" id="{FA106E5A-79F6-4138-9357-8B91B0B68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5">
              <a:extLst>
                <a:ext uri="{FF2B5EF4-FFF2-40B4-BE49-F238E27FC236}">
                  <a16:creationId xmlns:a16="http://schemas.microsoft.com/office/drawing/2014/main" id="{6934C024-4AE1-42A0-A287-686684E54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6">
              <a:extLst>
                <a:ext uri="{FF2B5EF4-FFF2-40B4-BE49-F238E27FC236}">
                  <a16:creationId xmlns:a16="http://schemas.microsoft.com/office/drawing/2014/main" id="{4927A8FF-80C3-4755-8BC2-337B91B68C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7">
              <a:extLst>
                <a:ext uri="{FF2B5EF4-FFF2-40B4-BE49-F238E27FC236}">
                  <a16:creationId xmlns:a16="http://schemas.microsoft.com/office/drawing/2014/main" id="{B4C3E47B-3DEC-46CB-8812-4666E5356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8">
              <a:extLst>
                <a:ext uri="{FF2B5EF4-FFF2-40B4-BE49-F238E27FC236}">
                  <a16:creationId xmlns:a16="http://schemas.microsoft.com/office/drawing/2014/main" id="{764FBE06-7438-4181-8D14-7F6A4C8A77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19">
              <a:extLst>
                <a:ext uri="{FF2B5EF4-FFF2-40B4-BE49-F238E27FC236}">
                  <a16:creationId xmlns:a16="http://schemas.microsoft.com/office/drawing/2014/main" id="{941B0B87-00B3-40A0-AC5D-5F9F4A91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0">
              <a:extLst>
                <a:ext uri="{FF2B5EF4-FFF2-40B4-BE49-F238E27FC236}">
                  <a16:creationId xmlns:a16="http://schemas.microsoft.com/office/drawing/2014/main" id="{7A3DAAB4-8A3F-4937-9F52-5526CFC2B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1">
              <a:extLst>
                <a:ext uri="{FF2B5EF4-FFF2-40B4-BE49-F238E27FC236}">
                  <a16:creationId xmlns:a16="http://schemas.microsoft.com/office/drawing/2014/main" id="{5C4D585D-8939-4E9F-90F0-C38F379EE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2">
              <a:extLst>
                <a:ext uri="{FF2B5EF4-FFF2-40B4-BE49-F238E27FC236}">
                  <a16:creationId xmlns:a16="http://schemas.microsoft.com/office/drawing/2014/main" id="{F565F1BC-E752-42BB-91E3-F780FC7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23">
              <a:extLst>
                <a:ext uri="{FF2B5EF4-FFF2-40B4-BE49-F238E27FC236}">
                  <a16:creationId xmlns:a16="http://schemas.microsoft.com/office/drawing/2014/main" id="{F7AF9C62-8D20-43CB-8DE3-22E87B7C4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9" name="Group 56">
            <a:extLst>
              <a:ext uri="{FF2B5EF4-FFF2-40B4-BE49-F238E27FC236}">
                <a16:creationId xmlns:a16="http://schemas.microsoft.com/office/drawing/2014/main" id="{5C464C12-FC5D-43FB-AAE1-42CD9B48A558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900" name="Picture 14">
              <a:extLst>
                <a:ext uri="{FF2B5EF4-FFF2-40B4-BE49-F238E27FC236}">
                  <a16:creationId xmlns:a16="http://schemas.microsoft.com/office/drawing/2014/main" id="{C0F7BC1E-A2E4-4052-87B6-7C3D135E7A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5">
              <a:extLst>
                <a:ext uri="{FF2B5EF4-FFF2-40B4-BE49-F238E27FC236}">
                  <a16:creationId xmlns:a16="http://schemas.microsoft.com/office/drawing/2014/main" id="{07D7AF06-DF18-4C3B-8C9B-B058F95E0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6">
              <a:extLst>
                <a:ext uri="{FF2B5EF4-FFF2-40B4-BE49-F238E27FC236}">
                  <a16:creationId xmlns:a16="http://schemas.microsoft.com/office/drawing/2014/main" id="{0A5A958E-A38F-49CF-88A5-26F5D9C10B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7">
              <a:extLst>
                <a:ext uri="{FF2B5EF4-FFF2-40B4-BE49-F238E27FC236}">
                  <a16:creationId xmlns:a16="http://schemas.microsoft.com/office/drawing/2014/main" id="{7F0C0811-EECD-4822-90CF-13E6F28CD3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18">
              <a:extLst>
                <a:ext uri="{FF2B5EF4-FFF2-40B4-BE49-F238E27FC236}">
                  <a16:creationId xmlns:a16="http://schemas.microsoft.com/office/drawing/2014/main" id="{DBB4C573-796C-4106-8139-963A6E2AE9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19">
              <a:extLst>
                <a:ext uri="{FF2B5EF4-FFF2-40B4-BE49-F238E27FC236}">
                  <a16:creationId xmlns:a16="http://schemas.microsoft.com/office/drawing/2014/main" id="{C869CAC2-1125-4DC6-B258-53686D836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0">
              <a:extLst>
                <a:ext uri="{FF2B5EF4-FFF2-40B4-BE49-F238E27FC236}">
                  <a16:creationId xmlns:a16="http://schemas.microsoft.com/office/drawing/2014/main" id="{D0ADBD6E-9111-4536-82B6-72051C7EEF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1">
              <a:extLst>
                <a:ext uri="{FF2B5EF4-FFF2-40B4-BE49-F238E27FC236}">
                  <a16:creationId xmlns:a16="http://schemas.microsoft.com/office/drawing/2014/main" id="{EE2911B9-0FAD-40A3-845B-523A4F8AB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22">
              <a:extLst>
                <a:ext uri="{FF2B5EF4-FFF2-40B4-BE49-F238E27FC236}">
                  <a16:creationId xmlns:a16="http://schemas.microsoft.com/office/drawing/2014/main" id="{A99A46A4-0935-4E63-806D-E36733B2FB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23">
              <a:extLst>
                <a:ext uri="{FF2B5EF4-FFF2-40B4-BE49-F238E27FC236}">
                  <a16:creationId xmlns:a16="http://schemas.microsoft.com/office/drawing/2014/main" id="{5A2582C9-C6D7-41A3-9FD2-229BB5DF5A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0" name="Group 56">
            <a:extLst>
              <a:ext uri="{FF2B5EF4-FFF2-40B4-BE49-F238E27FC236}">
                <a16:creationId xmlns:a16="http://schemas.microsoft.com/office/drawing/2014/main" id="{EFD57904-C555-4C97-9A46-3691974A17D9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911" name="Picture 14">
              <a:extLst>
                <a:ext uri="{FF2B5EF4-FFF2-40B4-BE49-F238E27FC236}">
                  <a16:creationId xmlns:a16="http://schemas.microsoft.com/office/drawing/2014/main" id="{66DA3C20-577E-4D95-86B8-E4526ECDE1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5">
              <a:extLst>
                <a:ext uri="{FF2B5EF4-FFF2-40B4-BE49-F238E27FC236}">
                  <a16:creationId xmlns:a16="http://schemas.microsoft.com/office/drawing/2014/main" id="{321DEB01-B1CF-406B-A015-13AC2175F8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6">
              <a:extLst>
                <a:ext uri="{FF2B5EF4-FFF2-40B4-BE49-F238E27FC236}">
                  <a16:creationId xmlns:a16="http://schemas.microsoft.com/office/drawing/2014/main" id="{50965E0A-6E29-4C31-8F8D-963CBC70C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7">
              <a:extLst>
                <a:ext uri="{FF2B5EF4-FFF2-40B4-BE49-F238E27FC236}">
                  <a16:creationId xmlns:a16="http://schemas.microsoft.com/office/drawing/2014/main" id="{6BB591AF-9C49-466A-B6B4-0C37A229FC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18">
              <a:extLst>
                <a:ext uri="{FF2B5EF4-FFF2-40B4-BE49-F238E27FC236}">
                  <a16:creationId xmlns:a16="http://schemas.microsoft.com/office/drawing/2014/main" id="{217C63D5-4A88-49AE-B0D0-FAEBC013F4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19">
              <a:extLst>
                <a:ext uri="{FF2B5EF4-FFF2-40B4-BE49-F238E27FC236}">
                  <a16:creationId xmlns:a16="http://schemas.microsoft.com/office/drawing/2014/main" id="{27D1678C-22A2-44D0-8130-E4AE8868E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0">
              <a:extLst>
                <a:ext uri="{FF2B5EF4-FFF2-40B4-BE49-F238E27FC236}">
                  <a16:creationId xmlns:a16="http://schemas.microsoft.com/office/drawing/2014/main" id="{76F38A7B-DBFC-40CD-AA6C-EFD63F3FB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21">
              <a:extLst>
                <a:ext uri="{FF2B5EF4-FFF2-40B4-BE49-F238E27FC236}">
                  <a16:creationId xmlns:a16="http://schemas.microsoft.com/office/drawing/2014/main" id="{37147956-8086-439C-996C-DB2FBB9AB2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2">
              <a:extLst>
                <a:ext uri="{FF2B5EF4-FFF2-40B4-BE49-F238E27FC236}">
                  <a16:creationId xmlns:a16="http://schemas.microsoft.com/office/drawing/2014/main" id="{F6E62DE8-A538-4B0D-B366-55DA16D162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23">
              <a:extLst>
                <a:ext uri="{FF2B5EF4-FFF2-40B4-BE49-F238E27FC236}">
                  <a16:creationId xmlns:a16="http://schemas.microsoft.com/office/drawing/2014/main" id="{30A1E362-B2B2-4D5E-ABB7-2E01AD4F54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1" name="Group 56">
            <a:extLst>
              <a:ext uri="{FF2B5EF4-FFF2-40B4-BE49-F238E27FC236}">
                <a16:creationId xmlns:a16="http://schemas.microsoft.com/office/drawing/2014/main" id="{3D9933BE-5DFA-4031-993E-B52479AEB604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922" name="Picture 14">
              <a:extLst>
                <a:ext uri="{FF2B5EF4-FFF2-40B4-BE49-F238E27FC236}">
                  <a16:creationId xmlns:a16="http://schemas.microsoft.com/office/drawing/2014/main" id="{734EE687-1434-4183-ACFB-71A6DE6C42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5">
              <a:extLst>
                <a:ext uri="{FF2B5EF4-FFF2-40B4-BE49-F238E27FC236}">
                  <a16:creationId xmlns:a16="http://schemas.microsoft.com/office/drawing/2014/main" id="{74E9A9C9-DA74-4314-9861-4F739E3568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16">
              <a:extLst>
                <a:ext uri="{FF2B5EF4-FFF2-40B4-BE49-F238E27FC236}">
                  <a16:creationId xmlns:a16="http://schemas.microsoft.com/office/drawing/2014/main" id="{AB737A6F-721A-43D9-8AD1-539E4D5BD1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17">
              <a:extLst>
                <a:ext uri="{FF2B5EF4-FFF2-40B4-BE49-F238E27FC236}">
                  <a16:creationId xmlns:a16="http://schemas.microsoft.com/office/drawing/2014/main" id="{61DAB465-C361-4ED1-A5A4-7E4917F0F0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18">
              <a:extLst>
                <a:ext uri="{FF2B5EF4-FFF2-40B4-BE49-F238E27FC236}">
                  <a16:creationId xmlns:a16="http://schemas.microsoft.com/office/drawing/2014/main" id="{420BFF26-2323-4A3B-8364-9693BECF7B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19">
              <a:extLst>
                <a:ext uri="{FF2B5EF4-FFF2-40B4-BE49-F238E27FC236}">
                  <a16:creationId xmlns:a16="http://schemas.microsoft.com/office/drawing/2014/main" id="{D5517602-3DD7-41D6-AE00-01F335EBF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20">
              <a:extLst>
                <a:ext uri="{FF2B5EF4-FFF2-40B4-BE49-F238E27FC236}">
                  <a16:creationId xmlns:a16="http://schemas.microsoft.com/office/drawing/2014/main" id="{A17AB25E-054E-4DB5-902A-CC746434F0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21">
              <a:extLst>
                <a:ext uri="{FF2B5EF4-FFF2-40B4-BE49-F238E27FC236}">
                  <a16:creationId xmlns:a16="http://schemas.microsoft.com/office/drawing/2014/main" id="{1665E6B5-185A-4A1E-87CB-8C8539A0BE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22">
              <a:extLst>
                <a:ext uri="{FF2B5EF4-FFF2-40B4-BE49-F238E27FC236}">
                  <a16:creationId xmlns:a16="http://schemas.microsoft.com/office/drawing/2014/main" id="{4B1FF205-EA0A-429E-A12B-C552A2E275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1" name="Picture 23">
              <a:extLst>
                <a:ext uri="{FF2B5EF4-FFF2-40B4-BE49-F238E27FC236}">
                  <a16:creationId xmlns:a16="http://schemas.microsoft.com/office/drawing/2014/main" id="{E470D1C8-2129-492E-83E0-25BDB2E16C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B1C151C-B185-4CE9-ABC6-F96C7A171757}"/>
              </a:ext>
            </a:extLst>
          </p:cNvPr>
          <p:cNvGrpSpPr/>
          <p:nvPr/>
        </p:nvGrpSpPr>
        <p:grpSpPr>
          <a:xfrm>
            <a:off x="7740029" y="1495661"/>
            <a:ext cx="2416772" cy="174822"/>
            <a:chOff x="5948968" y="5529580"/>
            <a:chExt cx="2416772" cy="174822"/>
          </a:xfrm>
        </p:grpSpPr>
        <p:pic>
          <p:nvPicPr>
            <p:cNvPr id="954" name="Picture 953">
              <a:extLst>
                <a:ext uri="{FF2B5EF4-FFF2-40B4-BE49-F238E27FC236}">
                  <a16:creationId xmlns:a16="http://schemas.microsoft.com/office/drawing/2014/main" id="{D994BFE1-C5E4-44BD-B56A-D6006D0A91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5" name="Picture 954">
              <a:extLst>
                <a:ext uri="{FF2B5EF4-FFF2-40B4-BE49-F238E27FC236}">
                  <a16:creationId xmlns:a16="http://schemas.microsoft.com/office/drawing/2014/main" id="{ABFE642B-9280-43D5-9EE2-D0496E89B2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955">
              <a:extLst>
                <a:ext uri="{FF2B5EF4-FFF2-40B4-BE49-F238E27FC236}">
                  <a16:creationId xmlns:a16="http://schemas.microsoft.com/office/drawing/2014/main" id="{FAD0F114-A12A-4AB1-AF52-884D7182F3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956">
              <a:extLst>
                <a:ext uri="{FF2B5EF4-FFF2-40B4-BE49-F238E27FC236}">
                  <a16:creationId xmlns:a16="http://schemas.microsoft.com/office/drawing/2014/main" id="{063914C8-8ECD-49BD-ABB4-A193FA51F0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957">
              <a:extLst>
                <a:ext uri="{FF2B5EF4-FFF2-40B4-BE49-F238E27FC236}">
                  <a16:creationId xmlns:a16="http://schemas.microsoft.com/office/drawing/2014/main" id="{E92BED8E-FDF3-48DC-8E5C-849CE6C2B5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958">
              <a:extLst>
                <a:ext uri="{FF2B5EF4-FFF2-40B4-BE49-F238E27FC236}">
                  <a16:creationId xmlns:a16="http://schemas.microsoft.com/office/drawing/2014/main" id="{0D866EB3-B6C0-43A7-A467-28A3BBCE6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5252653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4.81481E-6 L 3.75E-6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-0.00039 0.3460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33333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59259E-6 L -0.00039 0.2583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85185E-6 L 3.75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7 L 3.75E-6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3.75E-6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7037E-7 L 3.54167E-6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7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9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8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8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2.96296E-6 L -0.14492 0.00277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53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755 – 90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2DBEAA7-E4E3-4265-A628-58D7024A5CA8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DAE9601B-98EF-42B5-AEB9-42B4089320C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1" name="Picture 14">
                <a:extLst>
                  <a:ext uri="{FF2B5EF4-FFF2-40B4-BE49-F238E27FC236}">
                    <a16:creationId xmlns:a16="http://schemas.microsoft.com/office/drawing/2014/main" id="{0E9DA00A-7510-4630-A4D8-9F3CB3BA5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5">
                <a:extLst>
                  <a:ext uri="{FF2B5EF4-FFF2-40B4-BE49-F238E27FC236}">
                    <a16:creationId xmlns:a16="http://schemas.microsoft.com/office/drawing/2014/main" id="{0B2AAEF2-2F5C-4F20-9DA3-984246029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6">
                <a:extLst>
                  <a:ext uri="{FF2B5EF4-FFF2-40B4-BE49-F238E27FC236}">
                    <a16:creationId xmlns:a16="http://schemas.microsoft.com/office/drawing/2014/main" id="{E8269251-4E4D-40DE-B61F-C4F874E19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7">
                <a:extLst>
                  <a:ext uri="{FF2B5EF4-FFF2-40B4-BE49-F238E27FC236}">
                    <a16:creationId xmlns:a16="http://schemas.microsoft.com/office/drawing/2014/main" id="{45CE8AF2-8FFB-44EB-8D52-B146710B5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8">
                <a:extLst>
                  <a:ext uri="{FF2B5EF4-FFF2-40B4-BE49-F238E27FC236}">
                    <a16:creationId xmlns:a16="http://schemas.microsoft.com/office/drawing/2014/main" id="{6DD4DF75-8839-4499-AB7C-EB98821C3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9">
                <a:extLst>
                  <a:ext uri="{FF2B5EF4-FFF2-40B4-BE49-F238E27FC236}">
                    <a16:creationId xmlns:a16="http://schemas.microsoft.com/office/drawing/2014/main" id="{5C034246-DB6D-49AA-920F-93A9B7388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0">
                <a:extLst>
                  <a:ext uri="{FF2B5EF4-FFF2-40B4-BE49-F238E27FC236}">
                    <a16:creationId xmlns:a16="http://schemas.microsoft.com/office/drawing/2014/main" id="{17727E67-EF0C-488C-9FFE-4A0EED942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1">
                <a:extLst>
                  <a:ext uri="{FF2B5EF4-FFF2-40B4-BE49-F238E27FC236}">
                    <a16:creationId xmlns:a16="http://schemas.microsoft.com/office/drawing/2014/main" id="{7E590D5D-E77B-4407-8E0D-32AB2516A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2">
                <a:extLst>
                  <a:ext uri="{FF2B5EF4-FFF2-40B4-BE49-F238E27FC236}">
                    <a16:creationId xmlns:a16="http://schemas.microsoft.com/office/drawing/2014/main" id="{C26BF059-6CAE-4DA9-9874-CD4837533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3">
                <a:extLst>
                  <a:ext uri="{FF2B5EF4-FFF2-40B4-BE49-F238E27FC236}">
                    <a16:creationId xmlns:a16="http://schemas.microsoft.com/office/drawing/2014/main" id="{13813986-A214-4372-B8CD-51E4DCDA0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4B095CD5-5A4C-4995-AD4E-CF24EDE1563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1" name="Picture 14">
                <a:extLst>
                  <a:ext uri="{FF2B5EF4-FFF2-40B4-BE49-F238E27FC236}">
                    <a16:creationId xmlns:a16="http://schemas.microsoft.com/office/drawing/2014/main" id="{EABD65D1-D8A6-495D-B186-E54BB4F96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5">
                <a:extLst>
                  <a:ext uri="{FF2B5EF4-FFF2-40B4-BE49-F238E27FC236}">
                    <a16:creationId xmlns:a16="http://schemas.microsoft.com/office/drawing/2014/main" id="{E224028F-F6CC-44FA-B979-AFAE552C1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6">
                <a:extLst>
                  <a:ext uri="{FF2B5EF4-FFF2-40B4-BE49-F238E27FC236}">
                    <a16:creationId xmlns:a16="http://schemas.microsoft.com/office/drawing/2014/main" id="{219992D3-5F71-4DB9-A161-05EA83E47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7">
                <a:extLst>
                  <a:ext uri="{FF2B5EF4-FFF2-40B4-BE49-F238E27FC236}">
                    <a16:creationId xmlns:a16="http://schemas.microsoft.com/office/drawing/2014/main" id="{3F513881-58BE-46A7-A5FD-3E46FBA49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8">
                <a:extLst>
                  <a:ext uri="{FF2B5EF4-FFF2-40B4-BE49-F238E27FC236}">
                    <a16:creationId xmlns:a16="http://schemas.microsoft.com/office/drawing/2014/main" id="{D1D3B097-F025-4C65-A014-7BEC162AF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9">
                <a:extLst>
                  <a:ext uri="{FF2B5EF4-FFF2-40B4-BE49-F238E27FC236}">
                    <a16:creationId xmlns:a16="http://schemas.microsoft.com/office/drawing/2014/main" id="{F26DCD70-271D-4042-A3B0-8A1854935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0">
                <a:extLst>
                  <a:ext uri="{FF2B5EF4-FFF2-40B4-BE49-F238E27FC236}">
                    <a16:creationId xmlns:a16="http://schemas.microsoft.com/office/drawing/2014/main" id="{8D3F713D-3104-4E1E-A70A-2D9AB38BE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1">
                <a:extLst>
                  <a:ext uri="{FF2B5EF4-FFF2-40B4-BE49-F238E27FC236}">
                    <a16:creationId xmlns:a16="http://schemas.microsoft.com/office/drawing/2014/main" id="{9E30379C-4A93-4BE9-B7FF-0CCB3F4B4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2">
                <a:extLst>
                  <a:ext uri="{FF2B5EF4-FFF2-40B4-BE49-F238E27FC236}">
                    <a16:creationId xmlns:a16="http://schemas.microsoft.com/office/drawing/2014/main" id="{10894882-7465-455C-9596-5B9C1F36F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3">
                <a:extLst>
                  <a:ext uri="{FF2B5EF4-FFF2-40B4-BE49-F238E27FC236}">
                    <a16:creationId xmlns:a16="http://schemas.microsoft.com/office/drawing/2014/main" id="{616DDAC8-6187-4A18-BBFB-5E553A95A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0E51BA58-A9BD-4C64-B07E-C833973C264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1" name="Picture 14">
                <a:extLst>
                  <a:ext uri="{FF2B5EF4-FFF2-40B4-BE49-F238E27FC236}">
                    <a16:creationId xmlns:a16="http://schemas.microsoft.com/office/drawing/2014/main" id="{CB2E4071-AA2A-4BEE-B0B9-6E58F1DEE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5">
                <a:extLst>
                  <a:ext uri="{FF2B5EF4-FFF2-40B4-BE49-F238E27FC236}">
                    <a16:creationId xmlns:a16="http://schemas.microsoft.com/office/drawing/2014/main" id="{04933F9E-3FF6-431B-84A9-F57154562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6">
                <a:extLst>
                  <a:ext uri="{FF2B5EF4-FFF2-40B4-BE49-F238E27FC236}">
                    <a16:creationId xmlns:a16="http://schemas.microsoft.com/office/drawing/2014/main" id="{F8D48D00-C7E5-4894-AFAC-711D1F6FF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7">
                <a:extLst>
                  <a:ext uri="{FF2B5EF4-FFF2-40B4-BE49-F238E27FC236}">
                    <a16:creationId xmlns:a16="http://schemas.microsoft.com/office/drawing/2014/main" id="{C0C7AC1F-7BAC-4188-BFF4-09C6C6CCF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8">
                <a:extLst>
                  <a:ext uri="{FF2B5EF4-FFF2-40B4-BE49-F238E27FC236}">
                    <a16:creationId xmlns:a16="http://schemas.microsoft.com/office/drawing/2014/main" id="{8E0E84A9-CF74-4BA7-A964-001E69798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9">
                <a:extLst>
                  <a:ext uri="{FF2B5EF4-FFF2-40B4-BE49-F238E27FC236}">
                    <a16:creationId xmlns:a16="http://schemas.microsoft.com/office/drawing/2014/main" id="{717CE48C-09CC-4FA4-B0C4-620D5C7B7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0">
                <a:extLst>
                  <a:ext uri="{FF2B5EF4-FFF2-40B4-BE49-F238E27FC236}">
                    <a16:creationId xmlns:a16="http://schemas.microsoft.com/office/drawing/2014/main" id="{C5954A9B-7419-44B8-B8A3-63E883DC3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1">
                <a:extLst>
                  <a:ext uri="{FF2B5EF4-FFF2-40B4-BE49-F238E27FC236}">
                    <a16:creationId xmlns:a16="http://schemas.microsoft.com/office/drawing/2014/main" id="{72FAEE1C-610D-4D33-B5F8-AE9142E4D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2">
                <a:extLst>
                  <a:ext uri="{FF2B5EF4-FFF2-40B4-BE49-F238E27FC236}">
                    <a16:creationId xmlns:a16="http://schemas.microsoft.com/office/drawing/2014/main" id="{7E39CB32-CAC8-42E2-AC1D-97192BEEB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3">
                <a:extLst>
                  <a:ext uri="{FF2B5EF4-FFF2-40B4-BE49-F238E27FC236}">
                    <a16:creationId xmlns:a16="http://schemas.microsoft.com/office/drawing/2014/main" id="{44D75D44-46A8-4B2E-A8A6-A800B15D3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D7E6FB7D-4AC6-40AA-9014-40F8FE9053D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1" name="Picture 14">
                <a:extLst>
                  <a:ext uri="{FF2B5EF4-FFF2-40B4-BE49-F238E27FC236}">
                    <a16:creationId xmlns:a16="http://schemas.microsoft.com/office/drawing/2014/main" id="{932AB1A8-9E20-41CA-A294-228AB40DD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5">
                <a:extLst>
                  <a:ext uri="{FF2B5EF4-FFF2-40B4-BE49-F238E27FC236}">
                    <a16:creationId xmlns:a16="http://schemas.microsoft.com/office/drawing/2014/main" id="{19DF0F33-2066-408D-88A3-352BDC9D0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6">
                <a:extLst>
                  <a:ext uri="{FF2B5EF4-FFF2-40B4-BE49-F238E27FC236}">
                    <a16:creationId xmlns:a16="http://schemas.microsoft.com/office/drawing/2014/main" id="{16826793-1476-46F8-A185-FA73197C0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7">
                <a:extLst>
                  <a:ext uri="{FF2B5EF4-FFF2-40B4-BE49-F238E27FC236}">
                    <a16:creationId xmlns:a16="http://schemas.microsoft.com/office/drawing/2014/main" id="{16A66D4D-D113-4409-AD3F-580647F99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8">
                <a:extLst>
                  <a:ext uri="{FF2B5EF4-FFF2-40B4-BE49-F238E27FC236}">
                    <a16:creationId xmlns:a16="http://schemas.microsoft.com/office/drawing/2014/main" id="{01258244-E12B-41C8-8FBF-A1BA3F401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9">
                <a:extLst>
                  <a:ext uri="{FF2B5EF4-FFF2-40B4-BE49-F238E27FC236}">
                    <a16:creationId xmlns:a16="http://schemas.microsoft.com/office/drawing/2014/main" id="{1A544CC2-C01B-4439-B07B-812DF693A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0">
                <a:extLst>
                  <a:ext uri="{FF2B5EF4-FFF2-40B4-BE49-F238E27FC236}">
                    <a16:creationId xmlns:a16="http://schemas.microsoft.com/office/drawing/2014/main" id="{6B706E03-137B-4EB1-BF60-6A647FD77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1">
                <a:extLst>
                  <a:ext uri="{FF2B5EF4-FFF2-40B4-BE49-F238E27FC236}">
                    <a16:creationId xmlns:a16="http://schemas.microsoft.com/office/drawing/2014/main" id="{F2ABA97B-317A-47C6-8628-C903B8886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2">
                <a:extLst>
                  <a:ext uri="{FF2B5EF4-FFF2-40B4-BE49-F238E27FC236}">
                    <a16:creationId xmlns:a16="http://schemas.microsoft.com/office/drawing/2014/main" id="{C6D56367-FE7A-4170-ACC7-85489890E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3">
                <a:extLst>
                  <a:ext uri="{FF2B5EF4-FFF2-40B4-BE49-F238E27FC236}">
                    <a16:creationId xmlns:a16="http://schemas.microsoft.com/office/drawing/2014/main" id="{E26AE4D0-F7BC-4C5A-9145-47D29F91D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BCB34BDD-D47D-4B38-97ED-ECF93318736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1" name="Picture 14">
                <a:extLst>
                  <a:ext uri="{FF2B5EF4-FFF2-40B4-BE49-F238E27FC236}">
                    <a16:creationId xmlns:a16="http://schemas.microsoft.com/office/drawing/2014/main" id="{E018D283-48F3-4B4E-8E88-DD436FEA7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5">
                <a:extLst>
                  <a:ext uri="{FF2B5EF4-FFF2-40B4-BE49-F238E27FC236}">
                    <a16:creationId xmlns:a16="http://schemas.microsoft.com/office/drawing/2014/main" id="{AB1F9D84-E985-4E60-8E6D-AE14EE266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6">
                <a:extLst>
                  <a:ext uri="{FF2B5EF4-FFF2-40B4-BE49-F238E27FC236}">
                    <a16:creationId xmlns:a16="http://schemas.microsoft.com/office/drawing/2014/main" id="{D3BB7F58-E046-45C7-BA6A-77C98B268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7">
                <a:extLst>
                  <a:ext uri="{FF2B5EF4-FFF2-40B4-BE49-F238E27FC236}">
                    <a16:creationId xmlns:a16="http://schemas.microsoft.com/office/drawing/2014/main" id="{D954FF9F-8174-4F3B-BB83-3B896504F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8">
                <a:extLst>
                  <a:ext uri="{FF2B5EF4-FFF2-40B4-BE49-F238E27FC236}">
                    <a16:creationId xmlns:a16="http://schemas.microsoft.com/office/drawing/2014/main" id="{E583D42D-839A-4B27-928A-2E20123BB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9">
                <a:extLst>
                  <a:ext uri="{FF2B5EF4-FFF2-40B4-BE49-F238E27FC236}">
                    <a16:creationId xmlns:a16="http://schemas.microsoft.com/office/drawing/2014/main" id="{65B28CFF-39F4-4166-B478-134F19A35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0">
                <a:extLst>
                  <a:ext uri="{FF2B5EF4-FFF2-40B4-BE49-F238E27FC236}">
                    <a16:creationId xmlns:a16="http://schemas.microsoft.com/office/drawing/2014/main" id="{1C9D6BA9-3725-4455-A16F-01FB0F6F9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1">
                <a:extLst>
                  <a:ext uri="{FF2B5EF4-FFF2-40B4-BE49-F238E27FC236}">
                    <a16:creationId xmlns:a16="http://schemas.microsoft.com/office/drawing/2014/main" id="{BCA49BA7-A791-4A46-AB16-1871E4C4B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2">
                <a:extLst>
                  <a:ext uri="{FF2B5EF4-FFF2-40B4-BE49-F238E27FC236}">
                    <a16:creationId xmlns:a16="http://schemas.microsoft.com/office/drawing/2014/main" id="{76439FB5-9C0F-43BB-91DF-29FB94653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3">
                <a:extLst>
                  <a:ext uri="{FF2B5EF4-FFF2-40B4-BE49-F238E27FC236}">
                    <a16:creationId xmlns:a16="http://schemas.microsoft.com/office/drawing/2014/main" id="{385A867E-5A5B-43F3-87D0-A80CE99B0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79C90D4D-5132-4B2A-BC87-A97D58095D8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1" name="Picture 14">
                <a:extLst>
                  <a:ext uri="{FF2B5EF4-FFF2-40B4-BE49-F238E27FC236}">
                    <a16:creationId xmlns:a16="http://schemas.microsoft.com/office/drawing/2014/main" id="{82D5C69F-8EC1-4BC4-9238-A30CEF48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5">
                <a:extLst>
                  <a:ext uri="{FF2B5EF4-FFF2-40B4-BE49-F238E27FC236}">
                    <a16:creationId xmlns:a16="http://schemas.microsoft.com/office/drawing/2014/main" id="{A7022159-973A-45C6-9BE5-E4AE44A36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6">
                <a:extLst>
                  <a:ext uri="{FF2B5EF4-FFF2-40B4-BE49-F238E27FC236}">
                    <a16:creationId xmlns:a16="http://schemas.microsoft.com/office/drawing/2014/main" id="{AD872E20-83E6-4E4B-8171-B5FC18594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7">
                <a:extLst>
                  <a:ext uri="{FF2B5EF4-FFF2-40B4-BE49-F238E27FC236}">
                    <a16:creationId xmlns:a16="http://schemas.microsoft.com/office/drawing/2014/main" id="{4A8DA69D-8398-488B-9D3B-D92D48F7C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8">
                <a:extLst>
                  <a:ext uri="{FF2B5EF4-FFF2-40B4-BE49-F238E27FC236}">
                    <a16:creationId xmlns:a16="http://schemas.microsoft.com/office/drawing/2014/main" id="{F2C3F0B7-049E-4BA0-BB45-84D53660B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9">
                <a:extLst>
                  <a:ext uri="{FF2B5EF4-FFF2-40B4-BE49-F238E27FC236}">
                    <a16:creationId xmlns:a16="http://schemas.microsoft.com/office/drawing/2014/main" id="{8A073822-C241-45F0-971A-111DF7D9F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0">
                <a:extLst>
                  <a:ext uri="{FF2B5EF4-FFF2-40B4-BE49-F238E27FC236}">
                    <a16:creationId xmlns:a16="http://schemas.microsoft.com/office/drawing/2014/main" id="{68941811-2EAF-4597-92B0-8E6D2C59E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1">
                <a:extLst>
                  <a:ext uri="{FF2B5EF4-FFF2-40B4-BE49-F238E27FC236}">
                    <a16:creationId xmlns:a16="http://schemas.microsoft.com/office/drawing/2014/main" id="{838C02B7-6B48-4C8A-8A4C-10F6814A3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2">
                <a:extLst>
                  <a:ext uri="{FF2B5EF4-FFF2-40B4-BE49-F238E27FC236}">
                    <a16:creationId xmlns:a16="http://schemas.microsoft.com/office/drawing/2014/main" id="{ADFD2A05-E08B-4D85-B70F-FE765AEEE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3">
                <a:extLst>
                  <a:ext uri="{FF2B5EF4-FFF2-40B4-BE49-F238E27FC236}">
                    <a16:creationId xmlns:a16="http://schemas.microsoft.com/office/drawing/2014/main" id="{CF761C79-90C1-4E8C-8A0B-BB72CF6CC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C3552013-0741-4A59-B571-9AE3C2398B5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1" name="Picture 14">
                <a:extLst>
                  <a:ext uri="{FF2B5EF4-FFF2-40B4-BE49-F238E27FC236}">
                    <a16:creationId xmlns:a16="http://schemas.microsoft.com/office/drawing/2014/main" id="{73AEB68B-3EBB-4DC5-9FE0-C82BF0FBD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5">
                <a:extLst>
                  <a:ext uri="{FF2B5EF4-FFF2-40B4-BE49-F238E27FC236}">
                    <a16:creationId xmlns:a16="http://schemas.microsoft.com/office/drawing/2014/main" id="{DBFC239D-BC53-431B-9D14-5F2CD158C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6">
                <a:extLst>
                  <a:ext uri="{FF2B5EF4-FFF2-40B4-BE49-F238E27FC236}">
                    <a16:creationId xmlns:a16="http://schemas.microsoft.com/office/drawing/2014/main" id="{1F399577-A8D2-4DA5-A44A-2D67D7987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7">
                <a:extLst>
                  <a:ext uri="{FF2B5EF4-FFF2-40B4-BE49-F238E27FC236}">
                    <a16:creationId xmlns:a16="http://schemas.microsoft.com/office/drawing/2014/main" id="{27B289B2-B9E8-4AB4-85B9-30BBAAD0B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8">
                <a:extLst>
                  <a:ext uri="{FF2B5EF4-FFF2-40B4-BE49-F238E27FC236}">
                    <a16:creationId xmlns:a16="http://schemas.microsoft.com/office/drawing/2014/main" id="{0A2DB3C0-0233-43E4-A14D-3957B1094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9">
                <a:extLst>
                  <a:ext uri="{FF2B5EF4-FFF2-40B4-BE49-F238E27FC236}">
                    <a16:creationId xmlns:a16="http://schemas.microsoft.com/office/drawing/2014/main" id="{62D83D45-0AF5-4D20-81DD-5DDF04F38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0">
                <a:extLst>
                  <a:ext uri="{FF2B5EF4-FFF2-40B4-BE49-F238E27FC236}">
                    <a16:creationId xmlns:a16="http://schemas.microsoft.com/office/drawing/2014/main" id="{A9A8BF25-6DF5-422A-8BFB-009506FF2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1">
                <a:extLst>
                  <a:ext uri="{FF2B5EF4-FFF2-40B4-BE49-F238E27FC236}">
                    <a16:creationId xmlns:a16="http://schemas.microsoft.com/office/drawing/2014/main" id="{627FC92B-101D-40C5-97A7-829C99BED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2">
                <a:extLst>
                  <a:ext uri="{FF2B5EF4-FFF2-40B4-BE49-F238E27FC236}">
                    <a16:creationId xmlns:a16="http://schemas.microsoft.com/office/drawing/2014/main" id="{8DF051BF-5EE2-48DF-A567-F52CB459D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3">
                <a:extLst>
                  <a:ext uri="{FF2B5EF4-FFF2-40B4-BE49-F238E27FC236}">
                    <a16:creationId xmlns:a16="http://schemas.microsoft.com/office/drawing/2014/main" id="{B5E07D46-68D6-496E-8B5A-D4C41FC9E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4EBC3931-728B-46E0-9837-61FC1CD9C99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1" name="Picture 14">
                <a:extLst>
                  <a:ext uri="{FF2B5EF4-FFF2-40B4-BE49-F238E27FC236}">
                    <a16:creationId xmlns:a16="http://schemas.microsoft.com/office/drawing/2014/main" id="{3457C959-9924-4757-B11F-96169C3B8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5">
                <a:extLst>
                  <a:ext uri="{FF2B5EF4-FFF2-40B4-BE49-F238E27FC236}">
                    <a16:creationId xmlns:a16="http://schemas.microsoft.com/office/drawing/2014/main" id="{8B9021E2-1C2A-4CEA-8540-1088838A3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6">
                <a:extLst>
                  <a:ext uri="{FF2B5EF4-FFF2-40B4-BE49-F238E27FC236}">
                    <a16:creationId xmlns:a16="http://schemas.microsoft.com/office/drawing/2014/main" id="{899063BA-949B-4B99-9995-B41C5E87F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7">
                <a:extLst>
                  <a:ext uri="{FF2B5EF4-FFF2-40B4-BE49-F238E27FC236}">
                    <a16:creationId xmlns:a16="http://schemas.microsoft.com/office/drawing/2014/main" id="{0B57CFF0-109C-4C3B-AC05-F68C60874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8">
                <a:extLst>
                  <a:ext uri="{FF2B5EF4-FFF2-40B4-BE49-F238E27FC236}">
                    <a16:creationId xmlns:a16="http://schemas.microsoft.com/office/drawing/2014/main" id="{3EF45F3E-749E-43A1-BCA8-16FF742B3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9">
                <a:extLst>
                  <a:ext uri="{FF2B5EF4-FFF2-40B4-BE49-F238E27FC236}">
                    <a16:creationId xmlns:a16="http://schemas.microsoft.com/office/drawing/2014/main" id="{30758704-5A84-44AD-B5A3-C4ED84504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0">
                <a:extLst>
                  <a:ext uri="{FF2B5EF4-FFF2-40B4-BE49-F238E27FC236}">
                    <a16:creationId xmlns:a16="http://schemas.microsoft.com/office/drawing/2014/main" id="{4BEF3F2F-DF26-4591-8C99-8AFFB2F69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1">
                <a:extLst>
                  <a:ext uri="{FF2B5EF4-FFF2-40B4-BE49-F238E27FC236}">
                    <a16:creationId xmlns:a16="http://schemas.microsoft.com/office/drawing/2014/main" id="{8CE4B419-737F-456B-8162-D13A7F8A8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2">
                <a:extLst>
                  <a:ext uri="{FF2B5EF4-FFF2-40B4-BE49-F238E27FC236}">
                    <a16:creationId xmlns:a16="http://schemas.microsoft.com/office/drawing/2014/main" id="{64F06450-1216-4B7D-A121-97D167535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3">
                <a:extLst>
                  <a:ext uri="{FF2B5EF4-FFF2-40B4-BE49-F238E27FC236}">
                    <a16:creationId xmlns:a16="http://schemas.microsoft.com/office/drawing/2014/main" id="{6995D393-BF6C-4044-81D8-72EB20A48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35A19824-8E08-4C99-B474-288D999E292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1" name="Picture 14">
                <a:extLst>
                  <a:ext uri="{FF2B5EF4-FFF2-40B4-BE49-F238E27FC236}">
                    <a16:creationId xmlns:a16="http://schemas.microsoft.com/office/drawing/2014/main" id="{8699D51B-E288-49CF-85B3-3696D8055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5">
                <a:extLst>
                  <a:ext uri="{FF2B5EF4-FFF2-40B4-BE49-F238E27FC236}">
                    <a16:creationId xmlns:a16="http://schemas.microsoft.com/office/drawing/2014/main" id="{C77F9180-91E6-445A-AAC1-07E677350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6">
                <a:extLst>
                  <a:ext uri="{FF2B5EF4-FFF2-40B4-BE49-F238E27FC236}">
                    <a16:creationId xmlns:a16="http://schemas.microsoft.com/office/drawing/2014/main" id="{A577A927-C3D8-44CF-B9D6-2E3A2382F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7">
                <a:extLst>
                  <a:ext uri="{FF2B5EF4-FFF2-40B4-BE49-F238E27FC236}">
                    <a16:creationId xmlns:a16="http://schemas.microsoft.com/office/drawing/2014/main" id="{7E2AE012-969E-4B19-B501-DE381640D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8">
                <a:extLst>
                  <a:ext uri="{FF2B5EF4-FFF2-40B4-BE49-F238E27FC236}">
                    <a16:creationId xmlns:a16="http://schemas.microsoft.com/office/drawing/2014/main" id="{4B1B2812-6048-4371-B6A9-CC2B76EDC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19">
                <a:extLst>
                  <a:ext uri="{FF2B5EF4-FFF2-40B4-BE49-F238E27FC236}">
                    <a16:creationId xmlns:a16="http://schemas.microsoft.com/office/drawing/2014/main" id="{E2239251-7C60-420E-8018-E8C1BCB11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0">
                <a:extLst>
                  <a:ext uri="{FF2B5EF4-FFF2-40B4-BE49-F238E27FC236}">
                    <a16:creationId xmlns:a16="http://schemas.microsoft.com/office/drawing/2014/main" id="{00F5733B-2409-4EF1-A90E-63A416FAB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1">
                <a:extLst>
                  <a:ext uri="{FF2B5EF4-FFF2-40B4-BE49-F238E27FC236}">
                    <a16:creationId xmlns:a16="http://schemas.microsoft.com/office/drawing/2014/main" id="{D8A5CCDF-1A81-4722-AB3D-A15B3684F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2">
                <a:extLst>
                  <a:ext uri="{FF2B5EF4-FFF2-40B4-BE49-F238E27FC236}">
                    <a16:creationId xmlns:a16="http://schemas.microsoft.com/office/drawing/2014/main" id="{6D6FA9D6-DA16-4B28-98A8-7F9094801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23">
                <a:extLst>
                  <a:ext uri="{FF2B5EF4-FFF2-40B4-BE49-F238E27FC236}">
                    <a16:creationId xmlns:a16="http://schemas.microsoft.com/office/drawing/2014/main" id="{DBB42583-A049-4693-ABD0-976BA2165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FF6C5935-E013-496B-9397-F61A0F106FD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1AD7047C-6C3C-4E8B-8F85-6B98B8393A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B0FA840C-0B3A-47B1-A804-40EF6FA86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F3FD1821-BDAB-4D17-A0EC-567F4ACEF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10ABD61A-17B2-4C6F-A774-E1A0FCB2B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8">
                <a:extLst>
                  <a:ext uri="{FF2B5EF4-FFF2-40B4-BE49-F238E27FC236}">
                    <a16:creationId xmlns:a16="http://schemas.microsoft.com/office/drawing/2014/main" id="{15E05522-DE9F-4899-9154-1184A597A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62A17E37-F34C-4F4E-87C2-379116138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0">
                <a:extLst>
                  <a:ext uri="{FF2B5EF4-FFF2-40B4-BE49-F238E27FC236}">
                    <a16:creationId xmlns:a16="http://schemas.microsoft.com/office/drawing/2014/main" id="{9C0FACCB-FB46-461A-B0A3-B7D778636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1">
                <a:extLst>
                  <a:ext uri="{FF2B5EF4-FFF2-40B4-BE49-F238E27FC236}">
                    <a16:creationId xmlns:a16="http://schemas.microsoft.com/office/drawing/2014/main" id="{BEFFB18A-185A-4906-8A56-BF82F8A95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2">
                <a:extLst>
                  <a:ext uri="{FF2B5EF4-FFF2-40B4-BE49-F238E27FC236}">
                    <a16:creationId xmlns:a16="http://schemas.microsoft.com/office/drawing/2014/main" id="{D9E206BE-EE45-485B-8F92-73519D487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23">
                <a:extLst>
                  <a:ext uri="{FF2B5EF4-FFF2-40B4-BE49-F238E27FC236}">
                    <a16:creationId xmlns:a16="http://schemas.microsoft.com/office/drawing/2014/main" id="{8CB22F27-584A-42A5-B904-E0924E05A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8F01749-298D-4D5E-AF19-1BDAE43F878A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2BE1CED8-E306-47CB-84E8-BC9741F345A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2" name="Picture 14">
                <a:extLst>
                  <a:ext uri="{FF2B5EF4-FFF2-40B4-BE49-F238E27FC236}">
                    <a16:creationId xmlns:a16="http://schemas.microsoft.com/office/drawing/2014/main" id="{DA71C272-68DA-4C73-9ADB-94ED311A1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5">
                <a:extLst>
                  <a:ext uri="{FF2B5EF4-FFF2-40B4-BE49-F238E27FC236}">
                    <a16:creationId xmlns:a16="http://schemas.microsoft.com/office/drawing/2014/main" id="{CB2025D5-81AA-4CAF-8406-7EC96ACEB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6">
                <a:extLst>
                  <a:ext uri="{FF2B5EF4-FFF2-40B4-BE49-F238E27FC236}">
                    <a16:creationId xmlns:a16="http://schemas.microsoft.com/office/drawing/2014/main" id="{FDBCD4A2-A728-4167-AF6A-B614359AA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7">
                <a:extLst>
                  <a:ext uri="{FF2B5EF4-FFF2-40B4-BE49-F238E27FC236}">
                    <a16:creationId xmlns:a16="http://schemas.microsoft.com/office/drawing/2014/main" id="{F881E45B-06FB-4AFC-8734-2C77FE6C4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8">
                <a:extLst>
                  <a:ext uri="{FF2B5EF4-FFF2-40B4-BE49-F238E27FC236}">
                    <a16:creationId xmlns:a16="http://schemas.microsoft.com/office/drawing/2014/main" id="{29DAC493-2FE4-4D81-B3BB-22E6F2EB85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9">
                <a:extLst>
                  <a:ext uri="{FF2B5EF4-FFF2-40B4-BE49-F238E27FC236}">
                    <a16:creationId xmlns:a16="http://schemas.microsoft.com/office/drawing/2014/main" id="{41D75DFB-A248-417B-9E8E-8FEB9B063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0">
                <a:extLst>
                  <a:ext uri="{FF2B5EF4-FFF2-40B4-BE49-F238E27FC236}">
                    <a16:creationId xmlns:a16="http://schemas.microsoft.com/office/drawing/2014/main" id="{230BD346-CFEC-4D84-AA12-2F4C80164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1">
                <a:extLst>
                  <a:ext uri="{FF2B5EF4-FFF2-40B4-BE49-F238E27FC236}">
                    <a16:creationId xmlns:a16="http://schemas.microsoft.com/office/drawing/2014/main" id="{285A02B1-D80F-48F0-8C24-AFC39CA11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2">
                <a:extLst>
                  <a:ext uri="{FF2B5EF4-FFF2-40B4-BE49-F238E27FC236}">
                    <a16:creationId xmlns:a16="http://schemas.microsoft.com/office/drawing/2014/main" id="{6662392B-0E33-4A83-90F8-213F844AE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3">
                <a:extLst>
                  <a:ext uri="{FF2B5EF4-FFF2-40B4-BE49-F238E27FC236}">
                    <a16:creationId xmlns:a16="http://schemas.microsoft.com/office/drawing/2014/main" id="{E4C702DF-9825-497B-9AAE-E95DE051D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F4241873-6FE0-430D-98A1-237C79D79B0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2" name="Picture 14">
                <a:extLst>
                  <a:ext uri="{FF2B5EF4-FFF2-40B4-BE49-F238E27FC236}">
                    <a16:creationId xmlns:a16="http://schemas.microsoft.com/office/drawing/2014/main" id="{484B787A-0AC3-434F-B56D-D249F9905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5">
                <a:extLst>
                  <a:ext uri="{FF2B5EF4-FFF2-40B4-BE49-F238E27FC236}">
                    <a16:creationId xmlns:a16="http://schemas.microsoft.com/office/drawing/2014/main" id="{EC0DBCB4-73E7-4CB1-85F4-C83A0A3A9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6">
                <a:extLst>
                  <a:ext uri="{FF2B5EF4-FFF2-40B4-BE49-F238E27FC236}">
                    <a16:creationId xmlns:a16="http://schemas.microsoft.com/office/drawing/2014/main" id="{F59DBF28-3ACE-415A-A410-951D24B22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7">
                <a:extLst>
                  <a:ext uri="{FF2B5EF4-FFF2-40B4-BE49-F238E27FC236}">
                    <a16:creationId xmlns:a16="http://schemas.microsoft.com/office/drawing/2014/main" id="{56999CA5-8724-4E07-9BF0-2B47DD54D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8">
                <a:extLst>
                  <a:ext uri="{FF2B5EF4-FFF2-40B4-BE49-F238E27FC236}">
                    <a16:creationId xmlns:a16="http://schemas.microsoft.com/office/drawing/2014/main" id="{A7129C4A-1FBC-41E2-A5DD-A33A885E7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9">
                <a:extLst>
                  <a:ext uri="{FF2B5EF4-FFF2-40B4-BE49-F238E27FC236}">
                    <a16:creationId xmlns:a16="http://schemas.microsoft.com/office/drawing/2014/main" id="{5ED04C29-D0B6-43C4-B352-4337D7D94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0">
                <a:extLst>
                  <a:ext uri="{FF2B5EF4-FFF2-40B4-BE49-F238E27FC236}">
                    <a16:creationId xmlns:a16="http://schemas.microsoft.com/office/drawing/2014/main" id="{D669853C-9CF3-4AAA-AFCD-DBE9C094D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1">
                <a:extLst>
                  <a:ext uri="{FF2B5EF4-FFF2-40B4-BE49-F238E27FC236}">
                    <a16:creationId xmlns:a16="http://schemas.microsoft.com/office/drawing/2014/main" id="{86A0503A-A035-48DE-BFA5-031CC4C91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2">
                <a:extLst>
                  <a:ext uri="{FF2B5EF4-FFF2-40B4-BE49-F238E27FC236}">
                    <a16:creationId xmlns:a16="http://schemas.microsoft.com/office/drawing/2014/main" id="{FB86E0B3-8240-4ADF-8B7E-EEFD609A7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3">
                <a:extLst>
                  <a:ext uri="{FF2B5EF4-FFF2-40B4-BE49-F238E27FC236}">
                    <a16:creationId xmlns:a16="http://schemas.microsoft.com/office/drawing/2014/main" id="{EB307E41-7A64-4485-B3BE-63166A320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4D02EA3C-24DF-482A-8A27-FA8212AB554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2" name="Picture 14">
                <a:extLst>
                  <a:ext uri="{FF2B5EF4-FFF2-40B4-BE49-F238E27FC236}">
                    <a16:creationId xmlns:a16="http://schemas.microsoft.com/office/drawing/2014/main" id="{A2E6A0D7-6ACE-4B5A-A7BA-32DBAE4D1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5">
                <a:extLst>
                  <a:ext uri="{FF2B5EF4-FFF2-40B4-BE49-F238E27FC236}">
                    <a16:creationId xmlns:a16="http://schemas.microsoft.com/office/drawing/2014/main" id="{5F383270-DF13-4F60-A8E5-D573D5681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6">
                <a:extLst>
                  <a:ext uri="{FF2B5EF4-FFF2-40B4-BE49-F238E27FC236}">
                    <a16:creationId xmlns:a16="http://schemas.microsoft.com/office/drawing/2014/main" id="{4A4E02AD-12A3-4B19-A03D-048153440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7">
                <a:extLst>
                  <a:ext uri="{FF2B5EF4-FFF2-40B4-BE49-F238E27FC236}">
                    <a16:creationId xmlns:a16="http://schemas.microsoft.com/office/drawing/2014/main" id="{41A2DF18-34E3-4F6C-874B-3A847E930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8">
                <a:extLst>
                  <a:ext uri="{FF2B5EF4-FFF2-40B4-BE49-F238E27FC236}">
                    <a16:creationId xmlns:a16="http://schemas.microsoft.com/office/drawing/2014/main" id="{694EFDEF-642F-4929-9471-E44877255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9">
                <a:extLst>
                  <a:ext uri="{FF2B5EF4-FFF2-40B4-BE49-F238E27FC236}">
                    <a16:creationId xmlns:a16="http://schemas.microsoft.com/office/drawing/2014/main" id="{A2F8A856-75C1-4371-9BCC-3D21CC575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0">
                <a:extLst>
                  <a:ext uri="{FF2B5EF4-FFF2-40B4-BE49-F238E27FC236}">
                    <a16:creationId xmlns:a16="http://schemas.microsoft.com/office/drawing/2014/main" id="{BD936D52-F9D1-4D28-8490-A2B6C6C11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1">
                <a:extLst>
                  <a:ext uri="{FF2B5EF4-FFF2-40B4-BE49-F238E27FC236}">
                    <a16:creationId xmlns:a16="http://schemas.microsoft.com/office/drawing/2014/main" id="{340B994A-D62D-4F28-9CB2-DDBEEA285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2">
                <a:extLst>
                  <a:ext uri="{FF2B5EF4-FFF2-40B4-BE49-F238E27FC236}">
                    <a16:creationId xmlns:a16="http://schemas.microsoft.com/office/drawing/2014/main" id="{750AFB5B-78C3-4096-B129-BD8F8C3AE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3">
                <a:extLst>
                  <a:ext uri="{FF2B5EF4-FFF2-40B4-BE49-F238E27FC236}">
                    <a16:creationId xmlns:a16="http://schemas.microsoft.com/office/drawing/2014/main" id="{3C2F6C2E-E442-43A0-A4EE-819D4E73C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A94B86FD-9AB0-4A50-823B-A3280EEAF7E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2" name="Picture 14">
                <a:extLst>
                  <a:ext uri="{FF2B5EF4-FFF2-40B4-BE49-F238E27FC236}">
                    <a16:creationId xmlns:a16="http://schemas.microsoft.com/office/drawing/2014/main" id="{ADAA0A5F-15D7-429B-BC1D-23E51BE83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5">
                <a:extLst>
                  <a:ext uri="{FF2B5EF4-FFF2-40B4-BE49-F238E27FC236}">
                    <a16:creationId xmlns:a16="http://schemas.microsoft.com/office/drawing/2014/main" id="{03ECE673-E835-49B9-BA9A-E53904B58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6">
                <a:extLst>
                  <a:ext uri="{FF2B5EF4-FFF2-40B4-BE49-F238E27FC236}">
                    <a16:creationId xmlns:a16="http://schemas.microsoft.com/office/drawing/2014/main" id="{087F3DC5-7E9D-4C51-94E5-E8C08DA50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7">
                <a:extLst>
                  <a:ext uri="{FF2B5EF4-FFF2-40B4-BE49-F238E27FC236}">
                    <a16:creationId xmlns:a16="http://schemas.microsoft.com/office/drawing/2014/main" id="{CD57EBD6-4AB2-4069-B873-7FF5DF5AF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8">
                <a:extLst>
                  <a:ext uri="{FF2B5EF4-FFF2-40B4-BE49-F238E27FC236}">
                    <a16:creationId xmlns:a16="http://schemas.microsoft.com/office/drawing/2014/main" id="{E44D436C-309E-49C5-844C-137FCD6FA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9">
                <a:extLst>
                  <a:ext uri="{FF2B5EF4-FFF2-40B4-BE49-F238E27FC236}">
                    <a16:creationId xmlns:a16="http://schemas.microsoft.com/office/drawing/2014/main" id="{13E25CD7-A4C9-46FF-91BF-684A96DBB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0">
                <a:extLst>
                  <a:ext uri="{FF2B5EF4-FFF2-40B4-BE49-F238E27FC236}">
                    <a16:creationId xmlns:a16="http://schemas.microsoft.com/office/drawing/2014/main" id="{654FCE66-FAC0-4709-80D1-C46672894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1">
                <a:extLst>
                  <a:ext uri="{FF2B5EF4-FFF2-40B4-BE49-F238E27FC236}">
                    <a16:creationId xmlns:a16="http://schemas.microsoft.com/office/drawing/2014/main" id="{15978BEB-8552-4DEA-AF99-4C86B36CB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2">
                <a:extLst>
                  <a:ext uri="{FF2B5EF4-FFF2-40B4-BE49-F238E27FC236}">
                    <a16:creationId xmlns:a16="http://schemas.microsoft.com/office/drawing/2014/main" id="{898C96C8-16A3-4AD9-A069-09AE04E6A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3">
                <a:extLst>
                  <a:ext uri="{FF2B5EF4-FFF2-40B4-BE49-F238E27FC236}">
                    <a16:creationId xmlns:a16="http://schemas.microsoft.com/office/drawing/2014/main" id="{949CC779-BFEB-48D2-BA37-C1A3DA4F6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DDA2DACB-852B-43AE-B068-3E214C1758C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2" name="Picture 14">
                <a:extLst>
                  <a:ext uri="{FF2B5EF4-FFF2-40B4-BE49-F238E27FC236}">
                    <a16:creationId xmlns:a16="http://schemas.microsoft.com/office/drawing/2014/main" id="{CFDCBDAD-339A-4B66-AF04-0DC13BC38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5">
                <a:extLst>
                  <a:ext uri="{FF2B5EF4-FFF2-40B4-BE49-F238E27FC236}">
                    <a16:creationId xmlns:a16="http://schemas.microsoft.com/office/drawing/2014/main" id="{F7843EF1-1C61-4269-B849-46B531496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6">
                <a:extLst>
                  <a:ext uri="{FF2B5EF4-FFF2-40B4-BE49-F238E27FC236}">
                    <a16:creationId xmlns:a16="http://schemas.microsoft.com/office/drawing/2014/main" id="{1B4D5DB2-2223-4F39-A8C6-DA3BE4A9F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7">
                <a:extLst>
                  <a:ext uri="{FF2B5EF4-FFF2-40B4-BE49-F238E27FC236}">
                    <a16:creationId xmlns:a16="http://schemas.microsoft.com/office/drawing/2014/main" id="{2B906F76-5BC1-412C-A65A-AC03836D0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8">
                <a:extLst>
                  <a:ext uri="{FF2B5EF4-FFF2-40B4-BE49-F238E27FC236}">
                    <a16:creationId xmlns:a16="http://schemas.microsoft.com/office/drawing/2014/main" id="{53F0215C-69EC-41A2-8263-62EF463B4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9">
                <a:extLst>
                  <a:ext uri="{FF2B5EF4-FFF2-40B4-BE49-F238E27FC236}">
                    <a16:creationId xmlns:a16="http://schemas.microsoft.com/office/drawing/2014/main" id="{83C02D05-19CA-4CA6-8869-16313B6D5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0">
                <a:extLst>
                  <a:ext uri="{FF2B5EF4-FFF2-40B4-BE49-F238E27FC236}">
                    <a16:creationId xmlns:a16="http://schemas.microsoft.com/office/drawing/2014/main" id="{FE672148-70B9-4BEF-A828-1C18568FE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1">
                <a:extLst>
                  <a:ext uri="{FF2B5EF4-FFF2-40B4-BE49-F238E27FC236}">
                    <a16:creationId xmlns:a16="http://schemas.microsoft.com/office/drawing/2014/main" id="{B20BBCEF-2EB0-4D32-84F7-8344447DD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2">
                <a:extLst>
                  <a:ext uri="{FF2B5EF4-FFF2-40B4-BE49-F238E27FC236}">
                    <a16:creationId xmlns:a16="http://schemas.microsoft.com/office/drawing/2014/main" id="{60D34276-8BFD-4DD4-A6C8-957E4AD8A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3">
                <a:extLst>
                  <a:ext uri="{FF2B5EF4-FFF2-40B4-BE49-F238E27FC236}">
                    <a16:creationId xmlns:a16="http://schemas.microsoft.com/office/drawing/2014/main" id="{8D412F05-250D-494D-8DF4-3B0FE90F1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59F82D52-FCE6-452B-B905-363DDBD3EB2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D6547AC5-C8F7-438B-B2E3-5A08CD7E4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153E42AF-0367-4C7D-824D-8FC1A6A13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AA399EEC-16E3-4401-ADB2-35A8242A9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D3A59015-C4B1-43C7-9D25-E606FCE08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4F49FC24-42B9-4DCB-803B-C85B01D38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BA2927DA-8AB0-4E3B-BF4A-22EE76FBF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B6B6BBCA-79FB-44D1-B2A2-0ECD7C393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669CF228-4EED-4AF0-AEEB-929E7DF56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1E15DBE9-B679-4DC3-A996-4D7F97241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43F24B0B-0E8D-4FC8-B26F-044792123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ECA2F77E-28C1-42F0-9C83-2FF3C766B41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2" name="Picture 14">
                <a:extLst>
                  <a:ext uri="{FF2B5EF4-FFF2-40B4-BE49-F238E27FC236}">
                    <a16:creationId xmlns:a16="http://schemas.microsoft.com/office/drawing/2014/main" id="{3760DA15-D873-40A7-B860-709E9886D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5">
                <a:extLst>
                  <a:ext uri="{FF2B5EF4-FFF2-40B4-BE49-F238E27FC236}">
                    <a16:creationId xmlns:a16="http://schemas.microsoft.com/office/drawing/2014/main" id="{75653B9B-73DB-4719-B9CF-A0A7DE571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6">
                <a:extLst>
                  <a:ext uri="{FF2B5EF4-FFF2-40B4-BE49-F238E27FC236}">
                    <a16:creationId xmlns:a16="http://schemas.microsoft.com/office/drawing/2014/main" id="{384D5E37-E306-4926-B476-262BFCC0C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7">
                <a:extLst>
                  <a:ext uri="{FF2B5EF4-FFF2-40B4-BE49-F238E27FC236}">
                    <a16:creationId xmlns:a16="http://schemas.microsoft.com/office/drawing/2014/main" id="{4D5A1809-4805-4B6B-9F3A-D6F08F5A9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8">
                <a:extLst>
                  <a:ext uri="{FF2B5EF4-FFF2-40B4-BE49-F238E27FC236}">
                    <a16:creationId xmlns:a16="http://schemas.microsoft.com/office/drawing/2014/main" id="{961C50AE-350B-4FF5-A87F-4FD7B8A53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9">
                <a:extLst>
                  <a:ext uri="{FF2B5EF4-FFF2-40B4-BE49-F238E27FC236}">
                    <a16:creationId xmlns:a16="http://schemas.microsoft.com/office/drawing/2014/main" id="{E223CA88-1B17-4BEF-928A-678B6ED47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0">
                <a:extLst>
                  <a:ext uri="{FF2B5EF4-FFF2-40B4-BE49-F238E27FC236}">
                    <a16:creationId xmlns:a16="http://schemas.microsoft.com/office/drawing/2014/main" id="{8DADAFF3-95CD-4CDC-8892-B8880E3F1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1">
                <a:extLst>
                  <a:ext uri="{FF2B5EF4-FFF2-40B4-BE49-F238E27FC236}">
                    <a16:creationId xmlns:a16="http://schemas.microsoft.com/office/drawing/2014/main" id="{A52A4C4B-34C5-4D42-8835-2CD843F62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2">
                <a:extLst>
                  <a:ext uri="{FF2B5EF4-FFF2-40B4-BE49-F238E27FC236}">
                    <a16:creationId xmlns:a16="http://schemas.microsoft.com/office/drawing/2014/main" id="{7DC8FA9F-F917-451E-8537-5606B1644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3">
                <a:extLst>
                  <a:ext uri="{FF2B5EF4-FFF2-40B4-BE49-F238E27FC236}">
                    <a16:creationId xmlns:a16="http://schemas.microsoft.com/office/drawing/2014/main" id="{756B173A-37D8-4E36-8E5A-D77B487BC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D086EC6F-2383-490D-BD5A-13CD619C829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2" name="Picture 14">
                <a:extLst>
                  <a:ext uri="{FF2B5EF4-FFF2-40B4-BE49-F238E27FC236}">
                    <a16:creationId xmlns:a16="http://schemas.microsoft.com/office/drawing/2014/main" id="{58A8A44A-AEE8-4D60-A3BD-11F9A0367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5">
                <a:extLst>
                  <a:ext uri="{FF2B5EF4-FFF2-40B4-BE49-F238E27FC236}">
                    <a16:creationId xmlns:a16="http://schemas.microsoft.com/office/drawing/2014/main" id="{B444BAC1-3BA3-420E-934E-2512A588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6">
                <a:extLst>
                  <a:ext uri="{FF2B5EF4-FFF2-40B4-BE49-F238E27FC236}">
                    <a16:creationId xmlns:a16="http://schemas.microsoft.com/office/drawing/2014/main" id="{76E3F1E8-E9AA-4218-B77E-CEA7F08B3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7">
                <a:extLst>
                  <a:ext uri="{FF2B5EF4-FFF2-40B4-BE49-F238E27FC236}">
                    <a16:creationId xmlns:a16="http://schemas.microsoft.com/office/drawing/2014/main" id="{A7C19C9D-59F1-428E-AD52-4EE42D307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8">
                <a:extLst>
                  <a:ext uri="{FF2B5EF4-FFF2-40B4-BE49-F238E27FC236}">
                    <a16:creationId xmlns:a16="http://schemas.microsoft.com/office/drawing/2014/main" id="{B3041BC6-BEA2-4C3A-9A6E-56D217F4D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9">
                <a:extLst>
                  <a:ext uri="{FF2B5EF4-FFF2-40B4-BE49-F238E27FC236}">
                    <a16:creationId xmlns:a16="http://schemas.microsoft.com/office/drawing/2014/main" id="{97011F3C-490C-4C2B-B475-961FD6983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0">
                <a:extLst>
                  <a:ext uri="{FF2B5EF4-FFF2-40B4-BE49-F238E27FC236}">
                    <a16:creationId xmlns:a16="http://schemas.microsoft.com/office/drawing/2014/main" id="{8F6B83C4-B5A7-42ED-9578-BC8E34D9B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1">
                <a:extLst>
                  <a:ext uri="{FF2B5EF4-FFF2-40B4-BE49-F238E27FC236}">
                    <a16:creationId xmlns:a16="http://schemas.microsoft.com/office/drawing/2014/main" id="{CD5715CF-C8DA-4B00-9A8B-E88DAE1FA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2">
                <a:extLst>
                  <a:ext uri="{FF2B5EF4-FFF2-40B4-BE49-F238E27FC236}">
                    <a16:creationId xmlns:a16="http://schemas.microsoft.com/office/drawing/2014/main" id="{2CF3EF24-2BF5-4453-A3EF-4E5AF9B78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3">
                <a:extLst>
                  <a:ext uri="{FF2B5EF4-FFF2-40B4-BE49-F238E27FC236}">
                    <a16:creationId xmlns:a16="http://schemas.microsoft.com/office/drawing/2014/main" id="{A7D08B1B-F96E-48F6-A562-0A35399E4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0E232407-47A9-4BB4-A62A-A173A346D8F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2" name="Picture 14">
                <a:extLst>
                  <a:ext uri="{FF2B5EF4-FFF2-40B4-BE49-F238E27FC236}">
                    <a16:creationId xmlns:a16="http://schemas.microsoft.com/office/drawing/2014/main" id="{AB4ECB81-AF77-43A5-93B9-D9AF585A3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5">
                <a:extLst>
                  <a:ext uri="{FF2B5EF4-FFF2-40B4-BE49-F238E27FC236}">
                    <a16:creationId xmlns:a16="http://schemas.microsoft.com/office/drawing/2014/main" id="{D2522A21-22F0-4114-B651-5ED5E95C9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6">
                <a:extLst>
                  <a:ext uri="{FF2B5EF4-FFF2-40B4-BE49-F238E27FC236}">
                    <a16:creationId xmlns:a16="http://schemas.microsoft.com/office/drawing/2014/main" id="{E4341191-9A26-4127-AB5D-0BBD69194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7">
                <a:extLst>
                  <a:ext uri="{FF2B5EF4-FFF2-40B4-BE49-F238E27FC236}">
                    <a16:creationId xmlns:a16="http://schemas.microsoft.com/office/drawing/2014/main" id="{1ABDD8CF-791F-4D1C-9D52-874B16697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8">
                <a:extLst>
                  <a:ext uri="{FF2B5EF4-FFF2-40B4-BE49-F238E27FC236}">
                    <a16:creationId xmlns:a16="http://schemas.microsoft.com/office/drawing/2014/main" id="{346CCBDC-98E3-4FAD-B2C8-66734254C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9">
                <a:extLst>
                  <a:ext uri="{FF2B5EF4-FFF2-40B4-BE49-F238E27FC236}">
                    <a16:creationId xmlns:a16="http://schemas.microsoft.com/office/drawing/2014/main" id="{F676ECEF-4F85-487B-BBE2-7E646588E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0">
                <a:extLst>
                  <a:ext uri="{FF2B5EF4-FFF2-40B4-BE49-F238E27FC236}">
                    <a16:creationId xmlns:a16="http://schemas.microsoft.com/office/drawing/2014/main" id="{C50AEAEF-3901-45DF-8D01-6874EF7C8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1">
                <a:extLst>
                  <a:ext uri="{FF2B5EF4-FFF2-40B4-BE49-F238E27FC236}">
                    <a16:creationId xmlns:a16="http://schemas.microsoft.com/office/drawing/2014/main" id="{9B659D0E-DFA6-47AE-8962-79E70E663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2">
                <a:extLst>
                  <a:ext uri="{FF2B5EF4-FFF2-40B4-BE49-F238E27FC236}">
                    <a16:creationId xmlns:a16="http://schemas.microsoft.com/office/drawing/2014/main" id="{FF37342F-D079-4437-990D-CEFE6567F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3">
                <a:extLst>
                  <a:ext uri="{FF2B5EF4-FFF2-40B4-BE49-F238E27FC236}">
                    <a16:creationId xmlns:a16="http://schemas.microsoft.com/office/drawing/2014/main" id="{F3E896C0-3517-41D0-BEF7-D3E0CA35E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1273580C-7B32-4B05-8A14-06741F360EC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2" name="Picture 14">
                <a:extLst>
                  <a:ext uri="{FF2B5EF4-FFF2-40B4-BE49-F238E27FC236}">
                    <a16:creationId xmlns:a16="http://schemas.microsoft.com/office/drawing/2014/main" id="{3FAC36E5-5A4C-4928-BDD7-7A136A6C6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5">
                <a:extLst>
                  <a:ext uri="{FF2B5EF4-FFF2-40B4-BE49-F238E27FC236}">
                    <a16:creationId xmlns:a16="http://schemas.microsoft.com/office/drawing/2014/main" id="{52495A50-750D-4125-8BC7-5A57D6E93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6">
                <a:extLst>
                  <a:ext uri="{FF2B5EF4-FFF2-40B4-BE49-F238E27FC236}">
                    <a16:creationId xmlns:a16="http://schemas.microsoft.com/office/drawing/2014/main" id="{E55EFCAF-7BAA-4AD8-834B-1BE3F855F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7">
                <a:extLst>
                  <a:ext uri="{FF2B5EF4-FFF2-40B4-BE49-F238E27FC236}">
                    <a16:creationId xmlns:a16="http://schemas.microsoft.com/office/drawing/2014/main" id="{064D457A-9601-458C-876B-62643A364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8">
                <a:extLst>
                  <a:ext uri="{FF2B5EF4-FFF2-40B4-BE49-F238E27FC236}">
                    <a16:creationId xmlns:a16="http://schemas.microsoft.com/office/drawing/2014/main" id="{E45555E2-9CD0-469F-8475-A49A36FE9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9">
                <a:extLst>
                  <a:ext uri="{FF2B5EF4-FFF2-40B4-BE49-F238E27FC236}">
                    <a16:creationId xmlns:a16="http://schemas.microsoft.com/office/drawing/2014/main" id="{43310997-D29A-42D9-BE4E-DA3D995BD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0">
                <a:extLst>
                  <a:ext uri="{FF2B5EF4-FFF2-40B4-BE49-F238E27FC236}">
                    <a16:creationId xmlns:a16="http://schemas.microsoft.com/office/drawing/2014/main" id="{4F328BD3-D6F7-444E-A542-CBA6B8FCB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1">
                <a:extLst>
                  <a:ext uri="{FF2B5EF4-FFF2-40B4-BE49-F238E27FC236}">
                    <a16:creationId xmlns:a16="http://schemas.microsoft.com/office/drawing/2014/main" id="{B4E0B7C6-0C0B-4C77-B88A-7FD9678F1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2">
                <a:extLst>
                  <a:ext uri="{FF2B5EF4-FFF2-40B4-BE49-F238E27FC236}">
                    <a16:creationId xmlns:a16="http://schemas.microsoft.com/office/drawing/2014/main" id="{2CAC5102-3214-4C0A-98EA-2021E9B9C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3">
                <a:extLst>
                  <a:ext uri="{FF2B5EF4-FFF2-40B4-BE49-F238E27FC236}">
                    <a16:creationId xmlns:a16="http://schemas.microsoft.com/office/drawing/2014/main" id="{EA13628F-B4D9-49ED-8017-A0D5E66A0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BED1BFD1-8D23-407F-B107-11F7C4C95859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4B3E95C0-1AA9-4F01-AD93-9244C1C1523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6A398DE9-DFF7-4079-AD74-C0763BB50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352D3EE6-9AB6-4A85-92AC-EBE81CB07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7223A2DB-4038-4BF8-A1C2-8097FEEF3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E6B6037E-07CA-4C24-8FF3-4DF7A774E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7359E6FB-83B5-4BAB-B7B0-E9581ADD1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88209DC3-05FB-43D1-AA83-4B0B213C9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3B8D5C51-0E92-4AB4-8BDB-2643E77F0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8890E5BE-8868-49CA-946C-941B34CD5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1D5AAC19-35E4-4235-BF5F-49BEEA69B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6D506FDF-2668-4764-A2D4-73D36D469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A385469C-81D5-490E-AABC-55618469C00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3" name="Picture 14">
                <a:extLst>
                  <a:ext uri="{FF2B5EF4-FFF2-40B4-BE49-F238E27FC236}">
                    <a16:creationId xmlns:a16="http://schemas.microsoft.com/office/drawing/2014/main" id="{DF8D409E-F706-4A3D-BEBF-10F7BDCA1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5">
                <a:extLst>
                  <a:ext uri="{FF2B5EF4-FFF2-40B4-BE49-F238E27FC236}">
                    <a16:creationId xmlns:a16="http://schemas.microsoft.com/office/drawing/2014/main" id="{7F955964-7CC7-43C5-9CB7-3587C4FAF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6">
                <a:extLst>
                  <a:ext uri="{FF2B5EF4-FFF2-40B4-BE49-F238E27FC236}">
                    <a16:creationId xmlns:a16="http://schemas.microsoft.com/office/drawing/2014/main" id="{3A202A72-563D-44DA-8218-0540549A6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7">
                <a:extLst>
                  <a:ext uri="{FF2B5EF4-FFF2-40B4-BE49-F238E27FC236}">
                    <a16:creationId xmlns:a16="http://schemas.microsoft.com/office/drawing/2014/main" id="{C6869D08-DF3B-4A61-80DA-1486F51DF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8">
                <a:extLst>
                  <a:ext uri="{FF2B5EF4-FFF2-40B4-BE49-F238E27FC236}">
                    <a16:creationId xmlns:a16="http://schemas.microsoft.com/office/drawing/2014/main" id="{870DC8A1-0715-42F0-B1E2-67DB741AF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9">
                <a:extLst>
                  <a:ext uri="{FF2B5EF4-FFF2-40B4-BE49-F238E27FC236}">
                    <a16:creationId xmlns:a16="http://schemas.microsoft.com/office/drawing/2014/main" id="{2B96F53B-612A-43AC-ABA8-2EAD0A8C6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0">
                <a:extLst>
                  <a:ext uri="{FF2B5EF4-FFF2-40B4-BE49-F238E27FC236}">
                    <a16:creationId xmlns:a16="http://schemas.microsoft.com/office/drawing/2014/main" id="{53DFE014-069F-4A9B-A5E9-F3EFE4EF3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1">
                <a:extLst>
                  <a:ext uri="{FF2B5EF4-FFF2-40B4-BE49-F238E27FC236}">
                    <a16:creationId xmlns:a16="http://schemas.microsoft.com/office/drawing/2014/main" id="{6D7ED85B-AADB-442E-A689-57B806E20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2">
                <a:extLst>
                  <a:ext uri="{FF2B5EF4-FFF2-40B4-BE49-F238E27FC236}">
                    <a16:creationId xmlns:a16="http://schemas.microsoft.com/office/drawing/2014/main" id="{830F0108-D826-499B-9DB5-697B690E6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3">
                <a:extLst>
                  <a:ext uri="{FF2B5EF4-FFF2-40B4-BE49-F238E27FC236}">
                    <a16:creationId xmlns:a16="http://schemas.microsoft.com/office/drawing/2014/main" id="{897A2166-D771-42E8-86CC-2CEA5AFBD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309CBD29-1E3D-43F0-8C20-E61FA6A7AF4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3" name="Picture 14">
                <a:extLst>
                  <a:ext uri="{FF2B5EF4-FFF2-40B4-BE49-F238E27FC236}">
                    <a16:creationId xmlns:a16="http://schemas.microsoft.com/office/drawing/2014/main" id="{39CB9B49-CE62-4E05-9EE4-021A5C6DE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5">
                <a:extLst>
                  <a:ext uri="{FF2B5EF4-FFF2-40B4-BE49-F238E27FC236}">
                    <a16:creationId xmlns:a16="http://schemas.microsoft.com/office/drawing/2014/main" id="{D8055246-F9EC-4874-B2D2-1D07FEA8F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6">
                <a:extLst>
                  <a:ext uri="{FF2B5EF4-FFF2-40B4-BE49-F238E27FC236}">
                    <a16:creationId xmlns:a16="http://schemas.microsoft.com/office/drawing/2014/main" id="{D6AB04EA-90BA-4A9A-9DAB-639CDA5C7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7">
                <a:extLst>
                  <a:ext uri="{FF2B5EF4-FFF2-40B4-BE49-F238E27FC236}">
                    <a16:creationId xmlns:a16="http://schemas.microsoft.com/office/drawing/2014/main" id="{9F4D130A-0543-4F5D-9369-28AF8289B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8">
                <a:extLst>
                  <a:ext uri="{FF2B5EF4-FFF2-40B4-BE49-F238E27FC236}">
                    <a16:creationId xmlns:a16="http://schemas.microsoft.com/office/drawing/2014/main" id="{57504BBB-F8EA-4555-9EC2-74D4D0A8F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9">
                <a:extLst>
                  <a:ext uri="{FF2B5EF4-FFF2-40B4-BE49-F238E27FC236}">
                    <a16:creationId xmlns:a16="http://schemas.microsoft.com/office/drawing/2014/main" id="{86448006-144D-4EAA-A6A1-F26B4935B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0">
                <a:extLst>
                  <a:ext uri="{FF2B5EF4-FFF2-40B4-BE49-F238E27FC236}">
                    <a16:creationId xmlns:a16="http://schemas.microsoft.com/office/drawing/2014/main" id="{6B174BCA-4A38-4987-8305-254BDFE22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1">
                <a:extLst>
                  <a:ext uri="{FF2B5EF4-FFF2-40B4-BE49-F238E27FC236}">
                    <a16:creationId xmlns:a16="http://schemas.microsoft.com/office/drawing/2014/main" id="{FDE48C20-198E-4E40-8CB0-AA67684AB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2">
                <a:extLst>
                  <a:ext uri="{FF2B5EF4-FFF2-40B4-BE49-F238E27FC236}">
                    <a16:creationId xmlns:a16="http://schemas.microsoft.com/office/drawing/2014/main" id="{1CEC8857-C9BB-4483-980E-50B630185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3">
                <a:extLst>
                  <a:ext uri="{FF2B5EF4-FFF2-40B4-BE49-F238E27FC236}">
                    <a16:creationId xmlns:a16="http://schemas.microsoft.com/office/drawing/2014/main" id="{8240D1B7-EBDE-40B9-B527-17EF2616A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37512568-DB49-4CCD-A165-1B87280D5A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3" name="Picture 14">
                <a:extLst>
                  <a:ext uri="{FF2B5EF4-FFF2-40B4-BE49-F238E27FC236}">
                    <a16:creationId xmlns:a16="http://schemas.microsoft.com/office/drawing/2014/main" id="{396C12EF-ED67-4EBC-BC2D-20C7286C1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5">
                <a:extLst>
                  <a:ext uri="{FF2B5EF4-FFF2-40B4-BE49-F238E27FC236}">
                    <a16:creationId xmlns:a16="http://schemas.microsoft.com/office/drawing/2014/main" id="{E9AB592E-021F-4CF4-A443-7F13A0BF1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6">
                <a:extLst>
                  <a:ext uri="{FF2B5EF4-FFF2-40B4-BE49-F238E27FC236}">
                    <a16:creationId xmlns:a16="http://schemas.microsoft.com/office/drawing/2014/main" id="{549F091B-C738-4503-A639-1F44701C5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7">
                <a:extLst>
                  <a:ext uri="{FF2B5EF4-FFF2-40B4-BE49-F238E27FC236}">
                    <a16:creationId xmlns:a16="http://schemas.microsoft.com/office/drawing/2014/main" id="{7901233C-0F98-4F0A-8973-F1B580A44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8">
                <a:extLst>
                  <a:ext uri="{FF2B5EF4-FFF2-40B4-BE49-F238E27FC236}">
                    <a16:creationId xmlns:a16="http://schemas.microsoft.com/office/drawing/2014/main" id="{E347C298-28F9-4A47-B4AC-7E70E5AAF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9">
                <a:extLst>
                  <a:ext uri="{FF2B5EF4-FFF2-40B4-BE49-F238E27FC236}">
                    <a16:creationId xmlns:a16="http://schemas.microsoft.com/office/drawing/2014/main" id="{94394C08-4257-47EC-801B-496423206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0">
                <a:extLst>
                  <a:ext uri="{FF2B5EF4-FFF2-40B4-BE49-F238E27FC236}">
                    <a16:creationId xmlns:a16="http://schemas.microsoft.com/office/drawing/2014/main" id="{32465A1F-34B7-4E09-8084-4CF82BD78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85BE7A14-705D-4906-93A4-31B500DC2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B6046E82-BA9F-467A-A8D0-C2D45A58C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CA6C99F2-3875-47DD-8B16-B27858D37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607EC635-C10E-43D1-B7EA-7C4EB70647C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92A35135-94D4-4428-8787-0AF3D4E00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654AE7B7-008A-4EA2-B7AA-789B6A0B4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84E62E4D-6A8A-4230-B38E-E4266985A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FE86F248-A136-459B-B7D2-C160FE898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8A83AA1B-3BB1-45CE-9F4A-1EFBCFC25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A6A9B96C-82F3-446F-8D52-602E8736C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CFA81710-B5BB-43AF-BD45-478D299B4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2996EE76-F3AA-4B7C-B269-18C9B9794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5FB20A4F-2332-4D60-81C8-3C9652931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2DBF6578-491F-43BD-B224-3D0035F17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6CBF4CC9-CA0B-47B7-AD0C-9124F9955BC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3" name="Picture 14">
                <a:extLst>
                  <a:ext uri="{FF2B5EF4-FFF2-40B4-BE49-F238E27FC236}">
                    <a16:creationId xmlns:a16="http://schemas.microsoft.com/office/drawing/2014/main" id="{78D4B24C-86C2-4ED3-AA90-E7ACA7E1B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5">
                <a:extLst>
                  <a:ext uri="{FF2B5EF4-FFF2-40B4-BE49-F238E27FC236}">
                    <a16:creationId xmlns:a16="http://schemas.microsoft.com/office/drawing/2014/main" id="{35AD6665-0386-47DC-A1C0-E0E7D4438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6">
                <a:extLst>
                  <a:ext uri="{FF2B5EF4-FFF2-40B4-BE49-F238E27FC236}">
                    <a16:creationId xmlns:a16="http://schemas.microsoft.com/office/drawing/2014/main" id="{983CBFD8-4ED9-451B-B075-0DC104C51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7">
                <a:extLst>
                  <a:ext uri="{FF2B5EF4-FFF2-40B4-BE49-F238E27FC236}">
                    <a16:creationId xmlns:a16="http://schemas.microsoft.com/office/drawing/2014/main" id="{B9977E73-171D-4FFB-B40E-4BC78C8F1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8">
                <a:extLst>
                  <a:ext uri="{FF2B5EF4-FFF2-40B4-BE49-F238E27FC236}">
                    <a16:creationId xmlns:a16="http://schemas.microsoft.com/office/drawing/2014/main" id="{72ABC6A1-BB4C-413C-9A1E-B5DA4F8B1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9">
                <a:extLst>
                  <a:ext uri="{FF2B5EF4-FFF2-40B4-BE49-F238E27FC236}">
                    <a16:creationId xmlns:a16="http://schemas.microsoft.com/office/drawing/2014/main" id="{B937ED68-86A7-4134-A61F-44AB340A3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0">
                <a:extLst>
                  <a:ext uri="{FF2B5EF4-FFF2-40B4-BE49-F238E27FC236}">
                    <a16:creationId xmlns:a16="http://schemas.microsoft.com/office/drawing/2014/main" id="{AB12DDF5-63C6-426E-A672-543CD1BDB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1">
                <a:extLst>
                  <a:ext uri="{FF2B5EF4-FFF2-40B4-BE49-F238E27FC236}">
                    <a16:creationId xmlns:a16="http://schemas.microsoft.com/office/drawing/2014/main" id="{BAFA0CB9-51DA-4044-B6CC-61A9F2F1D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2">
                <a:extLst>
                  <a:ext uri="{FF2B5EF4-FFF2-40B4-BE49-F238E27FC236}">
                    <a16:creationId xmlns:a16="http://schemas.microsoft.com/office/drawing/2014/main" id="{7DC25695-B257-418C-8622-8F5BD03EA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3">
                <a:extLst>
                  <a:ext uri="{FF2B5EF4-FFF2-40B4-BE49-F238E27FC236}">
                    <a16:creationId xmlns:a16="http://schemas.microsoft.com/office/drawing/2014/main" id="{7F5920FD-3ADA-45D5-BCB1-FC9FEB940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710D12DC-98F9-4304-B7B5-6C60DB0C39C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3" name="Picture 14">
                <a:extLst>
                  <a:ext uri="{FF2B5EF4-FFF2-40B4-BE49-F238E27FC236}">
                    <a16:creationId xmlns:a16="http://schemas.microsoft.com/office/drawing/2014/main" id="{B205D39F-096A-4876-9304-1EEFACB67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5">
                <a:extLst>
                  <a:ext uri="{FF2B5EF4-FFF2-40B4-BE49-F238E27FC236}">
                    <a16:creationId xmlns:a16="http://schemas.microsoft.com/office/drawing/2014/main" id="{D962ABFB-64AF-489E-BE6E-EED6A70B6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6">
                <a:extLst>
                  <a:ext uri="{FF2B5EF4-FFF2-40B4-BE49-F238E27FC236}">
                    <a16:creationId xmlns:a16="http://schemas.microsoft.com/office/drawing/2014/main" id="{96343CB8-96B1-42FC-B106-AE58EBC14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7">
                <a:extLst>
                  <a:ext uri="{FF2B5EF4-FFF2-40B4-BE49-F238E27FC236}">
                    <a16:creationId xmlns:a16="http://schemas.microsoft.com/office/drawing/2014/main" id="{FDA56CCD-A6DD-4EDB-B6CB-330302EFC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8">
                <a:extLst>
                  <a:ext uri="{FF2B5EF4-FFF2-40B4-BE49-F238E27FC236}">
                    <a16:creationId xmlns:a16="http://schemas.microsoft.com/office/drawing/2014/main" id="{7D8C6B29-950E-42A7-8185-28EC8AB38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9">
                <a:extLst>
                  <a:ext uri="{FF2B5EF4-FFF2-40B4-BE49-F238E27FC236}">
                    <a16:creationId xmlns:a16="http://schemas.microsoft.com/office/drawing/2014/main" id="{7C8443DA-DD6A-497F-8196-D21411391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0">
                <a:extLst>
                  <a:ext uri="{FF2B5EF4-FFF2-40B4-BE49-F238E27FC236}">
                    <a16:creationId xmlns:a16="http://schemas.microsoft.com/office/drawing/2014/main" id="{5A6C601C-43FC-48F8-96E5-EA6E916E9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1">
                <a:extLst>
                  <a:ext uri="{FF2B5EF4-FFF2-40B4-BE49-F238E27FC236}">
                    <a16:creationId xmlns:a16="http://schemas.microsoft.com/office/drawing/2014/main" id="{77CC18B6-1079-41ED-A131-B4608CE31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2">
                <a:extLst>
                  <a:ext uri="{FF2B5EF4-FFF2-40B4-BE49-F238E27FC236}">
                    <a16:creationId xmlns:a16="http://schemas.microsoft.com/office/drawing/2014/main" id="{960F42D5-727C-4DB4-A260-583292A16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3">
                <a:extLst>
                  <a:ext uri="{FF2B5EF4-FFF2-40B4-BE49-F238E27FC236}">
                    <a16:creationId xmlns:a16="http://schemas.microsoft.com/office/drawing/2014/main" id="{04F3AB0E-9292-4AD5-8E7D-E07EEDD70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1FB7399D-6D04-4A90-9394-C6B6CD3AAEE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EC1B00BC-8CCB-4BB4-9807-918B737C5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5EE67F04-F68E-424C-B3D0-2FB30BB50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21257A09-BACB-4098-9D72-FB0A151F4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920D296A-AA52-44C5-9747-366A7B395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4A3E3C0F-1EC3-4510-B0FB-5CB0B9902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A985327E-A05A-4631-B5F1-428FB0DF1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46F841CD-C4F3-41CB-A7E1-3B3F1CD6F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84E61132-C927-4397-AE8B-054194F7F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7EEEFEC2-94A9-4D36-A447-88307A24F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8A1F012F-E8CD-4231-973C-8A5196972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3E6C5E94-A855-4783-9AF8-980BF8AB083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05F7BA75-AB53-421E-AE92-757F24ABD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63C43A2C-0A83-44E4-8B10-E62CFB443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4E530736-CE09-49A9-9F2E-99A812A33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F41C658B-B30B-40C5-891E-BE95CFDBE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2E77E5CB-AA78-4E87-9FCA-746004B18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EEE22636-0C33-4095-8994-C66C42C03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2516C6D8-5F69-4B3D-80A2-3DE6BC3A4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6C962E29-F880-484D-9F65-AE72AA459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0078CB78-0B91-4122-B9CB-7B699BB4E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E2FECC82-1A3C-4FDB-918A-BDBE2222B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7233879A-85CA-41A4-B546-6F30745C6CC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3" name="Picture 14">
                <a:extLst>
                  <a:ext uri="{FF2B5EF4-FFF2-40B4-BE49-F238E27FC236}">
                    <a16:creationId xmlns:a16="http://schemas.microsoft.com/office/drawing/2014/main" id="{D31D643C-E22E-4B8B-9A25-79CA68E6F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5">
                <a:extLst>
                  <a:ext uri="{FF2B5EF4-FFF2-40B4-BE49-F238E27FC236}">
                    <a16:creationId xmlns:a16="http://schemas.microsoft.com/office/drawing/2014/main" id="{505DFC73-B538-42B4-82E1-37242C319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6">
                <a:extLst>
                  <a:ext uri="{FF2B5EF4-FFF2-40B4-BE49-F238E27FC236}">
                    <a16:creationId xmlns:a16="http://schemas.microsoft.com/office/drawing/2014/main" id="{F04E4891-C424-4B01-93C3-310822EE5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7">
                <a:extLst>
                  <a:ext uri="{FF2B5EF4-FFF2-40B4-BE49-F238E27FC236}">
                    <a16:creationId xmlns:a16="http://schemas.microsoft.com/office/drawing/2014/main" id="{629D25E5-3D64-4460-BBDE-BC6CCEBF8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8">
                <a:extLst>
                  <a:ext uri="{FF2B5EF4-FFF2-40B4-BE49-F238E27FC236}">
                    <a16:creationId xmlns:a16="http://schemas.microsoft.com/office/drawing/2014/main" id="{9A7C0ABA-F0D2-4554-B7A2-EA7987804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9">
                <a:extLst>
                  <a:ext uri="{FF2B5EF4-FFF2-40B4-BE49-F238E27FC236}">
                    <a16:creationId xmlns:a16="http://schemas.microsoft.com/office/drawing/2014/main" id="{71DBB17A-9CA5-4399-8335-3997AEA59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0">
                <a:extLst>
                  <a:ext uri="{FF2B5EF4-FFF2-40B4-BE49-F238E27FC236}">
                    <a16:creationId xmlns:a16="http://schemas.microsoft.com/office/drawing/2014/main" id="{CEF03633-F6CB-4AF5-A6F6-EC6AAA1BA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1">
                <a:extLst>
                  <a:ext uri="{FF2B5EF4-FFF2-40B4-BE49-F238E27FC236}">
                    <a16:creationId xmlns:a16="http://schemas.microsoft.com/office/drawing/2014/main" id="{A6EF9474-DA44-4C82-927F-2A117164D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2">
                <a:extLst>
                  <a:ext uri="{FF2B5EF4-FFF2-40B4-BE49-F238E27FC236}">
                    <a16:creationId xmlns:a16="http://schemas.microsoft.com/office/drawing/2014/main" id="{26A0BAB1-CA95-48A3-AA49-F1CAA2725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3">
                <a:extLst>
                  <a:ext uri="{FF2B5EF4-FFF2-40B4-BE49-F238E27FC236}">
                    <a16:creationId xmlns:a16="http://schemas.microsoft.com/office/drawing/2014/main" id="{C27A9E00-EB4F-4714-B329-B145FCF12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C1F9DEC8-D64E-41C7-B96F-BFFDFC5FB7CD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E12BB4FF-4A85-4F33-9491-7A3CEBCA95C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4" name="Picture 14">
                <a:extLst>
                  <a:ext uri="{FF2B5EF4-FFF2-40B4-BE49-F238E27FC236}">
                    <a16:creationId xmlns:a16="http://schemas.microsoft.com/office/drawing/2014/main" id="{AFB7098E-E59C-4ABC-A0DB-57F67622B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5">
                <a:extLst>
                  <a:ext uri="{FF2B5EF4-FFF2-40B4-BE49-F238E27FC236}">
                    <a16:creationId xmlns:a16="http://schemas.microsoft.com/office/drawing/2014/main" id="{9A145D0C-289C-4087-BB44-D9984F7D0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6">
                <a:extLst>
                  <a:ext uri="{FF2B5EF4-FFF2-40B4-BE49-F238E27FC236}">
                    <a16:creationId xmlns:a16="http://schemas.microsoft.com/office/drawing/2014/main" id="{8735FCAB-0D13-490D-9FCF-D24CF5E1E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7">
                <a:extLst>
                  <a:ext uri="{FF2B5EF4-FFF2-40B4-BE49-F238E27FC236}">
                    <a16:creationId xmlns:a16="http://schemas.microsoft.com/office/drawing/2014/main" id="{8062D4C4-B52D-4A1F-9B08-E628F1F46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8">
                <a:extLst>
                  <a:ext uri="{FF2B5EF4-FFF2-40B4-BE49-F238E27FC236}">
                    <a16:creationId xmlns:a16="http://schemas.microsoft.com/office/drawing/2014/main" id="{D560BC6F-8FC2-4C00-B256-4770A3930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9">
                <a:extLst>
                  <a:ext uri="{FF2B5EF4-FFF2-40B4-BE49-F238E27FC236}">
                    <a16:creationId xmlns:a16="http://schemas.microsoft.com/office/drawing/2014/main" id="{09AED531-15A5-4850-A00F-8E060280B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0">
                <a:extLst>
                  <a:ext uri="{FF2B5EF4-FFF2-40B4-BE49-F238E27FC236}">
                    <a16:creationId xmlns:a16="http://schemas.microsoft.com/office/drawing/2014/main" id="{003A3D16-AF21-4114-AB8B-B4921E60B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1">
                <a:extLst>
                  <a:ext uri="{FF2B5EF4-FFF2-40B4-BE49-F238E27FC236}">
                    <a16:creationId xmlns:a16="http://schemas.microsoft.com/office/drawing/2014/main" id="{CD4817E3-6CFD-4542-B5C2-62CBFD19D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2">
                <a:extLst>
                  <a:ext uri="{FF2B5EF4-FFF2-40B4-BE49-F238E27FC236}">
                    <a16:creationId xmlns:a16="http://schemas.microsoft.com/office/drawing/2014/main" id="{3B6E0573-EA20-4AAA-86B1-8A8D3201E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3">
                <a:extLst>
                  <a:ext uri="{FF2B5EF4-FFF2-40B4-BE49-F238E27FC236}">
                    <a16:creationId xmlns:a16="http://schemas.microsoft.com/office/drawing/2014/main" id="{73E58F50-56C1-48BF-B010-8891D781A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056336EC-F007-41B1-892E-633B8A14BFB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36074A4A-B62D-4135-986C-AA651F790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00E4CE8E-AF23-4C2D-B2DD-6AFFB5E2B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C6BEB54F-79A5-4D5C-88A7-753928FF9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A1E3AB27-F7DE-4FB2-A6B2-F8F71A4DC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1DA25E8D-7F9C-46C2-834B-E6E216478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99385502-33A5-4B32-90BC-BF0A43C66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5590DB75-8400-4ACF-97EE-2AB30273C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3AF3A125-99DA-49E6-B615-1549A2CF7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6F3AFB22-748E-4770-A40B-81A4DD361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D5614B26-6116-44A3-B736-CAF24705F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472B46CB-83CE-437D-9CDF-7FD8A89C7F5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4" name="Picture 14">
                <a:extLst>
                  <a:ext uri="{FF2B5EF4-FFF2-40B4-BE49-F238E27FC236}">
                    <a16:creationId xmlns:a16="http://schemas.microsoft.com/office/drawing/2014/main" id="{48C83041-C115-4CFA-8186-E18181D85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5">
                <a:extLst>
                  <a:ext uri="{FF2B5EF4-FFF2-40B4-BE49-F238E27FC236}">
                    <a16:creationId xmlns:a16="http://schemas.microsoft.com/office/drawing/2014/main" id="{C1A606AD-3EA2-439A-BF7F-83F55EE82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6">
                <a:extLst>
                  <a:ext uri="{FF2B5EF4-FFF2-40B4-BE49-F238E27FC236}">
                    <a16:creationId xmlns:a16="http://schemas.microsoft.com/office/drawing/2014/main" id="{FEA366BA-1C82-4261-BF70-187030C94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7">
                <a:extLst>
                  <a:ext uri="{FF2B5EF4-FFF2-40B4-BE49-F238E27FC236}">
                    <a16:creationId xmlns:a16="http://schemas.microsoft.com/office/drawing/2014/main" id="{F9BF4100-6E00-4E6A-86D1-93F15F1E3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8">
                <a:extLst>
                  <a:ext uri="{FF2B5EF4-FFF2-40B4-BE49-F238E27FC236}">
                    <a16:creationId xmlns:a16="http://schemas.microsoft.com/office/drawing/2014/main" id="{57C7C7B9-0314-4296-B7CC-2A25481C5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9">
                <a:extLst>
                  <a:ext uri="{FF2B5EF4-FFF2-40B4-BE49-F238E27FC236}">
                    <a16:creationId xmlns:a16="http://schemas.microsoft.com/office/drawing/2014/main" id="{79C21379-649C-42AF-A8E4-FAF415E90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0">
                <a:extLst>
                  <a:ext uri="{FF2B5EF4-FFF2-40B4-BE49-F238E27FC236}">
                    <a16:creationId xmlns:a16="http://schemas.microsoft.com/office/drawing/2014/main" id="{791C3375-0783-41F5-B10D-30D37FB5D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1">
                <a:extLst>
                  <a:ext uri="{FF2B5EF4-FFF2-40B4-BE49-F238E27FC236}">
                    <a16:creationId xmlns:a16="http://schemas.microsoft.com/office/drawing/2014/main" id="{DD95A9ED-C2E5-4A52-B613-C87B6A13A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2">
                <a:extLst>
                  <a:ext uri="{FF2B5EF4-FFF2-40B4-BE49-F238E27FC236}">
                    <a16:creationId xmlns:a16="http://schemas.microsoft.com/office/drawing/2014/main" id="{B975C61F-6AB2-4EA2-8068-85752D051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3">
                <a:extLst>
                  <a:ext uri="{FF2B5EF4-FFF2-40B4-BE49-F238E27FC236}">
                    <a16:creationId xmlns:a16="http://schemas.microsoft.com/office/drawing/2014/main" id="{AF06745A-08B4-4485-A410-FA61D1D7E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609F4C47-8578-44C3-B31B-77A0C880696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4" name="Picture 14">
                <a:extLst>
                  <a:ext uri="{FF2B5EF4-FFF2-40B4-BE49-F238E27FC236}">
                    <a16:creationId xmlns:a16="http://schemas.microsoft.com/office/drawing/2014/main" id="{629CF2E9-56F8-4A30-940B-41A1444A5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5">
                <a:extLst>
                  <a:ext uri="{FF2B5EF4-FFF2-40B4-BE49-F238E27FC236}">
                    <a16:creationId xmlns:a16="http://schemas.microsoft.com/office/drawing/2014/main" id="{84376679-FA46-44B4-B37E-7C763828FB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6">
                <a:extLst>
                  <a:ext uri="{FF2B5EF4-FFF2-40B4-BE49-F238E27FC236}">
                    <a16:creationId xmlns:a16="http://schemas.microsoft.com/office/drawing/2014/main" id="{78240DE0-A598-4C34-9E80-3D6505A94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7">
                <a:extLst>
                  <a:ext uri="{FF2B5EF4-FFF2-40B4-BE49-F238E27FC236}">
                    <a16:creationId xmlns:a16="http://schemas.microsoft.com/office/drawing/2014/main" id="{53DAAA48-76B2-4472-AF78-0DB9304BF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8">
                <a:extLst>
                  <a:ext uri="{FF2B5EF4-FFF2-40B4-BE49-F238E27FC236}">
                    <a16:creationId xmlns:a16="http://schemas.microsoft.com/office/drawing/2014/main" id="{DC1A7BB1-FF22-487E-866E-26BCA086B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9">
                <a:extLst>
                  <a:ext uri="{FF2B5EF4-FFF2-40B4-BE49-F238E27FC236}">
                    <a16:creationId xmlns:a16="http://schemas.microsoft.com/office/drawing/2014/main" id="{84BD5EA4-4C3D-48EA-94AB-119AF5024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0">
                <a:extLst>
                  <a:ext uri="{FF2B5EF4-FFF2-40B4-BE49-F238E27FC236}">
                    <a16:creationId xmlns:a16="http://schemas.microsoft.com/office/drawing/2014/main" id="{63C7EA0A-B6B9-4B0C-B466-D6E7C8B36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1">
                <a:extLst>
                  <a:ext uri="{FF2B5EF4-FFF2-40B4-BE49-F238E27FC236}">
                    <a16:creationId xmlns:a16="http://schemas.microsoft.com/office/drawing/2014/main" id="{00F82203-9E3F-4E45-A657-F222C0FB6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2">
                <a:extLst>
                  <a:ext uri="{FF2B5EF4-FFF2-40B4-BE49-F238E27FC236}">
                    <a16:creationId xmlns:a16="http://schemas.microsoft.com/office/drawing/2014/main" id="{A6ADF1C6-21D4-4957-8733-913C542E0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3">
                <a:extLst>
                  <a:ext uri="{FF2B5EF4-FFF2-40B4-BE49-F238E27FC236}">
                    <a16:creationId xmlns:a16="http://schemas.microsoft.com/office/drawing/2014/main" id="{32B82D17-DD47-4DC5-B63B-638321CC4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A97F89C1-0733-43F2-BE20-8F08D31D9D0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4" name="Picture 14">
                <a:extLst>
                  <a:ext uri="{FF2B5EF4-FFF2-40B4-BE49-F238E27FC236}">
                    <a16:creationId xmlns:a16="http://schemas.microsoft.com/office/drawing/2014/main" id="{A0AA16C7-A4CF-4803-BE75-144010AC4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5">
                <a:extLst>
                  <a:ext uri="{FF2B5EF4-FFF2-40B4-BE49-F238E27FC236}">
                    <a16:creationId xmlns:a16="http://schemas.microsoft.com/office/drawing/2014/main" id="{18D34F40-F8B4-4666-8975-3BA6A2FE0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6">
                <a:extLst>
                  <a:ext uri="{FF2B5EF4-FFF2-40B4-BE49-F238E27FC236}">
                    <a16:creationId xmlns:a16="http://schemas.microsoft.com/office/drawing/2014/main" id="{BD9B4441-7A3D-486C-B022-3C918F635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7">
                <a:extLst>
                  <a:ext uri="{FF2B5EF4-FFF2-40B4-BE49-F238E27FC236}">
                    <a16:creationId xmlns:a16="http://schemas.microsoft.com/office/drawing/2014/main" id="{7DF6F9EE-920D-45DE-8C7B-AE1B872D0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8">
                <a:extLst>
                  <a:ext uri="{FF2B5EF4-FFF2-40B4-BE49-F238E27FC236}">
                    <a16:creationId xmlns:a16="http://schemas.microsoft.com/office/drawing/2014/main" id="{A356F9C0-9D3F-4F3D-AC26-F44CB0801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9">
                <a:extLst>
                  <a:ext uri="{FF2B5EF4-FFF2-40B4-BE49-F238E27FC236}">
                    <a16:creationId xmlns:a16="http://schemas.microsoft.com/office/drawing/2014/main" id="{32C52DBE-B5E9-4897-AF4C-D5F323ECB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0">
                <a:extLst>
                  <a:ext uri="{FF2B5EF4-FFF2-40B4-BE49-F238E27FC236}">
                    <a16:creationId xmlns:a16="http://schemas.microsoft.com/office/drawing/2014/main" id="{ADC6AA2F-CAA9-4CCF-BFF7-104ADB996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1">
                <a:extLst>
                  <a:ext uri="{FF2B5EF4-FFF2-40B4-BE49-F238E27FC236}">
                    <a16:creationId xmlns:a16="http://schemas.microsoft.com/office/drawing/2014/main" id="{0025B5F0-29D4-43D8-BF0E-4CDE61F4D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2">
                <a:extLst>
                  <a:ext uri="{FF2B5EF4-FFF2-40B4-BE49-F238E27FC236}">
                    <a16:creationId xmlns:a16="http://schemas.microsoft.com/office/drawing/2014/main" id="{5ACA59BF-C68C-4CD6-B7EF-75A20AFBE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3">
                <a:extLst>
                  <a:ext uri="{FF2B5EF4-FFF2-40B4-BE49-F238E27FC236}">
                    <a16:creationId xmlns:a16="http://schemas.microsoft.com/office/drawing/2014/main" id="{F3192FA2-536A-44BC-8E8A-5337C821C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7C29FA4B-F724-4B1F-BC16-6546C84E634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4" name="Picture 14">
                <a:extLst>
                  <a:ext uri="{FF2B5EF4-FFF2-40B4-BE49-F238E27FC236}">
                    <a16:creationId xmlns:a16="http://schemas.microsoft.com/office/drawing/2014/main" id="{BBA11AA1-50BB-44F5-A4D4-D0D3A6A64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5">
                <a:extLst>
                  <a:ext uri="{FF2B5EF4-FFF2-40B4-BE49-F238E27FC236}">
                    <a16:creationId xmlns:a16="http://schemas.microsoft.com/office/drawing/2014/main" id="{2302D813-CB08-4C98-A126-1BE22186C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6">
                <a:extLst>
                  <a:ext uri="{FF2B5EF4-FFF2-40B4-BE49-F238E27FC236}">
                    <a16:creationId xmlns:a16="http://schemas.microsoft.com/office/drawing/2014/main" id="{E5B1E9A5-BA50-4234-BAA7-17BAFE4CF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7">
                <a:extLst>
                  <a:ext uri="{FF2B5EF4-FFF2-40B4-BE49-F238E27FC236}">
                    <a16:creationId xmlns:a16="http://schemas.microsoft.com/office/drawing/2014/main" id="{C0162571-D16C-461A-AF89-032EB95F8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8">
                <a:extLst>
                  <a:ext uri="{FF2B5EF4-FFF2-40B4-BE49-F238E27FC236}">
                    <a16:creationId xmlns:a16="http://schemas.microsoft.com/office/drawing/2014/main" id="{F3FB46F8-437A-482B-8D8A-66D81ECD8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9">
                <a:extLst>
                  <a:ext uri="{FF2B5EF4-FFF2-40B4-BE49-F238E27FC236}">
                    <a16:creationId xmlns:a16="http://schemas.microsoft.com/office/drawing/2014/main" id="{C7F6A1D0-0799-4353-A82B-FB74D742D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0">
                <a:extLst>
                  <a:ext uri="{FF2B5EF4-FFF2-40B4-BE49-F238E27FC236}">
                    <a16:creationId xmlns:a16="http://schemas.microsoft.com/office/drawing/2014/main" id="{F29CD822-A9B6-483C-82C3-9A1DBBA53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1">
                <a:extLst>
                  <a:ext uri="{FF2B5EF4-FFF2-40B4-BE49-F238E27FC236}">
                    <a16:creationId xmlns:a16="http://schemas.microsoft.com/office/drawing/2014/main" id="{72378CC2-61A0-4E17-8538-1CD67F39B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2">
                <a:extLst>
                  <a:ext uri="{FF2B5EF4-FFF2-40B4-BE49-F238E27FC236}">
                    <a16:creationId xmlns:a16="http://schemas.microsoft.com/office/drawing/2014/main" id="{F23A5A0F-78D4-4258-961C-B8D7CC32F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3">
                <a:extLst>
                  <a:ext uri="{FF2B5EF4-FFF2-40B4-BE49-F238E27FC236}">
                    <a16:creationId xmlns:a16="http://schemas.microsoft.com/office/drawing/2014/main" id="{FCE121FB-E54A-4433-A279-655E49369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3C65220C-F3BC-4A13-AC31-7155F6BDA3A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4" name="Picture 14">
                <a:extLst>
                  <a:ext uri="{FF2B5EF4-FFF2-40B4-BE49-F238E27FC236}">
                    <a16:creationId xmlns:a16="http://schemas.microsoft.com/office/drawing/2014/main" id="{BE0FEA35-ADC6-4FD6-B419-30FA37751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5">
                <a:extLst>
                  <a:ext uri="{FF2B5EF4-FFF2-40B4-BE49-F238E27FC236}">
                    <a16:creationId xmlns:a16="http://schemas.microsoft.com/office/drawing/2014/main" id="{2F7F0316-0D9C-466F-92B0-0D278117B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6">
                <a:extLst>
                  <a:ext uri="{FF2B5EF4-FFF2-40B4-BE49-F238E27FC236}">
                    <a16:creationId xmlns:a16="http://schemas.microsoft.com/office/drawing/2014/main" id="{58FDBDB7-D9B8-40E8-95D9-7D4EDDFC2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7">
                <a:extLst>
                  <a:ext uri="{FF2B5EF4-FFF2-40B4-BE49-F238E27FC236}">
                    <a16:creationId xmlns:a16="http://schemas.microsoft.com/office/drawing/2014/main" id="{FC85F892-7BC8-41D3-9CD7-74BD21304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8">
                <a:extLst>
                  <a:ext uri="{FF2B5EF4-FFF2-40B4-BE49-F238E27FC236}">
                    <a16:creationId xmlns:a16="http://schemas.microsoft.com/office/drawing/2014/main" id="{A658A00E-E0B8-47DB-AE11-37D3E62D3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9">
                <a:extLst>
                  <a:ext uri="{FF2B5EF4-FFF2-40B4-BE49-F238E27FC236}">
                    <a16:creationId xmlns:a16="http://schemas.microsoft.com/office/drawing/2014/main" id="{5849A899-394A-4495-8FA7-14B3810D7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0">
                <a:extLst>
                  <a:ext uri="{FF2B5EF4-FFF2-40B4-BE49-F238E27FC236}">
                    <a16:creationId xmlns:a16="http://schemas.microsoft.com/office/drawing/2014/main" id="{7FC86321-9425-4757-85A8-D5A20D077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1">
                <a:extLst>
                  <a:ext uri="{FF2B5EF4-FFF2-40B4-BE49-F238E27FC236}">
                    <a16:creationId xmlns:a16="http://schemas.microsoft.com/office/drawing/2014/main" id="{BF54A9A0-4BDC-42B8-B579-3E8E14B5D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2">
                <a:extLst>
                  <a:ext uri="{FF2B5EF4-FFF2-40B4-BE49-F238E27FC236}">
                    <a16:creationId xmlns:a16="http://schemas.microsoft.com/office/drawing/2014/main" id="{612AF7B7-CCB2-4476-813B-4B752E996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3">
                <a:extLst>
                  <a:ext uri="{FF2B5EF4-FFF2-40B4-BE49-F238E27FC236}">
                    <a16:creationId xmlns:a16="http://schemas.microsoft.com/office/drawing/2014/main" id="{85A8D1C3-8EC6-4FF2-9D5A-9ED69313C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C367521C-280D-4992-85FC-D9F64B229CE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4" name="Picture 14">
                <a:extLst>
                  <a:ext uri="{FF2B5EF4-FFF2-40B4-BE49-F238E27FC236}">
                    <a16:creationId xmlns:a16="http://schemas.microsoft.com/office/drawing/2014/main" id="{D4DA5FFC-1E45-4D09-8BB6-7BC6A1CA7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5">
                <a:extLst>
                  <a:ext uri="{FF2B5EF4-FFF2-40B4-BE49-F238E27FC236}">
                    <a16:creationId xmlns:a16="http://schemas.microsoft.com/office/drawing/2014/main" id="{2B48308C-7A0F-45FA-BFBF-D09A5D7BE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6">
                <a:extLst>
                  <a:ext uri="{FF2B5EF4-FFF2-40B4-BE49-F238E27FC236}">
                    <a16:creationId xmlns:a16="http://schemas.microsoft.com/office/drawing/2014/main" id="{CB907EF4-E2C4-4032-BD07-353FE6139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7">
                <a:extLst>
                  <a:ext uri="{FF2B5EF4-FFF2-40B4-BE49-F238E27FC236}">
                    <a16:creationId xmlns:a16="http://schemas.microsoft.com/office/drawing/2014/main" id="{79C698B1-9117-4BFF-883D-9508C7CDB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8">
                <a:extLst>
                  <a:ext uri="{FF2B5EF4-FFF2-40B4-BE49-F238E27FC236}">
                    <a16:creationId xmlns:a16="http://schemas.microsoft.com/office/drawing/2014/main" id="{E0E2C90E-615C-4DA1-AE7C-3FA5FD68B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9">
                <a:extLst>
                  <a:ext uri="{FF2B5EF4-FFF2-40B4-BE49-F238E27FC236}">
                    <a16:creationId xmlns:a16="http://schemas.microsoft.com/office/drawing/2014/main" id="{B7A74155-9ACE-4D20-8B3F-58A821441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0">
                <a:extLst>
                  <a:ext uri="{FF2B5EF4-FFF2-40B4-BE49-F238E27FC236}">
                    <a16:creationId xmlns:a16="http://schemas.microsoft.com/office/drawing/2014/main" id="{B81F6D8D-1D3E-4C46-9115-E1ED7564F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1">
                <a:extLst>
                  <a:ext uri="{FF2B5EF4-FFF2-40B4-BE49-F238E27FC236}">
                    <a16:creationId xmlns:a16="http://schemas.microsoft.com/office/drawing/2014/main" id="{F41D16AF-50D8-4D23-9AB9-2E5A9DFBF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2">
                <a:extLst>
                  <a:ext uri="{FF2B5EF4-FFF2-40B4-BE49-F238E27FC236}">
                    <a16:creationId xmlns:a16="http://schemas.microsoft.com/office/drawing/2014/main" id="{165D67FC-9BB6-49E8-94C7-7483F3786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3">
                <a:extLst>
                  <a:ext uri="{FF2B5EF4-FFF2-40B4-BE49-F238E27FC236}">
                    <a16:creationId xmlns:a16="http://schemas.microsoft.com/office/drawing/2014/main" id="{F85128A3-560B-4C32-8A5C-CFF851587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97D887E9-9587-4CFC-BF4B-7A257095940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4" name="Picture 14">
                <a:extLst>
                  <a:ext uri="{FF2B5EF4-FFF2-40B4-BE49-F238E27FC236}">
                    <a16:creationId xmlns:a16="http://schemas.microsoft.com/office/drawing/2014/main" id="{7D829DE8-0C8E-4B27-B62F-E136AFB17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5">
                <a:extLst>
                  <a:ext uri="{FF2B5EF4-FFF2-40B4-BE49-F238E27FC236}">
                    <a16:creationId xmlns:a16="http://schemas.microsoft.com/office/drawing/2014/main" id="{B24E356C-26B3-47CF-9075-BAC9051AD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6">
                <a:extLst>
                  <a:ext uri="{FF2B5EF4-FFF2-40B4-BE49-F238E27FC236}">
                    <a16:creationId xmlns:a16="http://schemas.microsoft.com/office/drawing/2014/main" id="{FC5A330E-5C2F-4388-AF2B-A965CB855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7">
                <a:extLst>
                  <a:ext uri="{FF2B5EF4-FFF2-40B4-BE49-F238E27FC236}">
                    <a16:creationId xmlns:a16="http://schemas.microsoft.com/office/drawing/2014/main" id="{1C29894E-0B02-4836-BA52-A7CBF6091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8">
                <a:extLst>
                  <a:ext uri="{FF2B5EF4-FFF2-40B4-BE49-F238E27FC236}">
                    <a16:creationId xmlns:a16="http://schemas.microsoft.com/office/drawing/2014/main" id="{63213BA4-04D3-469B-A988-01CC73120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9">
                <a:extLst>
                  <a:ext uri="{FF2B5EF4-FFF2-40B4-BE49-F238E27FC236}">
                    <a16:creationId xmlns:a16="http://schemas.microsoft.com/office/drawing/2014/main" id="{73114CC2-C345-47BA-BD70-36FB71D0A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0">
                <a:extLst>
                  <a:ext uri="{FF2B5EF4-FFF2-40B4-BE49-F238E27FC236}">
                    <a16:creationId xmlns:a16="http://schemas.microsoft.com/office/drawing/2014/main" id="{956C1E43-EBE6-4A73-98F9-CBB6FACA8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1">
                <a:extLst>
                  <a:ext uri="{FF2B5EF4-FFF2-40B4-BE49-F238E27FC236}">
                    <a16:creationId xmlns:a16="http://schemas.microsoft.com/office/drawing/2014/main" id="{09D8D7D5-1723-409E-A743-4051D1360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2">
                <a:extLst>
                  <a:ext uri="{FF2B5EF4-FFF2-40B4-BE49-F238E27FC236}">
                    <a16:creationId xmlns:a16="http://schemas.microsoft.com/office/drawing/2014/main" id="{C98EED53-55E1-40A4-8549-540840B8C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3">
                <a:extLst>
                  <a:ext uri="{FF2B5EF4-FFF2-40B4-BE49-F238E27FC236}">
                    <a16:creationId xmlns:a16="http://schemas.microsoft.com/office/drawing/2014/main" id="{DD10BECD-78C3-4F8F-B349-FBF97A086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3" name="Group 56">
              <a:extLst>
                <a:ext uri="{FF2B5EF4-FFF2-40B4-BE49-F238E27FC236}">
                  <a16:creationId xmlns:a16="http://schemas.microsoft.com/office/drawing/2014/main" id="{27318487-F031-4F38-9130-629CA57E6A8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4" name="Picture 14">
                <a:extLst>
                  <a:ext uri="{FF2B5EF4-FFF2-40B4-BE49-F238E27FC236}">
                    <a16:creationId xmlns:a16="http://schemas.microsoft.com/office/drawing/2014/main" id="{B7CE63EB-81D5-427C-A371-7657D67D4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5">
                <a:extLst>
                  <a:ext uri="{FF2B5EF4-FFF2-40B4-BE49-F238E27FC236}">
                    <a16:creationId xmlns:a16="http://schemas.microsoft.com/office/drawing/2014/main" id="{BFBC3FEB-D0E2-4AA6-8393-78DB74E11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6">
                <a:extLst>
                  <a:ext uri="{FF2B5EF4-FFF2-40B4-BE49-F238E27FC236}">
                    <a16:creationId xmlns:a16="http://schemas.microsoft.com/office/drawing/2014/main" id="{58243931-9A7B-4511-86F1-B882ECF8E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7">
                <a:extLst>
                  <a:ext uri="{FF2B5EF4-FFF2-40B4-BE49-F238E27FC236}">
                    <a16:creationId xmlns:a16="http://schemas.microsoft.com/office/drawing/2014/main" id="{FEB27579-E53E-400C-A4C4-758E12FD4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8">
                <a:extLst>
                  <a:ext uri="{FF2B5EF4-FFF2-40B4-BE49-F238E27FC236}">
                    <a16:creationId xmlns:a16="http://schemas.microsoft.com/office/drawing/2014/main" id="{2FEA505A-4A09-49A6-9FEF-9CD1A2681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9">
                <a:extLst>
                  <a:ext uri="{FF2B5EF4-FFF2-40B4-BE49-F238E27FC236}">
                    <a16:creationId xmlns:a16="http://schemas.microsoft.com/office/drawing/2014/main" id="{E01A5139-AA27-4557-B7D6-8A6166EAE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0">
                <a:extLst>
                  <a:ext uri="{FF2B5EF4-FFF2-40B4-BE49-F238E27FC236}">
                    <a16:creationId xmlns:a16="http://schemas.microsoft.com/office/drawing/2014/main" id="{AC3D9E38-91FE-4BFD-9AE3-5EF164CD6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1">
                <a:extLst>
                  <a:ext uri="{FF2B5EF4-FFF2-40B4-BE49-F238E27FC236}">
                    <a16:creationId xmlns:a16="http://schemas.microsoft.com/office/drawing/2014/main" id="{2C1147EB-A830-47B9-89E8-D8D1B2AEB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2">
                <a:extLst>
                  <a:ext uri="{FF2B5EF4-FFF2-40B4-BE49-F238E27FC236}">
                    <a16:creationId xmlns:a16="http://schemas.microsoft.com/office/drawing/2014/main" id="{AF2F7F23-49FA-4BF9-B9FE-36EE56543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3">
                <a:extLst>
                  <a:ext uri="{FF2B5EF4-FFF2-40B4-BE49-F238E27FC236}">
                    <a16:creationId xmlns:a16="http://schemas.microsoft.com/office/drawing/2014/main" id="{A88E8835-50BB-4AF1-AE38-BB8B7A90A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4" name="Group 533">
            <a:extLst>
              <a:ext uri="{FF2B5EF4-FFF2-40B4-BE49-F238E27FC236}">
                <a16:creationId xmlns:a16="http://schemas.microsoft.com/office/drawing/2014/main" id="{9745ACE8-6F7F-423B-830F-883FA0CB2A3B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4AA0B5D7-9525-4D92-8CE9-859C218DDCF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5" name="Picture 14">
                <a:extLst>
                  <a:ext uri="{FF2B5EF4-FFF2-40B4-BE49-F238E27FC236}">
                    <a16:creationId xmlns:a16="http://schemas.microsoft.com/office/drawing/2014/main" id="{D6E44F48-372F-46E6-9C41-DD3DB8EFD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5">
                <a:extLst>
                  <a:ext uri="{FF2B5EF4-FFF2-40B4-BE49-F238E27FC236}">
                    <a16:creationId xmlns:a16="http://schemas.microsoft.com/office/drawing/2014/main" id="{8E076A86-0F80-42EF-A53B-28129CBDD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6">
                <a:extLst>
                  <a:ext uri="{FF2B5EF4-FFF2-40B4-BE49-F238E27FC236}">
                    <a16:creationId xmlns:a16="http://schemas.microsoft.com/office/drawing/2014/main" id="{533DAEB7-7447-4D46-82EC-90461506F0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7">
                <a:extLst>
                  <a:ext uri="{FF2B5EF4-FFF2-40B4-BE49-F238E27FC236}">
                    <a16:creationId xmlns:a16="http://schemas.microsoft.com/office/drawing/2014/main" id="{3DE6324F-71FA-49B5-8038-F635A1AAC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8">
                <a:extLst>
                  <a:ext uri="{FF2B5EF4-FFF2-40B4-BE49-F238E27FC236}">
                    <a16:creationId xmlns:a16="http://schemas.microsoft.com/office/drawing/2014/main" id="{A34CE99A-E178-4057-930D-5E522F4B5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9">
                <a:extLst>
                  <a:ext uri="{FF2B5EF4-FFF2-40B4-BE49-F238E27FC236}">
                    <a16:creationId xmlns:a16="http://schemas.microsoft.com/office/drawing/2014/main" id="{6361D488-9FAA-4B5B-9E2E-A467661A9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0">
                <a:extLst>
                  <a:ext uri="{FF2B5EF4-FFF2-40B4-BE49-F238E27FC236}">
                    <a16:creationId xmlns:a16="http://schemas.microsoft.com/office/drawing/2014/main" id="{C19B09B9-7A7A-4491-8E59-CC33DF626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1">
                <a:extLst>
                  <a:ext uri="{FF2B5EF4-FFF2-40B4-BE49-F238E27FC236}">
                    <a16:creationId xmlns:a16="http://schemas.microsoft.com/office/drawing/2014/main" id="{0C112B5D-AB78-476C-8E04-4AD471B69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2">
                <a:extLst>
                  <a:ext uri="{FF2B5EF4-FFF2-40B4-BE49-F238E27FC236}">
                    <a16:creationId xmlns:a16="http://schemas.microsoft.com/office/drawing/2014/main" id="{0D070FE2-127B-48B1-9ECF-04F50EB86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3">
                <a:extLst>
                  <a:ext uri="{FF2B5EF4-FFF2-40B4-BE49-F238E27FC236}">
                    <a16:creationId xmlns:a16="http://schemas.microsoft.com/office/drawing/2014/main" id="{83A9826A-060A-40A2-AD33-B4784C4B4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2CE8C2FF-C953-4AE7-8187-AC2CCECDD95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5" name="Picture 14">
                <a:extLst>
                  <a:ext uri="{FF2B5EF4-FFF2-40B4-BE49-F238E27FC236}">
                    <a16:creationId xmlns:a16="http://schemas.microsoft.com/office/drawing/2014/main" id="{647948F8-0A03-46D6-A93A-AB584CC47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5">
                <a:extLst>
                  <a:ext uri="{FF2B5EF4-FFF2-40B4-BE49-F238E27FC236}">
                    <a16:creationId xmlns:a16="http://schemas.microsoft.com/office/drawing/2014/main" id="{554BDAFA-834D-4DFA-B6E3-47CC787E9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6">
                <a:extLst>
                  <a:ext uri="{FF2B5EF4-FFF2-40B4-BE49-F238E27FC236}">
                    <a16:creationId xmlns:a16="http://schemas.microsoft.com/office/drawing/2014/main" id="{B91B1C18-F026-41AE-9E41-9B5DE801F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7">
                <a:extLst>
                  <a:ext uri="{FF2B5EF4-FFF2-40B4-BE49-F238E27FC236}">
                    <a16:creationId xmlns:a16="http://schemas.microsoft.com/office/drawing/2014/main" id="{E35C2D72-8839-4385-9189-AD18C8B69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8">
                <a:extLst>
                  <a:ext uri="{FF2B5EF4-FFF2-40B4-BE49-F238E27FC236}">
                    <a16:creationId xmlns:a16="http://schemas.microsoft.com/office/drawing/2014/main" id="{F2DCB227-1511-4ED9-9178-59E88C03E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9">
                <a:extLst>
                  <a:ext uri="{FF2B5EF4-FFF2-40B4-BE49-F238E27FC236}">
                    <a16:creationId xmlns:a16="http://schemas.microsoft.com/office/drawing/2014/main" id="{C23A98DD-C919-4C92-94D4-CA875DDEE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0">
                <a:extLst>
                  <a:ext uri="{FF2B5EF4-FFF2-40B4-BE49-F238E27FC236}">
                    <a16:creationId xmlns:a16="http://schemas.microsoft.com/office/drawing/2014/main" id="{84ADD273-90B2-4EE8-94BB-B09170F31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1">
                <a:extLst>
                  <a:ext uri="{FF2B5EF4-FFF2-40B4-BE49-F238E27FC236}">
                    <a16:creationId xmlns:a16="http://schemas.microsoft.com/office/drawing/2014/main" id="{1825F2F4-8162-454D-934D-C025C5F78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2">
                <a:extLst>
                  <a:ext uri="{FF2B5EF4-FFF2-40B4-BE49-F238E27FC236}">
                    <a16:creationId xmlns:a16="http://schemas.microsoft.com/office/drawing/2014/main" id="{B505ECC5-1D59-4D83-873C-08F2C7513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3">
                <a:extLst>
                  <a:ext uri="{FF2B5EF4-FFF2-40B4-BE49-F238E27FC236}">
                    <a16:creationId xmlns:a16="http://schemas.microsoft.com/office/drawing/2014/main" id="{228C3823-3562-492A-AF66-9A0DD921F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29D312EF-BB36-49C5-B8C8-EF7D171C91A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5" name="Picture 14">
                <a:extLst>
                  <a:ext uri="{FF2B5EF4-FFF2-40B4-BE49-F238E27FC236}">
                    <a16:creationId xmlns:a16="http://schemas.microsoft.com/office/drawing/2014/main" id="{AFA3AF1E-FC1E-431B-99BA-2FA79016C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5">
                <a:extLst>
                  <a:ext uri="{FF2B5EF4-FFF2-40B4-BE49-F238E27FC236}">
                    <a16:creationId xmlns:a16="http://schemas.microsoft.com/office/drawing/2014/main" id="{5B1B48F9-1C46-4F4E-A8F4-6630B798C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B6AFE39E-C200-4B75-B8A4-8C4BAC529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7B2FF103-749A-451D-9647-DB90E7848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3F71F425-03A2-43D8-817E-FC30D703C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9FAE0803-01B2-4E07-ADBF-1C132F054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4DB55AD7-B6AA-4709-8E74-93814B585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5A143279-54DF-4FF7-8984-657989898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2">
                <a:extLst>
                  <a:ext uri="{FF2B5EF4-FFF2-40B4-BE49-F238E27FC236}">
                    <a16:creationId xmlns:a16="http://schemas.microsoft.com/office/drawing/2014/main" id="{D5C7F643-7F98-49E4-BB77-89B83C616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3">
                <a:extLst>
                  <a:ext uri="{FF2B5EF4-FFF2-40B4-BE49-F238E27FC236}">
                    <a16:creationId xmlns:a16="http://schemas.microsoft.com/office/drawing/2014/main" id="{B25CB499-B523-4488-862E-80BCD8A50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794131E5-BBF8-4086-81D9-B90A590D6A3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CB7603CC-F7DC-4C69-BF2B-E926FA2EF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9E948938-D681-4ABC-9A1D-6B52B253D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517913E5-6ACC-4B04-9758-912D35A1E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8A204E74-B37A-4F97-8AE1-294ACE247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DF18FB46-E7AC-4397-88F2-24F473863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7E579FD0-271F-4954-B9E5-742EF46E83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58D4FA4D-9F08-4A33-B207-864EA6A82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1DA787C1-D3E2-4B27-803C-38CC0F546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7944CEC7-EFCF-4B05-B836-4ABFDBC90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615279AB-0D3F-4E9E-BE36-B1DDC37ED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33548A3D-63A0-4278-B8B9-1DD0AB30CC8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667E16B8-20DB-4DD8-B2E8-7F3A33B1A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824B2273-3C49-483B-A356-E816A1C58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085FA87B-9213-492F-988F-17EE6987F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15F8B469-9848-4725-A99D-7CF6A6E31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1F9A544A-D77F-485F-9EA7-41064C60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2853B31F-FEB1-46F4-BC86-C032A1C35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D5EA6E47-19C1-4F4A-B7D5-D1DBB80B9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F56AE7DE-C2AC-43AF-85CC-A9B444D84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BE879845-A2A2-4CE4-93B0-91CC189A0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8C97F302-5568-4F5F-BAB2-6EB8F7678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C620591B-8316-4327-AC9A-969AB5DD06F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ADA3ED8D-D81D-486B-86BF-EF182A65A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21BB522F-1EE3-48BD-95D7-7849E5C13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A29C6672-95DB-4636-92A3-9F2E0A4F2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5AED32D3-C1A3-4767-A425-C642190A1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09F6380E-8F48-478E-9B8F-02D4B7216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5AD5080B-3565-40A8-8AA1-5AC429967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6375096A-03BB-45C6-95AE-5CEB15CC3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06588E53-B414-4032-8CBA-3895E2666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BB8D4477-02E4-4EB8-9266-FCBCAD008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F38DFC76-1DE2-4648-8414-ABB41AD38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5663D6A7-CBB0-47B4-B507-AD861FB9E4B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5" name="Picture 14">
                <a:extLst>
                  <a:ext uri="{FF2B5EF4-FFF2-40B4-BE49-F238E27FC236}">
                    <a16:creationId xmlns:a16="http://schemas.microsoft.com/office/drawing/2014/main" id="{C6C80D1D-DFB8-4A32-93F5-768427898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5">
                <a:extLst>
                  <a:ext uri="{FF2B5EF4-FFF2-40B4-BE49-F238E27FC236}">
                    <a16:creationId xmlns:a16="http://schemas.microsoft.com/office/drawing/2014/main" id="{15C3E247-240F-4939-B4A8-D869BEB5D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6">
                <a:extLst>
                  <a:ext uri="{FF2B5EF4-FFF2-40B4-BE49-F238E27FC236}">
                    <a16:creationId xmlns:a16="http://schemas.microsoft.com/office/drawing/2014/main" id="{7F0A96D8-1F14-4DED-B822-39C8BE92F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7">
                <a:extLst>
                  <a:ext uri="{FF2B5EF4-FFF2-40B4-BE49-F238E27FC236}">
                    <a16:creationId xmlns:a16="http://schemas.microsoft.com/office/drawing/2014/main" id="{0151CCBE-3EC5-4E13-82CF-306EB01C5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8">
                <a:extLst>
                  <a:ext uri="{FF2B5EF4-FFF2-40B4-BE49-F238E27FC236}">
                    <a16:creationId xmlns:a16="http://schemas.microsoft.com/office/drawing/2014/main" id="{4FC9A195-7AB9-40C8-8014-20004281F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9">
                <a:extLst>
                  <a:ext uri="{FF2B5EF4-FFF2-40B4-BE49-F238E27FC236}">
                    <a16:creationId xmlns:a16="http://schemas.microsoft.com/office/drawing/2014/main" id="{B7F7DA3D-8ABE-4CB3-936A-CB25CD167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0">
                <a:extLst>
                  <a:ext uri="{FF2B5EF4-FFF2-40B4-BE49-F238E27FC236}">
                    <a16:creationId xmlns:a16="http://schemas.microsoft.com/office/drawing/2014/main" id="{DF11DBCD-D5FB-418C-9088-72391E9FA8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1">
                <a:extLst>
                  <a:ext uri="{FF2B5EF4-FFF2-40B4-BE49-F238E27FC236}">
                    <a16:creationId xmlns:a16="http://schemas.microsoft.com/office/drawing/2014/main" id="{550748FE-F65E-4C94-AE17-4BDADD752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2">
                <a:extLst>
                  <a:ext uri="{FF2B5EF4-FFF2-40B4-BE49-F238E27FC236}">
                    <a16:creationId xmlns:a16="http://schemas.microsoft.com/office/drawing/2014/main" id="{204C5FB6-D8C8-4861-B31C-B22055211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3">
                <a:extLst>
                  <a:ext uri="{FF2B5EF4-FFF2-40B4-BE49-F238E27FC236}">
                    <a16:creationId xmlns:a16="http://schemas.microsoft.com/office/drawing/2014/main" id="{DF476CA0-5CE5-47B5-A38F-BE1DDB996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936D1E97-AF4E-4934-92EF-5FFB7977D5E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5" name="Picture 14">
                <a:extLst>
                  <a:ext uri="{FF2B5EF4-FFF2-40B4-BE49-F238E27FC236}">
                    <a16:creationId xmlns:a16="http://schemas.microsoft.com/office/drawing/2014/main" id="{D8170418-BA92-40BC-97C1-C27D18D73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5">
                <a:extLst>
                  <a:ext uri="{FF2B5EF4-FFF2-40B4-BE49-F238E27FC236}">
                    <a16:creationId xmlns:a16="http://schemas.microsoft.com/office/drawing/2014/main" id="{D19C1095-66F0-4B8D-9789-93D39A8DC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6">
                <a:extLst>
                  <a:ext uri="{FF2B5EF4-FFF2-40B4-BE49-F238E27FC236}">
                    <a16:creationId xmlns:a16="http://schemas.microsoft.com/office/drawing/2014/main" id="{6037C685-E16E-452F-ABD8-8E2FD5487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7">
                <a:extLst>
                  <a:ext uri="{FF2B5EF4-FFF2-40B4-BE49-F238E27FC236}">
                    <a16:creationId xmlns:a16="http://schemas.microsoft.com/office/drawing/2014/main" id="{AF9E9B05-68AF-4FC4-8B93-4644D686C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8">
                <a:extLst>
                  <a:ext uri="{FF2B5EF4-FFF2-40B4-BE49-F238E27FC236}">
                    <a16:creationId xmlns:a16="http://schemas.microsoft.com/office/drawing/2014/main" id="{1893FC85-F093-4C62-B5B8-DDB43E85E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9">
                <a:extLst>
                  <a:ext uri="{FF2B5EF4-FFF2-40B4-BE49-F238E27FC236}">
                    <a16:creationId xmlns:a16="http://schemas.microsoft.com/office/drawing/2014/main" id="{A62C4B40-10C3-4B3D-A9CF-9E9ADA8BC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0">
                <a:extLst>
                  <a:ext uri="{FF2B5EF4-FFF2-40B4-BE49-F238E27FC236}">
                    <a16:creationId xmlns:a16="http://schemas.microsoft.com/office/drawing/2014/main" id="{DD136D80-4406-4F5A-8FC1-D0A74DA9B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1">
                <a:extLst>
                  <a:ext uri="{FF2B5EF4-FFF2-40B4-BE49-F238E27FC236}">
                    <a16:creationId xmlns:a16="http://schemas.microsoft.com/office/drawing/2014/main" id="{D3027BFC-C23C-45A9-B199-5BF15547E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2">
                <a:extLst>
                  <a:ext uri="{FF2B5EF4-FFF2-40B4-BE49-F238E27FC236}">
                    <a16:creationId xmlns:a16="http://schemas.microsoft.com/office/drawing/2014/main" id="{3BFF3CD4-A558-4592-AAB7-24FEDA85B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3">
                <a:extLst>
                  <a:ext uri="{FF2B5EF4-FFF2-40B4-BE49-F238E27FC236}">
                    <a16:creationId xmlns:a16="http://schemas.microsoft.com/office/drawing/2014/main" id="{D94EB87B-9BF8-4A05-B195-5AF1EADD1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EFBBB261-2408-46EE-B46C-7D2A096B722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5F276518-B728-4BA9-940B-22464076C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90FC79A6-261E-4CDF-9E72-6A9AD5DEA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DD6FD156-B499-4E66-AFEF-7F3983F84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E9303161-ED8C-48EC-9B0A-2BB622C66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B56A6E0B-518F-442A-B5E5-0229927F8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BFECAFDC-C527-4684-AC80-8A3BF89DB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54869A37-EB26-48F5-B2C9-559C0CAA8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49A36BA0-3187-46F8-A388-4552CECC7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5F741376-570C-4C47-9A6F-84D236C98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60791088-655E-491A-84C9-CCE4AA857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4" name="Group 56">
              <a:extLst>
                <a:ext uri="{FF2B5EF4-FFF2-40B4-BE49-F238E27FC236}">
                  <a16:creationId xmlns:a16="http://schemas.microsoft.com/office/drawing/2014/main" id="{446B4BFD-C7AB-40BB-B257-93267E23E66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9C490D1F-1150-4B38-AA95-B3AC3B66F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32762815-0AA6-4A60-BA90-A4B9F0905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8FA23397-A613-40C9-BEC3-9DC2102DB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50C78449-2F5F-447C-9D79-A41EA90AC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8">
                <a:extLst>
                  <a:ext uri="{FF2B5EF4-FFF2-40B4-BE49-F238E27FC236}">
                    <a16:creationId xmlns:a16="http://schemas.microsoft.com/office/drawing/2014/main" id="{7777A251-1800-460C-B77B-2215CA182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9">
                <a:extLst>
                  <a:ext uri="{FF2B5EF4-FFF2-40B4-BE49-F238E27FC236}">
                    <a16:creationId xmlns:a16="http://schemas.microsoft.com/office/drawing/2014/main" id="{6F06B3DC-80AA-4892-926A-144F6452B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0">
                <a:extLst>
                  <a:ext uri="{FF2B5EF4-FFF2-40B4-BE49-F238E27FC236}">
                    <a16:creationId xmlns:a16="http://schemas.microsoft.com/office/drawing/2014/main" id="{86BDBB82-9810-45EF-A4EB-6CD85332B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1">
                <a:extLst>
                  <a:ext uri="{FF2B5EF4-FFF2-40B4-BE49-F238E27FC236}">
                    <a16:creationId xmlns:a16="http://schemas.microsoft.com/office/drawing/2014/main" id="{9FADAB8D-AF71-4717-9980-ED69E2619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2">
                <a:extLst>
                  <a:ext uri="{FF2B5EF4-FFF2-40B4-BE49-F238E27FC236}">
                    <a16:creationId xmlns:a16="http://schemas.microsoft.com/office/drawing/2014/main" id="{158BB07F-A667-48A8-8473-67DC78922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3">
                <a:extLst>
                  <a:ext uri="{FF2B5EF4-FFF2-40B4-BE49-F238E27FC236}">
                    <a16:creationId xmlns:a16="http://schemas.microsoft.com/office/drawing/2014/main" id="{47361D08-8602-44AD-A467-D1E453EA4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5" name="Group 644">
            <a:extLst>
              <a:ext uri="{FF2B5EF4-FFF2-40B4-BE49-F238E27FC236}">
                <a16:creationId xmlns:a16="http://schemas.microsoft.com/office/drawing/2014/main" id="{5F30664E-C4A1-4953-AF55-73FF5A0FA6BB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5F322A67-0819-4387-B4D5-49922537D92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6" name="Picture 14">
                <a:extLst>
                  <a:ext uri="{FF2B5EF4-FFF2-40B4-BE49-F238E27FC236}">
                    <a16:creationId xmlns:a16="http://schemas.microsoft.com/office/drawing/2014/main" id="{9AA5BEDD-4F62-4231-90F6-556A6EE8B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5">
                <a:extLst>
                  <a:ext uri="{FF2B5EF4-FFF2-40B4-BE49-F238E27FC236}">
                    <a16:creationId xmlns:a16="http://schemas.microsoft.com/office/drawing/2014/main" id="{5B87140A-AB21-4756-974A-F5FCE8ED8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6">
                <a:extLst>
                  <a:ext uri="{FF2B5EF4-FFF2-40B4-BE49-F238E27FC236}">
                    <a16:creationId xmlns:a16="http://schemas.microsoft.com/office/drawing/2014/main" id="{09A409DC-9822-4A96-9468-4727A038C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7">
                <a:extLst>
                  <a:ext uri="{FF2B5EF4-FFF2-40B4-BE49-F238E27FC236}">
                    <a16:creationId xmlns:a16="http://schemas.microsoft.com/office/drawing/2014/main" id="{48941815-653C-4DCE-B21E-0FF198767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8">
                <a:extLst>
                  <a:ext uri="{FF2B5EF4-FFF2-40B4-BE49-F238E27FC236}">
                    <a16:creationId xmlns:a16="http://schemas.microsoft.com/office/drawing/2014/main" id="{8CD2EC69-3CD1-43E9-A456-CE94C1D71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9">
                <a:extLst>
                  <a:ext uri="{FF2B5EF4-FFF2-40B4-BE49-F238E27FC236}">
                    <a16:creationId xmlns:a16="http://schemas.microsoft.com/office/drawing/2014/main" id="{9FA07CC2-A25A-4FA5-BF32-F2F918CD6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0">
                <a:extLst>
                  <a:ext uri="{FF2B5EF4-FFF2-40B4-BE49-F238E27FC236}">
                    <a16:creationId xmlns:a16="http://schemas.microsoft.com/office/drawing/2014/main" id="{20DD6D93-4C82-4377-81C0-1EA0F497A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1">
                <a:extLst>
                  <a:ext uri="{FF2B5EF4-FFF2-40B4-BE49-F238E27FC236}">
                    <a16:creationId xmlns:a16="http://schemas.microsoft.com/office/drawing/2014/main" id="{5F2019B8-4C3B-4D49-B8BA-68012879F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2">
                <a:extLst>
                  <a:ext uri="{FF2B5EF4-FFF2-40B4-BE49-F238E27FC236}">
                    <a16:creationId xmlns:a16="http://schemas.microsoft.com/office/drawing/2014/main" id="{4818D6FD-CDF3-4B0C-9FBF-F37CF5670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3">
                <a:extLst>
                  <a:ext uri="{FF2B5EF4-FFF2-40B4-BE49-F238E27FC236}">
                    <a16:creationId xmlns:a16="http://schemas.microsoft.com/office/drawing/2014/main" id="{115DDF5A-B6B9-4758-9559-A41008F292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6DB16B39-9276-477B-821E-4B0EDE1A0EE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6" name="Picture 14">
                <a:extLst>
                  <a:ext uri="{FF2B5EF4-FFF2-40B4-BE49-F238E27FC236}">
                    <a16:creationId xmlns:a16="http://schemas.microsoft.com/office/drawing/2014/main" id="{4CF4BAB2-1907-4B6C-B113-5FDC98894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5">
                <a:extLst>
                  <a:ext uri="{FF2B5EF4-FFF2-40B4-BE49-F238E27FC236}">
                    <a16:creationId xmlns:a16="http://schemas.microsoft.com/office/drawing/2014/main" id="{B209A787-B5A6-42C1-8105-6C2FBC4AC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6">
                <a:extLst>
                  <a:ext uri="{FF2B5EF4-FFF2-40B4-BE49-F238E27FC236}">
                    <a16:creationId xmlns:a16="http://schemas.microsoft.com/office/drawing/2014/main" id="{F520D287-E809-456B-97EA-2316E60BC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7">
                <a:extLst>
                  <a:ext uri="{FF2B5EF4-FFF2-40B4-BE49-F238E27FC236}">
                    <a16:creationId xmlns:a16="http://schemas.microsoft.com/office/drawing/2014/main" id="{EBF6E063-3CCC-422E-8ABC-60E271CE7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8">
                <a:extLst>
                  <a:ext uri="{FF2B5EF4-FFF2-40B4-BE49-F238E27FC236}">
                    <a16:creationId xmlns:a16="http://schemas.microsoft.com/office/drawing/2014/main" id="{45DF9C85-CB0C-487E-93EB-A7CD90D43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9">
                <a:extLst>
                  <a:ext uri="{FF2B5EF4-FFF2-40B4-BE49-F238E27FC236}">
                    <a16:creationId xmlns:a16="http://schemas.microsoft.com/office/drawing/2014/main" id="{3CBB8139-51FE-40C3-9ABB-286BFB30F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0">
                <a:extLst>
                  <a:ext uri="{FF2B5EF4-FFF2-40B4-BE49-F238E27FC236}">
                    <a16:creationId xmlns:a16="http://schemas.microsoft.com/office/drawing/2014/main" id="{9ECAA377-7B1A-4A83-A107-1804501AC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1">
                <a:extLst>
                  <a:ext uri="{FF2B5EF4-FFF2-40B4-BE49-F238E27FC236}">
                    <a16:creationId xmlns:a16="http://schemas.microsoft.com/office/drawing/2014/main" id="{DD0AAA06-CCBD-4840-9766-C0A41B5F6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2">
                <a:extLst>
                  <a:ext uri="{FF2B5EF4-FFF2-40B4-BE49-F238E27FC236}">
                    <a16:creationId xmlns:a16="http://schemas.microsoft.com/office/drawing/2014/main" id="{930F1767-C2E0-4954-8C78-8410A2FF0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3">
                <a:extLst>
                  <a:ext uri="{FF2B5EF4-FFF2-40B4-BE49-F238E27FC236}">
                    <a16:creationId xmlns:a16="http://schemas.microsoft.com/office/drawing/2014/main" id="{72268792-00DF-4682-B150-B06D4A686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0311DD85-19A1-4F17-A962-FF20C9271DD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6" name="Picture 14">
                <a:extLst>
                  <a:ext uri="{FF2B5EF4-FFF2-40B4-BE49-F238E27FC236}">
                    <a16:creationId xmlns:a16="http://schemas.microsoft.com/office/drawing/2014/main" id="{75B013F0-C87D-469D-A2D7-60534BA54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5">
                <a:extLst>
                  <a:ext uri="{FF2B5EF4-FFF2-40B4-BE49-F238E27FC236}">
                    <a16:creationId xmlns:a16="http://schemas.microsoft.com/office/drawing/2014/main" id="{8BBAB770-0F00-43E5-84A2-6E3D6ED53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6">
                <a:extLst>
                  <a:ext uri="{FF2B5EF4-FFF2-40B4-BE49-F238E27FC236}">
                    <a16:creationId xmlns:a16="http://schemas.microsoft.com/office/drawing/2014/main" id="{FD581E25-0E2E-477C-8256-FA4DBEE7E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7">
                <a:extLst>
                  <a:ext uri="{FF2B5EF4-FFF2-40B4-BE49-F238E27FC236}">
                    <a16:creationId xmlns:a16="http://schemas.microsoft.com/office/drawing/2014/main" id="{2A546C49-4605-4A45-BC9C-0A668C480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8">
                <a:extLst>
                  <a:ext uri="{FF2B5EF4-FFF2-40B4-BE49-F238E27FC236}">
                    <a16:creationId xmlns:a16="http://schemas.microsoft.com/office/drawing/2014/main" id="{D8211B57-DF2B-4035-84E9-CFA6A23CA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9">
                <a:extLst>
                  <a:ext uri="{FF2B5EF4-FFF2-40B4-BE49-F238E27FC236}">
                    <a16:creationId xmlns:a16="http://schemas.microsoft.com/office/drawing/2014/main" id="{422D2CD9-3348-47A4-9481-EADF96E80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0">
                <a:extLst>
                  <a:ext uri="{FF2B5EF4-FFF2-40B4-BE49-F238E27FC236}">
                    <a16:creationId xmlns:a16="http://schemas.microsoft.com/office/drawing/2014/main" id="{11478C87-0ADC-48F4-898D-A76706A11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1">
                <a:extLst>
                  <a:ext uri="{FF2B5EF4-FFF2-40B4-BE49-F238E27FC236}">
                    <a16:creationId xmlns:a16="http://schemas.microsoft.com/office/drawing/2014/main" id="{EE8A6DCD-B16C-4DA4-8F3D-8F60A63468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2">
                <a:extLst>
                  <a:ext uri="{FF2B5EF4-FFF2-40B4-BE49-F238E27FC236}">
                    <a16:creationId xmlns:a16="http://schemas.microsoft.com/office/drawing/2014/main" id="{E62E1D87-9604-4BCA-8271-5434D3D3D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3">
                <a:extLst>
                  <a:ext uri="{FF2B5EF4-FFF2-40B4-BE49-F238E27FC236}">
                    <a16:creationId xmlns:a16="http://schemas.microsoft.com/office/drawing/2014/main" id="{A008D333-D430-4326-9A37-50289712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D173B3A5-7657-4E73-BAD9-BFEFEDB3C7D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2932226D-875D-49B9-86A1-C06F4C83A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3ECD98A7-FA81-4EA0-9672-6284CB748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994C62C0-65F6-4362-9F94-60E07CAE44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A42DACC5-3553-4DFB-92BC-D72AD3116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77B4353B-4DCA-4606-8EE5-6CE93D488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E64580DE-2595-40E8-957D-8099AD7E6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AD3D1209-22A9-45FA-B30C-832F7ADE2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6A91C9B7-BA4B-44BE-9351-082344BAC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65C113EE-59B1-40BE-B82D-F77084364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E2B2B868-69A1-42D7-90DF-000AE06F8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94B4078F-15C2-49D9-95E0-F8288529177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B5298FA1-C791-45B3-8DAD-8381961D4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DAC02CFC-72D3-4CCF-9A79-4408A4A75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69ABC641-525F-4F2E-A6C0-864071F2C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9E4A6AFE-5D63-4EB5-B07A-FEBC027F9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762DAA53-C7B7-4C54-BA7F-D159AB2F5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F17CA6C3-1C4D-4502-9E60-292B46A19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717EF1B0-83BE-4807-9040-54E001F6A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C91849B3-F318-4F44-8513-27F25D14A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B926906C-05D2-4A10-A590-A494B72EE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6D1083C9-A1B1-4E47-9CA9-DA845D93E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336D575B-F708-4898-BF6D-360D4F5BB30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6" name="Picture 14">
                <a:extLst>
                  <a:ext uri="{FF2B5EF4-FFF2-40B4-BE49-F238E27FC236}">
                    <a16:creationId xmlns:a16="http://schemas.microsoft.com/office/drawing/2014/main" id="{813D6296-152E-4F86-845E-3DB12D42D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5">
                <a:extLst>
                  <a:ext uri="{FF2B5EF4-FFF2-40B4-BE49-F238E27FC236}">
                    <a16:creationId xmlns:a16="http://schemas.microsoft.com/office/drawing/2014/main" id="{19BD9F8C-2ACF-48D8-980E-2CA8384EC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6">
                <a:extLst>
                  <a:ext uri="{FF2B5EF4-FFF2-40B4-BE49-F238E27FC236}">
                    <a16:creationId xmlns:a16="http://schemas.microsoft.com/office/drawing/2014/main" id="{B7AB16C1-2EF7-46F6-B7C1-E5457598C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7">
                <a:extLst>
                  <a:ext uri="{FF2B5EF4-FFF2-40B4-BE49-F238E27FC236}">
                    <a16:creationId xmlns:a16="http://schemas.microsoft.com/office/drawing/2014/main" id="{1435B278-7C46-4BED-A15F-958F70E37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8">
                <a:extLst>
                  <a:ext uri="{FF2B5EF4-FFF2-40B4-BE49-F238E27FC236}">
                    <a16:creationId xmlns:a16="http://schemas.microsoft.com/office/drawing/2014/main" id="{03303AB9-8CCE-4B97-A766-DDD868372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9">
                <a:extLst>
                  <a:ext uri="{FF2B5EF4-FFF2-40B4-BE49-F238E27FC236}">
                    <a16:creationId xmlns:a16="http://schemas.microsoft.com/office/drawing/2014/main" id="{854531CB-0B40-46F3-B121-62ECB684A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0">
                <a:extLst>
                  <a:ext uri="{FF2B5EF4-FFF2-40B4-BE49-F238E27FC236}">
                    <a16:creationId xmlns:a16="http://schemas.microsoft.com/office/drawing/2014/main" id="{7AFCABD0-0C3A-4EA4-A233-9318995FB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1">
                <a:extLst>
                  <a:ext uri="{FF2B5EF4-FFF2-40B4-BE49-F238E27FC236}">
                    <a16:creationId xmlns:a16="http://schemas.microsoft.com/office/drawing/2014/main" id="{20FD4C56-EA99-4384-81D5-49EE79BC5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2">
                <a:extLst>
                  <a:ext uri="{FF2B5EF4-FFF2-40B4-BE49-F238E27FC236}">
                    <a16:creationId xmlns:a16="http://schemas.microsoft.com/office/drawing/2014/main" id="{C17B4544-6B87-466A-94DA-6B0FF4B4B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3">
                <a:extLst>
                  <a:ext uri="{FF2B5EF4-FFF2-40B4-BE49-F238E27FC236}">
                    <a16:creationId xmlns:a16="http://schemas.microsoft.com/office/drawing/2014/main" id="{265BFAEB-7089-4386-87C9-A8A41C552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116A52FE-1C32-4A99-A5D3-6675255BA2B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47A7F882-B28C-40FD-9036-835421890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72A891EE-2CD0-416D-AA08-D65D49495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C3489AC6-8240-4300-97CC-EBD9E9528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977AD619-1108-4A23-9174-EA9FAC734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CC7CFD52-8B48-4B17-9011-0B681C8C3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D7DAEEC5-2C6A-48E9-8E33-4837892B7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1DDA183C-5587-4FBC-A34A-F494B44DB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5FBDA482-D1BE-4AD7-8F6E-9B07B33CB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D2E6C804-16C5-4F68-B302-617AEDF88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E32BC407-87F4-4CF4-AB8F-4C5D208D9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0740934E-530A-4303-B9F2-FCE2EE3C04F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599F5D39-99C0-4374-A154-144E79509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6A9989BB-8D21-41FB-BBD6-5268D03A5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C81E2627-F8E7-49B5-917E-8FE54C7BC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D403A708-4E36-4048-8BE5-4FD70E144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85DEE39F-2D0F-49C4-B7FD-5173C6779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F63B3BCF-42D2-4A3A-B89D-38168D79E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AD9D688F-A562-46DC-AC0A-18F80F191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E55869D9-E8E0-4DE7-87D4-02DFEBA61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F85B2D07-0777-4F51-A139-32D672934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D264B000-F9EF-4E5A-8D2B-0460D31A5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FA0B3430-6197-463F-8677-B33E4C5892E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5DAB5816-575F-47B0-BC15-8FE695EA6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ADCB34E0-A556-4B3C-95A3-C3792FD4E7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5B199A16-C4C8-466C-919E-2165F181F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FF11C66F-FABA-46E0-B698-40B987979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748837A5-A452-4570-8BCC-A93A48C13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31E17923-F0E8-457A-AEAA-B34397DA5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BB169420-5C63-4003-A1A2-AC2600814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4F5F9E51-2190-4BF0-AFE8-581D3FAF5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548A89FC-372A-42D4-A60B-9558BF144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FB010F23-A769-4141-810B-EA462B7F6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5" name="Group 56">
              <a:extLst>
                <a:ext uri="{FF2B5EF4-FFF2-40B4-BE49-F238E27FC236}">
                  <a16:creationId xmlns:a16="http://schemas.microsoft.com/office/drawing/2014/main" id="{4BB67C6C-9682-4939-A4D8-F5D33F4BF0E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6" name="Picture 14">
                <a:extLst>
                  <a:ext uri="{FF2B5EF4-FFF2-40B4-BE49-F238E27FC236}">
                    <a16:creationId xmlns:a16="http://schemas.microsoft.com/office/drawing/2014/main" id="{094069C7-1AE9-478C-A0BA-DED9E0B953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5">
                <a:extLst>
                  <a:ext uri="{FF2B5EF4-FFF2-40B4-BE49-F238E27FC236}">
                    <a16:creationId xmlns:a16="http://schemas.microsoft.com/office/drawing/2014/main" id="{E5953757-34AF-4B96-8E7E-8496A3C7C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6">
                <a:extLst>
                  <a:ext uri="{FF2B5EF4-FFF2-40B4-BE49-F238E27FC236}">
                    <a16:creationId xmlns:a16="http://schemas.microsoft.com/office/drawing/2014/main" id="{BF261676-6CB8-4951-BCE6-9A41208DB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7">
                <a:extLst>
                  <a:ext uri="{FF2B5EF4-FFF2-40B4-BE49-F238E27FC236}">
                    <a16:creationId xmlns:a16="http://schemas.microsoft.com/office/drawing/2014/main" id="{144CF85C-9F76-48B9-BC2F-DA22B54BB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8">
                <a:extLst>
                  <a:ext uri="{FF2B5EF4-FFF2-40B4-BE49-F238E27FC236}">
                    <a16:creationId xmlns:a16="http://schemas.microsoft.com/office/drawing/2014/main" id="{F82CDBCB-6D60-4FCF-8A78-EBF9A0051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9">
                <a:extLst>
                  <a:ext uri="{FF2B5EF4-FFF2-40B4-BE49-F238E27FC236}">
                    <a16:creationId xmlns:a16="http://schemas.microsoft.com/office/drawing/2014/main" id="{7A2A4DCB-1A21-4F46-96A7-DC788EFB8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0">
                <a:extLst>
                  <a:ext uri="{FF2B5EF4-FFF2-40B4-BE49-F238E27FC236}">
                    <a16:creationId xmlns:a16="http://schemas.microsoft.com/office/drawing/2014/main" id="{AC8F6ABD-3DAE-411E-A8B2-62BCDFC55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1">
                <a:extLst>
                  <a:ext uri="{FF2B5EF4-FFF2-40B4-BE49-F238E27FC236}">
                    <a16:creationId xmlns:a16="http://schemas.microsoft.com/office/drawing/2014/main" id="{C960BF4D-F93C-44F4-B8CD-4FDD723B0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2">
                <a:extLst>
                  <a:ext uri="{FF2B5EF4-FFF2-40B4-BE49-F238E27FC236}">
                    <a16:creationId xmlns:a16="http://schemas.microsoft.com/office/drawing/2014/main" id="{7A3632D8-18BD-48EC-A601-E79ECD986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3">
                <a:extLst>
                  <a:ext uri="{FF2B5EF4-FFF2-40B4-BE49-F238E27FC236}">
                    <a16:creationId xmlns:a16="http://schemas.microsoft.com/office/drawing/2014/main" id="{82F5E67F-0B1E-4735-8B45-6C22507A5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6" name="Group 56">
            <a:extLst>
              <a:ext uri="{FF2B5EF4-FFF2-40B4-BE49-F238E27FC236}">
                <a16:creationId xmlns:a16="http://schemas.microsoft.com/office/drawing/2014/main" id="{0AB19D09-B9EC-484A-83CD-61C0BE96C1C2}"/>
              </a:ext>
            </a:extLst>
          </p:cNvPr>
          <p:cNvGrpSpPr/>
          <p:nvPr/>
        </p:nvGrpSpPr>
        <p:grpSpPr>
          <a:xfrm>
            <a:off x="4155706" y="1661145"/>
            <a:ext cx="1539560" cy="171967"/>
            <a:chOff x="7746380" y="2949426"/>
            <a:chExt cx="2188691" cy="244475"/>
          </a:xfrm>
        </p:grpSpPr>
        <p:pic>
          <p:nvPicPr>
            <p:cNvPr id="757" name="Picture 14">
              <a:extLst>
                <a:ext uri="{FF2B5EF4-FFF2-40B4-BE49-F238E27FC236}">
                  <a16:creationId xmlns:a16="http://schemas.microsoft.com/office/drawing/2014/main" id="{366FB33E-EB9F-4849-9955-365696D73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15">
              <a:extLst>
                <a:ext uri="{FF2B5EF4-FFF2-40B4-BE49-F238E27FC236}">
                  <a16:creationId xmlns:a16="http://schemas.microsoft.com/office/drawing/2014/main" id="{DFFCD9FC-036D-40EF-990A-2BCAD66C06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16">
              <a:extLst>
                <a:ext uri="{FF2B5EF4-FFF2-40B4-BE49-F238E27FC236}">
                  <a16:creationId xmlns:a16="http://schemas.microsoft.com/office/drawing/2014/main" id="{59607DDA-ED53-4A40-AD5F-BD5E329146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17">
              <a:extLst>
                <a:ext uri="{FF2B5EF4-FFF2-40B4-BE49-F238E27FC236}">
                  <a16:creationId xmlns:a16="http://schemas.microsoft.com/office/drawing/2014/main" id="{9862F446-D93C-4A84-BDBD-EA4E452E3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1" name="Picture 18">
              <a:extLst>
                <a:ext uri="{FF2B5EF4-FFF2-40B4-BE49-F238E27FC236}">
                  <a16:creationId xmlns:a16="http://schemas.microsoft.com/office/drawing/2014/main" id="{4F8F1018-6B8A-4B67-86D3-77642D401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2" name="Picture 19">
              <a:extLst>
                <a:ext uri="{FF2B5EF4-FFF2-40B4-BE49-F238E27FC236}">
                  <a16:creationId xmlns:a16="http://schemas.microsoft.com/office/drawing/2014/main" id="{21BDF322-78CA-42D2-9F16-2945A267D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20">
              <a:extLst>
                <a:ext uri="{FF2B5EF4-FFF2-40B4-BE49-F238E27FC236}">
                  <a16:creationId xmlns:a16="http://schemas.microsoft.com/office/drawing/2014/main" id="{BCA6578E-24C0-4B4D-9096-05E4058AC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21">
              <a:extLst>
                <a:ext uri="{FF2B5EF4-FFF2-40B4-BE49-F238E27FC236}">
                  <a16:creationId xmlns:a16="http://schemas.microsoft.com/office/drawing/2014/main" id="{7491E55A-0A45-4382-8DFF-C95C9B9002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22">
              <a:extLst>
                <a:ext uri="{FF2B5EF4-FFF2-40B4-BE49-F238E27FC236}">
                  <a16:creationId xmlns:a16="http://schemas.microsoft.com/office/drawing/2014/main" id="{C5490CB2-FF8D-4D30-8C6C-D3D53B109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23">
              <a:extLst>
                <a:ext uri="{FF2B5EF4-FFF2-40B4-BE49-F238E27FC236}">
                  <a16:creationId xmlns:a16="http://schemas.microsoft.com/office/drawing/2014/main" id="{BCFE2D1B-9A52-4A99-8381-503CDFCD28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7" name="Group 56">
            <a:extLst>
              <a:ext uri="{FF2B5EF4-FFF2-40B4-BE49-F238E27FC236}">
                <a16:creationId xmlns:a16="http://schemas.microsoft.com/office/drawing/2014/main" id="{BD571F68-AF9E-44DF-A7FC-02F10C95E87F}"/>
              </a:ext>
            </a:extLst>
          </p:cNvPr>
          <p:cNvGrpSpPr/>
          <p:nvPr/>
        </p:nvGrpSpPr>
        <p:grpSpPr>
          <a:xfrm>
            <a:off x="4155020" y="1810466"/>
            <a:ext cx="1539560" cy="171967"/>
            <a:chOff x="7746380" y="2949426"/>
            <a:chExt cx="2188691" cy="244475"/>
          </a:xfrm>
        </p:grpSpPr>
        <p:pic>
          <p:nvPicPr>
            <p:cNvPr id="768" name="Picture 14">
              <a:extLst>
                <a:ext uri="{FF2B5EF4-FFF2-40B4-BE49-F238E27FC236}">
                  <a16:creationId xmlns:a16="http://schemas.microsoft.com/office/drawing/2014/main" id="{4382755D-34C3-430F-B1F1-CA41CB2A3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15">
              <a:extLst>
                <a:ext uri="{FF2B5EF4-FFF2-40B4-BE49-F238E27FC236}">
                  <a16:creationId xmlns:a16="http://schemas.microsoft.com/office/drawing/2014/main" id="{801B3958-6D79-447E-8937-7EAE6E0C73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16">
              <a:extLst>
                <a:ext uri="{FF2B5EF4-FFF2-40B4-BE49-F238E27FC236}">
                  <a16:creationId xmlns:a16="http://schemas.microsoft.com/office/drawing/2014/main" id="{956C8186-3A8D-49F4-9587-42714A8F38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17">
              <a:extLst>
                <a:ext uri="{FF2B5EF4-FFF2-40B4-BE49-F238E27FC236}">
                  <a16:creationId xmlns:a16="http://schemas.microsoft.com/office/drawing/2014/main" id="{CCB605B2-7098-4F51-821B-6A28E29789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18">
              <a:extLst>
                <a:ext uri="{FF2B5EF4-FFF2-40B4-BE49-F238E27FC236}">
                  <a16:creationId xmlns:a16="http://schemas.microsoft.com/office/drawing/2014/main" id="{B29E41A2-C591-4AE3-888C-812011009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19">
              <a:extLst>
                <a:ext uri="{FF2B5EF4-FFF2-40B4-BE49-F238E27FC236}">
                  <a16:creationId xmlns:a16="http://schemas.microsoft.com/office/drawing/2014/main" id="{A460429A-8DB8-425C-8CFE-06D0D45594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20">
              <a:extLst>
                <a:ext uri="{FF2B5EF4-FFF2-40B4-BE49-F238E27FC236}">
                  <a16:creationId xmlns:a16="http://schemas.microsoft.com/office/drawing/2014/main" id="{58991337-C79D-4B40-B1C3-2ABFF031EE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21">
              <a:extLst>
                <a:ext uri="{FF2B5EF4-FFF2-40B4-BE49-F238E27FC236}">
                  <a16:creationId xmlns:a16="http://schemas.microsoft.com/office/drawing/2014/main" id="{65549EE4-9559-46B7-BF8E-8FCE58EBF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22">
              <a:extLst>
                <a:ext uri="{FF2B5EF4-FFF2-40B4-BE49-F238E27FC236}">
                  <a16:creationId xmlns:a16="http://schemas.microsoft.com/office/drawing/2014/main" id="{A290EAF0-574A-45E3-8119-8C021F8F0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23">
              <a:extLst>
                <a:ext uri="{FF2B5EF4-FFF2-40B4-BE49-F238E27FC236}">
                  <a16:creationId xmlns:a16="http://schemas.microsoft.com/office/drawing/2014/main" id="{FBCC9B95-75EB-432F-8F82-07DE19019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8" name="Group 56">
            <a:extLst>
              <a:ext uri="{FF2B5EF4-FFF2-40B4-BE49-F238E27FC236}">
                <a16:creationId xmlns:a16="http://schemas.microsoft.com/office/drawing/2014/main" id="{8EC48717-2D61-4EE7-8B77-A7737D16A79A}"/>
              </a:ext>
            </a:extLst>
          </p:cNvPr>
          <p:cNvGrpSpPr/>
          <p:nvPr/>
        </p:nvGrpSpPr>
        <p:grpSpPr>
          <a:xfrm>
            <a:off x="4155020" y="1959787"/>
            <a:ext cx="1539560" cy="171967"/>
            <a:chOff x="7746380" y="2949426"/>
            <a:chExt cx="2188691" cy="244475"/>
          </a:xfrm>
        </p:grpSpPr>
        <p:pic>
          <p:nvPicPr>
            <p:cNvPr id="779" name="Picture 14">
              <a:extLst>
                <a:ext uri="{FF2B5EF4-FFF2-40B4-BE49-F238E27FC236}">
                  <a16:creationId xmlns:a16="http://schemas.microsoft.com/office/drawing/2014/main" id="{0AD47C3D-DA70-4912-97A5-0E520D516C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15">
              <a:extLst>
                <a:ext uri="{FF2B5EF4-FFF2-40B4-BE49-F238E27FC236}">
                  <a16:creationId xmlns:a16="http://schemas.microsoft.com/office/drawing/2014/main" id="{CD4B8C73-76D5-4BAC-9DFD-BB1BE27745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16">
              <a:extLst>
                <a:ext uri="{FF2B5EF4-FFF2-40B4-BE49-F238E27FC236}">
                  <a16:creationId xmlns:a16="http://schemas.microsoft.com/office/drawing/2014/main" id="{BBA4A9D8-823B-42D0-8933-90B543479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7">
              <a:extLst>
                <a:ext uri="{FF2B5EF4-FFF2-40B4-BE49-F238E27FC236}">
                  <a16:creationId xmlns:a16="http://schemas.microsoft.com/office/drawing/2014/main" id="{C2350C87-AC14-4E90-A854-F99EF1631E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18">
              <a:extLst>
                <a:ext uri="{FF2B5EF4-FFF2-40B4-BE49-F238E27FC236}">
                  <a16:creationId xmlns:a16="http://schemas.microsoft.com/office/drawing/2014/main" id="{D3689D8D-2176-42C4-8B1E-8C4C931723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9">
              <a:extLst>
                <a:ext uri="{FF2B5EF4-FFF2-40B4-BE49-F238E27FC236}">
                  <a16:creationId xmlns:a16="http://schemas.microsoft.com/office/drawing/2014/main" id="{BADE5A76-59B8-48C5-8AF2-B752DDB27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20">
              <a:extLst>
                <a:ext uri="{FF2B5EF4-FFF2-40B4-BE49-F238E27FC236}">
                  <a16:creationId xmlns:a16="http://schemas.microsoft.com/office/drawing/2014/main" id="{7518D4B0-F3C5-4FB3-9220-5D6222831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21">
              <a:extLst>
                <a:ext uri="{FF2B5EF4-FFF2-40B4-BE49-F238E27FC236}">
                  <a16:creationId xmlns:a16="http://schemas.microsoft.com/office/drawing/2014/main" id="{49C9173C-1ED3-46AF-8ACD-172CA97E0B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22">
              <a:extLst>
                <a:ext uri="{FF2B5EF4-FFF2-40B4-BE49-F238E27FC236}">
                  <a16:creationId xmlns:a16="http://schemas.microsoft.com/office/drawing/2014/main" id="{5EAE1828-82E6-4162-B8DA-BDB229A12B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23">
              <a:extLst>
                <a:ext uri="{FF2B5EF4-FFF2-40B4-BE49-F238E27FC236}">
                  <a16:creationId xmlns:a16="http://schemas.microsoft.com/office/drawing/2014/main" id="{D7D2A7B4-611F-4C37-B5D7-C39FBD568A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56">
            <a:extLst>
              <a:ext uri="{FF2B5EF4-FFF2-40B4-BE49-F238E27FC236}">
                <a16:creationId xmlns:a16="http://schemas.microsoft.com/office/drawing/2014/main" id="{DD26B890-DE85-4834-9FA6-20F2A418390A}"/>
              </a:ext>
            </a:extLst>
          </p:cNvPr>
          <p:cNvGrpSpPr/>
          <p:nvPr/>
        </p:nvGrpSpPr>
        <p:grpSpPr>
          <a:xfrm>
            <a:off x="4154774" y="2109108"/>
            <a:ext cx="1539560" cy="171967"/>
            <a:chOff x="7746380" y="2949426"/>
            <a:chExt cx="2188691" cy="244475"/>
          </a:xfrm>
        </p:grpSpPr>
        <p:pic>
          <p:nvPicPr>
            <p:cNvPr id="790" name="Picture 14">
              <a:extLst>
                <a:ext uri="{FF2B5EF4-FFF2-40B4-BE49-F238E27FC236}">
                  <a16:creationId xmlns:a16="http://schemas.microsoft.com/office/drawing/2014/main" id="{0CBBDF9D-B411-4D1E-B180-1A172E5E22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15">
              <a:extLst>
                <a:ext uri="{FF2B5EF4-FFF2-40B4-BE49-F238E27FC236}">
                  <a16:creationId xmlns:a16="http://schemas.microsoft.com/office/drawing/2014/main" id="{93517950-53C2-48E4-98A1-84924F5C5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16">
              <a:extLst>
                <a:ext uri="{FF2B5EF4-FFF2-40B4-BE49-F238E27FC236}">
                  <a16:creationId xmlns:a16="http://schemas.microsoft.com/office/drawing/2014/main" id="{8E06B5EF-99D8-41DA-A34A-DD04DBB78A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17">
              <a:extLst>
                <a:ext uri="{FF2B5EF4-FFF2-40B4-BE49-F238E27FC236}">
                  <a16:creationId xmlns:a16="http://schemas.microsoft.com/office/drawing/2014/main" id="{6691A902-0EDB-47BD-AED4-863FBF7A3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18">
              <a:extLst>
                <a:ext uri="{FF2B5EF4-FFF2-40B4-BE49-F238E27FC236}">
                  <a16:creationId xmlns:a16="http://schemas.microsoft.com/office/drawing/2014/main" id="{0B37C117-4AF4-4C17-8B8F-DE6635555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19">
              <a:extLst>
                <a:ext uri="{FF2B5EF4-FFF2-40B4-BE49-F238E27FC236}">
                  <a16:creationId xmlns:a16="http://schemas.microsoft.com/office/drawing/2014/main" id="{578BF201-42DF-4707-B2E7-832547132C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20">
              <a:extLst>
                <a:ext uri="{FF2B5EF4-FFF2-40B4-BE49-F238E27FC236}">
                  <a16:creationId xmlns:a16="http://schemas.microsoft.com/office/drawing/2014/main" id="{7AB57F32-6172-4A9B-8599-6051D57F21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21">
              <a:extLst>
                <a:ext uri="{FF2B5EF4-FFF2-40B4-BE49-F238E27FC236}">
                  <a16:creationId xmlns:a16="http://schemas.microsoft.com/office/drawing/2014/main" id="{40A6E2BF-43C0-460F-91A8-36C9AF1547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22">
              <a:extLst>
                <a:ext uri="{FF2B5EF4-FFF2-40B4-BE49-F238E27FC236}">
                  <a16:creationId xmlns:a16="http://schemas.microsoft.com/office/drawing/2014/main" id="{2A595D6E-BB5F-4122-AB2E-889CEB219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23">
              <a:extLst>
                <a:ext uri="{FF2B5EF4-FFF2-40B4-BE49-F238E27FC236}">
                  <a16:creationId xmlns:a16="http://schemas.microsoft.com/office/drawing/2014/main" id="{BBC4487A-C95B-4855-A581-FC3ADFED65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0" name="Group 56">
            <a:extLst>
              <a:ext uri="{FF2B5EF4-FFF2-40B4-BE49-F238E27FC236}">
                <a16:creationId xmlns:a16="http://schemas.microsoft.com/office/drawing/2014/main" id="{89B4D8E2-E2C4-4EC6-920E-50E1603E5464}"/>
              </a:ext>
            </a:extLst>
          </p:cNvPr>
          <p:cNvGrpSpPr/>
          <p:nvPr/>
        </p:nvGrpSpPr>
        <p:grpSpPr>
          <a:xfrm>
            <a:off x="4154774" y="2258429"/>
            <a:ext cx="1539560" cy="171967"/>
            <a:chOff x="7746380" y="2949426"/>
            <a:chExt cx="2188691" cy="244475"/>
          </a:xfrm>
        </p:grpSpPr>
        <p:pic>
          <p:nvPicPr>
            <p:cNvPr id="801" name="Picture 14">
              <a:extLst>
                <a:ext uri="{FF2B5EF4-FFF2-40B4-BE49-F238E27FC236}">
                  <a16:creationId xmlns:a16="http://schemas.microsoft.com/office/drawing/2014/main" id="{C69B5B84-30CE-4829-AC45-FE80D7CD56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15">
              <a:extLst>
                <a:ext uri="{FF2B5EF4-FFF2-40B4-BE49-F238E27FC236}">
                  <a16:creationId xmlns:a16="http://schemas.microsoft.com/office/drawing/2014/main" id="{DD13DCDD-5DDD-467E-92AB-0EEED3F5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16">
              <a:extLst>
                <a:ext uri="{FF2B5EF4-FFF2-40B4-BE49-F238E27FC236}">
                  <a16:creationId xmlns:a16="http://schemas.microsoft.com/office/drawing/2014/main" id="{781BAC1A-55A6-41D6-B7A1-9543FC41F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17">
              <a:extLst>
                <a:ext uri="{FF2B5EF4-FFF2-40B4-BE49-F238E27FC236}">
                  <a16:creationId xmlns:a16="http://schemas.microsoft.com/office/drawing/2014/main" id="{E67F4961-60A4-465E-9600-3FC211F37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18">
              <a:extLst>
                <a:ext uri="{FF2B5EF4-FFF2-40B4-BE49-F238E27FC236}">
                  <a16:creationId xmlns:a16="http://schemas.microsoft.com/office/drawing/2014/main" id="{7EA3CEB7-F783-48B9-9962-506E59552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19">
              <a:extLst>
                <a:ext uri="{FF2B5EF4-FFF2-40B4-BE49-F238E27FC236}">
                  <a16:creationId xmlns:a16="http://schemas.microsoft.com/office/drawing/2014/main" id="{A151AFAF-F96C-40F6-91FD-752F81A51B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20">
              <a:extLst>
                <a:ext uri="{FF2B5EF4-FFF2-40B4-BE49-F238E27FC236}">
                  <a16:creationId xmlns:a16="http://schemas.microsoft.com/office/drawing/2014/main" id="{3C398EC7-0EE8-4EA2-8869-95457139C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21">
              <a:extLst>
                <a:ext uri="{FF2B5EF4-FFF2-40B4-BE49-F238E27FC236}">
                  <a16:creationId xmlns:a16="http://schemas.microsoft.com/office/drawing/2014/main" id="{59B5430E-351D-4084-962C-7478854D3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22">
              <a:extLst>
                <a:ext uri="{FF2B5EF4-FFF2-40B4-BE49-F238E27FC236}">
                  <a16:creationId xmlns:a16="http://schemas.microsoft.com/office/drawing/2014/main" id="{628FE927-1ECF-4817-81DE-AAC6052A6B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23">
              <a:extLst>
                <a:ext uri="{FF2B5EF4-FFF2-40B4-BE49-F238E27FC236}">
                  <a16:creationId xmlns:a16="http://schemas.microsoft.com/office/drawing/2014/main" id="{8DAB3125-EC4E-41CD-91AC-4B88941C1E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1" name="Group 56">
            <a:extLst>
              <a:ext uri="{FF2B5EF4-FFF2-40B4-BE49-F238E27FC236}">
                <a16:creationId xmlns:a16="http://schemas.microsoft.com/office/drawing/2014/main" id="{3845C7B2-6B9E-4276-AB56-1F59DCE7F013}"/>
              </a:ext>
            </a:extLst>
          </p:cNvPr>
          <p:cNvGrpSpPr/>
          <p:nvPr/>
        </p:nvGrpSpPr>
        <p:grpSpPr>
          <a:xfrm>
            <a:off x="4154774" y="2407750"/>
            <a:ext cx="1539560" cy="171967"/>
            <a:chOff x="7746380" y="2949426"/>
            <a:chExt cx="2188691" cy="244475"/>
          </a:xfrm>
        </p:grpSpPr>
        <p:pic>
          <p:nvPicPr>
            <p:cNvPr id="812" name="Picture 14">
              <a:extLst>
                <a:ext uri="{FF2B5EF4-FFF2-40B4-BE49-F238E27FC236}">
                  <a16:creationId xmlns:a16="http://schemas.microsoft.com/office/drawing/2014/main" id="{81BA26A4-4D64-4FF4-A704-2A7ADB540E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5">
              <a:extLst>
                <a:ext uri="{FF2B5EF4-FFF2-40B4-BE49-F238E27FC236}">
                  <a16:creationId xmlns:a16="http://schemas.microsoft.com/office/drawing/2014/main" id="{FB36A094-6325-402A-8C40-D62C10012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6">
              <a:extLst>
                <a:ext uri="{FF2B5EF4-FFF2-40B4-BE49-F238E27FC236}">
                  <a16:creationId xmlns:a16="http://schemas.microsoft.com/office/drawing/2014/main" id="{82BA1C02-7FDA-43A2-980C-D9C2ED192F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17">
              <a:extLst>
                <a:ext uri="{FF2B5EF4-FFF2-40B4-BE49-F238E27FC236}">
                  <a16:creationId xmlns:a16="http://schemas.microsoft.com/office/drawing/2014/main" id="{77DBA09F-4AA0-480A-B14D-E337C3111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18">
              <a:extLst>
                <a:ext uri="{FF2B5EF4-FFF2-40B4-BE49-F238E27FC236}">
                  <a16:creationId xmlns:a16="http://schemas.microsoft.com/office/drawing/2014/main" id="{C12A726D-A458-4EE2-B5CA-540BBECF37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19">
              <a:extLst>
                <a:ext uri="{FF2B5EF4-FFF2-40B4-BE49-F238E27FC236}">
                  <a16:creationId xmlns:a16="http://schemas.microsoft.com/office/drawing/2014/main" id="{2ECB94D8-28C9-415C-B9C8-D204591322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0">
              <a:extLst>
                <a:ext uri="{FF2B5EF4-FFF2-40B4-BE49-F238E27FC236}">
                  <a16:creationId xmlns:a16="http://schemas.microsoft.com/office/drawing/2014/main" id="{1F1B4597-C447-4852-9CBA-ED0E763522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21">
              <a:extLst>
                <a:ext uri="{FF2B5EF4-FFF2-40B4-BE49-F238E27FC236}">
                  <a16:creationId xmlns:a16="http://schemas.microsoft.com/office/drawing/2014/main" id="{8520ACAA-46DC-4378-865B-7108312B8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22">
              <a:extLst>
                <a:ext uri="{FF2B5EF4-FFF2-40B4-BE49-F238E27FC236}">
                  <a16:creationId xmlns:a16="http://schemas.microsoft.com/office/drawing/2014/main" id="{B7497D38-AC76-432D-962F-826CE6A1D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23">
              <a:extLst>
                <a:ext uri="{FF2B5EF4-FFF2-40B4-BE49-F238E27FC236}">
                  <a16:creationId xmlns:a16="http://schemas.microsoft.com/office/drawing/2014/main" id="{97497943-211D-4876-9F02-3756D7EC31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2" name="Group 56">
            <a:extLst>
              <a:ext uri="{FF2B5EF4-FFF2-40B4-BE49-F238E27FC236}">
                <a16:creationId xmlns:a16="http://schemas.microsoft.com/office/drawing/2014/main" id="{0770DACB-A338-4B3A-ABBD-5FA8B959342D}"/>
              </a:ext>
            </a:extLst>
          </p:cNvPr>
          <p:cNvGrpSpPr/>
          <p:nvPr/>
        </p:nvGrpSpPr>
        <p:grpSpPr>
          <a:xfrm>
            <a:off x="4154774" y="2557071"/>
            <a:ext cx="1539560" cy="171967"/>
            <a:chOff x="7746380" y="2949426"/>
            <a:chExt cx="2188691" cy="244475"/>
          </a:xfrm>
        </p:grpSpPr>
        <p:pic>
          <p:nvPicPr>
            <p:cNvPr id="823" name="Picture 14">
              <a:extLst>
                <a:ext uri="{FF2B5EF4-FFF2-40B4-BE49-F238E27FC236}">
                  <a16:creationId xmlns:a16="http://schemas.microsoft.com/office/drawing/2014/main" id="{1D81A144-261F-4F5C-89C0-31CC9A4A43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15">
              <a:extLst>
                <a:ext uri="{FF2B5EF4-FFF2-40B4-BE49-F238E27FC236}">
                  <a16:creationId xmlns:a16="http://schemas.microsoft.com/office/drawing/2014/main" id="{AD0DD255-093D-495D-97A3-803A0A78B6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16">
              <a:extLst>
                <a:ext uri="{FF2B5EF4-FFF2-40B4-BE49-F238E27FC236}">
                  <a16:creationId xmlns:a16="http://schemas.microsoft.com/office/drawing/2014/main" id="{03086C79-2598-44D9-899A-8D35185194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17">
              <a:extLst>
                <a:ext uri="{FF2B5EF4-FFF2-40B4-BE49-F238E27FC236}">
                  <a16:creationId xmlns:a16="http://schemas.microsoft.com/office/drawing/2014/main" id="{894BE2FC-4D58-404D-8594-1384FB82B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18">
              <a:extLst>
                <a:ext uri="{FF2B5EF4-FFF2-40B4-BE49-F238E27FC236}">
                  <a16:creationId xmlns:a16="http://schemas.microsoft.com/office/drawing/2014/main" id="{7EDAE721-A977-407F-98EF-988099A90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19">
              <a:extLst>
                <a:ext uri="{FF2B5EF4-FFF2-40B4-BE49-F238E27FC236}">
                  <a16:creationId xmlns:a16="http://schemas.microsoft.com/office/drawing/2014/main" id="{85656004-F05A-4B54-A2E6-B7241FEE6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20">
              <a:extLst>
                <a:ext uri="{FF2B5EF4-FFF2-40B4-BE49-F238E27FC236}">
                  <a16:creationId xmlns:a16="http://schemas.microsoft.com/office/drawing/2014/main" id="{F80F69EC-6DAC-426C-B773-F83E595E0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21">
              <a:extLst>
                <a:ext uri="{FF2B5EF4-FFF2-40B4-BE49-F238E27FC236}">
                  <a16:creationId xmlns:a16="http://schemas.microsoft.com/office/drawing/2014/main" id="{600A09BC-CD07-4F24-B179-BB1E476B2C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22">
              <a:extLst>
                <a:ext uri="{FF2B5EF4-FFF2-40B4-BE49-F238E27FC236}">
                  <a16:creationId xmlns:a16="http://schemas.microsoft.com/office/drawing/2014/main" id="{EA528BA9-511D-457D-ABD2-2198E61666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23">
              <a:extLst>
                <a:ext uri="{FF2B5EF4-FFF2-40B4-BE49-F238E27FC236}">
                  <a16:creationId xmlns:a16="http://schemas.microsoft.com/office/drawing/2014/main" id="{C3CE8F80-DE24-4B78-9104-5BE72D9FF9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3" name="Group 56">
            <a:extLst>
              <a:ext uri="{FF2B5EF4-FFF2-40B4-BE49-F238E27FC236}">
                <a16:creationId xmlns:a16="http://schemas.microsoft.com/office/drawing/2014/main" id="{042046E0-5A8B-414D-8874-8F1E1658DC5F}"/>
              </a:ext>
            </a:extLst>
          </p:cNvPr>
          <p:cNvGrpSpPr/>
          <p:nvPr/>
        </p:nvGrpSpPr>
        <p:grpSpPr>
          <a:xfrm>
            <a:off x="4154774" y="2706392"/>
            <a:ext cx="1539560" cy="171967"/>
            <a:chOff x="7746380" y="2949426"/>
            <a:chExt cx="2188691" cy="244475"/>
          </a:xfrm>
        </p:grpSpPr>
        <p:pic>
          <p:nvPicPr>
            <p:cNvPr id="834" name="Picture 14">
              <a:extLst>
                <a:ext uri="{FF2B5EF4-FFF2-40B4-BE49-F238E27FC236}">
                  <a16:creationId xmlns:a16="http://schemas.microsoft.com/office/drawing/2014/main" id="{A02398CD-F771-4C5E-A6D4-518ADE2E9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15">
              <a:extLst>
                <a:ext uri="{FF2B5EF4-FFF2-40B4-BE49-F238E27FC236}">
                  <a16:creationId xmlns:a16="http://schemas.microsoft.com/office/drawing/2014/main" id="{80BF58EB-C69B-4849-94B4-0BF548476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6">
              <a:extLst>
                <a:ext uri="{FF2B5EF4-FFF2-40B4-BE49-F238E27FC236}">
                  <a16:creationId xmlns:a16="http://schemas.microsoft.com/office/drawing/2014/main" id="{D6745EEF-9EC2-44C0-9751-46E6F114D2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7">
              <a:extLst>
                <a:ext uri="{FF2B5EF4-FFF2-40B4-BE49-F238E27FC236}">
                  <a16:creationId xmlns:a16="http://schemas.microsoft.com/office/drawing/2014/main" id="{A5918D75-6211-4660-A1CA-F482AA753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8">
              <a:extLst>
                <a:ext uri="{FF2B5EF4-FFF2-40B4-BE49-F238E27FC236}">
                  <a16:creationId xmlns:a16="http://schemas.microsoft.com/office/drawing/2014/main" id="{FE66A7FB-3941-4CAC-BBA9-01A713F508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19">
              <a:extLst>
                <a:ext uri="{FF2B5EF4-FFF2-40B4-BE49-F238E27FC236}">
                  <a16:creationId xmlns:a16="http://schemas.microsoft.com/office/drawing/2014/main" id="{2AB45A51-57D2-4AE4-AD2F-163BD6EDF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20">
              <a:extLst>
                <a:ext uri="{FF2B5EF4-FFF2-40B4-BE49-F238E27FC236}">
                  <a16:creationId xmlns:a16="http://schemas.microsoft.com/office/drawing/2014/main" id="{54690AE8-8C63-45D6-9127-F678F7CB4A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21">
              <a:extLst>
                <a:ext uri="{FF2B5EF4-FFF2-40B4-BE49-F238E27FC236}">
                  <a16:creationId xmlns:a16="http://schemas.microsoft.com/office/drawing/2014/main" id="{DCE90C04-D238-4BF7-BA06-2D40819A7F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2">
              <a:extLst>
                <a:ext uri="{FF2B5EF4-FFF2-40B4-BE49-F238E27FC236}">
                  <a16:creationId xmlns:a16="http://schemas.microsoft.com/office/drawing/2014/main" id="{8BF1FCA4-EF01-4A80-BAE7-F8B253EE7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23">
              <a:extLst>
                <a:ext uri="{FF2B5EF4-FFF2-40B4-BE49-F238E27FC236}">
                  <a16:creationId xmlns:a16="http://schemas.microsoft.com/office/drawing/2014/main" id="{9CBE3D63-1EBD-42DE-8654-5D88D032F6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4" name="Group 56">
            <a:extLst>
              <a:ext uri="{FF2B5EF4-FFF2-40B4-BE49-F238E27FC236}">
                <a16:creationId xmlns:a16="http://schemas.microsoft.com/office/drawing/2014/main" id="{F4856AED-112E-4CCA-A116-D5998926A7F7}"/>
              </a:ext>
            </a:extLst>
          </p:cNvPr>
          <p:cNvGrpSpPr/>
          <p:nvPr/>
        </p:nvGrpSpPr>
        <p:grpSpPr>
          <a:xfrm>
            <a:off x="4154774" y="2855713"/>
            <a:ext cx="1539560" cy="171967"/>
            <a:chOff x="7746380" y="2949426"/>
            <a:chExt cx="2188691" cy="244475"/>
          </a:xfrm>
        </p:grpSpPr>
        <p:pic>
          <p:nvPicPr>
            <p:cNvPr id="845" name="Picture 14">
              <a:extLst>
                <a:ext uri="{FF2B5EF4-FFF2-40B4-BE49-F238E27FC236}">
                  <a16:creationId xmlns:a16="http://schemas.microsoft.com/office/drawing/2014/main" id="{08DCA67E-88C4-4244-81CB-715AE1A502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15">
              <a:extLst>
                <a:ext uri="{FF2B5EF4-FFF2-40B4-BE49-F238E27FC236}">
                  <a16:creationId xmlns:a16="http://schemas.microsoft.com/office/drawing/2014/main" id="{68C5C272-1C02-49E9-891F-E34AEFA268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6">
              <a:extLst>
                <a:ext uri="{FF2B5EF4-FFF2-40B4-BE49-F238E27FC236}">
                  <a16:creationId xmlns:a16="http://schemas.microsoft.com/office/drawing/2014/main" id="{C857A929-4EB1-46AD-BE4C-C464EEA68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7">
              <a:extLst>
                <a:ext uri="{FF2B5EF4-FFF2-40B4-BE49-F238E27FC236}">
                  <a16:creationId xmlns:a16="http://schemas.microsoft.com/office/drawing/2014/main" id="{370D7B9B-DCA5-40CE-AAB4-E26721015E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8">
              <a:extLst>
                <a:ext uri="{FF2B5EF4-FFF2-40B4-BE49-F238E27FC236}">
                  <a16:creationId xmlns:a16="http://schemas.microsoft.com/office/drawing/2014/main" id="{5291ECBD-EFAC-4787-8CAE-CDCDEA6501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19">
              <a:extLst>
                <a:ext uri="{FF2B5EF4-FFF2-40B4-BE49-F238E27FC236}">
                  <a16:creationId xmlns:a16="http://schemas.microsoft.com/office/drawing/2014/main" id="{441B5A8A-AD5C-4405-A562-BFEC4A6E70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20">
              <a:extLst>
                <a:ext uri="{FF2B5EF4-FFF2-40B4-BE49-F238E27FC236}">
                  <a16:creationId xmlns:a16="http://schemas.microsoft.com/office/drawing/2014/main" id="{6A4E1D7A-8CDA-40EB-AD78-B3AABBF38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21">
              <a:extLst>
                <a:ext uri="{FF2B5EF4-FFF2-40B4-BE49-F238E27FC236}">
                  <a16:creationId xmlns:a16="http://schemas.microsoft.com/office/drawing/2014/main" id="{FAB76D82-22DF-477E-9143-290CEFDDC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2">
              <a:extLst>
                <a:ext uri="{FF2B5EF4-FFF2-40B4-BE49-F238E27FC236}">
                  <a16:creationId xmlns:a16="http://schemas.microsoft.com/office/drawing/2014/main" id="{64A08C75-B223-40E3-8625-618824A6D4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23">
              <a:extLst>
                <a:ext uri="{FF2B5EF4-FFF2-40B4-BE49-F238E27FC236}">
                  <a16:creationId xmlns:a16="http://schemas.microsoft.com/office/drawing/2014/main" id="{FAD61B19-B87D-4BC2-B5FC-44FCC03E47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5" name="Group 56">
            <a:extLst>
              <a:ext uri="{FF2B5EF4-FFF2-40B4-BE49-F238E27FC236}">
                <a16:creationId xmlns:a16="http://schemas.microsoft.com/office/drawing/2014/main" id="{1483EF3D-FE83-477E-973D-D81871D03787}"/>
              </a:ext>
            </a:extLst>
          </p:cNvPr>
          <p:cNvGrpSpPr/>
          <p:nvPr/>
        </p:nvGrpSpPr>
        <p:grpSpPr>
          <a:xfrm>
            <a:off x="4154774" y="1511824"/>
            <a:ext cx="1539560" cy="171967"/>
            <a:chOff x="7746380" y="2949426"/>
            <a:chExt cx="2188691" cy="244475"/>
          </a:xfrm>
        </p:grpSpPr>
        <p:pic>
          <p:nvPicPr>
            <p:cNvPr id="856" name="Picture 14">
              <a:extLst>
                <a:ext uri="{FF2B5EF4-FFF2-40B4-BE49-F238E27FC236}">
                  <a16:creationId xmlns:a16="http://schemas.microsoft.com/office/drawing/2014/main" id="{C9F15B1E-7057-4695-994E-773FD0E57C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15">
              <a:extLst>
                <a:ext uri="{FF2B5EF4-FFF2-40B4-BE49-F238E27FC236}">
                  <a16:creationId xmlns:a16="http://schemas.microsoft.com/office/drawing/2014/main" id="{F779A6A4-284B-45AA-8C18-D250440433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6">
              <a:extLst>
                <a:ext uri="{FF2B5EF4-FFF2-40B4-BE49-F238E27FC236}">
                  <a16:creationId xmlns:a16="http://schemas.microsoft.com/office/drawing/2014/main" id="{6B894A25-51A0-4C11-93BA-16396991B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7">
              <a:extLst>
                <a:ext uri="{FF2B5EF4-FFF2-40B4-BE49-F238E27FC236}">
                  <a16:creationId xmlns:a16="http://schemas.microsoft.com/office/drawing/2014/main" id="{E0B4B6B6-3E75-47BB-B9E8-A6D5FF4555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18">
              <a:extLst>
                <a:ext uri="{FF2B5EF4-FFF2-40B4-BE49-F238E27FC236}">
                  <a16:creationId xmlns:a16="http://schemas.microsoft.com/office/drawing/2014/main" id="{09803B15-55EC-497F-A59E-199FAF8F1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19">
              <a:extLst>
                <a:ext uri="{FF2B5EF4-FFF2-40B4-BE49-F238E27FC236}">
                  <a16:creationId xmlns:a16="http://schemas.microsoft.com/office/drawing/2014/main" id="{0C69A80F-20BE-4F79-A005-15D8F42A43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20">
              <a:extLst>
                <a:ext uri="{FF2B5EF4-FFF2-40B4-BE49-F238E27FC236}">
                  <a16:creationId xmlns:a16="http://schemas.microsoft.com/office/drawing/2014/main" id="{4542C891-33EE-4655-B424-116ECF0A28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21">
              <a:extLst>
                <a:ext uri="{FF2B5EF4-FFF2-40B4-BE49-F238E27FC236}">
                  <a16:creationId xmlns:a16="http://schemas.microsoft.com/office/drawing/2014/main" id="{401651D5-4197-49E2-ACA9-DBBDE4EF99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22">
              <a:extLst>
                <a:ext uri="{FF2B5EF4-FFF2-40B4-BE49-F238E27FC236}">
                  <a16:creationId xmlns:a16="http://schemas.microsoft.com/office/drawing/2014/main" id="{ABC47C3C-2690-457E-8C92-8F35E42815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23">
              <a:extLst>
                <a:ext uri="{FF2B5EF4-FFF2-40B4-BE49-F238E27FC236}">
                  <a16:creationId xmlns:a16="http://schemas.microsoft.com/office/drawing/2014/main" id="{5DCD48C2-8EB0-4381-8F93-7B36B5D78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6" name="Group 56">
            <a:extLst>
              <a:ext uri="{FF2B5EF4-FFF2-40B4-BE49-F238E27FC236}">
                <a16:creationId xmlns:a16="http://schemas.microsoft.com/office/drawing/2014/main" id="{707B53AC-DAA3-4ACD-987B-3A47C439852D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867" name="Picture 14">
              <a:extLst>
                <a:ext uri="{FF2B5EF4-FFF2-40B4-BE49-F238E27FC236}">
                  <a16:creationId xmlns:a16="http://schemas.microsoft.com/office/drawing/2014/main" id="{A8D05B6A-E9D0-48B6-9427-221215FA74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5">
              <a:extLst>
                <a:ext uri="{FF2B5EF4-FFF2-40B4-BE49-F238E27FC236}">
                  <a16:creationId xmlns:a16="http://schemas.microsoft.com/office/drawing/2014/main" id="{A0EA3234-E5ED-4E2B-A50D-6E48DA6A1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6">
              <a:extLst>
                <a:ext uri="{FF2B5EF4-FFF2-40B4-BE49-F238E27FC236}">
                  <a16:creationId xmlns:a16="http://schemas.microsoft.com/office/drawing/2014/main" id="{BD500386-3311-4880-87EA-D42706478A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7">
              <a:extLst>
                <a:ext uri="{FF2B5EF4-FFF2-40B4-BE49-F238E27FC236}">
                  <a16:creationId xmlns:a16="http://schemas.microsoft.com/office/drawing/2014/main" id="{A4E3D4A6-F776-4727-B47A-C9A4E19D5E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8">
              <a:extLst>
                <a:ext uri="{FF2B5EF4-FFF2-40B4-BE49-F238E27FC236}">
                  <a16:creationId xmlns:a16="http://schemas.microsoft.com/office/drawing/2014/main" id="{3A239140-B5A5-4C43-B4B5-B4FA7896D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19">
              <a:extLst>
                <a:ext uri="{FF2B5EF4-FFF2-40B4-BE49-F238E27FC236}">
                  <a16:creationId xmlns:a16="http://schemas.microsoft.com/office/drawing/2014/main" id="{58EB39D6-AE29-4F51-B17C-6F62D043CA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0">
              <a:extLst>
                <a:ext uri="{FF2B5EF4-FFF2-40B4-BE49-F238E27FC236}">
                  <a16:creationId xmlns:a16="http://schemas.microsoft.com/office/drawing/2014/main" id="{DD1A1D85-CFDE-4A1B-BDA9-982FFC2315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1">
              <a:extLst>
                <a:ext uri="{FF2B5EF4-FFF2-40B4-BE49-F238E27FC236}">
                  <a16:creationId xmlns:a16="http://schemas.microsoft.com/office/drawing/2014/main" id="{C21F01EE-466F-4A6E-B03C-37CA99D693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2">
              <a:extLst>
                <a:ext uri="{FF2B5EF4-FFF2-40B4-BE49-F238E27FC236}">
                  <a16:creationId xmlns:a16="http://schemas.microsoft.com/office/drawing/2014/main" id="{FC78FB5B-DDBA-413A-BCB1-40D7E247E9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23">
              <a:extLst>
                <a:ext uri="{FF2B5EF4-FFF2-40B4-BE49-F238E27FC236}">
                  <a16:creationId xmlns:a16="http://schemas.microsoft.com/office/drawing/2014/main" id="{64D7B0E9-FE2A-4B68-A156-6055F3E88C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7" name="Group 56">
            <a:extLst>
              <a:ext uri="{FF2B5EF4-FFF2-40B4-BE49-F238E27FC236}">
                <a16:creationId xmlns:a16="http://schemas.microsoft.com/office/drawing/2014/main" id="{C7992A47-824C-41F0-8CB5-D4984328B9C7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878" name="Picture 14">
              <a:extLst>
                <a:ext uri="{FF2B5EF4-FFF2-40B4-BE49-F238E27FC236}">
                  <a16:creationId xmlns:a16="http://schemas.microsoft.com/office/drawing/2014/main" id="{6874AFE6-4ABC-4541-B7B1-B05BE22060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5">
              <a:extLst>
                <a:ext uri="{FF2B5EF4-FFF2-40B4-BE49-F238E27FC236}">
                  <a16:creationId xmlns:a16="http://schemas.microsoft.com/office/drawing/2014/main" id="{52ED30A4-9788-414D-8656-950980D38A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6">
              <a:extLst>
                <a:ext uri="{FF2B5EF4-FFF2-40B4-BE49-F238E27FC236}">
                  <a16:creationId xmlns:a16="http://schemas.microsoft.com/office/drawing/2014/main" id="{0CFCA758-106F-4145-A773-FBE12E7691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7">
              <a:extLst>
                <a:ext uri="{FF2B5EF4-FFF2-40B4-BE49-F238E27FC236}">
                  <a16:creationId xmlns:a16="http://schemas.microsoft.com/office/drawing/2014/main" id="{857878A6-C23A-4302-BDFB-B56EFA1AE7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18">
              <a:extLst>
                <a:ext uri="{FF2B5EF4-FFF2-40B4-BE49-F238E27FC236}">
                  <a16:creationId xmlns:a16="http://schemas.microsoft.com/office/drawing/2014/main" id="{507638AF-64CD-4CB8-AF17-71714EB6C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19">
              <a:extLst>
                <a:ext uri="{FF2B5EF4-FFF2-40B4-BE49-F238E27FC236}">
                  <a16:creationId xmlns:a16="http://schemas.microsoft.com/office/drawing/2014/main" id="{4ECC0F34-4274-4D5A-A298-FD5C68F03C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0">
              <a:extLst>
                <a:ext uri="{FF2B5EF4-FFF2-40B4-BE49-F238E27FC236}">
                  <a16:creationId xmlns:a16="http://schemas.microsoft.com/office/drawing/2014/main" id="{0EB9B9C2-2DF9-412B-B347-79E14D7FC1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1">
              <a:extLst>
                <a:ext uri="{FF2B5EF4-FFF2-40B4-BE49-F238E27FC236}">
                  <a16:creationId xmlns:a16="http://schemas.microsoft.com/office/drawing/2014/main" id="{4C0B33D8-E506-4E1B-B23D-C027D3DE7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22">
              <a:extLst>
                <a:ext uri="{FF2B5EF4-FFF2-40B4-BE49-F238E27FC236}">
                  <a16:creationId xmlns:a16="http://schemas.microsoft.com/office/drawing/2014/main" id="{F7F3BD09-7BF5-4095-895D-9A747EB898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23">
              <a:extLst>
                <a:ext uri="{FF2B5EF4-FFF2-40B4-BE49-F238E27FC236}">
                  <a16:creationId xmlns:a16="http://schemas.microsoft.com/office/drawing/2014/main" id="{CC878BA6-4375-4FB8-BACC-61BB6C9302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8" name="Group 56">
            <a:extLst>
              <a:ext uri="{FF2B5EF4-FFF2-40B4-BE49-F238E27FC236}">
                <a16:creationId xmlns:a16="http://schemas.microsoft.com/office/drawing/2014/main" id="{FB4645BE-5BAE-4730-B4E6-AA12BCE46037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889" name="Picture 14">
              <a:extLst>
                <a:ext uri="{FF2B5EF4-FFF2-40B4-BE49-F238E27FC236}">
                  <a16:creationId xmlns:a16="http://schemas.microsoft.com/office/drawing/2014/main" id="{BD71252F-A4CD-4D91-9721-398E70CAA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5">
              <a:extLst>
                <a:ext uri="{FF2B5EF4-FFF2-40B4-BE49-F238E27FC236}">
                  <a16:creationId xmlns:a16="http://schemas.microsoft.com/office/drawing/2014/main" id="{4EEB7ED8-BF25-41DC-B1BD-B2473F6F79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6">
              <a:extLst>
                <a:ext uri="{FF2B5EF4-FFF2-40B4-BE49-F238E27FC236}">
                  <a16:creationId xmlns:a16="http://schemas.microsoft.com/office/drawing/2014/main" id="{226112DF-EA1C-4CF8-A30D-19AE4D96CC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7">
              <a:extLst>
                <a:ext uri="{FF2B5EF4-FFF2-40B4-BE49-F238E27FC236}">
                  <a16:creationId xmlns:a16="http://schemas.microsoft.com/office/drawing/2014/main" id="{1ECFB47C-F09B-4A52-BB2C-535119264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8">
              <a:extLst>
                <a:ext uri="{FF2B5EF4-FFF2-40B4-BE49-F238E27FC236}">
                  <a16:creationId xmlns:a16="http://schemas.microsoft.com/office/drawing/2014/main" id="{7553567A-BCA9-49B1-8AE2-57027BEC6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19">
              <a:extLst>
                <a:ext uri="{FF2B5EF4-FFF2-40B4-BE49-F238E27FC236}">
                  <a16:creationId xmlns:a16="http://schemas.microsoft.com/office/drawing/2014/main" id="{B989C930-71F4-4757-881B-040917D1D4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0">
              <a:extLst>
                <a:ext uri="{FF2B5EF4-FFF2-40B4-BE49-F238E27FC236}">
                  <a16:creationId xmlns:a16="http://schemas.microsoft.com/office/drawing/2014/main" id="{91FE1BE7-1AA1-4708-BD89-065C686510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1">
              <a:extLst>
                <a:ext uri="{FF2B5EF4-FFF2-40B4-BE49-F238E27FC236}">
                  <a16:creationId xmlns:a16="http://schemas.microsoft.com/office/drawing/2014/main" id="{8040E7A1-CA31-4FD7-9503-54AF00CC6D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2">
              <a:extLst>
                <a:ext uri="{FF2B5EF4-FFF2-40B4-BE49-F238E27FC236}">
                  <a16:creationId xmlns:a16="http://schemas.microsoft.com/office/drawing/2014/main" id="{09939D71-0138-49E7-AB6D-8E1034577E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23">
              <a:extLst>
                <a:ext uri="{FF2B5EF4-FFF2-40B4-BE49-F238E27FC236}">
                  <a16:creationId xmlns:a16="http://schemas.microsoft.com/office/drawing/2014/main" id="{4B603130-1537-4887-9AB2-E92D39BB01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6" name="Group 56">
            <a:extLst>
              <a:ext uri="{FF2B5EF4-FFF2-40B4-BE49-F238E27FC236}">
                <a16:creationId xmlns:a16="http://schemas.microsoft.com/office/drawing/2014/main" id="{5EE7FFBC-BCF7-4F90-B356-9FCCA589609A}"/>
              </a:ext>
            </a:extLst>
          </p:cNvPr>
          <p:cNvGrpSpPr/>
          <p:nvPr/>
        </p:nvGrpSpPr>
        <p:grpSpPr>
          <a:xfrm>
            <a:off x="5955392" y="2859198"/>
            <a:ext cx="1539560" cy="171967"/>
            <a:chOff x="7746380" y="2949426"/>
            <a:chExt cx="2188691" cy="244475"/>
          </a:xfrm>
        </p:grpSpPr>
        <p:pic>
          <p:nvPicPr>
            <p:cNvPr id="907" name="Picture 14">
              <a:extLst>
                <a:ext uri="{FF2B5EF4-FFF2-40B4-BE49-F238E27FC236}">
                  <a16:creationId xmlns:a16="http://schemas.microsoft.com/office/drawing/2014/main" id="{CD0AED92-C03B-410D-A1B2-38C2839FD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15">
              <a:extLst>
                <a:ext uri="{FF2B5EF4-FFF2-40B4-BE49-F238E27FC236}">
                  <a16:creationId xmlns:a16="http://schemas.microsoft.com/office/drawing/2014/main" id="{C1BADE85-1242-4C0B-A285-8549D89FFB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16">
              <a:extLst>
                <a:ext uri="{FF2B5EF4-FFF2-40B4-BE49-F238E27FC236}">
                  <a16:creationId xmlns:a16="http://schemas.microsoft.com/office/drawing/2014/main" id="{4679453B-9E76-4019-90D3-A7EB2DAE3F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17">
              <a:extLst>
                <a:ext uri="{FF2B5EF4-FFF2-40B4-BE49-F238E27FC236}">
                  <a16:creationId xmlns:a16="http://schemas.microsoft.com/office/drawing/2014/main" id="{83910BDB-1D42-4F74-B692-FDC42063D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8">
              <a:extLst>
                <a:ext uri="{FF2B5EF4-FFF2-40B4-BE49-F238E27FC236}">
                  <a16:creationId xmlns:a16="http://schemas.microsoft.com/office/drawing/2014/main" id="{EF5A8F10-18E0-4877-B047-F42EA0D99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9">
              <a:extLst>
                <a:ext uri="{FF2B5EF4-FFF2-40B4-BE49-F238E27FC236}">
                  <a16:creationId xmlns:a16="http://schemas.microsoft.com/office/drawing/2014/main" id="{3658A4FA-ABE6-4514-BDB7-9006D559B7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20">
              <a:extLst>
                <a:ext uri="{FF2B5EF4-FFF2-40B4-BE49-F238E27FC236}">
                  <a16:creationId xmlns:a16="http://schemas.microsoft.com/office/drawing/2014/main" id="{9ED9AC9E-4534-4C81-86FC-F276E608E6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21">
              <a:extLst>
                <a:ext uri="{FF2B5EF4-FFF2-40B4-BE49-F238E27FC236}">
                  <a16:creationId xmlns:a16="http://schemas.microsoft.com/office/drawing/2014/main" id="{E34A9933-0090-43A9-8782-C9114E09B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22">
              <a:extLst>
                <a:ext uri="{FF2B5EF4-FFF2-40B4-BE49-F238E27FC236}">
                  <a16:creationId xmlns:a16="http://schemas.microsoft.com/office/drawing/2014/main" id="{438749D5-24E0-489B-9897-F5332105E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3">
              <a:extLst>
                <a:ext uri="{FF2B5EF4-FFF2-40B4-BE49-F238E27FC236}">
                  <a16:creationId xmlns:a16="http://schemas.microsoft.com/office/drawing/2014/main" id="{A40EDE9D-494D-49B1-A7B7-D947BEE5B1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7" name="Group 56">
            <a:extLst>
              <a:ext uri="{FF2B5EF4-FFF2-40B4-BE49-F238E27FC236}">
                <a16:creationId xmlns:a16="http://schemas.microsoft.com/office/drawing/2014/main" id="{66830150-DE20-4157-A240-D7C0AE393930}"/>
              </a:ext>
            </a:extLst>
          </p:cNvPr>
          <p:cNvGrpSpPr/>
          <p:nvPr/>
        </p:nvGrpSpPr>
        <p:grpSpPr>
          <a:xfrm>
            <a:off x="5953394" y="3318196"/>
            <a:ext cx="1539560" cy="171967"/>
            <a:chOff x="7746380" y="2949426"/>
            <a:chExt cx="2188691" cy="244475"/>
          </a:xfrm>
        </p:grpSpPr>
        <p:pic>
          <p:nvPicPr>
            <p:cNvPr id="918" name="Picture 14">
              <a:extLst>
                <a:ext uri="{FF2B5EF4-FFF2-40B4-BE49-F238E27FC236}">
                  <a16:creationId xmlns:a16="http://schemas.microsoft.com/office/drawing/2014/main" id="{31B95E5D-56C9-4988-BC97-77CC006A25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15">
              <a:extLst>
                <a:ext uri="{FF2B5EF4-FFF2-40B4-BE49-F238E27FC236}">
                  <a16:creationId xmlns:a16="http://schemas.microsoft.com/office/drawing/2014/main" id="{F4E309F4-050B-491C-A247-313AAC31DA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16">
              <a:extLst>
                <a:ext uri="{FF2B5EF4-FFF2-40B4-BE49-F238E27FC236}">
                  <a16:creationId xmlns:a16="http://schemas.microsoft.com/office/drawing/2014/main" id="{C4536F54-4C0F-4288-8829-240A684B3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17">
              <a:extLst>
                <a:ext uri="{FF2B5EF4-FFF2-40B4-BE49-F238E27FC236}">
                  <a16:creationId xmlns:a16="http://schemas.microsoft.com/office/drawing/2014/main" id="{2425DFFB-7F03-4265-BE3E-5191700BBC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8">
              <a:extLst>
                <a:ext uri="{FF2B5EF4-FFF2-40B4-BE49-F238E27FC236}">
                  <a16:creationId xmlns:a16="http://schemas.microsoft.com/office/drawing/2014/main" id="{3F3774FC-E8FC-440F-A4C1-EFCF21DA42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9">
              <a:extLst>
                <a:ext uri="{FF2B5EF4-FFF2-40B4-BE49-F238E27FC236}">
                  <a16:creationId xmlns:a16="http://schemas.microsoft.com/office/drawing/2014/main" id="{3E3DA849-CD86-43E4-8A9E-587BA8581A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20">
              <a:extLst>
                <a:ext uri="{FF2B5EF4-FFF2-40B4-BE49-F238E27FC236}">
                  <a16:creationId xmlns:a16="http://schemas.microsoft.com/office/drawing/2014/main" id="{087A2AD6-A15F-456E-A59C-6B6979A24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21">
              <a:extLst>
                <a:ext uri="{FF2B5EF4-FFF2-40B4-BE49-F238E27FC236}">
                  <a16:creationId xmlns:a16="http://schemas.microsoft.com/office/drawing/2014/main" id="{0A33BE4C-15A6-4FFA-A741-9C7474D49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22">
              <a:extLst>
                <a:ext uri="{FF2B5EF4-FFF2-40B4-BE49-F238E27FC236}">
                  <a16:creationId xmlns:a16="http://schemas.microsoft.com/office/drawing/2014/main" id="{DC915E76-C941-472E-A44A-80E7B3FE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23">
              <a:extLst>
                <a:ext uri="{FF2B5EF4-FFF2-40B4-BE49-F238E27FC236}">
                  <a16:creationId xmlns:a16="http://schemas.microsoft.com/office/drawing/2014/main" id="{908047E9-9707-4F6B-8654-38673B5FFA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8" name="Group 927">
            <a:extLst>
              <a:ext uri="{FF2B5EF4-FFF2-40B4-BE49-F238E27FC236}">
                <a16:creationId xmlns:a16="http://schemas.microsoft.com/office/drawing/2014/main" id="{286AFFC8-158D-477E-8D57-600BD64487C6}"/>
              </a:ext>
            </a:extLst>
          </p:cNvPr>
          <p:cNvGrpSpPr/>
          <p:nvPr/>
        </p:nvGrpSpPr>
        <p:grpSpPr>
          <a:xfrm>
            <a:off x="7740029" y="1495661"/>
            <a:ext cx="1955628" cy="174822"/>
            <a:chOff x="5948968" y="5529580"/>
            <a:chExt cx="1955628" cy="174822"/>
          </a:xfrm>
        </p:grpSpPr>
        <p:pic>
          <p:nvPicPr>
            <p:cNvPr id="929" name="Picture 928">
              <a:extLst>
                <a:ext uri="{FF2B5EF4-FFF2-40B4-BE49-F238E27FC236}">
                  <a16:creationId xmlns:a16="http://schemas.microsoft.com/office/drawing/2014/main" id="{5C9A1E00-B411-4D01-BF23-5DA310BE42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929">
              <a:extLst>
                <a:ext uri="{FF2B5EF4-FFF2-40B4-BE49-F238E27FC236}">
                  <a16:creationId xmlns:a16="http://schemas.microsoft.com/office/drawing/2014/main" id="{B0824F23-E196-46FE-AC6A-5C7B8464BC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1" name="Picture 930">
              <a:extLst>
                <a:ext uri="{FF2B5EF4-FFF2-40B4-BE49-F238E27FC236}">
                  <a16:creationId xmlns:a16="http://schemas.microsoft.com/office/drawing/2014/main" id="{E57F540F-76B9-43A9-B654-758FD1338A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2" name="Picture 931">
              <a:extLst>
                <a:ext uri="{FF2B5EF4-FFF2-40B4-BE49-F238E27FC236}">
                  <a16:creationId xmlns:a16="http://schemas.microsoft.com/office/drawing/2014/main" id="{6613B189-BB1F-426D-8682-C05DA9556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932">
              <a:extLst>
                <a:ext uri="{FF2B5EF4-FFF2-40B4-BE49-F238E27FC236}">
                  <a16:creationId xmlns:a16="http://schemas.microsoft.com/office/drawing/2014/main" id="{56655DFD-D6FD-43E6-9206-4E6159BAEE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175137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4.81481E-6 L 3.75E-6 0.3881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4.07407E-6 L -0.00039 0.3460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33333E-6 L -0.00026 0.303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59259E-6 L -0.00039 0.2583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85185E-6 L 3.75E-6 0.2171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-0.00013 0.1740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3.7037E-7 L 3.75E-6 0.128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3.75E-6 0.086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7037E-7 L 3.54167E-6 0.0414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7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9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9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8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8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8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96296E-6 L -0.14492 0.00277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9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53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404 – 30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387929A8-67A5-4009-B7C6-A98936FD438A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D8E9F64D-66A3-494A-AC18-A6F966F9424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79682457-7DC3-48F8-9D0B-DF2369C99AA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5F8B9C14-F2B5-416A-814B-91767C091976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605" name="Oval 604">
              <a:extLst>
                <a:ext uri="{FF2B5EF4-FFF2-40B4-BE49-F238E27FC236}">
                  <a16:creationId xmlns:a16="http://schemas.microsoft.com/office/drawing/2014/main" id="{3FCD2971-94B6-449F-B0AB-887B1C15B5E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6" name="TextBox 605">
              <a:extLst>
                <a:ext uri="{FF2B5EF4-FFF2-40B4-BE49-F238E27FC236}">
                  <a16:creationId xmlns:a16="http://schemas.microsoft.com/office/drawing/2014/main" id="{45D62DF6-0E54-47BE-9E38-A91C1A8AC83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C869D04A-81CC-4FF4-A063-F80B22593CD8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500A29C9-F691-43B3-923C-02C8669D95E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9" name="TextBox 608">
              <a:extLst>
                <a:ext uri="{FF2B5EF4-FFF2-40B4-BE49-F238E27FC236}">
                  <a16:creationId xmlns:a16="http://schemas.microsoft.com/office/drawing/2014/main" id="{9E43397C-DC8B-4039-A8A1-2492991DB42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D6071A8F-D8D3-4B0A-B286-8EC3DF8F27ED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9C9954C4-668E-4478-B4B4-5909762280A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D64EF181-CCAC-4F79-84FE-603C4CCB827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310AAD98-880E-47F6-A253-60DC3CDB4336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72C7B951-62E8-48D4-A6D7-2039BF744C5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FE452472-60FF-4BB1-80CC-DB52331C86A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0B75A1A3-4AC5-4BC8-80BF-A929D92FF65B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54CDFD82-5879-4D59-8FD8-08EFF772CB5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20A213E2-4E4A-4630-8C5E-EAA158055E6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304056C3-6BFC-4114-8438-5D547287129F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620" name="Oval 619">
              <a:extLst>
                <a:ext uri="{FF2B5EF4-FFF2-40B4-BE49-F238E27FC236}">
                  <a16:creationId xmlns:a16="http://schemas.microsoft.com/office/drawing/2014/main" id="{75E4C3A0-DF29-4FF9-B4D5-0F31560C741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963B8265-EB27-41AB-8BF0-92EDC6BCECD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E0F12439-DB92-45E4-8D90-5664C7802D8A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F42B8579-9EB9-43B5-8985-E3EA9A19EC9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5340C400-584C-4949-B121-EDEFECB6FF0D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5" name="Group 624">
            <a:extLst>
              <a:ext uri="{FF2B5EF4-FFF2-40B4-BE49-F238E27FC236}">
                <a16:creationId xmlns:a16="http://schemas.microsoft.com/office/drawing/2014/main" id="{3118C356-9D00-4341-ADCE-65E47A6C8561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6737BB0D-654F-4D00-8971-95C235A57F1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B083D478-0A69-4FA7-A4AE-41D2109DB73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A4524BE5-65F4-4F70-9AF0-AE7C8E529070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629" name="Oval 628">
              <a:extLst>
                <a:ext uri="{FF2B5EF4-FFF2-40B4-BE49-F238E27FC236}">
                  <a16:creationId xmlns:a16="http://schemas.microsoft.com/office/drawing/2014/main" id="{B6CF0589-7B7A-4B42-A20B-82001F46CF9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0" name="TextBox 629">
              <a:extLst>
                <a:ext uri="{FF2B5EF4-FFF2-40B4-BE49-F238E27FC236}">
                  <a16:creationId xmlns:a16="http://schemas.microsoft.com/office/drawing/2014/main" id="{2607B299-CAC4-449F-82FA-4AE89A5EF98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1" name="Group 630">
            <a:extLst>
              <a:ext uri="{FF2B5EF4-FFF2-40B4-BE49-F238E27FC236}">
                <a16:creationId xmlns:a16="http://schemas.microsoft.com/office/drawing/2014/main" id="{B45B740B-DC4E-4AFC-9A80-AC63794364BF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CB88A2FD-DC18-4120-9BE3-677DC3A999A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9D707E35-D383-486D-885C-5A5C9DE252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63B8ACD1-0D87-4194-B154-6227EC2C1FAC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93D47914-32F5-496B-843B-2F780214E8B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CB2479DC-834E-4BDA-88F4-A9F4A2F6606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859EB695-C26B-4FBC-9314-DE8AF624049C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337C254-2EE2-418C-A14A-0961041240C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04F3DEF1-5FC5-497D-8E14-AD57899BCFD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0" name="Group 639">
            <a:extLst>
              <a:ext uri="{FF2B5EF4-FFF2-40B4-BE49-F238E27FC236}">
                <a16:creationId xmlns:a16="http://schemas.microsoft.com/office/drawing/2014/main" id="{D30BD632-F442-46B7-B34A-ADB62ABDC0DE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E5E6FE5B-438C-4EFE-BDFA-423F33EF349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67578B52-A504-4E27-B6B1-11FEA11FC89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36F0908D-FEC9-4AE5-96DF-9E59CFABDFE5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CE1E60C8-DFBA-4F18-9343-2F81AF48A73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351C5F5-D9E3-42DE-BCD8-52483DA23A9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6" name="Group 645">
            <a:extLst>
              <a:ext uri="{FF2B5EF4-FFF2-40B4-BE49-F238E27FC236}">
                <a16:creationId xmlns:a16="http://schemas.microsoft.com/office/drawing/2014/main" id="{D97C8C1D-D6F7-4037-91A1-498DF561E74B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647" name="Oval 646">
              <a:extLst>
                <a:ext uri="{FF2B5EF4-FFF2-40B4-BE49-F238E27FC236}">
                  <a16:creationId xmlns:a16="http://schemas.microsoft.com/office/drawing/2014/main" id="{9B1ED0ED-80E5-40CD-886C-DE1F0A62DD7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2C902566-9A55-4AF2-A243-19315614F43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49" name="Group 648">
            <a:extLst>
              <a:ext uri="{FF2B5EF4-FFF2-40B4-BE49-F238E27FC236}">
                <a16:creationId xmlns:a16="http://schemas.microsoft.com/office/drawing/2014/main" id="{AEDA438F-58B1-4CB9-B2B1-191D28EEAEF7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650" name="Oval 649">
              <a:extLst>
                <a:ext uri="{FF2B5EF4-FFF2-40B4-BE49-F238E27FC236}">
                  <a16:creationId xmlns:a16="http://schemas.microsoft.com/office/drawing/2014/main" id="{22EA6CF0-DD3A-463E-876D-5E25757B92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5FB95A67-0226-4C46-8CB5-4EA72C5A672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29858D67-90FF-4A68-AA4D-1ED1EE301896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653" name="Oval 652">
              <a:extLst>
                <a:ext uri="{FF2B5EF4-FFF2-40B4-BE49-F238E27FC236}">
                  <a16:creationId xmlns:a16="http://schemas.microsoft.com/office/drawing/2014/main" id="{0F9F43F2-0D36-4E2D-80AD-A0B1DE48FE4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E8BBB681-8AAD-41C6-92C3-09025867979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41455A0D-6596-44DC-B4BA-B7EAAA050B1A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656" name="Oval 655">
              <a:extLst>
                <a:ext uri="{FF2B5EF4-FFF2-40B4-BE49-F238E27FC236}">
                  <a16:creationId xmlns:a16="http://schemas.microsoft.com/office/drawing/2014/main" id="{A40A3597-B2CF-4CA4-A836-B4E249AEA27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28DF5A6C-DDCA-4791-AFAA-7CAB342312F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380608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1.48148E-6 L 0.07383 -0.1962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981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50" dur="2000" spd="-100000" fill="hold"/>
                                        <p:tgtEl>
                                          <p:spTgt spid="6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52" dur="2000" spd="-100000" fill="hold"/>
                                        <p:tgtEl>
                                          <p:spTgt spid="6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54" dur="2000" spd="-100000" fill="hold"/>
                                        <p:tgtEl>
                                          <p:spTgt spid="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56" dur="2000" spd="-100000" fill="hold"/>
                                        <p:tgtEl>
                                          <p:spTgt spid="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58" dur="2000" spd="-1000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6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6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6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6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351 – 70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35E41FF1-870E-44B8-B070-C8506ADA8DD4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569" name="Oval 568">
              <a:extLst>
                <a:ext uri="{FF2B5EF4-FFF2-40B4-BE49-F238E27FC236}">
                  <a16:creationId xmlns:a16="http://schemas.microsoft.com/office/drawing/2014/main" id="{56053647-3C23-43AB-B002-780ED8E8706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35322CBD-0868-49EE-88A9-013219443E9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882F4297-C022-4591-8681-E9E00CB80F2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627" name="Oval 626">
              <a:extLst>
                <a:ext uri="{FF2B5EF4-FFF2-40B4-BE49-F238E27FC236}">
                  <a16:creationId xmlns:a16="http://schemas.microsoft.com/office/drawing/2014/main" id="{CF2A0A2D-9757-4869-A738-B7FF30F4DC4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8" name="TextBox 627">
              <a:extLst>
                <a:ext uri="{FF2B5EF4-FFF2-40B4-BE49-F238E27FC236}">
                  <a16:creationId xmlns:a16="http://schemas.microsoft.com/office/drawing/2014/main" id="{CFFBB60E-65B8-4D72-ABCA-A52588AA8FA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B9C2C7C6-FC66-464D-A20B-7882DD56901F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630" name="Oval 629">
              <a:extLst>
                <a:ext uri="{FF2B5EF4-FFF2-40B4-BE49-F238E27FC236}">
                  <a16:creationId xmlns:a16="http://schemas.microsoft.com/office/drawing/2014/main" id="{3134DA00-5240-43CB-807F-A3A76BA2163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565ED3AB-4C41-4C92-B2FE-2774A4788F7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1A9AC76D-AA7A-4581-A4A2-90732987B82E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96A64FC2-57A3-4BFE-A1BD-1B11DAF23B1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8FCB75FB-293C-401C-BC52-23CB93CAE60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C7C1094E-B3EC-4A20-AAB6-FC28D21DA691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696AE383-6EEB-45FC-B82A-9DE041C590F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9C0926A7-B6E4-4DE7-8AA2-1D2080B66DA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38" name="Group 637">
            <a:extLst>
              <a:ext uri="{FF2B5EF4-FFF2-40B4-BE49-F238E27FC236}">
                <a16:creationId xmlns:a16="http://schemas.microsoft.com/office/drawing/2014/main" id="{DA777DDA-DBA2-4C7C-93F1-5DBB28F3D450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963AA016-7A8D-498D-8577-F0C5655B0B3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0" name="TextBox 639">
              <a:extLst>
                <a:ext uri="{FF2B5EF4-FFF2-40B4-BE49-F238E27FC236}">
                  <a16:creationId xmlns:a16="http://schemas.microsoft.com/office/drawing/2014/main" id="{8845D06C-A0B4-42ED-85F7-0AAF6D99A00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1" name="Group 640">
            <a:extLst>
              <a:ext uri="{FF2B5EF4-FFF2-40B4-BE49-F238E27FC236}">
                <a16:creationId xmlns:a16="http://schemas.microsoft.com/office/drawing/2014/main" id="{848B9DD2-09E8-4300-8EE6-749977DCF958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642" name="Oval 641">
              <a:extLst>
                <a:ext uri="{FF2B5EF4-FFF2-40B4-BE49-F238E27FC236}">
                  <a16:creationId xmlns:a16="http://schemas.microsoft.com/office/drawing/2014/main" id="{35B2769A-E574-402B-9A65-F5B57289545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3" name="TextBox 642">
              <a:extLst>
                <a:ext uri="{FF2B5EF4-FFF2-40B4-BE49-F238E27FC236}">
                  <a16:creationId xmlns:a16="http://schemas.microsoft.com/office/drawing/2014/main" id="{80B60BFF-29EE-45EE-A336-8FB199AC335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7925C2A2-1CAD-4CC2-B244-CE40CDC5B77A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645" name="Oval 644">
              <a:extLst>
                <a:ext uri="{FF2B5EF4-FFF2-40B4-BE49-F238E27FC236}">
                  <a16:creationId xmlns:a16="http://schemas.microsoft.com/office/drawing/2014/main" id="{8B7094D3-DE5A-4931-8B66-5BC571B8EA5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2A3104A3-9511-4E37-AE70-9CB0649971C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FF0E592A-DA27-4866-B5AA-2DB7C096A8EC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648" name="Oval 647">
              <a:extLst>
                <a:ext uri="{FF2B5EF4-FFF2-40B4-BE49-F238E27FC236}">
                  <a16:creationId xmlns:a16="http://schemas.microsoft.com/office/drawing/2014/main" id="{8AD72C1E-3253-4C80-BBAF-38CBC95080C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2F4FE195-1401-4D61-9B25-9C5E65721F1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2FAC7C9A-B210-4982-B238-7B90A0DED75F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651" name="Oval 650">
              <a:extLst>
                <a:ext uri="{FF2B5EF4-FFF2-40B4-BE49-F238E27FC236}">
                  <a16:creationId xmlns:a16="http://schemas.microsoft.com/office/drawing/2014/main" id="{FF3A7839-72CA-48F6-AEC1-D8FE2E54E94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E9FB962D-EBB2-40FD-AF68-45B29F26C46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6757CF51-49C3-42E3-AA61-038473043644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654" name="Oval 653">
              <a:extLst>
                <a:ext uri="{FF2B5EF4-FFF2-40B4-BE49-F238E27FC236}">
                  <a16:creationId xmlns:a16="http://schemas.microsoft.com/office/drawing/2014/main" id="{1E924EAF-545A-4F12-BD88-47C1E93C04C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5" name="TextBox 654">
              <a:extLst>
                <a:ext uri="{FF2B5EF4-FFF2-40B4-BE49-F238E27FC236}">
                  <a16:creationId xmlns:a16="http://schemas.microsoft.com/office/drawing/2014/main" id="{4D0F148D-EFE2-41E0-AD6D-9C82BFCD9B5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84A76740-D74D-4663-97B2-867AC457303F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597A484A-AD88-4C70-B643-A95121F6493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9F7F0EE2-AD18-4F50-A279-A86D3FC0376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25D3467A-C3A2-48E7-8EA0-F0384F6EF118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660" name="Oval 659">
              <a:extLst>
                <a:ext uri="{FF2B5EF4-FFF2-40B4-BE49-F238E27FC236}">
                  <a16:creationId xmlns:a16="http://schemas.microsoft.com/office/drawing/2014/main" id="{ADFED9B3-4E17-47AA-A0B6-BAAEBF46655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1" name="TextBox 660">
              <a:extLst>
                <a:ext uri="{FF2B5EF4-FFF2-40B4-BE49-F238E27FC236}">
                  <a16:creationId xmlns:a16="http://schemas.microsoft.com/office/drawing/2014/main" id="{E86EE47F-DEB0-4364-B40F-9C267895741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70468C07-8C01-4F55-8227-AFB9DB1196D1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663" name="Oval 662">
              <a:extLst>
                <a:ext uri="{FF2B5EF4-FFF2-40B4-BE49-F238E27FC236}">
                  <a16:creationId xmlns:a16="http://schemas.microsoft.com/office/drawing/2014/main" id="{6AC16A26-CA88-4FD1-9A5F-FA949FB4854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2DBAFA44-7BAB-4F57-BE94-A099D707A32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7CDCC6E0-4E48-4B51-8795-779C8727F783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666" name="Oval 665">
              <a:extLst>
                <a:ext uri="{FF2B5EF4-FFF2-40B4-BE49-F238E27FC236}">
                  <a16:creationId xmlns:a16="http://schemas.microsoft.com/office/drawing/2014/main" id="{0480680D-C162-42ED-A4B7-46770A5EEAD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7" name="TextBox 666">
              <a:extLst>
                <a:ext uri="{FF2B5EF4-FFF2-40B4-BE49-F238E27FC236}">
                  <a16:creationId xmlns:a16="http://schemas.microsoft.com/office/drawing/2014/main" id="{8CC72AE2-06C7-49E3-AF61-85F844A9501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33A644C4-7873-44B6-9922-3EF671EFABC3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669" name="Oval 668">
              <a:extLst>
                <a:ext uri="{FF2B5EF4-FFF2-40B4-BE49-F238E27FC236}">
                  <a16:creationId xmlns:a16="http://schemas.microsoft.com/office/drawing/2014/main" id="{7360ACBF-E382-4B5A-899A-BF789A045B5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0" name="TextBox 669">
              <a:extLst>
                <a:ext uri="{FF2B5EF4-FFF2-40B4-BE49-F238E27FC236}">
                  <a16:creationId xmlns:a16="http://schemas.microsoft.com/office/drawing/2014/main" id="{A856943E-67CA-4B04-A034-8A5C2785857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1" name="Group 670">
            <a:extLst>
              <a:ext uri="{FF2B5EF4-FFF2-40B4-BE49-F238E27FC236}">
                <a16:creationId xmlns:a16="http://schemas.microsoft.com/office/drawing/2014/main" id="{88871707-EF9E-44E9-B58C-0AF691C8EF62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672" name="Oval 671">
              <a:extLst>
                <a:ext uri="{FF2B5EF4-FFF2-40B4-BE49-F238E27FC236}">
                  <a16:creationId xmlns:a16="http://schemas.microsoft.com/office/drawing/2014/main" id="{00871586-1517-4B9E-B10D-8732A454F91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B21C262D-C2B9-40D3-8F88-E20837F3D01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74" name="Group 673">
            <a:extLst>
              <a:ext uri="{FF2B5EF4-FFF2-40B4-BE49-F238E27FC236}">
                <a16:creationId xmlns:a16="http://schemas.microsoft.com/office/drawing/2014/main" id="{896CBEC1-6D2B-49A0-BED4-EE67F129F0C5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675" name="Oval 674">
              <a:extLst>
                <a:ext uri="{FF2B5EF4-FFF2-40B4-BE49-F238E27FC236}">
                  <a16:creationId xmlns:a16="http://schemas.microsoft.com/office/drawing/2014/main" id="{E3370977-0B01-4EA6-9A40-24C6AD5410F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6" name="TextBox 675">
              <a:extLst>
                <a:ext uri="{FF2B5EF4-FFF2-40B4-BE49-F238E27FC236}">
                  <a16:creationId xmlns:a16="http://schemas.microsoft.com/office/drawing/2014/main" id="{46C971D6-ACA9-4273-8515-732F1789194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7" name="Group 676">
            <a:extLst>
              <a:ext uri="{FF2B5EF4-FFF2-40B4-BE49-F238E27FC236}">
                <a16:creationId xmlns:a16="http://schemas.microsoft.com/office/drawing/2014/main" id="{B58B7306-39A2-4BED-B8E2-B92EAF2C4E34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678" name="Oval 677">
              <a:extLst>
                <a:ext uri="{FF2B5EF4-FFF2-40B4-BE49-F238E27FC236}">
                  <a16:creationId xmlns:a16="http://schemas.microsoft.com/office/drawing/2014/main" id="{C9041118-C9B2-4EAB-92B4-25D3304C037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9" name="TextBox 678">
              <a:extLst>
                <a:ext uri="{FF2B5EF4-FFF2-40B4-BE49-F238E27FC236}">
                  <a16:creationId xmlns:a16="http://schemas.microsoft.com/office/drawing/2014/main" id="{AE4FE491-459B-4294-9417-4FE1F5381C0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80" name="Group 679">
            <a:extLst>
              <a:ext uri="{FF2B5EF4-FFF2-40B4-BE49-F238E27FC236}">
                <a16:creationId xmlns:a16="http://schemas.microsoft.com/office/drawing/2014/main" id="{6E42F288-53E2-4F72-9E77-062A03154E63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681" name="Oval 680">
              <a:extLst>
                <a:ext uri="{FF2B5EF4-FFF2-40B4-BE49-F238E27FC236}">
                  <a16:creationId xmlns:a16="http://schemas.microsoft.com/office/drawing/2014/main" id="{43A58623-EF2B-43F8-A076-87A4D0AC7C7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2" name="TextBox 681">
              <a:extLst>
                <a:ext uri="{FF2B5EF4-FFF2-40B4-BE49-F238E27FC236}">
                  <a16:creationId xmlns:a16="http://schemas.microsoft.com/office/drawing/2014/main" id="{398B29F9-88B9-4DE8-9350-D1554AC33B2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98285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L 0.0737 -0.1291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6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645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6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6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6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6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6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6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6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6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6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736 – 80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B1823395-4D74-4866-B5EF-E783F9A5CFEB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873" name="Oval 872">
              <a:extLst>
                <a:ext uri="{FF2B5EF4-FFF2-40B4-BE49-F238E27FC236}">
                  <a16:creationId xmlns:a16="http://schemas.microsoft.com/office/drawing/2014/main" id="{8B60AC41-996B-4BBE-8E7A-A376786EC87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3D0ECC44-3272-4343-8917-1C163812BFC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261853D2-4079-43C3-9B35-63E28AF72D8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876" name="Oval 875">
              <a:extLst>
                <a:ext uri="{FF2B5EF4-FFF2-40B4-BE49-F238E27FC236}">
                  <a16:creationId xmlns:a16="http://schemas.microsoft.com/office/drawing/2014/main" id="{F2CAC762-5F53-42D1-9FE5-8971C03BB67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D6567096-DE9D-40A8-853D-F0636E1DDE9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78" name="Group 877">
            <a:extLst>
              <a:ext uri="{FF2B5EF4-FFF2-40B4-BE49-F238E27FC236}">
                <a16:creationId xmlns:a16="http://schemas.microsoft.com/office/drawing/2014/main" id="{B4EBA55C-CB92-4769-BE1A-5EC0D279C151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879" name="Oval 878">
              <a:extLst>
                <a:ext uri="{FF2B5EF4-FFF2-40B4-BE49-F238E27FC236}">
                  <a16:creationId xmlns:a16="http://schemas.microsoft.com/office/drawing/2014/main" id="{E4F80BC6-E85A-4101-9E00-36CF6B66D29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18B6CB89-3A8D-43B0-ACE9-0562EAFA804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1" name="Group 880">
            <a:extLst>
              <a:ext uri="{FF2B5EF4-FFF2-40B4-BE49-F238E27FC236}">
                <a16:creationId xmlns:a16="http://schemas.microsoft.com/office/drawing/2014/main" id="{99FEE432-C8A7-4B2C-B6B8-2924E9EC2A45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882" name="Oval 881">
              <a:extLst>
                <a:ext uri="{FF2B5EF4-FFF2-40B4-BE49-F238E27FC236}">
                  <a16:creationId xmlns:a16="http://schemas.microsoft.com/office/drawing/2014/main" id="{D4C47D95-C007-4108-966F-F275BCDC05C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E27157A5-13B1-4300-BE82-0D6CB06B603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4" name="Group 883">
            <a:extLst>
              <a:ext uri="{FF2B5EF4-FFF2-40B4-BE49-F238E27FC236}">
                <a16:creationId xmlns:a16="http://schemas.microsoft.com/office/drawing/2014/main" id="{1551B9A6-0B29-4158-9EF9-1D98497958F4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5FAC9AD6-CC0A-42CB-AD1E-59B06569344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FD7485E2-798E-4088-82E7-6CE5730A801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87" name="Group 886">
            <a:extLst>
              <a:ext uri="{FF2B5EF4-FFF2-40B4-BE49-F238E27FC236}">
                <a16:creationId xmlns:a16="http://schemas.microsoft.com/office/drawing/2014/main" id="{7C91D33C-B2F6-43FE-842D-137FD6B39E43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932" name="Oval 931">
              <a:extLst>
                <a:ext uri="{FF2B5EF4-FFF2-40B4-BE49-F238E27FC236}">
                  <a16:creationId xmlns:a16="http://schemas.microsoft.com/office/drawing/2014/main" id="{F9A75169-883F-4C80-A37E-8B0AA3191C3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3880713C-B50D-4F21-BECB-237B92D4C11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34" name="Group 933">
            <a:extLst>
              <a:ext uri="{FF2B5EF4-FFF2-40B4-BE49-F238E27FC236}">
                <a16:creationId xmlns:a16="http://schemas.microsoft.com/office/drawing/2014/main" id="{F4980214-92E0-4B79-AF6E-4C8F4529BB24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935" name="Oval 934">
              <a:extLst>
                <a:ext uri="{FF2B5EF4-FFF2-40B4-BE49-F238E27FC236}">
                  <a16:creationId xmlns:a16="http://schemas.microsoft.com/office/drawing/2014/main" id="{1BE765DD-22E8-484C-9999-E59E9327B61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8A621572-1344-4F9A-8DD3-3611887121D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37" name="Group 936">
            <a:extLst>
              <a:ext uri="{FF2B5EF4-FFF2-40B4-BE49-F238E27FC236}">
                <a16:creationId xmlns:a16="http://schemas.microsoft.com/office/drawing/2014/main" id="{5056987A-E98C-4CF3-A507-523EEFA3A2F4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938" name="Oval 937">
              <a:extLst>
                <a:ext uri="{FF2B5EF4-FFF2-40B4-BE49-F238E27FC236}">
                  <a16:creationId xmlns:a16="http://schemas.microsoft.com/office/drawing/2014/main" id="{F5D15973-15BB-402E-B55A-51401DD5EBA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6E6610F8-800D-4354-A0C5-569ADFA8A07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0" name="Group 939">
            <a:extLst>
              <a:ext uri="{FF2B5EF4-FFF2-40B4-BE49-F238E27FC236}">
                <a16:creationId xmlns:a16="http://schemas.microsoft.com/office/drawing/2014/main" id="{F787EA2D-2537-493A-A8B2-FAB16247F9C4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3650DED3-8650-436D-B7A3-206032E2376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4EED3FE8-6D6B-4952-A114-AFE864B6D7D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3" name="Group 942">
            <a:extLst>
              <a:ext uri="{FF2B5EF4-FFF2-40B4-BE49-F238E27FC236}">
                <a16:creationId xmlns:a16="http://schemas.microsoft.com/office/drawing/2014/main" id="{E6B3C6C1-443F-4FF6-9AC8-C29A0FF2FAFC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944" name="Oval 943">
              <a:extLst>
                <a:ext uri="{FF2B5EF4-FFF2-40B4-BE49-F238E27FC236}">
                  <a16:creationId xmlns:a16="http://schemas.microsoft.com/office/drawing/2014/main" id="{E357BB37-CDF6-430F-868B-FE23A9ADA91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075E0149-8BDF-4574-9FE3-15169E48E34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5898BDA3-F281-4A70-AEC1-F819D110A738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947" name="Oval 946">
              <a:extLst>
                <a:ext uri="{FF2B5EF4-FFF2-40B4-BE49-F238E27FC236}">
                  <a16:creationId xmlns:a16="http://schemas.microsoft.com/office/drawing/2014/main" id="{B2B3BE06-BEF1-4EAC-8773-638EF34B27CE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B3EA9A70-13F0-450C-A4C3-47C15B252F5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49" name="Group 948">
            <a:extLst>
              <a:ext uri="{FF2B5EF4-FFF2-40B4-BE49-F238E27FC236}">
                <a16:creationId xmlns:a16="http://schemas.microsoft.com/office/drawing/2014/main" id="{BCB1738B-B532-4FD2-8B19-35DFD3CC890C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950" name="Oval 949">
              <a:extLst>
                <a:ext uri="{FF2B5EF4-FFF2-40B4-BE49-F238E27FC236}">
                  <a16:creationId xmlns:a16="http://schemas.microsoft.com/office/drawing/2014/main" id="{9FBF86BB-300A-4038-AE2C-20E83881F3B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6D2261A9-A0A8-46CA-8BF4-6D63ED20A31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52" name="Group 951">
            <a:extLst>
              <a:ext uri="{FF2B5EF4-FFF2-40B4-BE49-F238E27FC236}">
                <a16:creationId xmlns:a16="http://schemas.microsoft.com/office/drawing/2014/main" id="{25A37593-A420-49FF-99B2-3AFED93FDA61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953" name="Oval 952">
              <a:extLst>
                <a:ext uri="{FF2B5EF4-FFF2-40B4-BE49-F238E27FC236}">
                  <a16:creationId xmlns:a16="http://schemas.microsoft.com/office/drawing/2014/main" id="{EFB3A179-92E8-4299-B96E-C3EDCF9D93E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737E2232-647E-4450-9535-67DED620D9CE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C360071D-5DF8-4BF2-91AD-9268728A918C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27B1289D-6A9C-4249-90A2-C2F7D8178B0F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D558B1DB-5387-4CD7-9AFA-F5451C52995E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E38AC8BF-1190-4CB4-BF4F-4EE611BA2B4F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965" name="Oval 964">
              <a:extLst>
                <a:ext uri="{FF2B5EF4-FFF2-40B4-BE49-F238E27FC236}">
                  <a16:creationId xmlns:a16="http://schemas.microsoft.com/office/drawing/2014/main" id="{54B093FB-F699-4547-90C9-9990BC9C25F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AE2B8EB4-2C9F-419B-8C87-059A9A0A738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9F1F3521-AB4E-4A1B-AB74-3621AE71196E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968" name="Oval 967">
              <a:extLst>
                <a:ext uri="{FF2B5EF4-FFF2-40B4-BE49-F238E27FC236}">
                  <a16:creationId xmlns:a16="http://schemas.microsoft.com/office/drawing/2014/main" id="{829E4D69-77B6-42B6-A1B9-FEBA31176997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432EBEA-82AE-4347-BF6A-C95D9736B09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D9EF8735-6B38-4CB3-8B91-B8428643511B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971" name="Oval 970">
              <a:extLst>
                <a:ext uri="{FF2B5EF4-FFF2-40B4-BE49-F238E27FC236}">
                  <a16:creationId xmlns:a16="http://schemas.microsoft.com/office/drawing/2014/main" id="{0E7A6D2A-DE02-40FD-A9EC-2A5604C98B4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BDD4B822-9CC0-442D-AED2-9962684A2DB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7C8E860D-173C-47B3-9A1F-969FD82B981A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974" name="Oval 973">
              <a:extLst>
                <a:ext uri="{FF2B5EF4-FFF2-40B4-BE49-F238E27FC236}">
                  <a16:creationId xmlns:a16="http://schemas.microsoft.com/office/drawing/2014/main" id="{9A94F542-214A-46F9-BD66-4A2DF77DFCE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711011D4-91E2-4BD3-95F4-C0258F855D5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44BEFFF4-7CD3-4BFC-908F-9D3B49DE9250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977" name="Oval 976">
              <a:extLst>
                <a:ext uri="{FF2B5EF4-FFF2-40B4-BE49-F238E27FC236}">
                  <a16:creationId xmlns:a16="http://schemas.microsoft.com/office/drawing/2014/main" id="{9E3A7C58-8D7E-4709-9EA1-7F0B5308ABB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21F06753-4F6E-4AC8-969E-53C52B607CE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79" name="Group 978">
            <a:extLst>
              <a:ext uri="{FF2B5EF4-FFF2-40B4-BE49-F238E27FC236}">
                <a16:creationId xmlns:a16="http://schemas.microsoft.com/office/drawing/2014/main" id="{1FBA2D98-21B3-4776-AF39-99937C54CD92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980" name="Oval 979">
              <a:extLst>
                <a:ext uri="{FF2B5EF4-FFF2-40B4-BE49-F238E27FC236}">
                  <a16:creationId xmlns:a16="http://schemas.microsoft.com/office/drawing/2014/main" id="{C39F3482-4087-468F-984E-5346340D064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5BD39875-1C09-4DCC-9CAC-57D1DECA51F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2" name="Group 981">
            <a:extLst>
              <a:ext uri="{FF2B5EF4-FFF2-40B4-BE49-F238E27FC236}">
                <a16:creationId xmlns:a16="http://schemas.microsoft.com/office/drawing/2014/main" id="{A8E86CC1-BC8D-4200-B0E3-8ED0AB26C7CE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219A6539-AB99-4F9A-A232-C9E10510527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E6060AEF-9C02-476B-B1B6-6A36ABBCABB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5" name="Group 984">
            <a:extLst>
              <a:ext uri="{FF2B5EF4-FFF2-40B4-BE49-F238E27FC236}">
                <a16:creationId xmlns:a16="http://schemas.microsoft.com/office/drawing/2014/main" id="{EDA9DBAA-0944-47C3-BBEF-1A851EA1EE95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986" name="Oval 985">
              <a:extLst>
                <a:ext uri="{FF2B5EF4-FFF2-40B4-BE49-F238E27FC236}">
                  <a16:creationId xmlns:a16="http://schemas.microsoft.com/office/drawing/2014/main" id="{3FE98403-EA62-4F3B-B17A-0F04E5F7498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7" name="TextBox 986">
              <a:extLst>
                <a:ext uri="{FF2B5EF4-FFF2-40B4-BE49-F238E27FC236}">
                  <a16:creationId xmlns:a16="http://schemas.microsoft.com/office/drawing/2014/main" id="{B46B8571-35F9-49AA-8210-60F972A8B2E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8" name="Group 987">
            <a:extLst>
              <a:ext uri="{FF2B5EF4-FFF2-40B4-BE49-F238E27FC236}">
                <a16:creationId xmlns:a16="http://schemas.microsoft.com/office/drawing/2014/main" id="{1C074CE6-2BB2-4528-A726-39C96909DAB1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989" name="Oval 988">
              <a:extLst>
                <a:ext uri="{FF2B5EF4-FFF2-40B4-BE49-F238E27FC236}">
                  <a16:creationId xmlns:a16="http://schemas.microsoft.com/office/drawing/2014/main" id="{4882D2C5-1890-4998-8BD6-1CFAADFCB73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A34DE4BD-2F98-401A-B684-A0AB7C09EDC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1" name="Group 990">
            <a:extLst>
              <a:ext uri="{FF2B5EF4-FFF2-40B4-BE49-F238E27FC236}">
                <a16:creationId xmlns:a16="http://schemas.microsoft.com/office/drawing/2014/main" id="{DA7F29EF-E43B-46C5-8D8A-DC6596E98228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992" name="Oval 991">
              <a:extLst>
                <a:ext uri="{FF2B5EF4-FFF2-40B4-BE49-F238E27FC236}">
                  <a16:creationId xmlns:a16="http://schemas.microsoft.com/office/drawing/2014/main" id="{DEB67F6F-A7C5-4787-9C92-10458CE3246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26BBEA72-B2C5-4C50-98C6-0C74A591CB5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4" name="Group 993">
            <a:extLst>
              <a:ext uri="{FF2B5EF4-FFF2-40B4-BE49-F238E27FC236}">
                <a16:creationId xmlns:a16="http://schemas.microsoft.com/office/drawing/2014/main" id="{63BF1ED8-6EE0-4B2F-A185-F67601E5BB6A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995" name="Oval 994">
              <a:extLst>
                <a:ext uri="{FF2B5EF4-FFF2-40B4-BE49-F238E27FC236}">
                  <a16:creationId xmlns:a16="http://schemas.microsoft.com/office/drawing/2014/main" id="{91BDA0EE-52A7-4134-B8F2-863C542F164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AC56FF25-F213-44BF-90BD-A8892A7095B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7" name="Group 996">
            <a:extLst>
              <a:ext uri="{FF2B5EF4-FFF2-40B4-BE49-F238E27FC236}">
                <a16:creationId xmlns:a16="http://schemas.microsoft.com/office/drawing/2014/main" id="{0D1D4CBC-A1FC-4DE5-AF59-DDDC3077ED81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998" name="Oval 997">
              <a:extLst>
                <a:ext uri="{FF2B5EF4-FFF2-40B4-BE49-F238E27FC236}">
                  <a16:creationId xmlns:a16="http://schemas.microsoft.com/office/drawing/2014/main" id="{F53EAB15-692C-498F-BD4B-2A2DEFEE0F0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8DE473BF-E607-468F-9DF4-1F751924155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0" name="Group 999">
            <a:extLst>
              <a:ext uri="{FF2B5EF4-FFF2-40B4-BE49-F238E27FC236}">
                <a16:creationId xmlns:a16="http://schemas.microsoft.com/office/drawing/2014/main" id="{324A358B-D3BE-47A9-8788-630FB4880995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1001" name="Oval 1000">
              <a:extLst>
                <a:ext uri="{FF2B5EF4-FFF2-40B4-BE49-F238E27FC236}">
                  <a16:creationId xmlns:a16="http://schemas.microsoft.com/office/drawing/2014/main" id="{FD6BF100-EC99-4AD1-B286-4297AFFA52A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4485263A-F4BF-4AF7-95B6-B46CE544070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5846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9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9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9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3.33333E-6 L 0.07383 -0.39166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9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958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9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65" dur="2000" spd="-100000" fill="hold"/>
                                        <p:tgtEl>
                                          <p:spTgt spid="9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67" dur="2000" spd="-100000" fill="hold"/>
                                        <p:tgtEl>
                                          <p:spTgt spid="9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69" dur="2000" spd="-100000" fill="hold"/>
                                        <p:tgtEl>
                                          <p:spTgt spid="9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71" dur="2000" spd="-10000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73" dur="2000" spd="-100000" fill="hold"/>
                                        <p:tgtEl>
                                          <p:spTgt spid="9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9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9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10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9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755 – 90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899" name="Group 898">
            <a:extLst>
              <a:ext uri="{FF2B5EF4-FFF2-40B4-BE49-F238E27FC236}">
                <a16:creationId xmlns:a16="http://schemas.microsoft.com/office/drawing/2014/main" id="{E09EB9AF-4520-408F-9EBD-605E1CD27F0D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900" name="Oval 899">
              <a:extLst>
                <a:ext uri="{FF2B5EF4-FFF2-40B4-BE49-F238E27FC236}">
                  <a16:creationId xmlns:a16="http://schemas.microsoft.com/office/drawing/2014/main" id="{3C00C774-D663-45D3-BD63-D3F795E4A58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94FE4BD5-5623-488F-97A9-FF80D336824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02" name="Group 901">
            <a:extLst>
              <a:ext uri="{FF2B5EF4-FFF2-40B4-BE49-F238E27FC236}">
                <a16:creationId xmlns:a16="http://schemas.microsoft.com/office/drawing/2014/main" id="{7B47BB70-FB86-4FE5-88FB-C01521AD9428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903" name="Oval 902">
              <a:extLst>
                <a:ext uri="{FF2B5EF4-FFF2-40B4-BE49-F238E27FC236}">
                  <a16:creationId xmlns:a16="http://schemas.microsoft.com/office/drawing/2014/main" id="{92BEC875-C7EA-453F-9179-26624F21A1F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CC9AC62F-0B2C-43A7-8671-3CCCDED6542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05" name="Group 904">
            <a:extLst>
              <a:ext uri="{FF2B5EF4-FFF2-40B4-BE49-F238E27FC236}">
                <a16:creationId xmlns:a16="http://schemas.microsoft.com/office/drawing/2014/main" id="{0EFD3D48-B772-4A15-8F71-115050A8D540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14CBFDCF-7D5C-4FF6-AF04-892BD81AEC5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D673EAB4-6EBF-499F-BEDB-78AA80C0EC7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36" name="Group 935">
            <a:extLst>
              <a:ext uri="{FF2B5EF4-FFF2-40B4-BE49-F238E27FC236}">
                <a16:creationId xmlns:a16="http://schemas.microsoft.com/office/drawing/2014/main" id="{C6147A98-4F86-4F5F-99AE-643BDFD7D6E9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937" name="Oval 936">
              <a:extLst>
                <a:ext uri="{FF2B5EF4-FFF2-40B4-BE49-F238E27FC236}">
                  <a16:creationId xmlns:a16="http://schemas.microsoft.com/office/drawing/2014/main" id="{7F994F5C-BC38-4E53-A2AA-88B12A9B09D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CD131BA5-A72D-49A1-92E3-F5B18E3E5A1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3C9B7ADC-0FF2-47ED-8AF0-62CD0F7BEDD0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940" name="Oval 939">
              <a:extLst>
                <a:ext uri="{FF2B5EF4-FFF2-40B4-BE49-F238E27FC236}">
                  <a16:creationId xmlns:a16="http://schemas.microsoft.com/office/drawing/2014/main" id="{5E5638A9-AE0D-465D-9827-9E768BD3032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2BC48A65-E482-4E87-B539-5839648C3E2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42" name="Group 941">
            <a:extLst>
              <a:ext uri="{FF2B5EF4-FFF2-40B4-BE49-F238E27FC236}">
                <a16:creationId xmlns:a16="http://schemas.microsoft.com/office/drawing/2014/main" id="{F5158104-E08F-4E54-87E4-8103209C5E1E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943" name="Oval 942">
              <a:extLst>
                <a:ext uri="{FF2B5EF4-FFF2-40B4-BE49-F238E27FC236}">
                  <a16:creationId xmlns:a16="http://schemas.microsoft.com/office/drawing/2014/main" id="{98CFC35F-428C-439C-8B12-C12379D8EC2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EC1FB7CC-7F89-4B9C-A1FF-E1B04DC7EAF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45" name="Group 944">
            <a:extLst>
              <a:ext uri="{FF2B5EF4-FFF2-40B4-BE49-F238E27FC236}">
                <a16:creationId xmlns:a16="http://schemas.microsoft.com/office/drawing/2014/main" id="{5F718FCA-3145-42C6-9533-FFD929F483C7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946" name="Oval 945">
              <a:extLst>
                <a:ext uri="{FF2B5EF4-FFF2-40B4-BE49-F238E27FC236}">
                  <a16:creationId xmlns:a16="http://schemas.microsoft.com/office/drawing/2014/main" id="{DD9E0607-0287-491F-A566-A8F0C2956B1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4F4DEE9B-AB50-4D05-A830-01C1BD34359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5FB6FBCF-7EDE-4D0A-BE2A-0AB391AE82D8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949" name="Oval 948">
              <a:extLst>
                <a:ext uri="{FF2B5EF4-FFF2-40B4-BE49-F238E27FC236}">
                  <a16:creationId xmlns:a16="http://schemas.microsoft.com/office/drawing/2014/main" id="{4C6471BD-50ED-4483-B4AA-7315A358D9E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1DA098E4-E7AC-48EF-A301-D3930BDB59B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9CBDDB6D-A91E-4547-BCCD-D20EC2033E90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952" name="Oval 951">
              <a:extLst>
                <a:ext uri="{FF2B5EF4-FFF2-40B4-BE49-F238E27FC236}">
                  <a16:creationId xmlns:a16="http://schemas.microsoft.com/office/drawing/2014/main" id="{60767429-F22E-4D89-A85E-E32A95D7AB0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A51BDBBF-0197-4312-B4FE-1571D5D148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4" name="Group 953">
            <a:extLst>
              <a:ext uri="{FF2B5EF4-FFF2-40B4-BE49-F238E27FC236}">
                <a16:creationId xmlns:a16="http://schemas.microsoft.com/office/drawing/2014/main" id="{74D9E3E1-4893-4A5C-AC78-4F3DC8DC0DB8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7AA1DBA8-5DFD-476A-8DBC-52C1AF3612C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BD244064-D458-446F-9CD6-14B78F42048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57" name="Group 956">
            <a:extLst>
              <a:ext uri="{FF2B5EF4-FFF2-40B4-BE49-F238E27FC236}">
                <a16:creationId xmlns:a16="http://schemas.microsoft.com/office/drawing/2014/main" id="{5685CB14-E6B6-4D79-AB8C-DEB65921DA7B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958" name="Oval 957">
              <a:extLst>
                <a:ext uri="{FF2B5EF4-FFF2-40B4-BE49-F238E27FC236}">
                  <a16:creationId xmlns:a16="http://schemas.microsoft.com/office/drawing/2014/main" id="{3040ACAF-3FC4-47B7-8E6C-5730E235461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6A956CAC-F371-4720-8569-311DD0603F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85A2FEE6-69D8-47D7-9277-2B2E0AB8A761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961" name="Oval 960">
              <a:extLst>
                <a:ext uri="{FF2B5EF4-FFF2-40B4-BE49-F238E27FC236}">
                  <a16:creationId xmlns:a16="http://schemas.microsoft.com/office/drawing/2014/main" id="{D8D3AA69-CC1D-4CF1-8296-824B5B11AD1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A64D5B1E-4612-4DB2-86DB-6EC4DB0C8C7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10EB040C-9779-4B56-A585-F76691B1AE81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964" name="Oval 963">
              <a:extLst>
                <a:ext uri="{FF2B5EF4-FFF2-40B4-BE49-F238E27FC236}">
                  <a16:creationId xmlns:a16="http://schemas.microsoft.com/office/drawing/2014/main" id="{EE7E3D2C-93AC-413E-B99B-8049E2FBB2C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6A18BEF7-A6E5-4F25-9147-1FAED1352595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66" name="Group 965">
            <a:extLst>
              <a:ext uri="{FF2B5EF4-FFF2-40B4-BE49-F238E27FC236}">
                <a16:creationId xmlns:a16="http://schemas.microsoft.com/office/drawing/2014/main" id="{C053FD62-8361-45BA-9576-623CE5F71A61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967" name="Oval 966">
              <a:extLst>
                <a:ext uri="{FF2B5EF4-FFF2-40B4-BE49-F238E27FC236}">
                  <a16:creationId xmlns:a16="http://schemas.microsoft.com/office/drawing/2014/main" id="{28438E82-59B3-42BB-9B95-3CCFD5B6FB2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608CF5EF-C350-4159-AE8C-86DDBCF78B2C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EF308052-567F-4C52-873A-31FCCA6DC24B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970" name="Oval 969">
              <a:extLst>
                <a:ext uri="{FF2B5EF4-FFF2-40B4-BE49-F238E27FC236}">
                  <a16:creationId xmlns:a16="http://schemas.microsoft.com/office/drawing/2014/main" id="{EE51AFB0-991C-4E00-B959-5DE7EA6B978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1" name="TextBox 970">
              <a:extLst>
                <a:ext uri="{FF2B5EF4-FFF2-40B4-BE49-F238E27FC236}">
                  <a16:creationId xmlns:a16="http://schemas.microsoft.com/office/drawing/2014/main" id="{BFEA8A7C-0C09-4F10-9B6E-C8BE819DA56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72" name="Group 971">
            <a:extLst>
              <a:ext uri="{FF2B5EF4-FFF2-40B4-BE49-F238E27FC236}">
                <a16:creationId xmlns:a16="http://schemas.microsoft.com/office/drawing/2014/main" id="{5326AC5C-283F-46BA-B28E-0F60B1E8E52A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973" name="Oval 972">
              <a:extLst>
                <a:ext uri="{FF2B5EF4-FFF2-40B4-BE49-F238E27FC236}">
                  <a16:creationId xmlns:a16="http://schemas.microsoft.com/office/drawing/2014/main" id="{B8E34173-9860-400B-AA75-639802BF684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4" name="TextBox 973">
              <a:extLst>
                <a:ext uri="{FF2B5EF4-FFF2-40B4-BE49-F238E27FC236}">
                  <a16:creationId xmlns:a16="http://schemas.microsoft.com/office/drawing/2014/main" id="{4648D2D4-DEE4-418A-84B2-A8D61CDD4770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75" name="Group 974">
            <a:extLst>
              <a:ext uri="{FF2B5EF4-FFF2-40B4-BE49-F238E27FC236}">
                <a16:creationId xmlns:a16="http://schemas.microsoft.com/office/drawing/2014/main" id="{A0BFAEC5-A3A6-4080-AB20-075438210FFE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15115B57-14A1-430D-B73E-BBC4DD5648A0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74A1828A-87A8-4E63-A337-FA2BB09DEC6C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978" name="Group 977">
            <a:extLst>
              <a:ext uri="{FF2B5EF4-FFF2-40B4-BE49-F238E27FC236}">
                <a16:creationId xmlns:a16="http://schemas.microsoft.com/office/drawing/2014/main" id="{2E429141-8AE0-4A2E-B7C7-3E7ABF6AE3BA}"/>
              </a:ext>
            </a:extLst>
          </p:cNvPr>
          <p:cNvGrpSpPr/>
          <p:nvPr/>
        </p:nvGrpSpPr>
        <p:grpSpPr>
          <a:xfrm>
            <a:off x="1778945" y="1835268"/>
            <a:ext cx="492471" cy="428686"/>
            <a:chOff x="1333467" y="934501"/>
            <a:chExt cx="492471" cy="428686"/>
          </a:xfrm>
        </p:grpSpPr>
        <p:sp>
          <p:nvSpPr>
            <p:cNvPr id="979" name="Oval 978">
              <a:extLst>
                <a:ext uri="{FF2B5EF4-FFF2-40B4-BE49-F238E27FC236}">
                  <a16:creationId xmlns:a16="http://schemas.microsoft.com/office/drawing/2014/main" id="{B72D86F3-4B94-4335-9A48-AB2731B6CB6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348356A7-275C-4BD4-9136-A7DC90A387B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1" name="Group 980">
            <a:extLst>
              <a:ext uri="{FF2B5EF4-FFF2-40B4-BE49-F238E27FC236}">
                <a16:creationId xmlns:a16="http://schemas.microsoft.com/office/drawing/2014/main" id="{0613BE6A-B131-4E12-BF1E-A0F12710B641}"/>
              </a:ext>
            </a:extLst>
          </p:cNvPr>
          <p:cNvGrpSpPr/>
          <p:nvPr/>
        </p:nvGrpSpPr>
        <p:grpSpPr>
          <a:xfrm>
            <a:off x="1773133" y="2284707"/>
            <a:ext cx="492471" cy="428686"/>
            <a:chOff x="1333467" y="934501"/>
            <a:chExt cx="492471" cy="428686"/>
          </a:xfrm>
        </p:grpSpPr>
        <p:sp>
          <p:nvSpPr>
            <p:cNvPr id="982" name="Oval 981">
              <a:extLst>
                <a:ext uri="{FF2B5EF4-FFF2-40B4-BE49-F238E27FC236}">
                  <a16:creationId xmlns:a16="http://schemas.microsoft.com/office/drawing/2014/main" id="{FB486AAA-0B3F-4CE6-B9D4-E7D9B818DC8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3F0962E1-8FF4-4670-930B-3532BD2F5AD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4" name="Group 983">
            <a:extLst>
              <a:ext uri="{FF2B5EF4-FFF2-40B4-BE49-F238E27FC236}">
                <a16:creationId xmlns:a16="http://schemas.microsoft.com/office/drawing/2014/main" id="{A4D1C5FC-E302-49EE-827E-029559B2670B}"/>
              </a:ext>
            </a:extLst>
          </p:cNvPr>
          <p:cNvGrpSpPr/>
          <p:nvPr/>
        </p:nvGrpSpPr>
        <p:grpSpPr>
          <a:xfrm>
            <a:off x="1780469" y="2729944"/>
            <a:ext cx="492471" cy="428686"/>
            <a:chOff x="1333467" y="934501"/>
            <a:chExt cx="492471" cy="428686"/>
          </a:xfrm>
        </p:grpSpPr>
        <p:sp>
          <p:nvSpPr>
            <p:cNvPr id="985" name="Oval 984">
              <a:extLst>
                <a:ext uri="{FF2B5EF4-FFF2-40B4-BE49-F238E27FC236}">
                  <a16:creationId xmlns:a16="http://schemas.microsoft.com/office/drawing/2014/main" id="{5862BD2A-FF31-40F0-9193-06C22A10E5A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E0FBF485-385F-47BE-8543-8135F0F41B0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87" name="Group 986">
            <a:extLst>
              <a:ext uri="{FF2B5EF4-FFF2-40B4-BE49-F238E27FC236}">
                <a16:creationId xmlns:a16="http://schemas.microsoft.com/office/drawing/2014/main" id="{850CB9B6-87D4-4A75-A12C-E0B057F0D093}"/>
              </a:ext>
            </a:extLst>
          </p:cNvPr>
          <p:cNvGrpSpPr/>
          <p:nvPr/>
        </p:nvGrpSpPr>
        <p:grpSpPr>
          <a:xfrm>
            <a:off x="1774657" y="3179383"/>
            <a:ext cx="492471" cy="428686"/>
            <a:chOff x="1333467" y="934501"/>
            <a:chExt cx="492471" cy="428686"/>
          </a:xfrm>
        </p:grpSpPr>
        <p:sp>
          <p:nvSpPr>
            <p:cNvPr id="988" name="Oval 987">
              <a:extLst>
                <a:ext uri="{FF2B5EF4-FFF2-40B4-BE49-F238E27FC236}">
                  <a16:creationId xmlns:a16="http://schemas.microsoft.com/office/drawing/2014/main" id="{E4B46693-8150-42D4-825C-4136479D2AE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E6035EEB-2628-4DD1-AC65-4E74CFCF476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4A9D6938-1EDF-4664-AF53-6E7AB71704FA}"/>
              </a:ext>
            </a:extLst>
          </p:cNvPr>
          <p:cNvGrpSpPr/>
          <p:nvPr/>
        </p:nvGrpSpPr>
        <p:grpSpPr>
          <a:xfrm>
            <a:off x="1777557" y="3625643"/>
            <a:ext cx="492471" cy="428686"/>
            <a:chOff x="1333467" y="934501"/>
            <a:chExt cx="492471" cy="428686"/>
          </a:xfrm>
        </p:grpSpPr>
        <p:sp>
          <p:nvSpPr>
            <p:cNvPr id="991" name="Oval 990">
              <a:extLst>
                <a:ext uri="{FF2B5EF4-FFF2-40B4-BE49-F238E27FC236}">
                  <a16:creationId xmlns:a16="http://schemas.microsoft.com/office/drawing/2014/main" id="{BEFB0C80-1DE9-4D71-9A03-CF2E1652841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EA36A937-66C8-404C-ACA6-23E5507ED14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3" name="Group 992">
            <a:extLst>
              <a:ext uri="{FF2B5EF4-FFF2-40B4-BE49-F238E27FC236}">
                <a16:creationId xmlns:a16="http://schemas.microsoft.com/office/drawing/2014/main" id="{71FDE580-1EDC-4790-A6C5-5C5B21CE75BB}"/>
              </a:ext>
            </a:extLst>
          </p:cNvPr>
          <p:cNvGrpSpPr/>
          <p:nvPr/>
        </p:nvGrpSpPr>
        <p:grpSpPr>
          <a:xfrm>
            <a:off x="1771745" y="4075082"/>
            <a:ext cx="492471" cy="428686"/>
            <a:chOff x="1333467" y="934501"/>
            <a:chExt cx="492471" cy="428686"/>
          </a:xfrm>
        </p:grpSpPr>
        <p:sp>
          <p:nvSpPr>
            <p:cNvPr id="994" name="Oval 993">
              <a:extLst>
                <a:ext uri="{FF2B5EF4-FFF2-40B4-BE49-F238E27FC236}">
                  <a16:creationId xmlns:a16="http://schemas.microsoft.com/office/drawing/2014/main" id="{D71B2397-F7E3-4083-942E-F9E39B0AB11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C10F5EFA-FF09-44E1-92EE-41821687457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6" name="Group 995">
            <a:extLst>
              <a:ext uri="{FF2B5EF4-FFF2-40B4-BE49-F238E27FC236}">
                <a16:creationId xmlns:a16="http://schemas.microsoft.com/office/drawing/2014/main" id="{61C19E61-1116-4232-8347-0AA7D04AF3C7}"/>
              </a:ext>
            </a:extLst>
          </p:cNvPr>
          <p:cNvGrpSpPr/>
          <p:nvPr/>
        </p:nvGrpSpPr>
        <p:grpSpPr>
          <a:xfrm>
            <a:off x="1777757" y="4517966"/>
            <a:ext cx="492471" cy="428686"/>
            <a:chOff x="1333467" y="934501"/>
            <a:chExt cx="492471" cy="428686"/>
          </a:xfrm>
        </p:grpSpPr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D74EFC22-E4A1-43A0-A8B2-3D6040ACFC2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CCA4D27C-3901-4DAC-974D-21D76573045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C8DD9F0C-BEEB-4819-9524-7875FC6CB780}"/>
              </a:ext>
            </a:extLst>
          </p:cNvPr>
          <p:cNvGrpSpPr/>
          <p:nvPr/>
        </p:nvGrpSpPr>
        <p:grpSpPr>
          <a:xfrm>
            <a:off x="1729122" y="1834011"/>
            <a:ext cx="593466" cy="428686"/>
            <a:chOff x="2176723" y="934501"/>
            <a:chExt cx="593466" cy="428686"/>
          </a:xfrm>
        </p:grpSpPr>
        <p:sp>
          <p:nvSpPr>
            <p:cNvPr id="1000" name="Oval 999">
              <a:extLst>
                <a:ext uri="{FF2B5EF4-FFF2-40B4-BE49-F238E27FC236}">
                  <a16:creationId xmlns:a16="http://schemas.microsoft.com/office/drawing/2014/main" id="{4DB6CE36-0F53-4870-8A8B-4D3625C3BE9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CB79D191-5B53-416B-AE72-EE6ACF279A3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2" name="Group 1001">
            <a:extLst>
              <a:ext uri="{FF2B5EF4-FFF2-40B4-BE49-F238E27FC236}">
                <a16:creationId xmlns:a16="http://schemas.microsoft.com/office/drawing/2014/main" id="{C380FAE6-A04D-4F7C-B021-189DAF8DEF8B}"/>
              </a:ext>
            </a:extLst>
          </p:cNvPr>
          <p:cNvGrpSpPr/>
          <p:nvPr/>
        </p:nvGrpSpPr>
        <p:grpSpPr>
          <a:xfrm>
            <a:off x="1775850" y="4967200"/>
            <a:ext cx="492471" cy="428686"/>
            <a:chOff x="1333467" y="934501"/>
            <a:chExt cx="492471" cy="428686"/>
          </a:xfrm>
        </p:grpSpPr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3FF9CE34-CAB2-4CD3-AB2B-255C3D79057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280C73B3-8D85-49F9-BC57-E1E8B2AB999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5" name="Group 1004">
            <a:extLst>
              <a:ext uri="{FF2B5EF4-FFF2-40B4-BE49-F238E27FC236}">
                <a16:creationId xmlns:a16="http://schemas.microsoft.com/office/drawing/2014/main" id="{C594CC69-930B-4E18-B16B-1E67D0795A29}"/>
              </a:ext>
            </a:extLst>
          </p:cNvPr>
          <p:cNvGrpSpPr/>
          <p:nvPr/>
        </p:nvGrpSpPr>
        <p:grpSpPr>
          <a:xfrm>
            <a:off x="1779281" y="5412642"/>
            <a:ext cx="492471" cy="428686"/>
            <a:chOff x="1333467" y="934501"/>
            <a:chExt cx="492471" cy="428686"/>
          </a:xfrm>
        </p:grpSpPr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5517393E-8D07-46F7-B755-EAE16A0CF60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AECCFBDB-C0C6-49A4-8ECD-73825004091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CBC5FB0B-D7A3-4F3F-8B7B-33AB40F195F9}"/>
              </a:ext>
            </a:extLst>
          </p:cNvPr>
          <p:cNvGrpSpPr/>
          <p:nvPr/>
        </p:nvGrpSpPr>
        <p:grpSpPr>
          <a:xfrm>
            <a:off x="1773469" y="5862081"/>
            <a:ext cx="492471" cy="428686"/>
            <a:chOff x="1333467" y="934501"/>
            <a:chExt cx="492471" cy="428686"/>
          </a:xfrm>
        </p:grpSpPr>
        <p:sp>
          <p:nvSpPr>
            <p:cNvPr id="1009" name="Oval 1008">
              <a:extLst>
                <a:ext uri="{FF2B5EF4-FFF2-40B4-BE49-F238E27FC236}">
                  <a16:creationId xmlns:a16="http://schemas.microsoft.com/office/drawing/2014/main" id="{8FA777CD-0C00-40A4-82AB-D24E5066F00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532F86D7-A3DA-4542-98D9-A95AEDC2DAE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94232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9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9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9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9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9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3.33333E-6 L 0.07239 -0.39004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0" y="-1951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9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85185E-6 L 5E-6 -0.0678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9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1.85185E-6 L 3.95833E-6 -0.13264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9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-0.19815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9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7037E-6 L 4.375E-6 -0.26319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9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2.96296E-6 L -4.79167E-6 -0.32893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9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L 4.375E-6 -0.39329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9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4.58333E-6 -0.4588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10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85185E-6 L 4.16667E-6 -0.52361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10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-0.58912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10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46833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306 – 60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484212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458301" y="47521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24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43538"/>
            <a:ext cx="3469095" cy="817087"/>
            <a:chOff x="255524" y="372323"/>
            <a:chExt cx="298595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29859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411 – 70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483446" y="2269436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61017" y="3922922"/>
            <a:ext cx="3469093" cy="817087"/>
            <a:chOff x="255524" y="372323"/>
            <a:chExt cx="2985949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298594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191951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825 – 80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489706" y="404882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688830"/>
            <a:ext cx="3469089" cy="817087"/>
            <a:chOff x="255525" y="372323"/>
            <a:chExt cx="2758874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773537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888 – 90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483446" y="581472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CF42FA6-D4D9-47DC-A36E-3442C98AF0E0}"/>
              </a:ext>
            </a:extLst>
          </p:cNvPr>
          <p:cNvSpPr/>
          <p:nvPr/>
        </p:nvSpPr>
        <p:spPr>
          <a:xfrm>
            <a:off x="404818" y="37230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7FF3DFE-5A40-4895-82F7-DD302E60B1B2}"/>
              </a:ext>
            </a:extLst>
          </p:cNvPr>
          <p:cNvSpPr/>
          <p:nvPr/>
        </p:nvSpPr>
        <p:spPr>
          <a:xfrm>
            <a:off x="1536758" y="37173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992B144C-3123-40CD-8603-C848700FF02E}"/>
              </a:ext>
            </a:extLst>
          </p:cNvPr>
          <p:cNvSpPr/>
          <p:nvPr/>
        </p:nvSpPr>
        <p:spPr>
          <a:xfrm>
            <a:off x="2532378" y="37198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309EC23-6E54-4C07-B297-C1C644BD707E}"/>
              </a:ext>
            </a:extLst>
          </p:cNvPr>
          <p:cNvSpPr txBox="1"/>
          <p:nvPr/>
        </p:nvSpPr>
        <p:spPr>
          <a:xfrm>
            <a:off x="4025744" y="43172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6 = 2 4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5417A8FA-C2EC-4C90-88B6-17EA259AD287}"/>
              </a:ext>
            </a:extLst>
          </p:cNvPr>
          <p:cNvSpPr txBox="1"/>
          <p:nvPr/>
        </p:nvSpPr>
        <p:spPr>
          <a:xfrm>
            <a:off x="3070483" y="46921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E20DAAF-8027-4F7F-A94C-0499F0414F63}"/>
              </a:ext>
            </a:extLst>
          </p:cNvPr>
          <p:cNvSpPr txBox="1"/>
          <p:nvPr/>
        </p:nvSpPr>
        <p:spPr>
          <a:xfrm>
            <a:off x="2456906" y="2247384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D94E00DB-19DD-4D7C-86D7-109E3150FC59}"/>
              </a:ext>
            </a:extLst>
          </p:cNvPr>
          <p:cNvSpPr/>
          <p:nvPr/>
        </p:nvSpPr>
        <p:spPr>
          <a:xfrm>
            <a:off x="403423" y="2144472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B01DF60B-C33A-4D6E-AE31-52ED81B87524}"/>
              </a:ext>
            </a:extLst>
          </p:cNvPr>
          <p:cNvSpPr/>
          <p:nvPr/>
        </p:nvSpPr>
        <p:spPr>
          <a:xfrm>
            <a:off x="1535363" y="2143908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5A322D85-3575-4E15-A160-D1BD7491CB55}"/>
              </a:ext>
            </a:extLst>
          </p:cNvPr>
          <p:cNvSpPr/>
          <p:nvPr/>
        </p:nvSpPr>
        <p:spPr>
          <a:xfrm>
            <a:off x="2530983" y="2144156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E49BC74F-AFA6-4588-A9A8-897195B658C4}"/>
              </a:ext>
            </a:extLst>
          </p:cNvPr>
          <p:cNvSpPr txBox="1"/>
          <p:nvPr/>
        </p:nvSpPr>
        <p:spPr>
          <a:xfrm>
            <a:off x="4024349" y="2203892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4 1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7 = 3 4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2F92B798-8EF0-4D36-9EDB-E3A8F96DCB40}"/>
              </a:ext>
            </a:extLst>
          </p:cNvPr>
          <p:cNvSpPr txBox="1"/>
          <p:nvPr/>
        </p:nvSpPr>
        <p:spPr>
          <a:xfrm>
            <a:off x="3069088" y="2241384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A81DE78-41F8-4910-BBDB-F5773D9F1F52}"/>
              </a:ext>
            </a:extLst>
          </p:cNvPr>
          <p:cNvSpPr txBox="1"/>
          <p:nvPr/>
        </p:nvSpPr>
        <p:spPr>
          <a:xfrm>
            <a:off x="2456372" y="4025527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74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39EAC559-7DDD-40C1-A742-51B2F43F3345}"/>
              </a:ext>
            </a:extLst>
          </p:cNvPr>
          <p:cNvSpPr/>
          <p:nvPr/>
        </p:nvSpPr>
        <p:spPr>
          <a:xfrm>
            <a:off x="402889" y="3922615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A6FB3CF2-F1FB-404E-B2D9-59A927520DD7}"/>
              </a:ext>
            </a:extLst>
          </p:cNvPr>
          <p:cNvSpPr/>
          <p:nvPr/>
        </p:nvSpPr>
        <p:spPr>
          <a:xfrm>
            <a:off x="1534829" y="3922051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AF8B6F5C-8728-495E-A5E2-AD64C0B518A4}"/>
              </a:ext>
            </a:extLst>
          </p:cNvPr>
          <p:cNvSpPr/>
          <p:nvPr/>
        </p:nvSpPr>
        <p:spPr>
          <a:xfrm>
            <a:off x="2530449" y="3922299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C5D5E20-33B9-4A7D-914B-0BE7AC665A18}"/>
              </a:ext>
            </a:extLst>
          </p:cNvPr>
          <p:cNvSpPr txBox="1"/>
          <p:nvPr/>
        </p:nvSpPr>
        <p:spPr>
          <a:xfrm>
            <a:off x="4023815" y="3982035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8 = 7 4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A0205C0-4228-4ABB-8DCE-63246431FDC9}"/>
              </a:ext>
            </a:extLst>
          </p:cNvPr>
          <p:cNvSpPr txBox="1"/>
          <p:nvPr/>
        </p:nvSpPr>
        <p:spPr>
          <a:xfrm>
            <a:off x="3068554" y="4019527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C998C3D-AD40-4505-A8FF-CD711DDF1F13}"/>
              </a:ext>
            </a:extLst>
          </p:cNvPr>
          <p:cNvSpPr txBox="1"/>
          <p:nvPr/>
        </p:nvSpPr>
        <p:spPr>
          <a:xfrm>
            <a:off x="2456372" y="5793710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</a:t>
            </a: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F7D8DE18-7F08-4CA7-84F6-4AD7180AE8B8}"/>
              </a:ext>
            </a:extLst>
          </p:cNvPr>
          <p:cNvSpPr/>
          <p:nvPr/>
        </p:nvSpPr>
        <p:spPr>
          <a:xfrm>
            <a:off x="402889" y="5690798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E579F860-8174-44E1-A696-0B5DB5733F75}"/>
              </a:ext>
            </a:extLst>
          </p:cNvPr>
          <p:cNvSpPr/>
          <p:nvPr/>
        </p:nvSpPr>
        <p:spPr>
          <a:xfrm>
            <a:off x="1534829" y="5690234"/>
            <a:ext cx="225145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640032FB-121D-4D86-8E00-3D323587179C}"/>
              </a:ext>
            </a:extLst>
          </p:cNvPr>
          <p:cNvSpPr/>
          <p:nvPr/>
        </p:nvSpPr>
        <p:spPr>
          <a:xfrm>
            <a:off x="2530449" y="5690482"/>
            <a:ext cx="62136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9C95200-B14E-40B9-8461-3D7019B3D036}"/>
              </a:ext>
            </a:extLst>
          </p:cNvPr>
          <p:cNvSpPr txBox="1"/>
          <p:nvPr/>
        </p:nvSpPr>
        <p:spPr>
          <a:xfrm>
            <a:off x="4023815" y="5750218"/>
            <a:ext cx="32509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8 8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9 = 7 9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0F20ADCF-4076-44E7-8D74-B5EA0C16E09A}"/>
              </a:ext>
            </a:extLst>
          </p:cNvPr>
          <p:cNvSpPr txBox="1"/>
          <p:nvPr/>
        </p:nvSpPr>
        <p:spPr>
          <a:xfrm>
            <a:off x="3068554" y="5787710"/>
            <a:ext cx="4924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1317565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01" grpId="0" animBg="1"/>
      <p:bldP spid="101" grpId="1" animBg="1"/>
      <p:bldP spid="103" grpId="0" animBg="1"/>
      <p:bldP spid="103" grpId="1" animBg="1"/>
      <p:bldP spid="104" grpId="0" animBg="1"/>
      <p:bldP spid="104" grpId="1" animBg="1"/>
      <p:bldP spid="105" grpId="0"/>
      <p:bldP spid="106" grpId="0"/>
      <p:bldP spid="116" grpId="0"/>
      <p:bldP spid="117" grpId="0" animBg="1"/>
      <p:bldP spid="117" grpId="1" animBg="1"/>
      <p:bldP spid="118" grpId="0" animBg="1"/>
      <p:bldP spid="118" grpId="1" animBg="1"/>
      <p:bldP spid="119" grpId="0" animBg="1"/>
      <p:bldP spid="119" grpId="1" animBg="1"/>
      <p:bldP spid="120" grpId="0"/>
      <p:bldP spid="121" grpId="0"/>
      <p:bldP spid="128" grpId="0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/>
      <p:bldP spid="133" grpId="0"/>
      <p:bldP spid="134" grpId="0"/>
      <p:bldP spid="135" grpId="0" animBg="1"/>
      <p:bldP spid="135" grpId="1" animBg="1"/>
      <p:bldP spid="136" grpId="0" animBg="1"/>
      <p:bldP spid="136" grpId="1" animBg="1"/>
      <p:bldP spid="137" grpId="0" animBg="1"/>
      <p:bldP spid="137" grpId="1" animBg="1"/>
      <p:bldP spid="138" grpId="0"/>
      <p:bldP spid="13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EC3406-EFAD-434A-AA20-62D35B49B5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GB" b="1" dirty="0">
                <a:hlinkClick r:id="rId2"/>
              </a:rPr>
              <a:t>9 Solve missing number problems for addition and subtraction of tens with three-digit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524C0D-DCD9-4EDE-89AF-00FA7392C8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22082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4CC9AFD-4593-4131-8BD3-6B3C44C4CC68}"/>
              </a:ext>
            </a:extLst>
          </p:cNvPr>
          <p:cNvGrpSpPr/>
          <p:nvPr/>
        </p:nvGrpSpPr>
        <p:grpSpPr>
          <a:xfrm>
            <a:off x="255523" y="549893"/>
            <a:ext cx="3474145" cy="817087"/>
            <a:chOff x="255525" y="372323"/>
            <a:chExt cx="292846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2B08FA7-3C4C-46E3-B708-FEBD401C54D1}"/>
                </a:ext>
              </a:extLst>
            </p:cNvPr>
            <p:cNvSpPr/>
            <p:nvPr/>
          </p:nvSpPr>
          <p:spPr>
            <a:xfrm>
              <a:off x="255525" y="372323"/>
              <a:ext cx="29274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950932-9D21-4A7C-B71C-EBD4B6287DE5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394 + 20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A530D953-AD0B-4945-B578-6DB285353F95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15340DB-4BDC-4185-8FFF-DAC29B3CBE07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414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285E39D-4BE6-4CCC-AEE2-84806B335CBB}"/>
              </a:ext>
            </a:extLst>
          </p:cNvPr>
          <p:cNvGrpSpPr/>
          <p:nvPr/>
        </p:nvGrpSpPr>
        <p:grpSpPr>
          <a:xfrm>
            <a:off x="4174811" y="558494"/>
            <a:ext cx="3474145" cy="817087"/>
            <a:chOff x="255525" y="372323"/>
            <a:chExt cx="292846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16181F0-AEA7-4359-B408-97D05DA467A2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55384535-DE4B-4E40-93AF-20949D7F61D3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412 – 50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C492A3A7-6FB8-480D-A2D5-3B6B6FE4485E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CFC1D32-4AAC-4E0D-808B-5C7A3C941538}"/>
              </a:ext>
            </a:extLst>
          </p:cNvPr>
          <p:cNvSpPr txBox="1"/>
          <p:nvPr/>
        </p:nvSpPr>
        <p:spPr>
          <a:xfrm>
            <a:off x="4313535" y="6565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362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BF82A87C-CC36-421E-8D6E-C0D476B2AADB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B49BF1C2-DCD3-4EC5-A7EF-C2279AD1EB6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65B42D7-A014-4690-8F4B-BE7B1FD7D7F3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637 +             = 677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BD82BC77-5916-42BB-92A1-53BE0002BB9F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A0EE564-8727-4B31-9648-A307D57D10C1}"/>
              </a:ext>
            </a:extLst>
          </p:cNvPr>
          <p:cNvSpPr txBox="1"/>
          <p:nvPr/>
        </p:nvSpPr>
        <p:spPr>
          <a:xfrm>
            <a:off x="9439549" y="654679"/>
            <a:ext cx="8747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096C9970-2EAE-4F63-B193-DF95C257AED4}"/>
              </a:ext>
            </a:extLst>
          </p:cNvPr>
          <p:cNvGrpSpPr/>
          <p:nvPr/>
        </p:nvGrpSpPr>
        <p:grpSpPr>
          <a:xfrm>
            <a:off x="261769" y="3676665"/>
            <a:ext cx="3474145" cy="817087"/>
            <a:chOff x="255525" y="372323"/>
            <a:chExt cx="292846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C76338E-EECD-4438-8355-FE4C7EE52FBC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1108EC0-1F35-47AA-B091-DC5E18B82B2E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+ 40 = 335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0EA67C53-BC3C-48A4-9407-31578BF46AE8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CE30ECFA-EDFC-4DD1-8E6C-DDB5E331968B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295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B269B21B-3E4E-434A-9277-112D3808F282}"/>
              </a:ext>
            </a:extLst>
          </p:cNvPr>
          <p:cNvGrpSpPr/>
          <p:nvPr/>
        </p:nvGrpSpPr>
        <p:grpSpPr>
          <a:xfrm>
            <a:off x="4174811" y="3683143"/>
            <a:ext cx="3474145" cy="817087"/>
            <a:chOff x="255525" y="372323"/>
            <a:chExt cx="2928461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468E00E4-6410-4F86-BD0B-5AFC834476BE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18E00C20-6809-4A97-8554-B8152D775AA6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30 = 439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A9FD5C7-A561-43F4-8146-1F692EDC989B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72AFF4D-D957-4FE7-A11E-17DDF3FA3591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469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CFFD0BAE-33D8-40C5-B794-6EDC418D0C86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C5AFE4E2-6C37-46C4-AF8A-7F4BD70D8FCF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0319638-ACF0-41CB-ABCA-21C950155CEA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916 –             = 886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6CB50FB6-362D-49B9-997D-BB02C5894ABB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E2B701B-386C-4645-8A8A-0D3ED6B3FFF7}"/>
              </a:ext>
            </a:extLst>
          </p:cNvPr>
          <p:cNvSpPr txBox="1"/>
          <p:nvPr/>
        </p:nvSpPr>
        <p:spPr>
          <a:xfrm>
            <a:off x="9463122" y="3771045"/>
            <a:ext cx="9107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32382BF-6BA5-4C28-A6D5-4E1849314BF9}"/>
              </a:ext>
            </a:extLst>
          </p:cNvPr>
          <p:cNvSpPr/>
          <p:nvPr/>
        </p:nvSpPr>
        <p:spPr>
          <a:xfrm>
            <a:off x="2005264" y="551515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3B16EE2-A179-4086-A22D-E4D5CB897D2B}"/>
              </a:ext>
            </a:extLst>
          </p:cNvPr>
          <p:cNvSpPr/>
          <p:nvPr/>
        </p:nvSpPr>
        <p:spPr>
          <a:xfrm>
            <a:off x="3137943" y="54989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1FF8F5B8-EE57-4E60-9E25-F780E0D3C18B}"/>
              </a:ext>
            </a:extLst>
          </p:cNvPr>
          <p:cNvSpPr/>
          <p:nvPr/>
        </p:nvSpPr>
        <p:spPr>
          <a:xfrm>
            <a:off x="494663" y="550742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EFF20883-F037-4918-8757-1E3B3C097368}"/>
              </a:ext>
            </a:extLst>
          </p:cNvPr>
          <p:cNvSpPr/>
          <p:nvPr/>
        </p:nvSpPr>
        <p:spPr>
          <a:xfrm>
            <a:off x="5925169" y="559800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B6E899B5-493B-4BD8-AD45-C4A1E6AEA3A9}"/>
              </a:ext>
            </a:extLst>
          </p:cNvPr>
          <p:cNvSpPr/>
          <p:nvPr/>
        </p:nvSpPr>
        <p:spPr>
          <a:xfrm>
            <a:off x="7057848" y="56055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7CF4807-ADD7-4B3A-AE57-0BCD427452F2}"/>
              </a:ext>
            </a:extLst>
          </p:cNvPr>
          <p:cNvSpPr/>
          <p:nvPr/>
        </p:nvSpPr>
        <p:spPr>
          <a:xfrm>
            <a:off x="4414568" y="559027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AE8231BF-35EE-4EA7-9E80-90B3B1D07E73}"/>
              </a:ext>
            </a:extLst>
          </p:cNvPr>
          <p:cNvSpPr/>
          <p:nvPr/>
        </p:nvSpPr>
        <p:spPr>
          <a:xfrm>
            <a:off x="8381837" y="556646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99B7D010-3AB4-4861-8A9A-AFCD8F9CA242}"/>
              </a:ext>
            </a:extLst>
          </p:cNvPr>
          <p:cNvSpPr/>
          <p:nvPr/>
        </p:nvSpPr>
        <p:spPr>
          <a:xfrm>
            <a:off x="11081933" y="556490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AF57BB0-7B01-4560-BA78-5F15F6F7122D}"/>
              </a:ext>
            </a:extLst>
          </p:cNvPr>
          <p:cNvSpPr/>
          <p:nvPr/>
        </p:nvSpPr>
        <p:spPr>
          <a:xfrm>
            <a:off x="9517863" y="555942"/>
            <a:ext cx="32466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97B29BD4-6577-4D24-9780-0071E0534FD8}"/>
              </a:ext>
            </a:extLst>
          </p:cNvPr>
          <p:cNvSpPr txBox="1"/>
          <p:nvPr/>
        </p:nvSpPr>
        <p:spPr>
          <a:xfrm>
            <a:off x="8074603" y="1770922"/>
            <a:ext cx="38677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6 7 7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6 3 7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582CC700-2BD2-4FB5-BA76-4844B20627B4}"/>
              </a:ext>
            </a:extLst>
          </p:cNvPr>
          <p:cNvSpPr/>
          <p:nvPr/>
        </p:nvSpPr>
        <p:spPr>
          <a:xfrm>
            <a:off x="2910991" y="3675327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EEBB6663-C124-48D6-99EA-CBD9FC15C05A}"/>
              </a:ext>
            </a:extLst>
          </p:cNvPr>
          <p:cNvSpPr/>
          <p:nvPr/>
        </p:nvSpPr>
        <p:spPr>
          <a:xfrm>
            <a:off x="2014727" y="367648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2897FC9A-688D-4C97-8985-0529A98E1AAF}"/>
              </a:ext>
            </a:extLst>
          </p:cNvPr>
          <p:cNvSpPr/>
          <p:nvPr/>
        </p:nvSpPr>
        <p:spPr>
          <a:xfrm>
            <a:off x="522817" y="3677379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8C447F28-A0FC-4F02-9C11-CF96D38E5DED}"/>
              </a:ext>
            </a:extLst>
          </p:cNvPr>
          <p:cNvSpPr txBox="1"/>
          <p:nvPr/>
        </p:nvSpPr>
        <p:spPr>
          <a:xfrm>
            <a:off x="465967" y="4878917"/>
            <a:ext cx="2847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3 3 5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4 0</a:t>
            </a: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92E0803F-7077-4914-918E-4FC99CFA0921}"/>
              </a:ext>
            </a:extLst>
          </p:cNvPr>
          <p:cNvSpPr/>
          <p:nvPr/>
        </p:nvSpPr>
        <p:spPr>
          <a:xfrm>
            <a:off x="5934958" y="3681601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2EADC9FE-A1D5-42EF-A2FD-A798680969DA}"/>
              </a:ext>
            </a:extLst>
          </p:cNvPr>
          <p:cNvSpPr/>
          <p:nvPr/>
        </p:nvSpPr>
        <p:spPr>
          <a:xfrm>
            <a:off x="7071430" y="3683142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8379D9AB-3C3B-4C3E-8002-1BADC39BA6AC}"/>
              </a:ext>
            </a:extLst>
          </p:cNvPr>
          <p:cNvSpPr/>
          <p:nvPr/>
        </p:nvSpPr>
        <p:spPr>
          <a:xfrm>
            <a:off x="4750225" y="3683142"/>
            <a:ext cx="2955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9F1AF2C-00A7-494A-A9AB-284804344B19}"/>
              </a:ext>
            </a:extLst>
          </p:cNvPr>
          <p:cNvSpPr txBox="1"/>
          <p:nvPr/>
        </p:nvSpPr>
        <p:spPr>
          <a:xfrm>
            <a:off x="4467583" y="4878917"/>
            <a:ext cx="2847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 9 + 3 0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77C07CBA-B514-41ED-8210-F5E7C8A3967F}"/>
              </a:ext>
            </a:extLst>
          </p:cNvPr>
          <p:cNvSpPr/>
          <p:nvPr/>
        </p:nvSpPr>
        <p:spPr>
          <a:xfrm>
            <a:off x="8145977" y="3671718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897C0FD5-3B4A-4274-9C29-FB003944542E}"/>
              </a:ext>
            </a:extLst>
          </p:cNvPr>
          <p:cNvSpPr/>
          <p:nvPr/>
        </p:nvSpPr>
        <p:spPr>
          <a:xfrm>
            <a:off x="10836880" y="3672491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34AB450-ACE0-4ACE-B0A5-3386A1F3EF9C}"/>
              </a:ext>
            </a:extLst>
          </p:cNvPr>
          <p:cNvSpPr txBox="1"/>
          <p:nvPr/>
        </p:nvSpPr>
        <p:spPr>
          <a:xfrm>
            <a:off x="8057039" y="4888553"/>
            <a:ext cx="38677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9 1 6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8 8 6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A3AD0377-CB03-4682-AEFF-5026710565FD}"/>
              </a:ext>
            </a:extLst>
          </p:cNvPr>
          <p:cNvSpPr/>
          <p:nvPr/>
        </p:nvSpPr>
        <p:spPr>
          <a:xfrm>
            <a:off x="9535349" y="3672659"/>
            <a:ext cx="32466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282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5" grpId="0"/>
      <p:bldP spid="110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/>
      <p:bldP spid="121" grpId="0" animBg="1"/>
      <p:bldP spid="122" grpId="0" animBg="1"/>
      <p:bldP spid="123" grpId="0" animBg="1"/>
      <p:bldP spid="124" grpId="0"/>
      <p:bldP spid="125" grpId="0" animBg="1"/>
      <p:bldP spid="126" grpId="0" animBg="1"/>
      <p:bldP spid="127" grpId="0" animBg="1"/>
      <p:bldP spid="128" grpId="0"/>
      <p:bldP spid="129" grpId="0" animBg="1"/>
      <p:bldP spid="130" grpId="0" animBg="1"/>
      <p:bldP spid="131" grpId="0"/>
      <p:bldP spid="132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4CC9AFD-4593-4131-8BD3-6B3C44C4CC68}"/>
              </a:ext>
            </a:extLst>
          </p:cNvPr>
          <p:cNvGrpSpPr/>
          <p:nvPr/>
        </p:nvGrpSpPr>
        <p:grpSpPr>
          <a:xfrm>
            <a:off x="255523" y="549893"/>
            <a:ext cx="3474145" cy="817087"/>
            <a:chOff x="255525" y="372323"/>
            <a:chExt cx="2928461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E2B08FA7-3C4C-46E3-B708-FEBD401C54D1}"/>
                </a:ext>
              </a:extLst>
            </p:cNvPr>
            <p:cNvSpPr/>
            <p:nvPr/>
          </p:nvSpPr>
          <p:spPr>
            <a:xfrm>
              <a:off x="255525" y="372323"/>
              <a:ext cx="292740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C950932-9D21-4A7C-B71C-EBD4B6287DE5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484 + 20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A530D953-AD0B-4945-B578-6DB285353F95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15340DB-4BDC-4185-8FFF-DAC29B3CBE07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504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285E39D-4BE6-4CCC-AEE2-84806B335CBB}"/>
              </a:ext>
            </a:extLst>
          </p:cNvPr>
          <p:cNvGrpSpPr/>
          <p:nvPr/>
        </p:nvGrpSpPr>
        <p:grpSpPr>
          <a:xfrm>
            <a:off x="4174811" y="558494"/>
            <a:ext cx="3474145" cy="817087"/>
            <a:chOff x="255525" y="372323"/>
            <a:chExt cx="292846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216181F0-AEA7-4359-B408-97D05DA467A2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55384535-DE4B-4E40-93AF-20949D7F61D3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636 – 50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C492A3A7-6FB8-480D-A2D5-3B6B6FE4485E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CFC1D32-4AAC-4E0D-808B-5C7A3C941538}"/>
              </a:ext>
            </a:extLst>
          </p:cNvPr>
          <p:cNvSpPr txBox="1"/>
          <p:nvPr/>
        </p:nvSpPr>
        <p:spPr>
          <a:xfrm>
            <a:off x="4313535" y="656527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586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BF82A87C-CC36-421E-8D6E-C0D476B2AADB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B49BF1C2-DCD3-4EC5-A7EF-C2279AD1EB6E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65B42D7-A014-4690-8F4B-BE7B1FD7D7F3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222 +             = 272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BD82BC77-5916-42BB-92A1-53BE0002BB9F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A0EE564-8727-4B31-9648-A307D57D10C1}"/>
              </a:ext>
            </a:extLst>
          </p:cNvPr>
          <p:cNvSpPr txBox="1"/>
          <p:nvPr/>
        </p:nvSpPr>
        <p:spPr>
          <a:xfrm>
            <a:off x="9439549" y="654679"/>
            <a:ext cx="8747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096C9970-2EAE-4F63-B193-DF95C257AED4}"/>
              </a:ext>
            </a:extLst>
          </p:cNvPr>
          <p:cNvGrpSpPr/>
          <p:nvPr/>
        </p:nvGrpSpPr>
        <p:grpSpPr>
          <a:xfrm>
            <a:off x="261769" y="3676665"/>
            <a:ext cx="3474145" cy="817087"/>
            <a:chOff x="255525" y="372323"/>
            <a:chExt cx="292846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C76338E-EECD-4438-8355-FE4C7EE52FBC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1108EC0-1F35-47AA-B091-DC5E18B82B2E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+ 50 = 232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0EA67C53-BC3C-48A4-9407-31578BF46AE8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CE30ECFA-EDFC-4DD1-8E6C-DDB5E331968B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182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B269B21B-3E4E-434A-9277-112D3808F282}"/>
              </a:ext>
            </a:extLst>
          </p:cNvPr>
          <p:cNvGrpSpPr/>
          <p:nvPr/>
        </p:nvGrpSpPr>
        <p:grpSpPr>
          <a:xfrm>
            <a:off x="4174811" y="3683143"/>
            <a:ext cx="3474145" cy="817087"/>
            <a:chOff x="255525" y="372323"/>
            <a:chExt cx="2928461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468E00E4-6410-4F86-BD0B-5AFC834476BE}"/>
                </a:ext>
              </a:extLst>
            </p:cNvPr>
            <p:cNvSpPr/>
            <p:nvPr/>
          </p:nvSpPr>
          <p:spPr>
            <a:xfrm>
              <a:off x="255525" y="372323"/>
              <a:ext cx="292846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18E00C20-6809-4A97-8554-B8152D775AA6}"/>
                </a:ext>
              </a:extLst>
            </p:cNvPr>
            <p:cNvSpPr txBox="1"/>
            <p:nvPr/>
          </p:nvSpPr>
          <p:spPr>
            <a:xfrm>
              <a:off x="1296296" y="485388"/>
              <a:ext cx="1887690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30 = 303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A9FD5C7-A561-43F4-8146-1F692EDC989B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72AFF4D-D957-4FE7-A11E-17DDF3FA3591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333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CFFD0BAE-33D8-40C5-B794-6EDC418D0C86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C5AFE4E2-6C37-46C4-AF8A-7F4BD70D8FCF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00319638-ACF0-41CB-ABCA-21C950155CEA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512 –             = 462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6CB50FB6-362D-49B9-997D-BB02C5894ABB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E2B701B-386C-4645-8A8A-0D3ED6B3FFF7}"/>
              </a:ext>
            </a:extLst>
          </p:cNvPr>
          <p:cNvSpPr txBox="1"/>
          <p:nvPr/>
        </p:nvSpPr>
        <p:spPr>
          <a:xfrm>
            <a:off x="9463122" y="3771045"/>
            <a:ext cx="9107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32382BF-6BA5-4C28-A6D5-4E1849314BF9}"/>
              </a:ext>
            </a:extLst>
          </p:cNvPr>
          <p:cNvSpPr/>
          <p:nvPr/>
        </p:nvSpPr>
        <p:spPr>
          <a:xfrm>
            <a:off x="2005264" y="551515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A3B16EE2-A179-4086-A22D-E4D5CB897D2B}"/>
              </a:ext>
            </a:extLst>
          </p:cNvPr>
          <p:cNvSpPr/>
          <p:nvPr/>
        </p:nvSpPr>
        <p:spPr>
          <a:xfrm>
            <a:off x="3137943" y="54989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1FF8F5B8-EE57-4E60-9E25-F780E0D3C18B}"/>
              </a:ext>
            </a:extLst>
          </p:cNvPr>
          <p:cNvSpPr/>
          <p:nvPr/>
        </p:nvSpPr>
        <p:spPr>
          <a:xfrm>
            <a:off x="521959" y="550742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EFF20883-F037-4918-8757-1E3B3C097368}"/>
              </a:ext>
            </a:extLst>
          </p:cNvPr>
          <p:cNvSpPr/>
          <p:nvPr/>
        </p:nvSpPr>
        <p:spPr>
          <a:xfrm>
            <a:off x="5925169" y="559800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B6E899B5-493B-4BD8-AD45-C4A1E6AEA3A9}"/>
              </a:ext>
            </a:extLst>
          </p:cNvPr>
          <p:cNvSpPr/>
          <p:nvPr/>
        </p:nvSpPr>
        <p:spPr>
          <a:xfrm>
            <a:off x="7057848" y="56055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7CF4807-ADD7-4B3A-AE57-0BCD427452F2}"/>
              </a:ext>
            </a:extLst>
          </p:cNvPr>
          <p:cNvSpPr/>
          <p:nvPr/>
        </p:nvSpPr>
        <p:spPr>
          <a:xfrm>
            <a:off x="4414568" y="559027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AE8231BF-35EE-4EA7-9E80-90B3B1D07E73}"/>
              </a:ext>
            </a:extLst>
          </p:cNvPr>
          <p:cNvSpPr/>
          <p:nvPr/>
        </p:nvSpPr>
        <p:spPr>
          <a:xfrm>
            <a:off x="8381837" y="556646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99B7D010-3AB4-4861-8A9A-AFCD8F9CA242}"/>
              </a:ext>
            </a:extLst>
          </p:cNvPr>
          <p:cNvSpPr/>
          <p:nvPr/>
        </p:nvSpPr>
        <p:spPr>
          <a:xfrm>
            <a:off x="11081933" y="556490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AF57BB0-7B01-4560-BA78-5F15F6F7122D}"/>
              </a:ext>
            </a:extLst>
          </p:cNvPr>
          <p:cNvSpPr/>
          <p:nvPr/>
        </p:nvSpPr>
        <p:spPr>
          <a:xfrm>
            <a:off x="9517863" y="555942"/>
            <a:ext cx="32466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97B29BD4-6577-4D24-9780-0071E0534FD8}"/>
              </a:ext>
            </a:extLst>
          </p:cNvPr>
          <p:cNvSpPr txBox="1"/>
          <p:nvPr/>
        </p:nvSpPr>
        <p:spPr>
          <a:xfrm>
            <a:off x="8074603" y="1770922"/>
            <a:ext cx="38677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2 2 2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582CC700-2BD2-4FB5-BA76-4844B20627B4}"/>
              </a:ext>
            </a:extLst>
          </p:cNvPr>
          <p:cNvSpPr/>
          <p:nvPr/>
        </p:nvSpPr>
        <p:spPr>
          <a:xfrm>
            <a:off x="2910991" y="3675327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EEBB6663-C124-48D6-99EA-CBD9FC15C05A}"/>
              </a:ext>
            </a:extLst>
          </p:cNvPr>
          <p:cNvSpPr/>
          <p:nvPr/>
        </p:nvSpPr>
        <p:spPr>
          <a:xfrm>
            <a:off x="2014727" y="367648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2897FC9A-688D-4C97-8985-0529A98E1AAF}"/>
              </a:ext>
            </a:extLst>
          </p:cNvPr>
          <p:cNvSpPr/>
          <p:nvPr/>
        </p:nvSpPr>
        <p:spPr>
          <a:xfrm>
            <a:off x="522817" y="3677379"/>
            <a:ext cx="60309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8C447F28-A0FC-4F02-9C11-CF96D38E5DED}"/>
              </a:ext>
            </a:extLst>
          </p:cNvPr>
          <p:cNvSpPr txBox="1"/>
          <p:nvPr/>
        </p:nvSpPr>
        <p:spPr>
          <a:xfrm>
            <a:off x="465967" y="4878917"/>
            <a:ext cx="2847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5 0</a:t>
            </a: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92E0803F-7077-4914-918E-4FC99CFA0921}"/>
              </a:ext>
            </a:extLst>
          </p:cNvPr>
          <p:cNvSpPr/>
          <p:nvPr/>
        </p:nvSpPr>
        <p:spPr>
          <a:xfrm>
            <a:off x="5934958" y="3681601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2EADC9FE-A1D5-42EF-A2FD-A798680969DA}"/>
              </a:ext>
            </a:extLst>
          </p:cNvPr>
          <p:cNvSpPr/>
          <p:nvPr/>
        </p:nvSpPr>
        <p:spPr>
          <a:xfrm>
            <a:off x="7071430" y="3683142"/>
            <a:ext cx="21722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8379D9AB-3C3B-4C3E-8002-1BADC39BA6AC}"/>
              </a:ext>
            </a:extLst>
          </p:cNvPr>
          <p:cNvSpPr/>
          <p:nvPr/>
        </p:nvSpPr>
        <p:spPr>
          <a:xfrm>
            <a:off x="4750225" y="3683142"/>
            <a:ext cx="295588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39F1AF2C-00A7-494A-A9AB-284804344B19}"/>
              </a:ext>
            </a:extLst>
          </p:cNvPr>
          <p:cNvSpPr txBox="1"/>
          <p:nvPr/>
        </p:nvSpPr>
        <p:spPr>
          <a:xfrm>
            <a:off x="4467583" y="4878917"/>
            <a:ext cx="28478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0 3 + 3 0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77C07CBA-B514-41ED-8210-F5E7C8A3967F}"/>
              </a:ext>
            </a:extLst>
          </p:cNvPr>
          <p:cNvSpPr/>
          <p:nvPr/>
        </p:nvSpPr>
        <p:spPr>
          <a:xfrm>
            <a:off x="8145977" y="3671718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897C0FD5-3B4A-4274-9C29-FB003944542E}"/>
              </a:ext>
            </a:extLst>
          </p:cNvPr>
          <p:cNvSpPr/>
          <p:nvPr/>
        </p:nvSpPr>
        <p:spPr>
          <a:xfrm>
            <a:off x="10836880" y="3672491"/>
            <a:ext cx="46499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634AB450-ACE0-4ACE-B0A5-3386A1F3EF9C}"/>
              </a:ext>
            </a:extLst>
          </p:cNvPr>
          <p:cNvSpPr txBox="1"/>
          <p:nvPr/>
        </p:nvSpPr>
        <p:spPr>
          <a:xfrm>
            <a:off x="8057039" y="4888553"/>
            <a:ext cx="38677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5 1 2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4 6 2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A3AD0377-CB03-4682-AEFF-5026710565FD}"/>
              </a:ext>
            </a:extLst>
          </p:cNvPr>
          <p:cNvSpPr/>
          <p:nvPr/>
        </p:nvSpPr>
        <p:spPr>
          <a:xfrm>
            <a:off x="9535349" y="3672659"/>
            <a:ext cx="324664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4909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5" grpId="0"/>
      <p:bldP spid="110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/>
      <p:bldP spid="121" grpId="0" animBg="1"/>
      <p:bldP spid="122" grpId="0" animBg="1"/>
      <p:bldP spid="123" grpId="0" animBg="1"/>
      <p:bldP spid="124" grpId="0"/>
      <p:bldP spid="125" grpId="0" animBg="1"/>
      <p:bldP spid="126" grpId="0" animBg="1"/>
      <p:bldP spid="127" grpId="0" animBg="1"/>
      <p:bldP spid="128" grpId="0"/>
      <p:bldP spid="129" grpId="0" animBg="1"/>
      <p:bldP spid="130" grpId="0" animBg="1"/>
      <p:bldP spid="131" grpId="0"/>
      <p:bldP spid="132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D1578C-284F-4775-9189-ADA6ED690C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10 Add and subtract two multiples of 100 within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4DDEB3-7BA3-42AE-864B-D73DE486AC7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197975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+ 200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– 100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95B328F-7970-4604-AA4E-B60EB7920924}"/>
              </a:ext>
            </a:extLst>
          </p:cNvPr>
          <p:cNvSpPr txBox="1"/>
          <p:nvPr/>
        </p:nvSpPr>
        <p:spPr>
          <a:xfrm>
            <a:off x="2680808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2120953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+ 400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CF566F-2226-4AEE-8884-A28B8CEEBC14}"/>
              </a:ext>
            </a:extLst>
          </p:cNvPr>
          <p:cNvSpPr txBox="1"/>
          <p:nvPr/>
        </p:nvSpPr>
        <p:spPr>
          <a:xfrm>
            <a:off x="2697997" y="397651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– 400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F08450F-F9BD-47CD-A323-7404BFE4D202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AECDB12-CCC2-4F35-A092-908ADC075C57}"/>
              </a:ext>
            </a:extLst>
          </p:cNvPr>
          <p:cNvSpPr/>
          <p:nvPr/>
        </p:nvSpPr>
        <p:spPr>
          <a:xfrm>
            <a:off x="400662" y="212346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D20ED8A-24E0-4F79-8DFC-785A901C9EB7}"/>
              </a:ext>
            </a:extLst>
          </p:cNvPr>
          <p:cNvSpPr/>
          <p:nvPr/>
        </p:nvSpPr>
        <p:spPr>
          <a:xfrm>
            <a:off x="1519798" y="2122302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7D9CF07-D313-496D-B001-A9B6536D136A}"/>
              </a:ext>
            </a:extLst>
          </p:cNvPr>
          <p:cNvSpPr/>
          <p:nvPr/>
        </p:nvSpPr>
        <p:spPr>
          <a:xfrm>
            <a:off x="2770033" y="2122302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2A1F697-32DC-4848-9B74-C7BEBD4D7409}"/>
              </a:ext>
            </a:extLst>
          </p:cNvPr>
          <p:cNvSpPr/>
          <p:nvPr/>
        </p:nvSpPr>
        <p:spPr>
          <a:xfrm>
            <a:off x="413680" y="386232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40265B04-9A4C-4442-A24C-C591458CE2F7}"/>
              </a:ext>
            </a:extLst>
          </p:cNvPr>
          <p:cNvSpPr/>
          <p:nvPr/>
        </p:nvSpPr>
        <p:spPr>
          <a:xfrm>
            <a:off x="1537706" y="386116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E7682C08-B625-493A-A63D-D69DA0D98412}"/>
              </a:ext>
            </a:extLst>
          </p:cNvPr>
          <p:cNvSpPr/>
          <p:nvPr/>
        </p:nvSpPr>
        <p:spPr>
          <a:xfrm>
            <a:off x="2783051" y="3861160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1B5950C-C33D-4027-A2E5-B62BA1BE2A74}"/>
              </a:ext>
            </a:extLst>
          </p:cNvPr>
          <p:cNvSpPr/>
          <p:nvPr/>
        </p:nvSpPr>
        <p:spPr>
          <a:xfrm>
            <a:off x="412793" y="559217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4898098-6EB1-4922-AF12-540EC74EEF1A}"/>
              </a:ext>
            </a:extLst>
          </p:cNvPr>
          <p:cNvSpPr/>
          <p:nvPr/>
        </p:nvSpPr>
        <p:spPr>
          <a:xfrm>
            <a:off x="1536819" y="55910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753AECD6-38E7-42FB-8F7A-0CC370E69878}"/>
              </a:ext>
            </a:extLst>
          </p:cNvPr>
          <p:cNvSpPr/>
          <p:nvPr/>
        </p:nvSpPr>
        <p:spPr>
          <a:xfrm>
            <a:off x="2782164" y="5591009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613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+ 200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145BB11D-B61F-43B8-9482-8C735C832F9C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14" name="Group 56">
              <a:extLst>
                <a:ext uri="{FF2B5EF4-FFF2-40B4-BE49-F238E27FC236}">
                  <a16:creationId xmlns:a16="http://schemas.microsoft.com/office/drawing/2014/main" id="{B2BBFD35-24FE-48B7-BDAA-171B10047CE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4" name="Picture 14">
                <a:extLst>
                  <a:ext uri="{FF2B5EF4-FFF2-40B4-BE49-F238E27FC236}">
                    <a16:creationId xmlns:a16="http://schemas.microsoft.com/office/drawing/2014/main" id="{057A1375-E9B1-4C7F-9E30-D6867BF45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5">
                <a:extLst>
                  <a:ext uri="{FF2B5EF4-FFF2-40B4-BE49-F238E27FC236}">
                    <a16:creationId xmlns:a16="http://schemas.microsoft.com/office/drawing/2014/main" id="{08C7CCCD-78BF-434B-9790-3A34DBE7D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6">
                <a:extLst>
                  <a:ext uri="{FF2B5EF4-FFF2-40B4-BE49-F238E27FC236}">
                    <a16:creationId xmlns:a16="http://schemas.microsoft.com/office/drawing/2014/main" id="{F98F6E47-0634-4D1B-BFCE-FDEEA5763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7">
                <a:extLst>
                  <a:ext uri="{FF2B5EF4-FFF2-40B4-BE49-F238E27FC236}">
                    <a16:creationId xmlns:a16="http://schemas.microsoft.com/office/drawing/2014/main" id="{EA52D521-1A28-41FD-A38F-D45E5ADFE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8">
                <a:extLst>
                  <a:ext uri="{FF2B5EF4-FFF2-40B4-BE49-F238E27FC236}">
                    <a16:creationId xmlns:a16="http://schemas.microsoft.com/office/drawing/2014/main" id="{4443E733-0380-44AD-A4B2-5E58FE605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9">
                <a:extLst>
                  <a:ext uri="{FF2B5EF4-FFF2-40B4-BE49-F238E27FC236}">
                    <a16:creationId xmlns:a16="http://schemas.microsoft.com/office/drawing/2014/main" id="{AA90ECC1-75FB-4200-9508-06A0B2588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0">
                <a:extLst>
                  <a:ext uri="{FF2B5EF4-FFF2-40B4-BE49-F238E27FC236}">
                    <a16:creationId xmlns:a16="http://schemas.microsoft.com/office/drawing/2014/main" id="{5073620F-3C63-4636-B7E8-CA25906DE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1">
                <a:extLst>
                  <a:ext uri="{FF2B5EF4-FFF2-40B4-BE49-F238E27FC236}">
                    <a16:creationId xmlns:a16="http://schemas.microsoft.com/office/drawing/2014/main" id="{8FBA1C66-F70B-4C51-AC41-255D57737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2">
                <a:extLst>
                  <a:ext uri="{FF2B5EF4-FFF2-40B4-BE49-F238E27FC236}">
                    <a16:creationId xmlns:a16="http://schemas.microsoft.com/office/drawing/2014/main" id="{9961F956-B11C-4723-B34A-B9E3A93F8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6ED96C97-3AA8-4781-B731-621CFD7A7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" name="Group 56">
              <a:extLst>
                <a:ext uri="{FF2B5EF4-FFF2-40B4-BE49-F238E27FC236}">
                  <a16:creationId xmlns:a16="http://schemas.microsoft.com/office/drawing/2014/main" id="{74D2C3AF-9280-4848-A385-492B3D08CE2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4" name="Picture 14">
                <a:extLst>
                  <a:ext uri="{FF2B5EF4-FFF2-40B4-BE49-F238E27FC236}">
                    <a16:creationId xmlns:a16="http://schemas.microsoft.com/office/drawing/2014/main" id="{FD9B5171-A33A-4974-B47B-42FC6F43A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5">
                <a:extLst>
                  <a:ext uri="{FF2B5EF4-FFF2-40B4-BE49-F238E27FC236}">
                    <a16:creationId xmlns:a16="http://schemas.microsoft.com/office/drawing/2014/main" id="{6BCD3525-D86B-4B48-9D7B-BE7914911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6">
                <a:extLst>
                  <a:ext uri="{FF2B5EF4-FFF2-40B4-BE49-F238E27FC236}">
                    <a16:creationId xmlns:a16="http://schemas.microsoft.com/office/drawing/2014/main" id="{81F080AB-0B96-45F1-86A2-4EAF23680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7">
                <a:extLst>
                  <a:ext uri="{FF2B5EF4-FFF2-40B4-BE49-F238E27FC236}">
                    <a16:creationId xmlns:a16="http://schemas.microsoft.com/office/drawing/2014/main" id="{A70ADD49-A22A-4A68-B7CC-6A9C62A4F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8">
                <a:extLst>
                  <a:ext uri="{FF2B5EF4-FFF2-40B4-BE49-F238E27FC236}">
                    <a16:creationId xmlns:a16="http://schemas.microsoft.com/office/drawing/2014/main" id="{5448B633-51D2-4477-8C46-79068F11C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9">
                <a:extLst>
                  <a:ext uri="{FF2B5EF4-FFF2-40B4-BE49-F238E27FC236}">
                    <a16:creationId xmlns:a16="http://schemas.microsoft.com/office/drawing/2014/main" id="{4A1E0979-D6B4-4538-A03A-9E8931BF8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0">
                <a:extLst>
                  <a:ext uri="{FF2B5EF4-FFF2-40B4-BE49-F238E27FC236}">
                    <a16:creationId xmlns:a16="http://schemas.microsoft.com/office/drawing/2014/main" id="{9CDD3320-6FD3-4A74-99EF-DE6A01E93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1">
                <a:extLst>
                  <a:ext uri="{FF2B5EF4-FFF2-40B4-BE49-F238E27FC236}">
                    <a16:creationId xmlns:a16="http://schemas.microsoft.com/office/drawing/2014/main" id="{AE75E5FF-F30D-4E9C-B2D2-279375AE3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2">
                <a:extLst>
                  <a:ext uri="{FF2B5EF4-FFF2-40B4-BE49-F238E27FC236}">
                    <a16:creationId xmlns:a16="http://schemas.microsoft.com/office/drawing/2014/main" id="{A42106F2-1BF7-4709-8F58-E85AE5ADA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3">
                <a:extLst>
                  <a:ext uri="{FF2B5EF4-FFF2-40B4-BE49-F238E27FC236}">
                    <a16:creationId xmlns:a16="http://schemas.microsoft.com/office/drawing/2014/main" id="{1A7D2C6E-DFE1-4B29-B8E3-E936DE1C8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6" name="Group 56">
              <a:extLst>
                <a:ext uri="{FF2B5EF4-FFF2-40B4-BE49-F238E27FC236}">
                  <a16:creationId xmlns:a16="http://schemas.microsoft.com/office/drawing/2014/main" id="{39D97B5B-3478-4D24-9E88-C2B2C3AE320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4" name="Picture 14">
                <a:extLst>
                  <a:ext uri="{FF2B5EF4-FFF2-40B4-BE49-F238E27FC236}">
                    <a16:creationId xmlns:a16="http://schemas.microsoft.com/office/drawing/2014/main" id="{71E16CCD-DE4B-48BB-AF99-876326284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5">
                <a:extLst>
                  <a:ext uri="{FF2B5EF4-FFF2-40B4-BE49-F238E27FC236}">
                    <a16:creationId xmlns:a16="http://schemas.microsoft.com/office/drawing/2014/main" id="{312BF702-E8C6-40BE-8128-DDD5C0809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6">
                <a:extLst>
                  <a:ext uri="{FF2B5EF4-FFF2-40B4-BE49-F238E27FC236}">
                    <a16:creationId xmlns:a16="http://schemas.microsoft.com/office/drawing/2014/main" id="{7E5F01BA-64E6-4988-B0B6-C7E356617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7">
                <a:extLst>
                  <a:ext uri="{FF2B5EF4-FFF2-40B4-BE49-F238E27FC236}">
                    <a16:creationId xmlns:a16="http://schemas.microsoft.com/office/drawing/2014/main" id="{030ADAB2-FA4E-432D-9F75-8780C943D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8">
                <a:extLst>
                  <a:ext uri="{FF2B5EF4-FFF2-40B4-BE49-F238E27FC236}">
                    <a16:creationId xmlns:a16="http://schemas.microsoft.com/office/drawing/2014/main" id="{A2B9F20E-63DC-468C-B319-159BF9786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9">
                <a:extLst>
                  <a:ext uri="{FF2B5EF4-FFF2-40B4-BE49-F238E27FC236}">
                    <a16:creationId xmlns:a16="http://schemas.microsoft.com/office/drawing/2014/main" id="{453A695D-1EC1-4F13-8AFD-7C4851E7A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0">
                <a:extLst>
                  <a:ext uri="{FF2B5EF4-FFF2-40B4-BE49-F238E27FC236}">
                    <a16:creationId xmlns:a16="http://schemas.microsoft.com/office/drawing/2014/main" id="{CB8BD029-9CCB-427B-A12D-C9CBA47D1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1">
                <a:extLst>
                  <a:ext uri="{FF2B5EF4-FFF2-40B4-BE49-F238E27FC236}">
                    <a16:creationId xmlns:a16="http://schemas.microsoft.com/office/drawing/2014/main" id="{8017F390-9033-4AE8-B24A-56751B8A5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2">
                <a:extLst>
                  <a:ext uri="{FF2B5EF4-FFF2-40B4-BE49-F238E27FC236}">
                    <a16:creationId xmlns:a16="http://schemas.microsoft.com/office/drawing/2014/main" id="{4D3E39C7-D071-41F7-8F06-3F1FE3AA2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3">
                <a:extLst>
                  <a:ext uri="{FF2B5EF4-FFF2-40B4-BE49-F238E27FC236}">
                    <a16:creationId xmlns:a16="http://schemas.microsoft.com/office/drawing/2014/main" id="{8B7DE9A6-0DC2-4F43-A366-1CC1A5CD6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" name="Group 56">
              <a:extLst>
                <a:ext uri="{FF2B5EF4-FFF2-40B4-BE49-F238E27FC236}">
                  <a16:creationId xmlns:a16="http://schemas.microsoft.com/office/drawing/2014/main" id="{F4188A10-F628-4F0A-8C94-5D580150CF9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22E3823A-33DC-4285-B915-59C567714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50EC720C-94B7-48EF-A6EF-A925165F4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B91866AE-1C67-4273-9874-C2C40D5F1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3FE2AE95-EE1E-4313-B3E2-DD6E38C08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3128FA57-B152-4C79-AABE-2CDA08EEF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AF31E19C-548D-4323-BB6D-1836AAF83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9EB5325E-9FDB-42A1-B760-DDAAB2775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9AB3D40B-7EA6-472B-8DBA-F703B1E27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122F7C60-5787-41BC-928B-6B91BECBA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147E8E6C-A7A0-4089-A712-F812348CD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" name="Group 56">
              <a:extLst>
                <a:ext uri="{FF2B5EF4-FFF2-40B4-BE49-F238E27FC236}">
                  <a16:creationId xmlns:a16="http://schemas.microsoft.com/office/drawing/2014/main" id="{8C93FFBF-B254-49BE-A76B-BF81A9E9130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EC27004B-4340-4DFC-8854-EFCED91B1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C947F0C0-FFCC-4465-880F-CAF22125E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63FD9A13-7D8E-40C5-B8CC-C06CB45DA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0FFDA850-19FB-4CE1-A3F0-E823FC2E7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F6CF6C2A-FDAD-40A3-9180-89A7E97F8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06FAB1F5-53BF-4817-BACA-618AAE748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2EA29E2D-6B98-4F57-AFE5-2273E6B84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80D626BC-1C36-44D5-B3D9-3A0136A69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2492271F-BAC5-4220-82E6-65CBEEB07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665B71DE-5C4E-48D1-ACC0-0DE31F24A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9" name="Group 56">
              <a:extLst>
                <a:ext uri="{FF2B5EF4-FFF2-40B4-BE49-F238E27FC236}">
                  <a16:creationId xmlns:a16="http://schemas.microsoft.com/office/drawing/2014/main" id="{669A0FA8-FEA9-4978-89EE-23128F75B58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4" name="Picture 14">
                <a:extLst>
                  <a:ext uri="{FF2B5EF4-FFF2-40B4-BE49-F238E27FC236}">
                    <a16:creationId xmlns:a16="http://schemas.microsoft.com/office/drawing/2014/main" id="{A61BA961-3C69-4658-A99E-34140DA59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5">
                <a:extLst>
                  <a:ext uri="{FF2B5EF4-FFF2-40B4-BE49-F238E27FC236}">
                    <a16:creationId xmlns:a16="http://schemas.microsoft.com/office/drawing/2014/main" id="{7FD9CB76-46B9-47D2-9F7B-839447D02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16">
                <a:extLst>
                  <a:ext uri="{FF2B5EF4-FFF2-40B4-BE49-F238E27FC236}">
                    <a16:creationId xmlns:a16="http://schemas.microsoft.com/office/drawing/2014/main" id="{2A19D17A-C607-49BF-AAC9-0CD5073A8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17">
                <a:extLst>
                  <a:ext uri="{FF2B5EF4-FFF2-40B4-BE49-F238E27FC236}">
                    <a16:creationId xmlns:a16="http://schemas.microsoft.com/office/drawing/2014/main" id="{93AD2CDE-6143-47A6-8C94-89AB21E4E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18">
                <a:extLst>
                  <a:ext uri="{FF2B5EF4-FFF2-40B4-BE49-F238E27FC236}">
                    <a16:creationId xmlns:a16="http://schemas.microsoft.com/office/drawing/2014/main" id="{FE24E2A6-2EAC-431A-BFCB-D7309E078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9">
                <a:extLst>
                  <a:ext uri="{FF2B5EF4-FFF2-40B4-BE49-F238E27FC236}">
                    <a16:creationId xmlns:a16="http://schemas.microsoft.com/office/drawing/2014/main" id="{9A23F140-7120-4877-86C9-32E1B05EE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20">
                <a:extLst>
                  <a:ext uri="{FF2B5EF4-FFF2-40B4-BE49-F238E27FC236}">
                    <a16:creationId xmlns:a16="http://schemas.microsoft.com/office/drawing/2014/main" id="{528650F9-A0F3-4FA9-BD4C-92A234EE3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21">
                <a:extLst>
                  <a:ext uri="{FF2B5EF4-FFF2-40B4-BE49-F238E27FC236}">
                    <a16:creationId xmlns:a16="http://schemas.microsoft.com/office/drawing/2014/main" id="{ECCF6F8A-30AA-4BD3-9FF7-CBBCF04B0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22">
                <a:extLst>
                  <a:ext uri="{FF2B5EF4-FFF2-40B4-BE49-F238E27FC236}">
                    <a16:creationId xmlns:a16="http://schemas.microsoft.com/office/drawing/2014/main" id="{2F0F75C6-A900-4BAB-BB41-7EB88C8D1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23">
                <a:extLst>
                  <a:ext uri="{FF2B5EF4-FFF2-40B4-BE49-F238E27FC236}">
                    <a16:creationId xmlns:a16="http://schemas.microsoft.com/office/drawing/2014/main" id="{3DF2D4FD-CA31-4095-A9F7-6D72D246E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" name="Group 56">
              <a:extLst>
                <a:ext uri="{FF2B5EF4-FFF2-40B4-BE49-F238E27FC236}">
                  <a16:creationId xmlns:a16="http://schemas.microsoft.com/office/drawing/2014/main" id="{AF695F1C-5E46-4331-A98B-F7475FE9C7B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4" name="Picture 14">
                <a:extLst>
                  <a:ext uri="{FF2B5EF4-FFF2-40B4-BE49-F238E27FC236}">
                    <a16:creationId xmlns:a16="http://schemas.microsoft.com/office/drawing/2014/main" id="{A35B59CE-DCFC-41D2-9F48-FFD9E2F6D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5">
                <a:extLst>
                  <a:ext uri="{FF2B5EF4-FFF2-40B4-BE49-F238E27FC236}">
                    <a16:creationId xmlns:a16="http://schemas.microsoft.com/office/drawing/2014/main" id="{F4B3D67D-3D59-4F42-B2B8-EA85862B1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16">
                <a:extLst>
                  <a:ext uri="{FF2B5EF4-FFF2-40B4-BE49-F238E27FC236}">
                    <a16:creationId xmlns:a16="http://schemas.microsoft.com/office/drawing/2014/main" id="{A76674D7-B72B-46D7-9697-B0F51912B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17">
                <a:extLst>
                  <a:ext uri="{FF2B5EF4-FFF2-40B4-BE49-F238E27FC236}">
                    <a16:creationId xmlns:a16="http://schemas.microsoft.com/office/drawing/2014/main" id="{7AFD1155-7A8B-4B09-AEB5-705A7B866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18">
                <a:extLst>
                  <a:ext uri="{FF2B5EF4-FFF2-40B4-BE49-F238E27FC236}">
                    <a16:creationId xmlns:a16="http://schemas.microsoft.com/office/drawing/2014/main" id="{A2F51623-419A-4E70-8BD2-2392583BC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9">
                <a:extLst>
                  <a:ext uri="{FF2B5EF4-FFF2-40B4-BE49-F238E27FC236}">
                    <a16:creationId xmlns:a16="http://schemas.microsoft.com/office/drawing/2014/main" id="{5420D4E6-A90D-46A1-A55E-8FB64A48E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20">
                <a:extLst>
                  <a:ext uri="{FF2B5EF4-FFF2-40B4-BE49-F238E27FC236}">
                    <a16:creationId xmlns:a16="http://schemas.microsoft.com/office/drawing/2014/main" id="{6EEDAF66-582E-485F-AC8F-F892F8BE2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21">
                <a:extLst>
                  <a:ext uri="{FF2B5EF4-FFF2-40B4-BE49-F238E27FC236}">
                    <a16:creationId xmlns:a16="http://schemas.microsoft.com/office/drawing/2014/main" id="{E1EDE895-E81E-4D8F-999B-FD6A8DE6A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22">
                <a:extLst>
                  <a:ext uri="{FF2B5EF4-FFF2-40B4-BE49-F238E27FC236}">
                    <a16:creationId xmlns:a16="http://schemas.microsoft.com/office/drawing/2014/main" id="{61CCB2BA-7AA8-4359-B3CA-0E77FA6A4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23">
                <a:extLst>
                  <a:ext uri="{FF2B5EF4-FFF2-40B4-BE49-F238E27FC236}">
                    <a16:creationId xmlns:a16="http://schemas.microsoft.com/office/drawing/2014/main" id="{7B5DF670-4C39-4939-AA60-774037C6D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" name="Group 56">
              <a:extLst>
                <a:ext uri="{FF2B5EF4-FFF2-40B4-BE49-F238E27FC236}">
                  <a16:creationId xmlns:a16="http://schemas.microsoft.com/office/drawing/2014/main" id="{D1A8B018-8005-454B-9C19-6DC63139A93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4" name="Picture 14">
                <a:extLst>
                  <a:ext uri="{FF2B5EF4-FFF2-40B4-BE49-F238E27FC236}">
                    <a16:creationId xmlns:a16="http://schemas.microsoft.com/office/drawing/2014/main" id="{4BB65C35-7F30-4B5F-A6FD-09535F81D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5">
                <a:extLst>
                  <a:ext uri="{FF2B5EF4-FFF2-40B4-BE49-F238E27FC236}">
                    <a16:creationId xmlns:a16="http://schemas.microsoft.com/office/drawing/2014/main" id="{E8BCF302-2859-43D7-B93E-73ED30462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16">
                <a:extLst>
                  <a:ext uri="{FF2B5EF4-FFF2-40B4-BE49-F238E27FC236}">
                    <a16:creationId xmlns:a16="http://schemas.microsoft.com/office/drawing/2014/main" id="{AF990C85-0A07-4B77-8C56-401FB6394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17">
                <a:extLst>
                  <a:ext uri="{FF2B5EF4-FFF2-40B4-BE49-F238E27FC236}">
                    <a16:creationId xmlns:a16="http://schemas.microsoft.com/office/drawing/2014/main" id="{46526224-73F9-4A02-86AE-413E9F862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18">
                <a:extLst>
                  <a:ext uri="{FF2B5EF4-FFF2-40B4-BE49-F238E27FC236}">
                    <a16:creationId xmlns:a16="http://schemas.microsoft.com/office/drawing/2014/main" id="{2C7C507F-73D1-46CF-B74E-24630C948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9">
                <a:extLst>
                  <a:ext uri="{FF2B5EF4-FFF2-40B4-BE49-F238E27FC236}">
                    <a16:creationId xmlns:a16="http://schemas.microsoft.com/office/drawing/2014/main" id="{38C8B955-F5DE-4BC8-A763-AE4A1F9B6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20">
                <a:extLst>
                  <a:ext uri="{FF2B5EF4-FFF2-40B4-BE49-F238E27FC236}">
                    <a16:creationId xmlns:a16="http://schemas.microsoft.com/office/drawing/2014/main" id="{9B6F8BB3-E499-4680-A492-5BD2B5321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21">
                <a:extLst>
                  <a:ext uri="{FF2B5EF4-FFF2-40B4-BE49-F238E27FC236}">
                    <a16:creationId xmlns:a16="http://schemas.microsoft.com/office/drawing/2014/main" id="{91F0F495-D1C1-4747-A9FC-8D52506F2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22">
                <a:extLst>
                  <a:ext uri="{FF2B5EF4-FFF2-40B4-BE49-F238E27FC236}">
                    <a16:creationId xmlns:a16="http://schemas.microsoft.com/office/drawing/2014/main" id="{AA62FC61-6CE8-4FB6-B2B9-404F92C3A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23">
                <a:extLst>
                  <a:ext uri="{FF2B5EF4-FFF2-40B4-BE49-F238E27FC236}">
                    <a16:creationId xmlns:a16="http://schemas.microsoft.com/office/drawing/2014/main" id="{78E8E886-CEE9-4641-BE4C-46A38E39D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" name="Group 56">
              <a:extLst>
                <a:ext uri="{FF2B5EF4-FFF2-40B4-BE49-F238E27FC236}">
                  <a16:creationId xmlns:a16="http://schemas.microsoft.com/office/drawing/2014/main" id="{31BBB31A-37AD-4AF2-985C-2F862BB4FA7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4" name="Picture 14">
                <a:extLst>
                  <a:ext uri="{FF2B5EF4-FFF2-40B4-BE49-F238E27FC236}">
                    <a16:creationId xmlns:a16="http://schemas.microsoft.com/office/drawing/2014/main" id="{874C8C60-F12C-4B6E-8345-88B8A73A8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5">
                <a:extLst>
                  <a:ext uri="{FF2B5EF4-FFF2-40B4-BE49-F238E27FC236}">
                    <a16:creationId xmlns:a16="http://schemas.microsoft.com/office/drawing/2014/main" id="{536CC605-2968-4744-BD1F-86B7AFE7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16">
                <a:extLst>
                  <a:ext uri="{FF2B5EF4-FFF2-40B4-BE49-F238E27FC236}">
                    <a16:creationId xmlns:a16="http://schemas.microsoft.com/office/drawing/2014/main" id="{DE06CFCF-F3EE-40DF-8B89-6E5C6ED71D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17">
                <a:extLst>
                  <a:ext uri="{FF2B5EF4-FFF2-40B4-BE49-F238E27FC236}">
                    <a16:creationId xmlns:a16="http://schemas.microsoft.com/office/drawing/2014/main" id="{67A4DF57-405B-4BC9-837D-CC65C709C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18">
                <a:extLst>
                  <a:ext uri="{FF2B5EF4-FFF2-40B4-BE49-F238E27FC236}">
                    <a16:creationId xmlns:a16="http://schemas.microsoft.com/office/drawing/2014/main" id="{06B16627-C3C7-4D9A-BE3C-086017C61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9">
                <a:extLst>
                  <a:ext uri="{FF2B5EF4-FFF2-40B4-BE49-F238E27FC236}">
                    <a16:creationId xmlns:a16="http://schemas.microsoft.com/office/drawing/2014/main" id="{33786A1B-B31E-49D8-A96E-67CE1D9A3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20">
                <a:extLst>
                  <a:ext uri="{FF2B5EF4-FFF2-40B4-BE49-F238E27FC236}">
                    <a16:creationId xmlns:a16="http://schemas.microsoft.com/office/drawing/2014/main" id="{171F5BF6-5A6D-4E42-BA6E-CC61F2879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21">
                <a:extLst>
                  <a:ext uri="{FF2B5EF4-FFF2-40B4-BE49-F238E27FC236}">
                    <a16:creationId xmlns:a16="http://schemas.microsoft.com/office/drawing/2014/main" id="{51776082-BE50-4B36-853B-5B725753F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22">
                <a:extLst>
                  <a:ext uri="{FF2B5EF4-FFF2-40B4-BE49-F238E27FC236}">
                    <a16:creationId xmlns:a16="http://schemas.microsoft.com/office/drawing/2014/main" id="{CF882F65-CBD8-4701-98A5-9703EA4DD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23">
                <a:extLst>
                  <a:ext uri="{FF2B5EF4-FFF2-40B4-BE49-F238E27FC236}">
                    <a16:creationId xmlns:a16="http://schemas.microsoft.com/office/drawing/2014/main" id="{6F052223-9EEA-4809-8609-999316A8E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" name="Group 56">
              <a:extLst>
                <a:ext uri="{FF2B5EF4-FFF2-40B4-BE49-F238E27FC236}">
                  <a16:creationId xmlns:a16="http://schemas.microsoft.com/office/drawing/2014/main" id="{D6B724B0-E956-4649-8A41-42A7EDCAFA2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4" name="Picture 14">
                <a:extLst>
                  <a:ext uri="{FF2B5EF4-FFF2-40B4-BE49-F238E27FC236}">
                    <a16:creationId xmlns:a16="http://schemas.microsoft.com/office/drawing/2014/main" id="{D1416069-A382-401C-A98A-5F8C631B5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5">
                <a:extLst>
                  <a:ext uri="{FF2B5EF4-FFF2-40B4-BE49-F238E27FC236}">
                    <a16:creationId xmlns:a16="http://schemas.microsoft.com/office/drawing/2014/main" id="{32FFA6A4-568C-4452-B619-C5F7B8A56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16">
                <a:extLst>
                  <a:ext uri="{FF2B5EF4-FFF2-40B4-BE49-F238E27FC236}">
                    <a16:creationId xmlns:a16="http://schemas.microsoft.com/office/drawing/2014/main" id="{02617739-B197-4F5C-AD82-E9604AD97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17">
                <a:extLst>
                  <a:ext uri="{FF2B5EF4-FFF2-40B4-BE49-F238E27FC236}">
                    <a16:creationId xmlns:a16="http://schemas.microsoft.com/office/drawing/2014/main" id="{B8579CC3-3F19-4EDC-9DD4-EC10B3106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18">
                <a:extLst>
                  <a:ext uri="{FF2B5EF4-FFF2-40B4-BE49-F238E27FC236}">
                    <a16:creationId xmlns:a16="http://schemas.microsoft.com/office/drawing/2014/main" id="{A9EF19A4-E2F5-4FF2-92B2-B5D06876F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9">
                <a:extLst>
                  <a:ext uri="{FF2B5EF4-FFF2-40B4-BE49-F238E27FC236}">
                    <a16:creationId xmlns:a16="http://schemas.microsoft.com/office/drawing/2014/main" id="{4EF7D76D-9019-4564-92B7-B651FA06D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20">
                <a:extLst>
                  <a:ext uri="{FF2B5EF4-FFF2-40B4-BE49-F238E27FC236}">
                    <a16:creationId xmlns:a16="http://schemas.microsoft.com/office/drawing/2014/main" id="{E844BFCE-371D-4F67-860F-BCE7B8A16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21">
                <a:extLst>
                  <a:ext uri="{FF2B5EF4-FFF2-40B4-BE49-F238E27FC236}">
                    <a16:creationId xmlns:a16="http://schemas.microsoft.com/office/drawing/2014/main" id="{88330703-4861-4AE4-8E92-3C3481328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22">
                <a:extLst>
                  <a:ext uri="{FF2B5EF4-FFF2-40B4-BE49-F238E27FC236}">
                    <a16:creationId xmlns:a16="http://schemas.microsoft.com/office/drawing/2014/main" id="{CAB231A2-A1D6-4CD5-975B-51711B5FD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23">
                <a:extLst>
                  <a:ext uri="{FF2B5EF4-FFF2-40B4-BE49-F238E27FC236}">
                    <a16:creationId xmlns:a16="http://schemas.microsoft.com/office/drawing/2014/main" id="{7F70510A-CDC7-4A42-830B-15C12E328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2AAF6420-CD82-4B9D-A97C-FE2EC45406A6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25" name="Group 56">
              <a:extLst>
                <a:ext uri="{FF2B5EF4-FFF2-40B4-BE49-F238E27FC236}">
                  <a16:creationId xmlns:a16="http://schemas.microsoft.com/office/drawing/2014/main" id="{5E3A68C4-0D30-4D0B-9AC1-84251AF1AC1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A80D228C-8958-427F-9EBC-329DFD7FA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F6C279BD-A507-4416-BA41-C608F20EE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28A1C5BA-FA34-4EDE-8BE2-4A1246A32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80F3BB02-ACA7-49DF-A28C-2C4B179D4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A4A1DB78-8F78-4553-9DAD-F2DD55C4E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FF155D97-FCEC-434D-8EE7-96105DAB4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94CBD8D7-AE3E-4FFA-8633-DF152B5B5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1">
                <a:extLst>
                  <a:ext uri="{FF2B5EF4-FFF2-40B4-BE49-F238E27FC236}">
                    <a16:creationId xmlns:a16="http://schemas.microsoft.com/office/drawing/2014/main" id="{14DFF643-21F0-4E38-A693-878D7DA38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2">
                <a:extLst>
                  <a:ext uri="{FF2B5EF4-FFF2-40B4-BE49-F238E27FC236}">
                    <a16:creationId xmlns:a16="http://schemas.microsoft.com/office/drawing/2014/main" id="{2CEAB390-E2EE-47D1-9B64-773732C03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3">
                <a:extLst>
                  <a:ext uri="{FF2B5EF4-FFF2-40B4-BE49-F238E27FC236}">
                    <a16:creationId xmlns:a16="http://schemas.microsoft.com/office/drawing/2014/main" id="{2DBBACC1-28CB-44F8-9AEE-E00112AF8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6" name="Group 56">
              <a:extLst>
                <a:ext uri="{FF2B5EF4-FFF2-40B4-BE49-F238E27FC236}">
                  <a16:creationId xmlns:a16="http://schemas.microsoft.com/office/drawing/2014/main" id="{389F9CCB-D1C0-4E24-A211-D494307B429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7CB7BD9A-B92B-4559-B216-17057E078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820DEF94-7A6A-4534-8912-D711E7A9C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5DD93C40-5A62-4BE4-A907-766D54AA9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30654163-B784-4AA7-AB6C-FD8154815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FC503E4A-4BC3-4ABC-930E-9B8F2DAAA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15FE6721-AC64-4828-9041-0B3F4BAE2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7A8463FA-570E-47E9-82C0-051092A5A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C25CD182-2F28-4E90-B23A-42B5B607D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A2B51000-F2E3-4A23-95E7-71FBD7835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E5DF194B-3BAC-4155-A787-3040224E2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7" name="Group 56">
              <a:extLst>
                <a:ext uri="{FF2B5EF4-FFF2-40B4-BE49-F238E27FC236}">
                  <a16:creationId xmlns:a16="http://schemas.microsoft.com/office/drawing/2014/main" id="{7D1595F9-8BEB-481B-AD93-20C82B77A91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05" name="Picture 14">
                <a:extLst>
                  <a:ext uri="{FF2B5EF4-FFF2-40B4-BE49-F238E27FC236}">
                    <a16:creationId xmlns:a16="http://schemas.microsoft.com/office/drawing/2014/main" id="{512C16D8-AD08-45B8-9D5D-7ED2576E6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5">
                <a:extLst>
                  <a:ext uri="{FF2B5EF4-FFF2-40B4-BE49-F238E27FC236}">
                    <a16:creationId xmlns:a16="http://schemas.microsoft.com/office/drawing/2014/main" id="{3F50DEB8-60D3-411B-94DC-C7638432C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6">
                <a:extLst>
                  <a:ext uri="{FF2B5EF4-FFF2-40B4-BE49-F238E27FC236}">
                    <a16:creationId xmlns:a16="http://schemas.microsoft.com/office/drawing/2014/main" id="{1DB493F2-BC8E-4D3B-B405-5A8E1E55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7">
                <a:extLst>
                  <a:ext uri="{FF2B5EF4-FFF2-40B4-BE49-F238E27FC236}">
                    <a16:creationId xmlns:a16="http://schemas.microsoft.com/office/drawing/2014/main" id="{CB771576-0915-41B2-BDA2-FB4542670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8">
                <a:extLst>
                  <a:ext uri="{FF2B5EF4-FFF2-40B4-BE49-F238E27FC236}">
                    <a16:creationId xmlns:a16="http://schemas.microsoft.com/office/drawing/2014/main" id="{C2CC81D9-9236-4D0B-AFD9-9A8165C94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9">
                <a:extLst>
                  <a:ext uri="{FF2B5EF4-FFF2-40B4-BE49-F238E27FC236}">
                    <a16:creationId xmlns:a16="http://schemas.microsoft.com/office/drawing/2014/main" id="{489E7E58-A794-4566-AE5E-82741C679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0">
                <a:extLst>
                  <a:ext uri="{FF2B5EF4-FFF2-40B4-BE49-F238E27FC236}">
                    <a16:creationId xmlns:a16="http://schemas.microsoft.com/office/drawing/2014/main" id="{ADD66C36-D578-4597-98D7-43FA027A1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1">
                <a:extLst>
                  <a:ext uri="{FF2B5EF4-FFF2-40B4-BE49-F238E27FC236}">
                    <a16:creationId xmlns:a16="http://schemas.microsoft.com/office/drawing/2014/main" id="{010CA4BF-793D-4903-A92A-C07ADB2CD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2">
                <a:extLst>
                  <a:ext uri="{FF2B5EF4-FFF2-40B4-BE49-F238E27FC236}">
                    <a16:creationId xmlns:a16="http://schemas.microsoft.com/office/drawing/2014/main" id="{C973BFB2-E2D2-4B4D-8E7C-D97BFAC16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3">
                <a:extLst>
                  <a:ext uri="{FF2B5EF4-FFF2-40B4-BE49-F238E27FC236}">
                    <a16:creationId xmlns:a16="http://schemas.microsoft.com/office/drawing/2014/main" id="{1EEFA681-A00A-4C94-8F5B-924D15A87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8" name="Group 56">
              <a:extLst>
                <a:ext uri="{FF2B5EF4-FFF2-40B4-BE49-F238E27FC236}">
                  <a16:creationId xmlns:a16="http://schemas.microsoft.com/office/drawing/2014/main" id="{7109BE84-BE19-4177-87FA-FD87251A860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95" name="Picture 14">
                <a:extLst>
                  <a:ext uri="{FF2B5EF4-FFF2-40B4-BE49-F238E27FC236}">
                    <a16:creationId xmlns:a16="http://schemas.microsoft.com/office/drawing/2014/main" id="{157BDEF5-03C6-446C-A578-3388836DE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5">
                <a:extLst>
                  <a:ext uri="{FF2B5EF4-FFF2-40B4-BE49-F238E27FC236}">
                    <a16:creationId xmlns:a16="http://schemas.microsoft.com/office/drawing/2014/main" id="{43246F8A-2B45-4CA8-8EC0-7C8F83BDB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6">
                <a:extLst>
                  <a:ext uri="{FF2B5EF4-FFF2-40B4-BE49-F238E27FC236}">
                    <a16:creationId xmlns:a16="http://schemas.microsoft.com/office/drawing/2014/main" id="{2D8F17F6-98A9-49E5-979E-D7CB0619F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7">
                <a:extLst>
                  <a:ext uri="{FF2B5EF4-FFF2-40B4-BE49-F238E27FC236}">
                    <a16:creationId xmlns:a16="http://schemas.microsoft.com/office/drawing/2014/main" id="{0D9F7364-36F7-49DE-BEE1-DEEC7B6C4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8">
                <a:extLst>
                  <a:ext uri="{FF2B5EF4-FFF2-40B4-BE49-F238E27FC236}">
                    <a16:creationId xmlns:a16="http://schemas.microsoft.com/office/drawing/2014/main" id="{197ED9BD-F18B-4DD9-9C03-19DCFF5E1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9">
                <a:extLst>
                  <a:ext uri="{FF2B5EF4-FFF2-40B4-BE49-F238E27FC236}">
                    <a16:creationId xmlns:a16="http://schemas.microsoft.com/office/drawing/2014/main" id="{BBE54CDB-2A45-4EE4-B2A9-2A9178C3E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0">
                <a:extLst>
                  <a:ext uri="{FF2B5EF4-FFF2-40B4-BE49-F238E27FC236}">
                    <a16:creationId xmlns:a16="http://schemas.microsoft.com/office/drawing/2014/main" id="{028EE1D7-BE3B-4891-9557-D06A913CA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1">
                <a:extLst>
                  <a:ext uri="{FF2B5EF4-FFF2-40B4-BE49-F238E27FC236}">
                    <a16:creationId xmlns:a16="http://schemas.microsoft.com/office/drawing/2014/main" id="{F8019EB0-9EAA-4019-A30B-67B77CDA7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2">
                <a:extLst>
                  <a:ext uri="{FF2B5EF4-FFF2-40B4-BE49-F238E27FC236}">
                    <a16:creationId xmlns:a16="http://schemas.microsoft.com/office/drawing/2014/main" id="{0A30EE08-88BD-4DBA-8C53-6AD7C83A4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3">
                <a:extLst>
                  <a:ext uri="{FF2B5EF4-FFF2-40B4-BE49-F238E27FC236}">
                    <a16:creationId xmlns:a16="http://schemas.microsoft.com/office/drawing/2014/main" id="{C1B57AF4-9EBB-4B6E-A107-A608D8FD6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745006E2-1641-4E83-B129-726E38C2BFB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60A64A73-1CBB-4489-954F-F82F20D2A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4DCF3A85-954D-4DD0-AA06-196D49A69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C4854587-975E-4185-A2DC-55A303B0B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9AFCC41E-C1FF-4F83-9CC2-6325C3D1D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377AA644-96A1-44D7-A56E-4232CFF83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679D2660-3235-4451-8119-B1D594416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4B60273A-DA8C-497A-9DC7-6D9F440E3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16EA40C4-D15C-4878-A610-299BB4388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2C1119B4-C083-4FC4-812E-8A07C25DF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B1E71356-401B-48A5-86F0-9E9AB6182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0" name="Group 56">
              <a:extLst>
                <a:ext uri="{FF2B5EF4-FFF2-40B4-BE49-F238E27FC236}">
                  <a16:creationId xmlns:a16="http://schemas.microsoft.com/office/drawing/2014/main" id="{DB4AEFB9-0B51-4F55-82F0-F72D8810736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75" name="Picture 14">
                <a:extLst>
                  <a:ext uri="{FF2B5EF4-FFF2-40B4-BE49-F238E27FC236}">
                    <a16:creationId xmlns:a16="http://schemas.microsoft.com/office/drawing/2014/main" id="{F7E8C3C2-E194-40AE-9078-5993C5958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5">
                <a:extLst>
                  <a:ext uri="{FF2B5EF4-FFF2-40B4-BE49-F238E27FC236}">
                    <a16:creationId xmlns:a16="http://schemas.microsoft.com/office/drawing/2014/main" id="{5F6410D2-1D2B-4073-8907-5918A03B5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6">
                <a:extLst>
                  <a:ext uri="{FF2B5EF4-FFF2-40B4-BE49-F238E27FC236}">
                    <a16:creationId xmlns:a16="http://schemas.microsoft.com/office/drawing/2014/main" id="{2E7E1391-4198-45F3-A18A-96D266574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7">
                <a:extLst>
                  <a:ext uri="{FF2B5EF4-FFF2-40B4-BE49-F238E27FC236}">
                    <a16:creationId xmlns:a16="http://schemas.microsoft.com/office/drawing/2014/main" id="{17102321-FB43-4C32-8E65-5A6979A52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18">
                <a:extLst>
                  <a:ext uri="{FF2B5EF4-FFF2-40B4-BE49-F238E27FC236}">
                    <a16:creationId xmlns:a16="http://schemas.microsoft.com/office/drawing/2014/main" id="{DBEDA746-13F3-4967-B922-1D02DC5D3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9">
                <a:extLst>
                  <a:ext uri="{FF2B5EF4-FFF2-40B4-BE49-F238E27FC236}">
                    <a16:creationId xmlns:a16="http://schemas.microsoft.com/office/drawing/2014/main" id="{DD5AE1CC-F36B-4A3A-B849-6273D93B6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0">
                <a:extLst>
                  <a:ext uri="{FF2B5EF4-FFF2-40B4-BE49-F238E27FC236}">
                    <a16:creationId xmlns:a16="http://schemas.microsoft.com/office/drawing/2014/main" id="{DF909C2F-9DA5-40FC-802B-69E346A0B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1">
                <a:extLst>
                  <a:ext uri="{FF2B5EF4-FFF2-40B4-BE49-F238E27FC236}">
                    <a16:creationId xmlns:a16="http://schemas.microsoft.com/office/drawing/2014/main" id="{F44FFCBE-CF8A-4AE4-8996-7D5FD18D5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22">
                <a:extLst>
                  <a:ext uri="{FF2B5EF4-FFF2-40B4-BE49-F238E27FC236}">
                    <a16:creationId xmlns:a16="http://schemas.microsoft.com/office/drawing/2014/main" id="{165E14B3-7F6C-4714-B1E3-1AF380BC0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23">
                <a:extLst>
                  <a:ext uri="{FF2B5EF4-FFF2-40B4-BE49-F238E27FC236}">
                    <a16:creationId xmlns:a16="http://schemas.microsoft.com/office/drawing/2014/main" id="{DC6AD54F-8941-4492-9BD0-3331F5F17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6E90BE45-C851-4575-AB3C-06A4F357E89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65" name="Picture 14">
                <a:extLst>
                  <a:ext uri="{FF2B5EF4-FFF2-40B4-BE49-F238E27FC236}">
                    <a16:creationId xmlns:a16="http://schemas.microsoft.com/office/drawing/2014/main" id="{693C527E-6C7B-4B4A-8882-5FFC43169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5">
                <a:extLst>
                  <a:ext uri="{FF2B5EF4-FFF2-40B4-BE49-F238E27FC236}">
                    <a16:creationId xmlns:a16="http://schemas.microsoft.com/office/drawing/2014/main" id="{E2CFA600-DCC0-48CF-A021-118455CB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6">
                <a:extLst>
                  <a:ext uri="{FF2B5EF4-FFF2-40B4-BE49-F238E27FC236}">
                    <a16:creationId xmlns:a16="http://schemas.microsoft.com/office/drawing/2014/main" id="{423187AB-F7C6-4A15-A37E-EC1019022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7">
                <a:extLst>
                  <a:ext uri="{FF2B5EF4-FFF2-40B4-BE49-F238E27FC236}">
                    <a16:creationId xmlns:a16="http://schemas.microsoft.com/office/drawing/2014/main" id="{DE0B9A92-B77E-43F8-ABEF-613409963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8">
                <a:extLst>
                  <a:ext uri="{FF2B5EF4-FFF2-40B4-BE49-F238E27FC236}">
                    <a16:creationId xmlns:a16="http://schemas.microsoft.com/office/drawing/2014/main" id="{F1B0EA83-D3E3-4577-8A8D-FE09CE6DA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9">
                <a:extLst>
                  <a:ext uri="{FF2B5EF4-FFF2-40B4-BE49-F238E27FC236}">
                    <a16:creationId xmlns:a16="http://schemas.microsoft.com/office/drawing/2014/main" id="{954FF85F-D430-4D77-8669-E8094F9AA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0">
                <a:extLst>
                  <a:ext uri="{FF2B5EF4-FFF2-40B4-BE49-F238E27FC236}">
                    <a16:creationId xmlns:a16="http://schemas.microsoft.com/office/drawing/2014/main" id="{AF56DBE8-7538-4681-B24B-229B69D95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1">
                <a:extLst>
                  <a:ext uri="{FF2B5EF4-FFF2-40B4-BE49-F238E27FC236}">
                    <a16:creationId xmlns:a16="http://schemas.microsoft.com/office/drawing/2014/main" id="{C9F84F42-86B5-4E41-B59B-6ECBAAB2C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2">
                <a:extLst>
                  <a:ext uri="{FF2B5EF4-FFF2-40B4-BE49-F238E27FC236}">
                    <a16:creationId xmlns:a16="http://schemas.microsoft.com/office/drawing/2014/main" id="{37486E23-DCC7-4182-A26F-BE0D93FB3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3">
                <a:extLst>
                  <a:ext uri="{FF2B5EF4-FFF2-40B4-BE49-F238E27FC236}">
                    <a16:creationId xmlns:a16="http://schemas.microsoft.com/office/drawing/2014/main" id="{9123A6D5-1C5F-4004-9568-B8803F9D6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90DA04C0-6DA9-4B3F-A622-17AD0998336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55" name="Picture 14">
                <a:extLst>
                  <a:ext uri="{FF2B5EF4-FFF2-40B4-BE49-F238E27FC236}">
                    <a16:creationId xmlns:a16="http://schemas.microsoft.com/office/drawing/2014/main" id="{B0B87723-A944-444E-8A90-14DA00B50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5">
                <a:extLst>
                  <a:ext uri="{FF2B5EF4-FFF2-40B4-BE49-F238E27FC236}">
                    <a16:creationId xmlns:a16="http://schemas.microsoft.com/office/drawing/2014/main" id="{E2A266BD-252D-4001-8F1A-37D72D5B6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6">
                <a:extLst>
                  <a:ext uri="{FF2B5EF4-FFF2-40B4-BE49-F238E27FC236}">
                    <a16:creationId xmlns:a16="http://schemas.microsoft.com/office/drawing/2014/main" id="{A50216A6-709B-4345-9A97-C240D1848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7">
                <a:extLst>
                  <a:ext uri="{FF2B5EF4-FFF2-40B4-BE49-F238E27FC236}">
                    <a16:creationId xmlns:a16="http://schemas.microsoft.com/office/drawing/2014/main" id="{28171910-05B1-4AD5-AF9E-8B584F996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8">
                <a:extLst>
                  <a:ext uri="{FF2B5EF4-FFF2-40B4-BE49-F238E27FC236}">
                    <a16:creationId xmlns:a16="http://schemas.microsoft.com/office/drawing/2014/main" id="{4ECDC0C1-52E6-4843-BEB0-57D6D31CD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9">
                <a:extLst>
                  <a:ext uri="{FF2B5EF4-FFF2-40B4-BE49-F238E27FC236}">
                    <a16:creationId xmlns:a16="http://schemas.microsoft.com/office/drawing/2014/main" id="{8A9D04F0-834D-4EEA-86A5-30F477D6E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0">
                <a:extLst>
                  <a:ext uri="{FF2B5EF4-FFF2-40B4-BE49-F238E27FC236}">
                    <a16:creationId xmlns:a16="http://schemas.microsoft.com/office/drawing/2014/main" id="{592ECD3A-C2FB-4504-B7B7-8A1E56AC0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1">
                <a:extLst>
                  <a:ext uri="{FF2B5EF4-FFF2-40B4-BE49-F238E27FC236}">
                    <a16:creationId xmlns:a16="http://schemas.microsoft.com/office/drawing/2014/main" id="{2534A89F-081E-4DA7-AA33-2029CA4E3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2">
                <a:extLst>
                  <a:ext uri="{FF2B5EF4-FFF2-40B4-BE49-F238E27FC236}">
                    <a16:creationId xmlns:a16="http://schemas.microsoft.com/office/drawing/2014/main" id="{32BD53CC-65E7-485E-BDE8-15E9BFB11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3">
                <a:extLst>
                  <a:ext uri="{FF2B5EF4-FFF2-40B4-BE49-F238E27FC236}">
                    <a16:creationId xmlns:a16="http://schemas.microsoft.com/office/drawing/2014/main" id="{757508EB-BBD8-4CA1-B079-992B82656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453CD3ED-A687-4EF1-8546-FF17ABA8502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45" name="Picture 14">
                <a:extLst>
                  <a:ext uri="{FF2B5EF4-FFF2-40B4-BE49-F238E27FC236}">
                    <a16:creationId xmlns:a16="http://schemas.microsoft.com/office/drawing/2014/main" id="{FDA982CB-053D-4EEF-987C-29816D9FA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5">
                <a:extLst>
                  <a:ext uri="{FF2B5EF4-FFF2-40B4-BE49-F238E27FC236}">
                    <a16:creationId xmlns:a16="http://schemas.microsoft.com/office/drawing/2014/main" id="{6D5E4678-F3D3-4464-B9D8-4EA316A96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6">
                <a:extLst>
                  <a:ext uri="{FF2B5EF4-FFF2-40B4-BE49-F238E27FC236}">
                    <a16:creationId xmlns:a16="http://schemas.microsoft.com/office/drawing/2014/main" id="{48CB6DE2-6833-42D9-97EC-77304F705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7">
                <a:extLst>
                  <a:ext uri="{FF2B5EF4-FFF2-40B4-BE49-F238E27FC236}">
                    <a16:creationId xmlns:a16="http://schemas.microsoft.com/office/drawing/2014/main" id="{C96DE8A6-1510-4743-B320-D861B78D3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8">
                <a:extLst>
                  <a:ext uri="{FF2B5EF4-FFF2-40B4-BE49-F238E27FC236}">
                    <a16:creationId xmlns:a16="http://schemas.microsoft.com/office/drawing/2014/main" id="{F844C840-97DD-4897-A153-2206271AE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9">
                <a:extLst>
                  <a:ext uri="{FF2B5EF4-FFF2-40B4-BE49-F238E27FC236}">
                    <a16:creationId xmlns:a16="http://schemas.microsoft.com/office/drawing/2014/main" id="{DFE06197-E412-4AF8-A4CF-842110D18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0">
                <a:extLst>
                  <a:ext uri="{FF2B5EF4-FFF2-40B4-BE49-F238E27FC236}">
                    <a16:creationId xmlns:a16="http://schemas.microsoft.com/office/drawing/2014/main" id="{2E194C1B-63A1-4430-80E7-4C52DBE57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1">
                <a:extLst>
                  <a:ext uri="{FF2B5EF4-FFF2-40B4-BE49-F238E27FC236}">
                    <a16:creationId xmlns:a16="http://schemas.microsoft.com/office/drawing/2014/main" id="{D0AC94E8-CEFC-4DF7-9552-45DEC6F0F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2">
                <a:extLst>
                  <a:ext uri="{FF2B5EF4-FFF2-40B4-BE49-F238E27FC236}">
                    <a16:creationId xmlns:a16="http://schemas.microsoft.com/office/drawing/2014/main" id="{98A29FC0-B146-4F28-8C57-2E0024FDF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3">
                <a:extLst>
                  <a:ext uri="{FF2B5EF4-FFF2-40B4-BE49-F238E27FC236}">
                    <a16:creationId xmlns:a16="http://schemas.microsoft.com/office/drawing/2014/main" id="{AE7C741C-C243-40DE-A3BB-D51C8E02C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E58DD890-2211-4F0F-AA5F-3010C4AA04C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35" name="Picture 14">
                <a:extLst>
                  <a:ext uri="{FF2B5EF4-FFF2-40B4-BE49-F238E27FC236}">
                    <a16:creationId xmlns:a16="http://schemas.microsoft.com/office/drawing/2014/main" id="{2C9234F7-9A31-44C7-A162-C9005A049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5">
                <a:extLst>
                  <a:ext uri="{FF2B5EF4-FFF2-40B4-BE49-F238E27FC236}">
                    <a16:creationId xmlns:a16="http://schemas.microsoft.com/office/drawing/2014/main" id="{117668CA-E339-4148-A146-CEC771C74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6">
                <a:extLst>
                  <a:ext uri="{FF2B5EF4-FFF2-40B4-BE49-F238E27FC236}">
                    <a16:creationId xmlns:a16="http://schemas.microsoft.com/office/drawing/2014/main" id="{E149AD1E-561E-447B-9229-14ACCEC1D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7">
                <a:extLst>
                  <a:ext uri="{FF2B5EF4-FFF2-40B4-BE49-F238E27FC236}">
                    <a16:creationId xmlns:a16="http://schemas.microsoft.com/office/drawing/2014/main" id="{D8768B6A-7621-42B9-83C3-87D9D62CA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8">
                <a:extLst>
                  <a:ext uri="{FF2B5EF4-FFF2-40B4-BE49-F238E27FC236}">
                    <a16:creationId xmlns:a16="http://schemas.microsoft.com/office/drawing/2014/main" id="{6E94D827-CDD2-410D-9B1F-B75FB662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9">
                <a:extLst>
                  <a:ext uri="{FF2B5EF4-FFF2-40B4-BE49-F238E27FC236}">
                    <a16:creationId xmlns:a16="http://schemas.microsoft.com/office/drawing/2014/main" id="{FFED0879-D1E7-48B1-B8F1-08E6F23A6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0">
                <a:extLst>
                  <a:ext uri="{FF2B5EF4-FFF2-40B4-BE49-F238E27FC236}">
                    <a16:creationId xmlns:a16="http://schemas.microsoft.com/office/drawing/2014/main" id="{C25E43CB-F98C-4ECE-AB29-66C7D3771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1">
                <a:extLst>
                  <a:ext uri="{FF2B5EF4-FFF2-40B4-BE49-F238E27FC236}">
                    <a16:creationId xmlns:a16="http://schemas.microsoft.com/office/drawing/2014/main" id="{15D98C13-5C99-4E90-961D-81BA515BE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2">
                <a:extLst>
                  <a:ext uri="{FF2B5EF4-FFF2-40B4-BE49-F238E27FC236}">
                    <a16:creationId xmlns:a16="http://schemas.microsoft.com/office/drawing/2014/main" id="{F2879165-F1C9-4BD1-BEFF-B3C097D83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3">
                <a:extLst>
                  <a:ext uri="{FF2B5EF4-FFF2-40B4-BE49-F238E27FC236}">
                    <a16:creationId xmlns:a16="http://schemas.microsoft.com/office/drawing/2014/main" id="{7919C0F3-243A-41F5-89C1-4BA05A205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2200BBE4-E68E-41D0-89D7-E6199075654D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36" name="Group 56">
              <a:extLst>
                <a:ext uri="{FF2B5EF4-FFF2-40B4-BE49-F238E27FC236}">
                  <a16:creationId xmlns:a16="http://schemas.microsoft.com/office/drawing/2014/main" id="{817FA236-0FB5-4695-8CBB-249E00BA76D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EB3B968F-9C19-4E6E-872C-7A33E0BEF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599A3FA1-346B-4C26-B8A7-A3A854AFE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32300475-1181-4CDE-BE36-DB55EFC72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920A2A02-021B-4080-AAAF-9799572C4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C1C231D4-AA20-41B8-A2D0-B2698A71C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FDF317B0-5C8C-4F39-BB64-6E6412D83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832EC4A2-B860-423D-9533-900A560B8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E9158B18-586E-4781-BD12-78AF3203A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0BC994F4-6D49-4A4E-9641-ADFF2A5D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77012C82-79E3-46B6-B5BA-ADF15F77C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7" name="Group 56">
              <a:extLst>
                <a:ext uri="{FF2B5EF4-FFF2-40B4-BE49-F238E27FC236}">
                  <a16:creationId xmlns:a16="http://schemas.microsoft.com/office/drawing/2014/main" id="{32E4BCC9-7B13-494E-B50C-5263CED8DC8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22B5E5D6-7F81-47DD-9A34-F43440D0A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5B24B8F7-18F0-43C6-B448-55CC74C31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551F4694-420D-4CD1-9FB7-CD2BDD9B8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DB7C9B17-67E5-4A06-A112-9BD9E92B3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78702576-D174-4C8D-ADE4-2C8E69552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44357D3A-4408-424D-A116-572F72B44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75B56DD3-7B76-453E-A9B2-8E79B0C9F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ADABB947-91D1-49E1-BF3E-1A640E6BE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F5FDBCBE-5382-41FF-9C15-80A3F9E7E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488F481F-B28D-4AAB-866E-AEAA1D2D3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8" name="Group 56">
              <a:extLst>
                <a:ext uri="{FF2B5EF4-FFF2-40B4-BE49-F238E27FC236}">
                  <a16:creationId xmlns:a16="http://schemas.microsoft.com/office/drawing/2014/main" id="{33EEBF88-E65E-4C6D-9AA1-7B52B8CE0BA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18F3C49C-E510-4B5E-B5DD-8E34EDE61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6F72E17E-FFEA-467C-90CF-B5FBDEE5C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2A141978-3AA5-4BB8-906C-C8435D45F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AF4BDF36-2490-43EF-8CB8-004ACF19C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0785E87E-4998-40A8-977A-7006FD41C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66D58211-6092-4065-9A28-79EED6820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0CA037B7-D951-45A4-BE4C-DADFD23B9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CA50C0E4-D440-49A8-909B-89EE5AD36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B9F11291-3A08-4117-A63D-85F65DB42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39D06DB3-A981-4771-A0BF-FFAAF01AB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9" name="Group 56">
              <a:extLst>
                <a:ext uri="{FF2B5EF4-FFF2-40B4-BE49-F238E27FC236}">
                  <a16:creationId xmlns:a16="http://schemas.microsoft.com/office/drawing/2014/main" id="{7843D9BA-EB32-44D4-8C5C-A930F9B135F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2DE38910-253F-4EAD-8EDC-6E96B64DC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9E7A44BF-3837-45AE-9961-3D843710E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264130A9-B7E5-420D-81EE-24435A6F3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5D7927A0-15D9-4641-8358-3E320081F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A5DA2855-096D-4B0C-93D6-F64C3979AB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3AA3B183-F46A-489F-AAC6-E7725B86C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AE0EEE74-6EB7-464D-9E55-47DA7607E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7DF71BEC-39F5-4E2F-8677-658517CFD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252A02C9-89DF-419A-A277-8277FD0DD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965D11F9-AC1E-403A-B40D-3830BC940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4854C1EA-54D2-49C8-9252-7417F3A35C4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96" name="Picture 14">
                <a:extLst>
                  <a:ext uri="{FF2B5EF4-FFF2-40B4-BE49-F238E27FC236}">
                    <a16:creationId xmlns:a16="http://schemas.microsoft.com/office/drawing/2014/main" id="{EDC1006D-EB93-46CA-8586-E4F5450CE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5">
                <a:extLst>
                  <a:ext uri="{FF2B5EF4-FFF2-40B4-BE49-F238E27FC236}">
                    <a16:creationId xmlns:a16="http://schemas.microsoft.com/office/drawing/2014/main" id="{F51A1401-3E31-4864-8925-1875B25C7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6">
                <a:extLst>
                  <a:ext uri="{FF2B5EF4-FFF2-40B4-BE49-F238E27FC236}">
                    <a16:creationId xmlns:a16="http://schemas.microsoft.com/office/drawing/2014/main" id="{5865C863-6688-4B84-8145-FB483A9DC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7">
                <a:extLst>
                  <a:ext uri="{FF2B5EF4-FFF2-40B4-BE49-F238E27FC236}">
                    <a16:creationId xmlns:a16="http://schemas.microsoft.com/office/drawing/2014/main" id="{C9488DCA-D4EC-4DA4-B3C2-F89050213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8">
                <a:extLst>
                  <a:ext uri="{FF2B5EF4-FFF2-40B4-BE49-F238E27FC236}">
                    <a16:creationId xmlns:a16="http://schemas.microsoft.com/office/drawing/2014/main" id="{4A6882F9-F07D-4D48-BC95-494C5E54C8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9">
                <a:extLst>
                  <a:ext uri="{FF2B5EF4-FFF2-40B4-BE49-F238E27FC236}">
                    <a16:creationId xmlns:a16="http://schemas.microsoft.com/office/drawing/2014/main" id="{CA3347A4-E146-4D5D-A955-1F03F6C63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0">
                <a:extLst>
                  <a:ext uri="{FF2B5EF4-FFF2-40B4-BE49-F238E27FC236}">
                    <a16:creationId xmlns:a16="http://schemas.microsoft.com/office/drawing/2014/main" id="{2166977E-A752-4E80-A000-384878E4F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1">
                <a:extLst>
                  <a:ext uri="{FF2B5EF4-FFF2-40B4-BE49-F238E27FC236}">
                    <a16:creationId xmlns:a16="http://schemas.microsoft.com/office/drawing/2014/main" id="{054149EE-3BE8-48DE-89D4-97D338679B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2">
                <a:extLst>
                  <a:ext uri="{FF2B5EF4-FFF2-40B4-BE49-F238E27FC236}">
                    <a16:creationId xmlns:a16="http://schemas.microsoft.com/office/drawing/2014/main" id="{2C74CCF1-8FCB-495A-8955-8F48108B7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3">
                <a:extLst>
                  <a:ext uri="{FF2B5EF4-FFF2-40B4-BE49-F238E27FC236}">
                    <a16:creationId xmlns:a16="http://schemas.microsoft.com/office/drawing/2014/main" id="{407D0AB7-A604-4C4E-B3E4-207FB4A28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1" name="Group 56">
              <a:extLst>
                <a:ext uri="{FF2B5EF4-FFF2-40B4-BE49-F238E27FC236}">
                  <a16:creationId xmlns:a16="http://schemas.microsoft.com/office/drawing/2014/main" id="{5C3F7782-7B08-46CB-8615-B283CC5F8DA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86" name="Picture 14">
                <a:extLst>
                  <a:ext uri="{FF2B5EF4-FFF2-40B4-BE49-F238E27FC236}">
                    <a16:creationId xmlns:a16="http://schemas.microsoft.com/office/drawing/2014/main" id="{7C7EB41C-3DA8-47C7-8BA0-A3DD381C1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5">
                <a:extLst>
                  <a:ext uri="{FF2B5EF4-FFF2-40B4-BE49-F238E27FC236}">
                    <a16:creationId xmlns:a16="http://schemas.microsoft.com/office/drawing/2014/main" id="{FF272B58-026B-4836-B036-10B2D81D5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6">
                <a:extLst>
                  <a:ext uri="{FF2B5EF4-FFF2-40B4-BE49-F238E27FC236}">
                    <a16:creationId xmlns:a16="http://schemas.microsoft.com/office/drawing/2014/main" id="{F71ABA71-9D1D-4294-80FF-A34648027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7">
                <a:extLst>
                  <a:ext uri="{FF2B5EF4-FFF2-40B4-BE49-F238E27FC236}">
                    <a16:creationId xmlns:a16="http://schemas.microsoft.com/office/drawing/2014/main" id="{B663CA51-A48F-4D75-AB1D-E6B698FAD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18">
                <a:extLst>
                  <a:ext uri="{FF2B5EF4-FFF2-40B4-BE49-F238E27FC236}">
                    <a16:creationId xmlns:a16="http://schemas.microsoft.com/office/drawing/2014/main" id="{A0CA51D6-A351-4A94-B3B4-3BCE3D66F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9">
                <a:extLst>
                  <a:ext uri="{FF2B5EF4-FFF2-40B4-BE49-F238E27FC236}">
                    <a16:creationId xmlns:a16="http://schemas.microsoft.com/office/drawing/2014/main" id="{638C3019-4F9D-4135-8DF6-C3344F338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0">
                <a:extLst>
                  <a:ext uri="{FF2B5EF4-FFF2-40B4-BE49-F238E27FC236}">
                    <a16:creationId xmlns:a16="http://schemas.microsoft.com/office/drawing/2014/main" id="{74447EF8-D5C4-4CFA-90D9-669A8BEA5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1">
                <a:extLst>
                  <a:ext uri="{FF2B5EF4-FFF2-40B4-BE49-F238E27FC236}">
                    <a16:creationId xmlns:a16="http://schemas.microsoft.com/office/drawing/2014/main" id="{F6BC5545-F78C-4C7A-9504-3B8DD7F3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22">
                <a:extLst>
                  <a:ext uri="{FF2B5EF4-FFF2-40B4-BE49-F238E27FC236}">
                    <a16:creationId xmlns:a16="http://schemas.microsoft.com/office/drawing/2014/main" id="{0425227C-CADB-4E49-A4A5-DAF1E8495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23">
                <a:extLst>
                  <a:ext uri="{FF2B5EF4-FFF2-40B4-BE49-F238E27FC236}">
                    <a16:creationId xmlns:a16="http://schemas.microsoft.com/office/drawing/2014/main" id="{F295D776-2E73-4907-AD74-EA687C878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281E7D47-C699-4D76-9B25-05072E95FFD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76" name="Picture 14">
                <a:extLst>
                  <a:ext uri="{FF2B5EF4-FFF2-40B4-BE49-F238E27FC236}">
                    <a16:creationId xmlns:a16="http://schemas.microsoft.com/office/drawing/2014/main" id="{BD94CEEE-A823-45B7-850D-9D48B7B93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5">
                <a:extLst>
                  <a:ext uri="{FF2B5EF4-FFF2-40B4-BE49-F238E27FC236}">
                    <a16:creationId xmlns:a16="http://schemas.microsoft.com/office/drawing/2014/main" id="{C003DF8F-7FAD-4974-BFFA-DE86FD1F7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6">
                <a:extLst>
                  <a:ext uri="{FF2B5EF4-FFF2-40B4-BE49-F238E27FC236}">
                    <a16:creationId xmlns:a16="http://schemas.microsoft.com/office/drawing/2014/main" id="{268F3145-3212-4E07-BED8-052CCCA8D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7">
                <a:extLst>
                  <a:ext uri="{FF2B5EF4-FFF2-40B4-BE49-F238E27FC236}">
                    <a16:creationId xmlns:a16="http://schemas.microsoft.com/office/drawing/2014/main" id="{B4629206-9688-4772-9462-BA6AD2381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8">
                <a:extLst>
                  <a:ext uri="{FF2B5EF4-FFF2-40B4-BE49-F238E27FC236}">
                    <a16:creationId xmlns:a16="http://schemas.microsoft.com/office/drawing/2014/main" id="{BC57BF30-73BD-4F26-B9BB-34B9E61CD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9">
                <a:extLst>
                  <a:ext uri="{FF2B5EF4-FFF2-40B4-BE49-F238E27FC236}">
                    <a16:creationId xmlns:a16="http://schemas.microsoft.com/office/drawing/2014/main" id="{CD86CF17-491D-4223-B705-BB368E025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0">
                <a:extLst>
                  <a:ext uri="{FF2B5EF4-FFF2-40B4-BE49-F238E27FC236}">
                    <a16:creationId xmlns:a16="http://schemas.microsoft.com/office/drawing/2014/main" id="{51035CDB-8DE6-4291-A041-258E63E987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1">
                <a:extLst>
                  <a:ext uri="{FF2B5EF4-FFF2-40B4-BE49-F238E27FC236}">
                    <a16:creationId xmlns:a16="http://schemas.microsoft.com/office/drawing/2014/main" id="{6D7BBB83-1590-4D1B-A2E7-2C2D66201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2">
                <a:extLst>
                  <a:ext uri="{FF2B5EF4-FFF2-40B4-BE49-F238E27FC236}">
                    <a16:creationId xmlns:a16="http://schemas.microsoft.com/office/drawing/2014/main" id="{961B5016-99A9-4BBC-8635-C1E497754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3">
                <a:extLst>
                  <a:ext uri="{FF2B5EF4-FFF2-40B4-BE49-F238E27FC236}">
                    <a16:creationId xmlns:a16="http://schemas.microsoft.com/office/drawing/2014/main" id="{51950526-3988-492A-A4F1-53A3AF62B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4CDA3C51-66ED-45B2-838A-8E212137536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66" name="Picture 14">
                <a:extLst>
                  <a:ext uri="{FF2B5EF4-FFF2-40B4-BE49-F238E27FC236}">
                    <a16:creationId xmlns:a16="http://schemas.microsoft.com/office/drawing/2014/main" id="{B5E2551B-758D-48A2-9F90-BC6E9A6F2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5">
                <a:extLst>
                  <a:ext uri="{FF2B5EF4-FFF2-40B4-BE49-F238E27FC236}">
                    <a16:creationId xmlns:a16="http://schemas.microsoft.com/office/drawing/2014/main" id="{948AB51B-60BE-4DFE-9435-62BE5A8EA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6">
                <a:extLst>
                  <a:ext uri="{FF2B5EF4-FFF2-40B4-BE49-F238E27FC236}">
                    <a16:creationId xmlns:a16="http://schemas.microsoft.com/office/drawing/2014/main" id="{476CA6A6-F095-49DD-988E-842B039E3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7">
                <a:extLst>
                  <a:ext uri="{FF2B5EF4-FFF2-40B4-BE49-F238E27FC236}">
                    <a16:creationId xmlns:a16="http://schemas.microsoft.com/office/drawing/2014/main" id="{F112E1D5-5239-48D3-8EBD-649BF815E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8">
                <a:extLst>
                  <a:ext uri="{FF2B5EF4-FFF2-40B4-BE49-F238E27FC236}">
                    <a16:creationId xmlns:a16="http://schemas.microsoft.com/office/drawing/2014/main" id="{AA7D1EC5-74F5-4675-84F2-8ECBCFEB7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9">
                <a:extLst>
                  <a:ext uri="{FF2B5EF4-FFF2-40B4-BE49-F238E27FC236}">
                    <a16:creationId xmlns:a16="http://schemas.microsoft.com/office/drawing/2014/main" id="{EAC8F5F9-E929-4BF6-8D62-64669F1D6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0">
                <a:extLst>
                  <a:ext uri="{FF2B5EF4-FFF2-40B4-BE49-F238E27FC236}">
                    <a16:creationId xmlns:a16="http://schemas.microsoft.com/office/drawing/2014/main" id="{4405DEE8-029E-43D8-BC8F-9A06E41A7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1">
                <a:extLst>
                  <a:ext uri="{FF2B5EF4-FFF2-40B4-BE49-F238E27FC236}">
                    <a16:creationId xmlns:a16="http://schemas.microsoft.com/office/drawing/2014/main" id="{BC25E112-B078-4316-9FCA-CF8B7EC30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2">
                <a:extLst>
                  <a:ext uri="{FF2B5EF4-FFF2-40B4-BE49-F238E27FC236}">
                    <a16:creationId xmlns:a16="http://schemas.microsoft.com/office/drawing/2014/main" id="{6FCE5D3E-2966-4FC1-BE2E-4E490C49B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3">
                <a:extLst>
                  <a:ext uri="{FF2B5EF4-FFF2-40B4-BE49-F238E27FC236}">
                    <a16:creationId xmlns:a16="http://schemas.microsoft.com/office/drawing/2014/main" id="{C83A3A75-8C69-43A3-A704-A1017E4E1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ADD148F9-640D-4A94-8E34-98A075F657A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56" name="Picture 14">
                <a:extLst>
                  <a:ext uri="{FF2B5EF4-FFF2-40B4-BE49-F238E27FC236}">
                    <a16:creationId xmlns:a16="http://schemas.microsoft.com/office/drawing/2014/main" id="{A75A6AF2-B83E-4832-A585-484B9C82B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5">
                <a:extLst>
                  <a:ext uri="{FF2B5EF4-FFF2-40B4-BE49-F238E27FC236}">
                    <a16:creationId xmlns:a16="http://schemas.microsoft.com/office/drawing/2014/main" id="{80FAC366-B012-4001-B3F3-F4BDD45BA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6">
                <a:extLst>
                  <a:ext uri="{FF2B5EF4-FFF2-40B4-BE49-F238E27FC236}">
                    <a16:creationId xmlns:a16="http://schemas.microsoft.com/office/drawing/2014/main" id="{A3CEEA26-1C37-4910-BAC4-E6BE8C691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7">
                <a:extLst>
                  <a:ext uri="{FF2B5EF4-FFF2-40B4-BE49-F238E27FC236}">
                    <a16:creationId xmlns:a16="http://schemas.microsoft.com/office/drawing/2014/main" id="{546D10CF-6B75-4852-8788-4A0DF7D44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8">
                <a:extLst>
                  <a:ext uri="{FF2B5EF4-FFF2-40B4-BE49-F238E27FC236}">
                    <a16:creationId xmlns:a16="http://schemas.microsoft.com/office/drawing/2014/main" id="{9D53B984-C000-4282-9B2D-7309226EC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9">
                <a:extLst>
                  <a:ext uri="{FF2B5EF4-FFF2-40B4-BE49-F238E27FC236}">
                    <a16:creationId xmlns:a16="http://schemas.microsoft.com/office/drawing/2014/main" id="{FB3CF78A-EE0C-4216-BF44-2F389BFF1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0">
                <a:extLst>
                  <a:ext uri="{FF2B5EF4-FFF2-40B4-BE49-F238E27FC236}">
                    <a16:creationId xmlns:a16="http://schemas.microsoft.com/office/drawing/2014/main" id="{E809085B-8130-4618-994B-7DD2DE126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1">
                <a:extLst>
                  <a:ext uri="{FF2B5EF4-FFF2-40B4-BE49-F238E27FC236}">
                    <a16:creationId xmlns:a16="http://schemas.microsoft.com/office/drawing/2014/main" id="{0A087B7D-2B7F-4E17-A973-B1B93B032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2">
                <a:extLst>
                  <a:ext uri="{FF2B5EF4-FFF2-40B4-BE49-F238E27FC236}">
                    <a16:creationId xmlns:a16="http://schemas.microsoft.com/office/drawing/2014/main" id="{C7E08B23-EDEB-4B88-823A-682F57299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3">
                <a:extLst>
                  <a:ext uri="{FF2B5EF4-FFF2-40B4-BE49-F238E27FC236}">
                    <a16:creationId xmlns:a16="http://schemas.microsoft.com/office/drawing/2014/main" id="{4371433A-C3F5-4B2B-89CA-43456BAFE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5AA18316-3509-4C76-BBCF-3B4DEF5B6DC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46" name="Picture 14">
                <a:extLst>
                  <a:ext uri="{FF2B5EF4-FFF2-40B4-BE49-F238E27FC236}">
                    <a16:creationId xmlns:a16="http://schemas.microsoft.com/office/drawing/2014/main" id="{D52643CE-17E3-4B2B-8BBE-442007894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5">
                <a:extLst>
                  <a:ext uri="{FF2B5EF4-FFF2-40B4-BE49-F238E27FC236}">
                    <a16:creationId xmlns:a16="http://schemas.microsoft.com/office/drawing/2014/main" id="{5BC6898F-DB6A-4A4B-A0A8-B4ACE96D2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6">
                <a:extLst>
                  <a:ext uri="{FF2B5EF4-FFF2-40B4-BE49-F238E27FC236}">
                    <a16:creationId xmlns:a16="http://schemas.microsoft.com/office/drawing/2014/main" id="{4D9EB8A8-70DF-4BF1-9BE5-926809DD0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7">
                <a:extLst>
                  <a:ext uri="{FF2B5EF4-FFF2-40B4-BE49-F238E27FC236}">
                    <a16:creationId xmlns:a16="http://schemas.microsoft.com/office/drawing/2014/main" id="{A1AE6D45-74A1-46C8-B7AC-219E044FD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8">
                <a:extLst>
                  <a:ext uri="{FF2B5EF4-FFF2-40B4-BE49-F238E27FC236}">
                    <a16:creationId xmlns:a16="http://schemas.microsoft.com/office/drawing/2014/main" id="{54CA596A-52CD-4F45-8DFF-D35C6ECB5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9">
                <a:extLst>
                  <a:ext uri="{FF2B5EF4-FFF2-40B4-BE49-F238E27FC236}">
                    <a16:creationId xmlns:a16="http://schemas.microsoft.com/office/drawing/2014/main" id="{FD077E04-A9FB-4A8C-ABCC-106633B9C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0">
                <a:extLst>
                  <a:ext uri="{FF2B5EF4-FFF2-40B4-BE49-F238E27FC236}">
                    <a16:creationId xmlns:a16="http://schemas.microsoft.com/office/drawing/2014/main" id="{1241D504-647B-46FD-9712-9BAF5D97D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1">
                <a:extLst>
                  <a:ext uri="{FF2B5EF4-FFF2-40B4-BE49-F238E27FC236}">
                    <a16:creationId xmlns:a16="http://schemas.microsoft.com/office/drawing/2014/main" id="{D59B9C5B-AEDF-4D9D-9322-AB855CB67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2">
                <a:extLst>
                  <a:ext uri="{FF2B5EF4-FFF2-40B4-BE49-F238E27FC236}">
                    <a16:creationId xmlns:a16="http://schemas.microsoft.com/office/drawing/2014/main" id="{AD3BA23A-EFC1-46EC-A942-C808290EE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3">
                <a:extLst>
                  <a:ext uri="{FF2B5EF4-FFF2-40B4-BE49-F238E27FC236}">
                    <a16:creationId xmlns:a16="http://schemas.microsoft.com/office/drawing/2014/main" id="{62407CAA-C0A3-4FCF-B137-1224677B6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9C016F0-7CDB-4B94-9E7A-9B6A467B0E29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47" name="Group 56">
              <a:extLst>
                <a:ext uri="{FF2B5EF4-FFF2-40B4-BE49-F238E27FC236}">
                  <a16:creationId xmlns:a16="http://schemas.microsoft.com/office/drawing/2014/main" id="{F0CE0001-9532-40E8-ADBC-DF6696147D2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437D163E-D0C9-4E54-A707-A54CF1309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B6B1A86F-E083-4F18-943E-8F5F04EA3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3A26CB4C-A3D7-4E46-A051-460CDE3F3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7F4F6F55-E58B-48C4-839D-29B72DBDE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C697A8CA-7A06-4C7B-ADCA-F18664237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85A799B6-50F8-4811-A814-456B7D26D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1207DB4F-5CED-45AB-A253-5EC5461A0F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6BC9F73B-8457-414B-95A8-BFFD04732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4D15C461-E8C5-4A2D-A428-4916F040B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83859382-5968-4D2D-AFEB-83B97605D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8" name="Group 56">
              <a:extLst>
                <a:ext uri="{FF2B5EF4-FFF2-40B4-BE49-F238E27FC236}">
                  <a16:creationId xmlns:a16="http://schemas.microsoft.com/office/drawing/2014/main" id="{DA55389B-0319-414B-922E-F6894C2E9D5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37" name="Picture 14">
                <a:extLst>
                  <a:ext uri="{FF2B5EF4-FFF2-40B4-BE49-F238E27FC236}">
                    <a16:creationId xmlns:a16="http://schemas.microsoft.com/office/drawing/2014/main" id="{658BF46A-5041-469E-B313-1874A154D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5">
                <a:extLst>
                  <a:ext uri="{FF2B5EF4-FFF2-40B4-BE49-F238E27FC236}">
                    <a16:creationId xmlns:a16="http://schemas.microsoft.com/office/drawing/2014/main" id="{45B30432-3CE8-4466-A203-4F9612189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6">
                <a:extLst>
                  <a:ext uri="{FF2B5EF4-FFF2-40B4-BE49-F238E27FC236}">
                    <a16:creationId xmlns:a16="http://schemas.microsoft.com/office/drawing/2014/main" id="{21FC3AC7-F01C-41EA-8B14-82488807E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7">
                <a:extLst>
                  <a:ext uri="{FF2B5EF4-FFF2-40B4-BE49-F238E27FC236}">
                    <a16:creationId xmlns:a16="http://schemas.microsoft.com/office/drawing/2014/main" id="{C80F87CC-BFE7-4E45-896C-65BA91DEB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8">
                <a:extLst>
                  <a:ext uri="{FF2B5EF4-FFF2-40B4-BE49-F238E27FC236}">
                    <a16:creationId xmlns:a16="http://schemas.microsoft.com/office/drawing/2014/main" id="{17074B4C-921F-4230-B341-13E6681E1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9">
                <a:extLst>
                  <a:ext uri="{FF2B5EF4-FFF2-40B4-BE49-F238E27FC236}">
                    <a16:creationId xmlns:a16="http://schemas.microsoft.com/office/drawing/2014/main" id="{2E64499C-B74E-40AA-AA2A-6DA060C89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0">
                <a:extLst>
                  <a:ext uri="{FF2B5EF4-FFF2-40B4-BE49-F238E27FC236}">
                    <a16:creationId xmlns:a16="http://schemas.microsoft.com/office/drawing/2014/main" id="{3B6BE2CB-B6E4-46EB-B932-EFC3C0B3E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1">
                <a:extLst>
                  <a:ext uri="{FF2B5EF4-FFF2-40B4-BE49-F238E27FC236}">
                    <a16:creationId xmlns:a16="http://schemas.microsoft.com/office/drawing/2014/main" id="{93A266A1-AF12-4399-BCC5-C6D1E39C7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2">
                <a:extLst>
                  <a:ext uri="{FF2B5EF4-FFF2-40B4-BE49-F238E27FC236}">
                    <a16:creationId xmlns:a16="http://schemas.microsoft.com/office/drawing/2014/main" id="{36D1B8B6-67B1-40ED-9D0C-D157E82D9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3">
                <a:extLst>
                  <a:ext uri="{FF2B5EF4-FFF2-40B4-BE49-F238E27FC236}">
                    <a16:creationId xmlns:a16="http://schemas.microsoft.com/office/drawing/2014/main" id="{EF8E87CF-B8BA-4211-8CE6-4180F353C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9" name="Group 56">
              <a:extLst>
                <a:ext uri="{FF2B5EF4-FFF2-40B4-BE49-F238E27FC236}">
                  <a16:creationId xmlns:a16="http://schemas.microsoft.com/office/drawing/2014/main" id="{29A22828-EE21-4249-80A8-F0CDCF6C34A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4B6BCF94-5A7C-42A9-A407-A6C0280DC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2FAE26EB-FA51-4AC0-8FF2-0B8C01163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4117ACF3-533E-47C0-8FF8-D13090BA5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8E442673-E0FD-4FBD-9358-A9BB2C970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EBDD0DDB-2BB5-494F-8E53-C17C2430C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BE6A910C-7D48-4627-A75A-B29DEAB40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F4594523-5118-4D6D-AAE0-A265CA494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803A4CFB-6223-4BBC-91F9-F867EE189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9D1C5F99-7948-40FE-B5E0-73DB0E72E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F758F48B-BAF4-472A-B6CA-B086C066D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0" name="Group 56">
              <a:extLst>
                <a:ext uri="{FF2B5EF4-FFF2-40B4-BE49-F238E27FC236}">
                  <a16:creationId xmlns:a16="http://schemas.microsoft.com/office/drawing/2014/main" id="{DCE53217-383F-4CEE-8A49-283CB44A0BA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017F9504-4D0F-4997-9672-5904EEDE3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47300AB0-C947-48D0-BFE7-BB89C2295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7E420CE7-760E-4D54-8681-26B3C67C0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4D7DFAD2-2D64-418D-B535-38D3CF6D4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3EC47BE7-11DA-45D8-A682-485B44ECD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083C4931-1D83-412F-9C26-A989F5310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716400BE-B079-4090-8ED7-1936891F0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EF6E6AC2-DD77-414F-9F82-AA583F743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BCC243D4-4EA3-45EB-93BB-9C0FC95CA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3BC2BF33-6FD3-4090-BAF0-38333639B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1" name="Group 56">
              <a:extLst>
                <a:ext uri="{FF2B5EF4-FFF2-40B4-BE49-F238E27FC236}">
                  <a16:creationId xmlns:a16="http://schemas.microsoft.com/office/drawing/2014/main" id="{19B5B17C-6960-45DC-BDDB-8B1C7C7264A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4E87165D-8D28-4164-998D-51706879A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1D0939CE-8456-4A62-A1C0-C8F990EC47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DE3E0413-7C9C-4554-876A-66C86E13A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A7587DE4-08B6-4003-AA66-BF0E40CD6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127CC113-74F3-441B-A672-7B5D44A9E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688397F8-FFEE-479D-AD2A-0EC22586F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84F420F4-6306-45B7-9994-79C6EC849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25FB00CA-8B4A-45B5-BDAA-6E062D6E9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1BBFF0E5-0967-4210-9282-FDFCA6C60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62DCCFC5-D917-42E3-8352-62D005257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2" name="Group 56">
              <a:extLst>
                <a:ext uri="{FF2B5EF4-FFF2-40B4-BE49-F238E27FC236}">
                  <a16:creationId xmlns:a16="http://schemas.microsoft.com/office/drawing/2014/main" id="{73BAFC73-6F5F-4FB7-B6A1-84866CFE4A8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97" name="Picture 14">
                <a:extLst>
                  <a:ext uri="{FF2B5EF4-FFF2-40B4-BE49-F238E27FC236}">
                    <a16:creationId xmlns:a16="http://schemas.microsoft.com/office/drawing/2014/main" id="{874C3781-4363-4A8B-BD39-B763E66FF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5">
                <a:extLst>
                  <a:ext uri="{FF2B5EF4-FFF2-40B4-BE49-F238E27FC236}">
                    <a16:creationId xmlns:a16="http://schemas.microsoft.com/office/drawing/2014/main" id="{1093552B-2240-45C9-8082-92A4F5A7A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6">
                <a:extLst>
                  <a:ext uri="{FF2B5EF4-FFF2-40B4-BE49-F238E27FC236}">
                    <a16:creationId xmlns:a16="http://schemas.microsoft.com/office/drawing/2014/main" id="{57CE92A0-5964-43D1-9057-EB78A464B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7">
                <a:extLst>
                  <a:ext uri="{FF2B5EF4-FFF2-40B4-BE49-F238E27FC236}">
                    <a16:creationId xmlns:a16="http://schemas.microsoft.com/office/drawing/2014/main" id="{789A9602-6E88-4A92-A023-022815FD2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8">
                <a:extLst>
                  <a:ext uri="{FF2B5EF4-FFF2-40B4-BE49-F238E27FC236}">
                    <a16:creationId xmlns:a16="http://schemas.microsoft.com/office/drawing/2014/main" id="{646C5A44-39C4-4155-9C47-3B56C2404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9">
                <a:extLst>
                  <a:ext uri="{FF2B5EF4-FFF2-40B4-BE49-F238E27FC236}">
                    <a16:creationId xmlns:a16="http://schemas.microsoft.com/office/drawing/2014/main" id="{91471EB1-5B6D-44F7-847C-3412D3280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0">
                <a:extLst>
                  <a:ext uri="{FF2B5EF4-FFF2-40B4-BE49-F238E27FC236}">
                    <a16:creationId xmlns:a16="http://schemas.microsoft.com/office/drawing/2014/main" id="{351CD3FE-15A4-40F5-A1CA-5EB1306992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1">
                <a:extLst>
                  <a:ext uri="{FF2B5EF4-FFF2-40B4-BE49-F238E27FC236}">
                    <a16:creationId xmlns:a16="http://schemas.microsoft.com/office/drawing/2014/main" id="{59BA20E5-5CE5-487A-902D-FE78B5E2E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2">
                <a:extLst>
                  <a:ext uri="{FF2B5EF4-FFF2-40B4-BE49-F238E27FC236}">
                    <a16:creationId xmlns:a16="http://schemas.microsoft.com/office/drawing/2014/main" id="{B542170D-5797-409E-8F27-F99CB64EC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3">
                <a:extLst>
                  <a:ext uri="{FF2B5EF4-FFF2-40B4-BE49-F238E27FC236}">
                    <a16:creationId xmlns:a16="http://schemas.microsoft.com/office/drawing/2014/main" id="{B7561485-7B60-438E-B535-947FB7B08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3" name="Group 56">
              <a:extLst>
                <a:ext uri="{FF2B5EF4-FFF2-40B4-BE49-F238E27FC236}">
                  <a16:creationId xmlns:a16="http://schemas.microsoft.com/office/drawing/2014/main" id="{E942DE8C-646D-4C5C-96C8-83C21809E54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87" name="Picture 14">
                <a:extLst>
                  <a:ext uri="{FF2B5EF4-FFF2-40B4-BE49-F238E27FC236}">
                    <a16:creationId xmlns:a16="http://schemas.microsoft.com/office/drawing/2014/main" id="{72D88C73-0E12-4272-8EF5-7FD3D194C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5">
                <a:extLst>
                  <a:ext uri="{FF2B5EF4-FFF2-40B4-BE49-F238E27FC236}">
                    <a16:creationId xmlns:a16="http://schemas.microsoft.com/office/drawing/2014/main" id="{84AC6AD3-5716-4628-865A-3C4861B4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6">
                <a:extLst>
                  <a:ext uri="{FF2B5EF4-FFF2-40B4-BE49-F238E27FC236}">
                    <a16:creationId xmlns:a16="http://schemas.microsoft.com/office/drawing/2014/main" id="{2A13E48E-E27B-4B3F-AB57-44EBCF059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7">
                <a:extLst>
                  <a:ext uri="{FF2B5EF4-FFF2-40B4-BE49-F238E27FC236}">
                    <a16:creationId xmlns:a16="http://schemas.microsoft.com/office/drawing/2014/main" id="{7AC67026-ADAC-4EDB-8F9C-A2C921D8E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8">
                <a:extLst>
                  <a:ext uri="{FF2B5EF4-FFF2-40B4-BE49-F238E27FC236}">
                    <a16:creationId xmlns:a16="http://schemas.microsoft.com/office/drawing/2014/main" id="{39284022-022F-4127-BC4C-030181FB6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9">
                <a:extLst>
                  <a:ext uri="{FF2B5EF4-FFF2-40B4-BE49-F238E27FC236}">
                    <a16:creationId xmlns:a16="http://schemas.microsoft.com/office/drawing/2014/main" id="{D0E9BE8A-26EC-4204-A8A1-7B51E0FF0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0">
                <a:extLst>
                  <a:ext uri="{FF2B5EF4-FFF2-40B4-BE49-F238E27FC236}">
                    <a16:creationId xmlns:a16="http://schemas.microsoft.com/office/drawing/2014/main" id="{9F92FB2B-F5B9-4D92-A2F9-F0E1FBA24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1">
                <a:extLst>
                  <a:ext uri="{FF2B5EF4-FFF2-40B4-BE49-F238E27FC236}">
                    <a16:creationId xmlns:a16="http://schemas.microsoft.com/office/drawing/2014/main" id="{83BED5E3-EB78-467A-A0B0-5CE7769C0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2">
                <a:extLst>
                  <a:ext uri="{FF2B5EF4-FFF2-40B4-BE49-F238E27FC236}">
                    <a16:creationId xmlns:a16="http://schemas.microsoft.com/office/drawing/2014/main" id="{67B0674C-FF73-49B6-9256-CBEC6BC6C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3">
                <a:extLst>
                  <a:ext uri="{FF2B5EF4-FFF2-40B4-BE49-F238E27FC236}">
                    <a16:creationId xmlns:a16="http://schemas.microsoft.com/office/drawing/2014/main" id="{BD636637-544E-4E72-8A4B-DD556BCA5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4" name="Group 56">
              <a:extLst>
                <a:ext uri="{FF2B5EF4-FFF2-40B4-BE49-F238E27FC236}">
                  <a16:creationId xmlns:a16="http://schemas.microsoft.com/office/drawing/2014/main" id="{E9BEB52B-99F9-4B3B-844F-1EDEBF5307C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77" name="Picture 14">
                <a:extLst>
                  <a:ext uri="{FF2B5EF4-FFF2-40B4-BE49-F238E27FC236}">
                    <a16:creationId xmlns:a16="http://schemas.microsoft.com/office/drawing/2014/main" id="{F3FD7351-1EDD-4828-A292-2EDB11754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5">
                <a:extLst>
                  <a:ext uri="{FF2B5EF4-FFF2-40B4-BE49-F238E27FC236}">
                    <a16:creationId xmlns:a16="http://schemas.microsoft.com/office/drawing/2014/main" id="{8418DFCD-1E8F-4408-B558-22586F531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6">
                <a:extLst>
                  <a:ext uri="{FF2B5EF4-FFF2-40B4-BE49-F238E27FC236}">
                    <a16:creationId xmlns:a16="http://schemas.microsoft.com/office/drawing/2014/main" id="{EE4FA786-8F38-4FFA-B99E-D0DAADC1B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7">
                <a:extLst>
                  <a:ext uri="{FF2B5EF4-FFF2-40B4-BE49-F238E27FC236}">
                    <a16:creationId xmlns:a16="http://schemas.microsoft.com/office/drawing/2014/main" id="{F32430E0-2B5C-4A70-89CE-5B8B962B9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8">
                <a:extLst>
                  <a:ext uri="{FF2B5EF4-FFF2-40B4-BE49-F238E27FC236}">
                    <a16:creationId xmlns:a16="http://schemas.microsoft.com/office/drawing/2014/main" id="{E6002A68-D9B4-412B-A3D5-9A0C5F4E4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9">
                <a:extLst>
                  <a:ext uri="{FF2B5EF4-FFF2-40B4-BE49-F238E27FC236}">
                    <a16:creationId xmlns:a16="http://schemas.microsoft.com/office/drawing/2014/main" id="{91244DA6-EE4D-4BFD-9B54-4CA4D85A6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0">
                <a:extLst>
                  <a:ext uri="{FF2B5EF4-FFF2-40B4-BE49-F238E27FC236}">
                    <a16:creationId xmlns:a16="http://schemas.microsoft.com/office/drawing/2014/main" id="{6E68E588-FDA6-4D6B-9467-1BFE9B4DC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1">
                <a:extLst>
                  <a:ext uri="{FF2B5EF4-FFF2-40B4-BE49-F238E27FC236}">
                    <a16:creationId xmlns:a16="http://schemas.microsoft.com/office/drawing/2014/main" id="{2B84A426-EDE2-4D78-9F8D-12CFF802E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2">
                <a:extLst>
                  <a:ext uri="{FF2B5EF4-FFF2-40B4-BE49-F238E27FC236}">
                    <a16:creationId xmlns:a16="http://schemas.microsoft.com/office/drawing/2014/main" id="{79C12166-E8A3-40DF-9CAC-97DA1B05E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3">
                <a:extLst>
                  <a:ext uri="{FF2B5EF4-FFF2-40B4-BE49-F238E27FC236}">
                    <a16:creationId xmlns:a16="http://schemas.microsoft.com/office/drawing/2014/main" id="{0C994E3B-80A1-4018-A159-CE014CE2C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5" name="Group 56">
              <a:extLst>
                <a:ext uri="{FF2B5EF4-FFF2-40B4-BE49-F238E27FC236}">
                  <a16:creationId xmlns:a16="http://schemas.microsoft.com/office/drawing/2014/main" id="{C02CB012-1460-4A3C-BD2A-D694C935999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67" name="Picture 14">
                <a:extLst>
                  <a:ext uri="{FF2B5EF4-FFF2-40B4-BE49-F238E27FC236}">
                    <a16:creationId xmlns:a16="http://schemas.microsoft.com/office/drawing/2014/main" id="{F42DB56A-D256-4ACC-96BC-B8BD705C4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5">
                <a:extLst>
                  <a:ext uri="{FF2B5EF4-FFF2-40B4-BE49-F238E27FC236}">
                    <a16:creationId xmlns:a16="http://schemas.microsoft.com/office/drawing/2014/main" id="{AC2BC6CF-D384-49A3-AA85-51D5B506E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6">
                <a:extLst>
                  <a:ext uri="{FF2B5EF4-FFF2-40B4-BE49-F238E27FC236}">
                    <a16:creationId xmlns:a16="http://schemas.microsoft.com/office/drawing/2014/main" id="{D2372280-E6F2-4BCE-B67D-D2B454F5B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7">
                <a:extLst>
                  <a:ext uri="{FF2B5EF4-FFF2-40B4-BE49-F238E27FC236}">
                    <a16:creationId xmlns:a16="http://schemas.microsoft.com/office/drawing/2014/main" id="{B58599E1-A315-41B1-B93C-07AE2470D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8">
                <a:extLst>
                  <a:ext uri="{FF2B5EF4-FFF2-40B4-BE49-F238E27FC236}">
                    <a16:creationId xmlns:a16="http://schemas.microsoft.com/office/drawing/2014/main" id="{8E3617E7-CBB5-40B6-B0BB-FFC0C5C62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9">
                <a:extLst>
                  <a:ext uri="{FF2B5EF4-FFF2-40B4-BE49-F238E27FC236}">
                    <a16:creationId xmlns:a16="http://schemas.microsoft.com/office/drawing/2014/main" id="{3A6C60B3-1C2B-40C2-84A9-DD1944EB9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0">
                <a:extLst>
                  <a:ext uri="{FF2B5EF4-FFF2-40B4-BE49-F238E27FC236}">
                    <a16:creationId xmlns:a16="http://schemas.microsoft.com/office/drawing/2014/main" id="{37914708-F2B6-4C38-A00D-CF74D3635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1">
                <a:extLst>
                  <a:ext uri="{FF2B5EF4-FFF2-40B4-BE49-F238E27FC236}">
                    <a16:creationId xmlns:a16="http://schemas.microsoft.com/office/drawing/2014/main" id="{368B62F7-58BE-4708-A009-3C23CDAD1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2">
                <a:extLst>
                  <a:ext uri="{FF2B5EF4-FFF2-40B4-BE49-F238E27FC236}">
                    <a16:creationId xmlns:a16="http://schemas.microsoft.com/office/drawing/2014/main" id="{DBFF92E5-7D02-49B2-84C1-F895562E3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3">
                <a:extLst>
                  <a:ext uri="{FF2B5EF4-FFF2-40B4-BE49-F238E27FC236}">
                    <a16:creationId xmlns:a16="http://schemas.microsoft.com/office/drawing/2014/main" id="{8F261F85-EDE1-4514-B7D9-6A1F8BDBC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56" name="Group 56">
              <a:extLst>
                <a:ext uri="{FF2B5EF4-FFF2-40B4-BE49-F238E27FC236}">
                  <a16:creationId xmlns:a16="http://schemas.microsoft.com/office/drawing/2014/main" id="{45879C46-B903-4831-BD19-E7A5644B801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57" name="Picture 14">
                <a:extLst>
                  <a:ext uri="{FF2B5EF4-FFF2-40B4-BE49-F238E27FC236}">
                    <a16:creationId xmlns:a16="http://schemas.microsoft.com/office/drawing/2014/main" id="{F17DDC0B-2937-43E0-8DB3-23BD2EF4C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5">
                <a:extLst>
                  <a:ext uri="{FF2B5EF4-FFF2-40B4-BE49-F238E27FC236}">
                    <a16:creationId xmlns:a16="http://schemas.microsoft.com/office/drawing/2014/main" id="{1B0A9454-A283-4DC8-8701-B70A0A1D3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6">
                <a:extLst>
                  <a:ext uri="{FF2B5EF4-FFF2-40B4-BE49-F238E27FC236}">
                    <a16:creationId xmlns:a16="http://schemas.microsoft.com/office/drawing/2014/main" id="{4302C03C-CABC-4EF9-9724-957D2D357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7">
                <a:extLst>
                  <a:ext uri="{FF2B5EF4-FFF2-40B4-BE49-F238E27FC236}">
                    <a16:creationId xmlns:a16="http://schemas.microsoft.com/office/drawing/2014/main" id="{00394FD1-A9B0-4EE6-A308-B6B43055C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8">
                <a:extLst>
                  <a:ext uri="{FF2B5EF4-FFF2-40B4-BE49-F238E27FC236}">
                    <a16:creationId xmlns:a16="http://schemas.microsoft.com/office/drawing/2014/main" id="{791A0B4C-3683-423B-AD7C-388C9BE3A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9">
                <a:extLst>
                  <a:ext uri="{FF2B5EF4-FFF2-40B4-BE49-F238E27FC236}">
                    <a16:creationId xmlns:a16="http://schemas.microsoft.com/office/drawing/2014/main" id="{2E72BCDA-0714-47B9-BB8C-1A82DA19C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0">
                <a:extLst>
                  <a:ext uri="{FF2B5EF4-FFF2-40B4-BE49-F238E27FC236}">
                    <a16:creationId xmlns:a16="http://schemas.microsoft.com/office/drawing/2014/main" id="{AF57DF88-1751-430D-820C-84ED0E139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1">
                <a:extLst>
                  <a:ext uri="{FF2B5EF4-FFF2-40B4-BE49-F238E27FC236}">
                    <a16:creationId xmlns:a16="http://schemas.microsoft.com/office/drawing/2014/main" id="{D2D3B10E-001D-4ED2-A7D1-116F74E93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2">
                <a:extLst>
                  <a:ext uri="{FF2B5EF4-FFF2-40B4-BE49-F238E27FC236}">
                    <a16:creationId xmlns:a16="http://schemas.microsoft.com/office/drawing/2014/main" id="{09621D83-EC3F-45A1-92F9-596631EB4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3">
                <a:extLst>
                  <a:ext uri="{FF2B5EF4-FFF2-40B4-BE49-F238E27FC236}">
                    <a16:creationId xmlns:a16="http://schemas.microsoft.com/office/drawing/2014/main" id="{33176845-D22A-4F0A-AB01-9681F787D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69EB6CB0-8FC2-47F1-BE26-2B65B9AD154B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58" name="Group 56">
              <a:extLst>
                <a:ext uri="{FF2B5EF4-FFF2-40B4-BE49-F238E27FC236}">
                  <a16:creationId xmlns:a16="http://schemas.microsoft.com/office/drawing/2014/main" id="{B3174A63-6506-463F-933B-854DEA49AE5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DE42E743-33A5-4DB3-9C2A-30538535A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70FB6478-574B-4DCA-80E0-CE61F191E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BC21224F-C8BB-4FC9-A8CB-425CC18EC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57DBE1CB-FBAF-476A-BB99-BE28A852F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95E8EF41-93B7-4A88-9F59-8E3E6989C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827D473C-A9DE-43A1-B487-4ADF160D8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0E46663F-2D68-4329-8D03-550339496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C58942A3-B98B-47D4-94EF-D9CF49C25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2FDD1D6E-19D0-4CED-9C67-0B5B07F47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EC3ADDDA-F139-4698-B940-42FBA918D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9" name="Group 56">
              <a:extLst>
                <a:ext uri="{FF2B5EF4-FFF2-40B4-BE49-F238E27FC236}">
                  <a16:creationId xmlns:a16="http://schemas.microsoft.com/office/drawing/2014/main" id="{C2FC7AC4-E24D-4AF3-A8A8-D15F3B9772A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48" name="Picture 14">
                <a:extLst>
                  <a:ext uri="{FF2B5EF4-FFF2-40B4-BE49-F238E27FC236}">
                    <a16:creationId xmlns:a16="http://schemas.microsoft.com/office/drawing/2014/main" id="{8FAE9EE1-0D1F-4633-A15D-9FFABE61E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5">
                <a:extLst>
                  <a:ext uri="{FF2B5EF4-FFF2-40B4-BE49-F238E27FC236}">
                    <a16:creationId xmlns:a16="http://schemas.microsoft.com/office/drawing/2014/main" id="{04261F73-27DC-41E0-B2BE-A1F3FB275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6">
                <a:extLst>
                  <a:ext uri="{FF2B5EF4-FFF2-40B4-BE49-F238E27FC236}">
                    <a16:creationId xmlns:a16="http://schemas.microsoft.com/office/drawing/2014/main" id="{AD6B3ED6-2ABC-43AA-B0F3-FEEEF649C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7">
                <a:extLst>
                  <a:ext uri="{FF2B5EF4-FFF2-40B4-BE49-F238E27FC236}">
                    <a16:creationId xmlns:a16="http://schemas.microsoft.com/office/drawing/2014/main" id="{14ADAFEA-3DEC-48DC-AC52-5D8FF2A64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8">
                <a:extLst>
                  <a:ext uri="{FF2B5EF4-FFF2-40B4-BE49-F238E27FC236}">
                    <a16:creationId xmlns:a16="http://schemas.microsoft.com/office/drawing/2014/main" id="{062A900D-FC22-466A-8477-EDF356940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9">
                <a:extLst>
                  <a:ext uri="{FF2B5EF4-FFF2-40B4-BE49-F238E27FC236}">
                    <a16:creationId xmlns:a16="http://schemas.microsoft.com/office/drawing/2014/main" id="{95C60D37-A5D5-498B-B425-AB7E10D98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0">
                <a:extLst>
                  <a:ext uri="{FF2B5EF4-FFF2-40B4-BE49-F238E27FC236}">
                    <a16:creationId xmlns:a16="http://schemas.microsoft.com/office/drawing/2014/main" id="{8E606921-D9F3-4EE2-A5CD-26F3E23F5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1">
                <a:extLst>
                  <a:ext uri="{FF2B5EF4-FFF2-40B4-BE49-F238E27FC236}">
                    <a16:creationId xmlns:a16="http://schemas.microsoft.com/office/drawing/2014/main" id="{8142D09E-C7BB-43B5-8BEC-31F04BA98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2">
                <a:extLst>
                  <a:ext uri="{FF2B5EF4-FFF2-40B4-BE49-F238E27FC236}">
                    <a16:creationId xmlns:a16="http://schemas.microsoft.com/office/drawing/2014/main" id="{6F761FFF-F8E6-4F10-A75F-29B877A87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3">
                <a:extLst>
                  <a:ext uri="{FF2B5EF4-FFF2-40B4-BE49-F238E27FC236}">
                    <a16:creationId xmlns:a16="http://schemas.microsoft.com/office/drawing/2014/main" id="{55AC21B9-DCE0-4FCF-8234-6B68C7BF3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0" name="Group 56">
              <a:extLst>
                <a:ext uri="{FF2B5EF4-FFF2-40B4-BE49-F238E27FC236}">
                  <a16:creationId xmlns:a16="http://schemas.microsoft.com/office/drawing/2014/main" id="{F12031EC-1D6B-4C57-8B93-1530F3AB464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38" name="Picture 14">
                <a:extLst>
                  <a:ext uri="{FF2B5EF4-FFF2-40B4-BE49-F238E27FC236}">
                    <a16:creationId xmlns:a16="http://schemas.microsoft.com/office/drawing/2014/main" id="{3850676E-6C46-4D12-8620-01D88DB85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5">
                <a:extLst>
                  <a:ext uri="{FF2B5EF4-FFF2-40B4-BE49-F238E27FC236}">
                    <a16:creationId xmlns:a16="http://schemas.microsoft.com/office/drawing/2014/main" id="{12BC9BFC-BA1F-49F2-8653-E45717F90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6">
                <a:extLst>
                  <a:ext uri="{FF2B5EF4-FFF2-40B4-BE49-F238E27FC236}">
                    <a16:creationId xmlns:a16="http://schemas.microsoft.com/office/drawing/2014/main" id="{563C0B7F-A644-4018-AC22-6AF60F724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7">
                <a:extLst>
                  <a:ext uri="{FF2B5EF4-FFF2-40B4-BE49-F238E27FC236}">
                    <a16:creationId xmlns:a16="http://schemas.microsoft.com/office/drawing/2014/main" id="{BD0771A1-F46C-41C7-8B3B-BEB9F1BFD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8">
                <a:extLst>
                  <a:ext uri="{FF2B5EF4-FFF2-40B4-BE49-F238E27FC236}">
                    <a16:creationId xmlns:a16="http://schemas.microsoft.com/office/drawing/2014/main" id="{A6C24FCD-5EF4-4F4C-B086-85C1D9FD9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9">
                <a:extLst>
                  <a:ext uri="{FF2B5EF4-FFF2-40B4-BE49-F238E27FC236}">
                    <a16:creationId xmlns:a16="http://schemas.microsoft.com/office/drawing/2014/main" id="{FC3B0ED6-E9DE-420D-9583-7B3D359AD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0">
                <a:extLst>
                  <a:ext uri="{FF2B5EF4-FFF2-40B4-BE49-F238E27FC236}">
                    <a16:creationId xmlns:a16="http://schemas.microsoft.com/office/drawing/2014/main" id="{890C6E0B-93DA-49B1-BFE8-C864D542D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1">
                <a:extLst>
                  <a:ext uri="{FF2B5EF4-FFF2-40B4-BE49-F238E27FC236}">
                    <a16:creationId xmlns:a16="http://schemas.microsoft.com/office/drawing/2014/main" id="{63AD3D85-14BC-493A-9891-2823DE75E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2">
                <a:extLst>
                  <a:ext uri="{FF2B5EF4-FFF2-40B4-BE49-F238E27FC236}">
                    <a16:creationId xmlns:a16="http://schemas.microsoft.com/office/drawing/2014/main" id="{DCB7B842-6B1A-4889-B7F2-5C5FBF1B7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3">
                <a:extLst>
                  <a:ext uri="{FF2B5EF4-FFF2-40B4-BE49-F238E27FC236}">
                    <a16:creationId xmlns:a16="http://schemas.microsoft.com/office/drawing/2014/main" id="{9C06F162-9179-4F22-B46D-5D09FD31F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1" name="Group 56">
              <a:extLst>
                <a:ext uri="{FF2B5EF4-FFF2-40B4-BE49-F238E27FC236}">
                  <a16:creationId xmlns:a16="http://schemas.microsoft.com/office/drawing/2014/main" id="{C099CEB6-83D3-40E2-9C63-C89C73DE0DC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E2573132-95E7-4738-B51E-3AE813ED6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D19DB9A9-6D93-4286-A1CB-706435C61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E911035F-D7AF-4289-B32F-42C6313C0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10A34A5C-31BE-4EFA-B3DF-80D1637C8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FCAA67A2-5010-4E01-A568-E023083AF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88C62B97-3E9B-478B-B6EF-2E4C11257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CF572172-9575-4EA3-BA1E-FA906CC70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67CE588B-1EEF-4092-A06D-FFCA4AEC8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07C6714B-9A39-4A93-BACA-66E7BF444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204E82B1-5BEF-4B66-AE72-9CD2F984C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2" name="Group 56">
              <a:extLst>
                <a:ext uri="{FF2B5EF4-FFF2-40B4-BE49-F238E27FC236}">
                  <a16:creationId xmlns:a16="http://schemas.microsoft.com/office/drawing/2014/main" id="{346DA555-8240-4119-BF29-9CFAA34A9D8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3D367ED0-684F-4D6B-B94F-08D18892E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A621971D-4E7C-4340-A2DA-A33E80636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1E03B1BD-A4D1-41F0-B0E9-C6CB75292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075738CA-3CBF-4C25-A536-0FCA2E4AC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D2B43FBB-5B37-4A36-BF18-25A4E553B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955D9501-91A2-4375-914F-0267F7C8E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012EE384-9A26-4086-92B7-5AABBCA32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5345FAA8-51FE-4FA0-8848-57310F551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D0CF4050-764E-452A-9C58-0A5EF446F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19E654C4-27AC-4605-B6D3-FF30023BD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3" name="Group 56">
              <a:extLst>
                <a:ext uri="{FF2B5EF4-FFF2-40B4-BE49-F238E27FC236}">
                  <a16:creationId xmlns:a16="http://schemas.microsoft.com/office/drawing/2014/main" id="{C8191864-795A-4A5F-9DF9-C9CA912E1F3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08" name="Picture 14">
                <a:extLst>
                  <a:ext uri="{FF2B5EF4-FFF2-40B4-BE49-F238E27FC236}">
                    <a16:creationId xmlns:a16="http://schemas.microsoft.com/office/drawing/2014/main" id="{90E924E3-EEB2-4D7A-B39C-6117D8BDF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5">
                <a:extLst>
                  <a:ext uri="{FF2B5EF4-FFF2-40B4-BE49-F238E27FC236}">
                    <a16:creationId xmlns:a16="http://schemas.microsoft.com/office/drawing/2014/main" id="{B86A8C2A-0CEC-4C6B-AD71-4158D871A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6">
                <a:extLst>
                  <a:ext uri="{FF2B5EF4-FFF2-40B4-BE49-F238E27FC236}">
                    <a16:creationId xmlns:a16="http://schemas.microsoft.com/office/drawing/2014/main" id="{604D76D5-EF4C-4FB9-B0C6-1D4E0AAE8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7">
                <a:extLst>
                  <a:ext uri="{FF2B5EF4-FFF2-40B4-BE49-F238E27FC236}">
                    <a16:creationId xmlns:a16="http://schemas.microsoft.com/office/drawing/2014/main" id="{40D4DB04-CCA8-44B5-B717-FE9150019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8">
                <a:extLst>
                  <a:ext uri="{FF2B5EF4-FFF2-40B4-BE49-F238E27FC236}">
                    <a16:creationId xmlns:a16="http://schemas.microsoft.com/office/drawing/2014/main" id="{BB458153-8784-4791-A56D-DF6BE970C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9">
                <a:extLst>
                  <a:ext uri="{FF2B5EF4-FFF2-40B4-BE49-F238E27FC236}">
                    <a16:creationId xmlns:a16="http://schemas.microsoft.com/office/drawing/2014/main" id="{3E479424-F152-4328-8D15-751A8A4DA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0">
                <a:extLst>
                  <a:ext uri="{FF2B5EF4-FFF2-40B4-BE49-F238E27FC236}">
                    <a16:creationId xmlns:a16="http://schemas.microsoft.com/office/drawing/2014/main" id="{F360D05D-F918-45E3-94E8-144701223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1">
                <a:extLst>
                  <a:ext uri="{FF2B5EF4-FFF2-40B4-BE49-F238E27FC236}">
                    <a16:creationId xmlns:a16="http://schemas.microsoft.com/office/drawing/2014/main" id="{CABC948F-69EA-43CD-8157-25D081E84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2">
                <a:extLst>
                  <a:ext uri="{FF2B5EF4-FFF2-40B4-BE49-F238E27FC236}">
                    <a16:creationId xmlns:a16="http://schemas.microsoft.com/office/drawing/2014/main" id="{6D65DCE0-5039-4F3E-BD7C-D735FF91E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3">
                <a:extLst>
                  <a:ext uri="{FF2B5EF4-FFF2-40B4-BE49-F238E27FC236}">
                    <a16:creationId xmlns:a16="http://schemas.microsoft.com/office/drawing/2014/main" id="{07BA8719-629E-4A25-9475-2D490EF6B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4" name="Group 56">
              <a:extLst>
                <a:ext uri="{FF2B5EF4-FFF2-40B4-BE49-F238E27FC236}">
                  <a16:creationId xmlns:a16="http://schemas.microsoft.com/office/drawing/2014/main" id="{3E1EB043-081C-43A3-AEA2-6F6BC0000FA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98" name="Picture 14">
                <a:extLst>
                  <a:ext uri="{FF2B5EF4-FFF2-40B4-BE49-F238E27FC236}">
                    <a16:creationId xmlns:a16="http://schemas.microsoft.com/office/drawing/2014/main" id="{75DDECC7-ABB2-4FDB-A4C9-6B1F5E883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5">
                <a:extLst>
                  <a:ext uri="{FF2B5EF4-FFF2-40B4-BE49-F238E27FC236}">
                    <a16:creationId xmlns:a16="http://schemas.microsoft.com/office/drawing/2014/main" id="{DB4AB5FC-C6E3-4E2F-AFE8-F76B2B7A4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6">
                <a:extLst>
                  <a:ext uri="{FF2B5EF4-FFF2-40B4-BE49-F238E27FC236}">
                    <a16:creationId xmlns:a16="http://schemas.microsoft.com/office/drawing/2014/main" id="{D5FABA57-01DC-46FB-855F-A0F1B3642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7">
                <a:extLst>
                  <a:ext uri="{FF2B5EF4-FFF2-40B4-BE49-F238E27FC236}">
                    <a16:creationId xmlns:a16="http://schemas.microsoft.com/office/drawing/2014/main" id="{233F5E66-CFC0-4509-B2CB-C56D01C1D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8">
                <a:extLst>
                  <a:ext uri="{FF2B5EF4-FFF2-40B4-BE49-F238E27FC236}">
                    <a16:creationId xmlns:a16="http://schemas.microsoft.com/office/drawing/2014/main" id="{D69FFFE5-0493-4858-A1AF-203B38174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9">
                <a:extLst>
                  <a:ext uri="{FF2B5EF4-FFF2-40B4-BE49-F238E27FC236}">
                    <a16:creationId xmlns:a16="http://schemas.microsoft.com/office/drawing/2014/main" id="{29C11E57-89F8-46E8-9078-0773C256D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0">
                <a:extLst>
                  <a:ext uri="{FF2B5EF4-FFF2-40B4-BE49-F238E27FC236}">
                    <a16:creationId xmlns:a16="http://schemas.microsoft.com/office/drawing/2014/main" id="{B76DBBB2-A5B3-452A-8A44-177DB9752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1">
                <a:extLst>
                  <a:ext uri="{FF2B5EF4-FFF2-40B4-BE49-F238E27FC236}">
                    <a16:creationId xmlns:a16="http://schemas.microsoft.com/office/drawing/2014/main" id="{5224B9A2-E2D8-4D47-8F2B-400652307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2">
                <a:extLst>
                  <a:ext uri="{FF2B5EF4-FFF2-40B4-BE49-F238E27FC236}">
                    <a16:creationId xmlns:a16="http://schemas.microsoft.com/office/drawing/2014/main" id="{2CEBA653-F9C7-4951-ACFA-D95244BCF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3">
                <a:extLst>
                  <a:ext uri="{FF2B5EF4-FFF2-40B4-BE49-F238E27FC236}">
                    <a16:creationId xmlns:a16="http://schemas.microsoft.com/office/drawing/2014/main" id="{B5783BD3-F62C-4C4F-8989-5CFED5614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5" name="Group 56">
              <a:extLst>
                <a:ext uri="{FF2B5EF4-FFF2-40B4-BE49-F238E27FC236}">
                  <a16:creationId xmlns:a16="http://schemas.microsoft.com/office/drawing/2014/main" id="{8065E987-FFEB-4A7C-AD5C-034E0C974A3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88" name="Picture 14">
                <a:extLst>
                  <a:ext uri="{FF2B5EF4-FFF2-40B4-BE49-F238E27FC236}">
                    <a16:creationId xmlns:a16="http://schemas.microsoft.com/office/drawing/2014/main" id="{6B42E430-CCDB-42B0-945C-8A359BABCF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5">
                <a:extLst>
                  <a:ext uri="{FF2B5EF4-FFF2-40B4-BE49-F238E27FC236}">
                    <a16:creationId xmlns:a16="http://schemas.microsoft.com/office/drawing/2014/main" id="{21092919-66F0-4FB8-9D07-4501432DA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6">
                <a:extLst>
                  <a:ext uri="{FF2B5EF4-FFF2-40B4-BE49-F238E27FC236}">
                    <a16:creationId xmlns:a16="http://schemas.microsoft.com/office/drawing/2014/main" id="{FFBB2653-18EF-4BA2-9E7B-227E89636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7">
                <a:extLst>
                  <a:ext uri="{FF2B5EF4-FFF2-40B4-BE49-F238E27FC236}">
                    <a16:creationId xmlns:a16="http://schemas.microsoft.com/office/drawing/2014/main" id="{63BB31C0-D973-4785-A591-761E7EC8D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8">
                <a:extLst>
                  <a:ext uri="{FF2B5EF4-FFF2-40B4-BE49-F238E27FC236}">
                    <a16:creationId xmlns:a16="http://schemas.microsoft.com/office/drawing/2014/main" id="{271D6B53-4E92-4649-BC92-406250F82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9">
                <a:extLst>
                  <a:ext uri="{FF2B5EF4-FFF2-40B4-BE49-F238E27FC236}">
                    <a16:creationId xmlns:a16="http://schemas.microsoft.com/office/drawing/2014/main" id="{E7B782E2-3A96-4A0D-A9ED-F94854C7C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0">
                <a:extLst>
                  <a:ext uri="{FF2B5EF4-FFF2-40B4-BE49-F238E27FC236}">
                    <a16:creationId xmlns:a16="http://schemas.microsoft.com/office/drawing/2014/main" id="{26D013F4-6F93-4DB7-BD28-711619D62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1">
                <a:extLst>
                  <a:ext uri="{FF2B5EF4-FFF2-40B4-BE49-F238E27FC236}">
                    <a16:creationId xmlns:a16="http://schemas.microsoft.com/office/drawing/2014/main" id="{D6AE6418-8042-437D-BAAD-F22C2F436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2">
                <a:extLst>
                  <a:ext uri="{FF2B5EF4-FFF2-40B4-BE49-F238E27FC236}">
                    <a16:creationId xmlns:a16="http://schemas.microsoft.com/office/drawing/2014/main" id="{DE17767D-31C6-4888-832C-BEACA717B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3">
                <a:extLst>
                  <a:ext uri="{FF2B5EF4-FFF2-40B4-BE49-F238E27FC236}">
                    <a16:creationId xmlns:a16="http://schemas.microsoft.com/office/drawing/2014/main" id="{A0F618AD-582A-4E9A-B59A-5CE10B37B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6" name="Group 56">
              <a:extLst>
                <a:ext uri="{FF2B5EF4-FFF2-40B4-BE49-F238E27FC236}">
                  <a16:creationId xmlns:a16="http://schemas.microsoft.com/office/drawing/2014/main" id="{1B8EF7A1-7A9A-4474-AAB8-5A97AFB7951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78" name="Picture 14">
                <a:extLst>
                  <a:ext uri="{FF2B5EF4-FFF2-40B4-BE49-F238E27FC236}">
                    <a16:creationId xmlns:a16="http://schemas.microsoft.com/office/drawing/2014/main" id="{AB22E0D7-3005-4AC8-BC5E-DC20B8A32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5">
                <a:extLst>
                  <a:ext uri="{FF2B5EF4-FFF2-40B4-BE49-F238E27FC236}">
                    <a16:creationId xmlns:a16="http://schemas.microsoft.com/office/drawing/2014/main" id="{9994FE4E-7682-4633-9B75-C2E19E971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6">
                <a:extLst>
                  <a:ext uri="{FF2B5EF4-FFF2-40B4-BE49-F238E27FC236}">
                    <a16:creationId xmlns:a16="http://schemas.microsoft.com/office/drawing/2014/main" id="{00E52696-B000-4BDE-9F8E-28983813D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7">
                <a:extLst>
                  <a:ext uri="{FF2B5EF4-FFF2-40B4-BE49-F238E27FC236}">
                    <a16:creationId xmlns:a16="http://schemas.microsoft.com/office/drawing/2014/main" id="{21255DB2-8C02-4915-A364-47F904E15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8">
                <a:extLst>
                  <a:ext uri="{FF2B5EF4-FFF2-40B4-BE49-F238E27FC236}">
                    <a16:creationId xmlns:a16="http://schemas.microsoft.com/office/drawing/2014/main" id="{B4CE0A6A-E799-4557-A9F9-8B56260C3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9">
                <a:extLst>
                  <a:ext uri="{FF2B5EF4-FFF2-40B4-BE49-F238E27FC236}">
                    <a16:creationId xmlns:a16="http://schemas.microsoft.com/office/drawing/2014/main" id="{F2629A88-82C5-4617-A833-46B9D6490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0">
                <a:extLst>
                  <a:ext uri="{FF2B5EF4-FFF2-40B4-BE49-F238E27FC236}">
                    <a16:creationId xmlns:a16="http://schemas.microsoft.com/office/drawing/2014/main" id="{DCFEB3FC-A9A6-453F-88AF-3F6BA9335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1">
                <a:extLst>
                  <a:ext uri="{FF2B5EF4-FFF2-40B4-BE49-F238E27FC236}">
                    <a16:creationId xmlns:a16="http://schemas.microsoft.com/office/drawing/2014/main" id="{5D91241B-8D22-4164-B892-120CE72EE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2">
                <a:extLst>
                  <a:ext uri="{FF2B5EF4-FFF2-40B4-BE49-F238E27FC236}">
                    <a16:creationId xmlns:a16="http://schemas.microsoft.com/office/drawing/2014/main" id="{6B02AEC9-9BAA-43CC-804D-31400D281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3">
                <a:extLst>
                  <a:ext uri="{FF2B5EF4-FFF2-40B4-BE49-F238E27FC236}">
                    <a16:creationId xmlns:a16="http://schemas.microsoft.com/office/drawing/2014/main" id="{7F82C9B6-1D3C-495F-86D7-8DCE89099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67" name="Group 56">
              <a:extLst>
                <a:ext uri="{FF2B5EF4-FFF2-40B4-BE49-F238E27FC236}">
                  <a16:creationId xmlns:a16="http://schemas.microsoft.com/office/drawing/2014/main" id="{222A1713-66B1-4948-8969-68D08AB0F79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68" name="Picture 14">
                <a:extLst>
                  <a:ext uri="{FF2B5EF4-FFF2-40B4-BE49-F238E27FC236}">
                    <a16:creationId xmlns:a16="http://schemas.microsoft.com/office/drawing/2014/main" id="{37E8DDE1-05DA-48E5-93F2-2B381BF3B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5">
                <a:extLst>
                  <a:ext uri="{FF2B5EF4-FFF2-40B4-BE49-F238E27FC236}">
                    <a16:creationId xmlns:a16="http://schemas.microsoft.com/office/drawing/2014/main" id="{BC368F34-8697-4B66-9339-94F1A98E7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6">
                <a:extLst>
                  <a:ext uri="{FF2B5EF4-FFF2-40B4-BE49-F238E27FC236}">
                    <a16:creationId xmlns:a16="http://schemas.microsoft.com/office/drawing/2014/main" id="{0C5B1566-7D70-4B4E-9D7B-6AFAA4BE6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7">
                <a:extLst>
                  <a:ext uri="{FF2B5EF4-FFF2-40B4-BE49-F238E27FC236}">
                    <a16:creationId xmlns:a16="http://schemas.microsoft.com/office/drawing/2014/main" id="{8F61A287-85D4-485A-8675-3CA069A4E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8">
                <a:extLst>
                  <a:ext uri="{FF2B5EF4-FFF2-40B4-BE49-F238E27FC236}">
                    <a16:creationId xmlns:a16="http://schemas.microsoft.com/office/drawing/2014/main" id="{0974E983-AFB5-4A60-A0B0-617CB9EAA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9">
                <a:extLst>
                  <a:ext uri="{FF2B5EF4-FFF2-40B4-BE49-F238E27FC236}">
                    <a16:creationId xmlns:a16="http://schemas.microsoft.com/office/drawing/2014/main" id="{D391B5D5-C822-4BCF-A6A4-17D92A50F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0">
                <a:extLst>
                  <a:ext uri="{FF2B5EF4-FFF2-40B4-BE49-F238E27FC236}">
                    <a16:creationId xmlns:a16="http://schemas.microsoft.com/office/drawing/2014/main" id="{FC33469F-ABE6-4764-AA6B-B2BC60A68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1">
                <a:extLst>
                  <a:ext uri="{FF2B5EF4-FFF2-40B4-BE49-F238E27FC236}">
                    <a16:creationId xmlns:a16="http://schemas.microsoft.com/office/drawing/2014/main" id="{FB6E8136-A84A-4DC6-A142-499295A07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2">
                <a:extLst>
                  <a:ext uri="{FF2B5EF4-FFF2-40B4-BE49-F238E27FC236}">
                    <a16:creationId xmlns:a16="http://schemas.microsoft.com/office/drawing/2014/main" id="{5F3950A7-B452-4BF4-A379-B25C829AF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3">
                <a:extLst>
                  <a:ext uri="{FF2B5EF4-FFF2-40B4-BE49-F238E27FC236}">
                    <a16:creationId xmlns:a16="http://schemas.microsoft.com/office/drawing/2014/main" id="{37DB5BAF-F0A2-4464-A764-36E8A08C9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98D2B001-AAEA-4777-AF7F-79B47650B5B4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BE5E236E-F831-4DA6-B6D7-8A770D0CC22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A069AF48-4546-416D-9526-AF7A5E537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B97FC5E4-5180-41A6-B637-F136F5A7A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E275C572-BD36-4BEB-9BEF-039B34387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AF375CA4-E22C-4536-8A7C-BC455078E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9A389FC0-022E-4305-B9AF-FB74FC417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0ECCF387-E98C-4754-B133-D4D80F2E4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E05FEF3F-1114-4C13-A18E-8E4791F59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14DD2D7A-9C41-4378-BE23-B5FFDAE7CD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8E2C72F0-2101-430E-AB2E-CB84111D6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12A389AD-EA03-42F3-A9D9-B4F6BAD83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F15F5C4A-CE71-4E36-901D-9C980222748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B792AB10-3C9A-4355-BAEE-ED05B5672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38D63F82-A2BD-4B53-8C3A-F3DE169C6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72AF17FD-5A0C-4F33-AB4D-585623494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DB6AD49D-3147-4BFC-94D8-B0A760FC5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22F820BC-DA2C-4C94-B1FD-6C2DC0C59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5F7AE5C4-600C-4C28-8051-C73ABF621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7AB3A6B6-916D-4263-A85F-9E410AAA8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EB2794F0-0639-49AE-B36E-54B577DD0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43B09E24-62FC-421D-AE4C-0114BE10B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654C5D7C-0914-4814-ABC3-FFFA68DC0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1" name="Group 56">
              <a:extLst>
                <a:ext uri="{FF2B5EF4-FFF2-40B4-BE49-F238E27FC236}">
                  <a16:creationId xmlns:a16="http://schemas.microsoft.com/office/drawing/2014/main" id="{898244A6-22EF-4CE6-AA65-7E868E7FD6B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38374891-1CA1-4517-9A78-5709FE1EF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C1B5825F-FC1B-4B25-B46B-68BFD6A35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64640D94-D4C5-49F5-84D8-9E3CC028E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78A6E420-4824-4989-8FD7-EFCA764BB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1DFFFDAD-AEFE-4E6F-9849-7DBEEDE9A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A6F38353-A7D8-4B2A-9796-AFD5D71007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5F28E86D-ED4C-41D7-A431-EF769BE9B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BC149700-F54F-4604-B44F-2855EE983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5426B106-C8BE-47E5-ACDD-E61EFD3DF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CD8C8C77-14E1-4BB9-95D6-0CA68DC30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2" name="Group 56">
              <a:extLst>
                <a:ext uri="{FF2B5EF4-FFF2-40B4-BE49-F238E27FC236}">
                  <a16:creationId xmlns:a16="http://schemas.microsoft.com/office/drawing/2014/main" id="{0A10DB1F-A207-444D-A114-3C9308E4F28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8F05BFD7-3C51-41A6-9A0B-82AB3CA00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C12538E1-CD5A-4A02-BA1E-A89158763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98718E8F-0E14-497D-975A-CFD17CEFB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8BA2B535-FB78-44D8-8970-AD2EDF63D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CBF115CB-4BA7-414B-8CD7-3B4085F1B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4ED65A48-6943-4802-928F-1D59D6875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69EC085F-760F-46B3-A5AB-34DB3AF37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14DB3BCD-91E9-4058-BAD3-823E9FB90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A4EB552E-D83A-453B-B6E8-FF77B774F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8377AAE0-2898-44C6-B9F8-1E9F6A6AD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3" name="Group 56">
              <a:extLst>
                <a:ext uri="{FF2B5EF4-FFF2-40B4-BE49-F238E27FC236}">
                  <a16:creationId xmlns:a16="http://schemas.microsoft.com/office/drawing/2014/main" id="{674BE3EE-3BDE-42CF-A3ED-21F9F5783C0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29" name="Picture 14">
                <a:extLst>
                  <a:ext uri="{FF2B5EF4-FFF2-40B4-BE49-F238E27FC236}">
                    <a16:creationId xmlns:a16="http://schemas.microsoft.com/office/drawing/2014/main" id="{9002A306-134A-4957-966B-6F3DDA1D0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5">
                <a:extLst>
                  <a:ext uri="{FF2B5EF4-FFF2-40B4-BE49-F238E27FC236}">
                    <a16:creationId xmlns:a16="http://schemas.microsoft.com/office/drawing/2014/main" id="{EE68D7FA-9E24-48C4-AD92-FE3E4FBD7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6">
                <a:extLst>
                  <a:ext uri="{FF2B5EF4-FFF2-40B4-BE49-F238E27FC236}">
                    <a16:creationId xmlns:a16="http://schemas.microsoft.com/office/drawing/2014/main" id="{C2795B70-D121-4C83-B6EE-68B46C9D7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7">
                <a:extLst>
                  <a:ext uri="{FF2B5EF4-FFF2-40B4-BE49-F238E27FC236}">
                    <a16:creationId xmlns:a16="http://schemas.microsoft.com/office/drawing/2014/main" id="{CD963A5F-324C-4FF2-A0F9-019B177AD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8">
                <a:extLst>
                  <a:ext uri="{FF2B5EF4-FFF2-40B4-BE49-F238E27FC236}">
                    <a16:creationId xmlns:a16="http://schemas.microsoft.com/office/drawing/2014/main" id="{EE09BB14-7679-44C9-818E-748969984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9">
                <a:extLst>
                  <a:ext uri="{FF2B5EF4-FFF2-40B4-BE49-F238E27FC236}">
                    <a16:creationId xmlns:a16="http://schemas.microsoft.com/office/drawing/2014/main" id="{8DEDB90B-E474-4FD7-BCF8-63CC6CC2A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0">
                <a:extLst>
                  <a:ext uri="{FF2B5EF4-FFF2-40B4-BE49-F238E27FC236}">
                    <a16:creationId xmlns:a16="http://schemas.microsoft.com/office/drawing/2014/main" id="{1061391C-EC92-48A3-AA2E-302EF9D6D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1">
                <a:extLst>
                  <a:ext uri="{FF2B5EF4-FFF2-40B4-BE49-F238E27FC236}">
                    <a16:creationId xmlns:a16="http://schemas.microsoft.com/office/drawing/2014/main" id="{DFF9F878-4E0B-4145-B47A-F5CF26296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2">
                <a:extLst>
                  <a:ext uri="{FF2B5EF4-FFF2-40B4-BE49-F238E27FC236}">
                    <a16:creationId xmlns:a16="http://schemas.microsoft.com/office/drawing/2014/main" id="{4CF54931-E87C-485F-8EF6-3DDD5E09E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3">
                <a:extLst>
                  <a:ext uri="{FF2B5EF4-FFF2-40B4-BE49-F238E27FC236}">
                    <a16:creationId xmlns:a16="http://schemas.microsoft.com/office/drawing/2014/main" id="{AAB39679-CA2A-4152-AFEF-A693440D2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4" name="Group 56">
              <a:extLst>
                <a:ext uri="{FF2B5EF4-FFF2-40B4-BE49-F238E27FC236}">
                  <a16:creationId xmlns:a16="http://schemas.microsoft.com/office/drawing/2014/main" id="{1C22CB33-8912-4D16-8E76-D53A3E871AD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19" name="Picture 14">
                <a:extLst>
                  <a:ext uri="{FF2B5EF4-FFF2-40B4-BE49-F238E27FC236}">
                    <a16:creationId xmlns:a16="http://schemas.microsoft.com/office/drawing/2014/main" id="{8B8ED892-04E6-4A30-BEED-3991CEA98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5">
                <a:extLst>
                  <a:ext uri="{FF2B5EF4-FFF2-40B4-BE49-F238E27FC236}">
                    <a16:creationId xmlns:a16="http://schemas.microsoft.com/office/drawing/2014/main" id="{4EAB51D2-F8D3-48E4-8E7C-B76414C5C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6">
                <a:extLst>
                  <a:ext uri="{FF2B5EF4-FFF2-40B4-BE49-F238E27FC236}">
                    <a16:creationId xmlns:a16="http://schemas.microsoft.com/office/drawing/2014/main" id="{70598C97-0F1F-46B7-AC2C-362E70295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7">
                <a:extLst>
                  <a:ext uri="{FF2B5EF4-FFF2-40B4-BE49-F238E27FC236}">
                    <a16:creationId xmlns:a16="http://schemas.microsoft.com/office/drawing/2014/main" id="{0BEBA579-D8A8-4880-AB84-BB37B8954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8">
                <a:extLst>
                  <a:ext uri="{FF2B5EF4-FFF2-40B4-BE49-F238E27FC236}">
                    <a16:creationId xmlns:a16="http://schemas.microsoft.com/office/drawing/2014/main" id="{3813C4D2-00A3-4331-933B-E596AF9D9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9">
                <a:extLst>
                  <a:ext uri="{FF2B5EF4-FFF2-40B4-BE49-F238E27FC236}">
                    <a16:creationId xmlns:a16="http://schemas.microsoft.com/office/drawing/2014/main" id="{B0ADCD03-9011-4346-B28F-5D8EDE16D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0">
                <a:extLst>
                  <a:ext uri="{FF2B5EF4-FFF2-40B4-BE49-F238E27FC236}">
                    <a16:creationId xmlns:a16="http://schemas.microsoft.com/office/drawing/2014/main" id="{4669453E-8B0F-4D58-B375-EF516654F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1">
                <a:extLst>
                  <a:ext uri="{FF2B5EF4-FFF2-40B4-BE49-F238E27FC236}">
                    <a16:creationId xmlns:a16="http://schemas.microsoft.com/office/drawing/2014/main" id="{2E291C89-9F92-4C7C-AC2D-42CAA8AFC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2">
                <a:extLst>
                  <a:ext uri="{FF2B5EF4-FFF2-40B4-BE49-F238E27FC236}">
                    <a16:creationId xmlns:a16="http://schemas.microsoft.com/office/drawing/2014/main" id="{EE23243C-CE50-4637-82BE-C6A9628C4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3">
                <a:extLst>
                  <a:ext uri="{FF2B5EF4-FFF2-40B4-BE49-F238E27FC236}">
                    <a16:creationId xmlns:a16="http://schemas.microsoft.com/office/drawing/2014/main" id="{58FE661A-0ADC-4464-922C-A50569745B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5" name="Group 56">
              <a:extLst>
                <a:ext uri="{FF2B5EF4-FFF2-40B4-BE49-F238E27FC236}">
                  <a16:creationId xmlns:a16="http://schemas.microsoft.com/office/drawing/2014/main" id="{6596B862-B104-403B-821F-A650CA7E99B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09" name="Picture 14">
                <a:extLst>
                  <a:ext uri="{FF2B5EF4-FFF2-40B4-BE49-F238E27FC236}">
                    <a16:creationId xmlns:a16="http://schemas.microsoft.com/office/drawing/2014/main" id="{423C9C4A-9AD8-4CF5-A3C1-EADFB8C1D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5">
                <a:extLst>
                  <a:ext uri="{FF2B5EF4-FFF2-40B4-BE49-F238E27FC236}">
                    <a16:creationId xmlns:a16="http://schemas.microsoft.com/office/drawing/2014/main" id="{D5B1F4AF-5691-4B37-883D-ABEC6E7F0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6">
                <a:extLst>
                  <a:ext uri="{FF2B5EF4-FFF2-40B4-BE49-F238E27FC236}">
                    <a16:creationId xmlns:a16="http://schemas.microsoft.com/office/drawing/2014/main" id="{740F066A-F9A0-44F2-9644-7FC38396B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7">
                <a:extLst>
                  <a:ext uri="{FF2B5EF4-FFF2-40B4-BE49-F238E27FC236}">
                    <a16:creationId xmlns:a16="http://schemas.microsoft.com/office/drawing/2014/main" id="{A5C90950-E7D6-430F-BAE4-23595CD0B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8">
                <a:extLst>
                  <a:ext uri="{FF2B5EF4-FFF2-40B4-BE49-F238E27FC236}">
                    <a16:creationId xmlns:a16="http://schemas.microsoft.com/office/drawing/2014/main" id="{C43DD679-3DC6-456A-BDD9-0FFB27601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9">
                <a:extLst>
                  <a:ext uri="{FF2B5EF4-FFF2-40B4-BE49-F238E27FC236}">
                    <a16:creationId xmlns:a16="http://schemas.microsoft.com/office/drawing/2014/main" id="{36862985-6B2F-4323-9DE3-06EF24FC3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0">
                <a:extLst>
                  <a:ext uri="{FF2B5EF4-FFF2-40B4-BE49-F238E27FC236}">
                    <a16:creationId xmlns:a16="http://schemas.microsoft.com/office/drawing/2014/main" id="{90678817-587B-4C1C-AF39-97756E351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1">
                <a:extLst>
                  <a:ext uri="{FF2B5EF4-FFF2-40B4-BE49-F238E27FC236}">
                    <a16:creationId xmlns:a16="http://schemas.microsoft.com/office/drawing/2014/main" id="{527107C5-E939-4D34-AC8E-7E41CE6C1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2">
                <a:extLst>
                  <a:ext uri="{FF2B5EF4-FFF2-40B4-BE49-F238E27FC236}">
                    <a16:creationId xmlns:a16="http://schemas.microsoft.com/office/drawing/2014/main" id="{B7833886-7D88-4E88-A049-A406A6D2A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3">
                <a:extLst>
                  <a:ext uri="{FF2B5EF4-FFF2-40B4-BE49-F238E27FC236}">
                    <a16:creationId xmlns:a16="http://schemas.microsoft.com/office/drawing/2014/main" id="{76667E1B-9577-4084-80FE-1A9BD3B15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6" name="Group 56">
              <a:extLst>
                <a:ext uri="{FF2B5EF4-FFF2-40B4-BE49-F238E27FC236}">
                  <a16:creationId xmlns:a16="http://schemas.microsoft.com/office/drawing/2014/main" id="{29DF3E36-2500-4C18-879F-9E4F033771D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99" name="Picture 14">
                <a:extLst>
                  <a:ext uri="{FF2B5EF4-FFF2-40B4-BE49-F238E27FC236}">
                    <a16:creationId xmlns:a16="http://schemas.microsoft.com/office/drawing/2014/main" id="{40AFC318-B49A-4F67-AB18-F931D3EA6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5">
                <a:extLst>
                  <a:ext uri="{FF2B5EF4-FFF2-40B4-BE49-F238E27FC236}">
                    <a16:creationId xmlns:a16="http://schemas.microsoft.com/office/drawing/2014/main" id="{F746E500-11E2-4E1A-9C53-A967EE6E5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6">
                <a:extLst>
                  <a:ext uri="{FF2B5EF4-FFF2-40B4-BE49-F238E27FC236}">
                    <a16:creationId xmlns:a16="http://schemas.microsoft.com/office/drawing/2014/main" id="{68EA2D99-AABE-4B50-8882-C1D5613990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7">
                <a:extLst>
                  <a:ext uri="{FF2B5EF4-FFF2-40B4-BE49-F238E27FC236}">
                    <a16:creationId xmlns:a16="http://schemas.microsoft.com/office/drawing/2014/main" id="{0F155511-EC3B-48D6-A290-AA547F7C9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8">
                <a:extLst>
                  <a:ext uri="{FF2B5EF4-FFF2-40B4-BE49-F238E27FC236}">
                    <a16:creationId xmlns:a16="http://schemas.microsoft.com/office/drawing/2014/main" id="{E199C5F4-F42C-49E6-A3DA-91A8C0F67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9">
                <a:extLst>
                  <a:ext uri="{FF2B5EF4-FFF2-40B4-BE49-F238E27FC236}">
                    <a16:creationId xmlns:a16="http://schemas.microsoft.com/office/drawing/2014/main" id="{7CB20C4C-6B6B-4783-BED3-B3B60539B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0">
                <a:extLst>
                  <a:ext uri="{FF2B5EF4-FFF2-40B4-BE49-F238E27FC236}">
                    <a16:creationId xmlns:a16="http://schemas.microsoft.com/office/drawing/2014/main" id="{94D174B5-A5C5-4886-8038-74AE71546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1">
                <a:extLst>
                  <a:ext uri="{FF2B5EF4-FFF2-40B4-BE49-F238E27FC236}">
                    <a16:creationId xmlns:a16="http://schemas.microsoft.com/office/drawing/2014/main" id="{02301F2C-6D76-419E-B4DB-88B8FCD3B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2">
                <a:extLst>
                  <a:ext uri="{FF2B5EF4-FFF2-40B4-BE49-F238E27FC236}">
                    <a16:creationId xmlns:a16="http://schemas.microsoft.com/office/drawing/2014/main" id="{AA8701D7-2CA5-40B5-8805-32C21099A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3">
                <a:extLst>
                  <a:ext uri="{FF2B5EF4-FFF2-40B4-BE49-F238E27FC236}">
                    <a16:creationId xmlns:a16="http://schemas.microsoft.com/office/drawing/2014/main" id="{5E312CAC-0AAE-4835-BB77-67640DC1F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7" name="Group 56">
              <a:extLst>
                <a:ext uri="{FF2B5EF4-FFF2-40B4-BE49-F238E27FC236}">
                  <a16:creationId xmlns:a16="http://schemas.microsoft.com/office/drawing/2014/main" id="{18619A1A-3D3C-4388-8D6E-EC74835408C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89" name="Picture 14">
                <a:extLst>
                  <a:ext uri="{FF2B5EF4-FFF2-40B4-BE49-F238E27FC236}">
                    <a16:creationId xmlns:a16="http://schemas.microsoft.com/office/drawing/2014/main" id="{A54A418C-C7B8-4F15-968B-DABA8F52A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5">
                <a:extLst>
                  <a:ext uri="{FF2B5EF4-FFF2-40B4-BE49-F238E27FC236}">
                    <a16:creationId xmlns:a16="http://schemas.microsoft.com/office/drawing/2014/main" id="{FB07CEC6-9179-48A6-BA60-077D909DA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6">
                <a:extLst>
                  <a:ext uri="{FF2B5EF4-FFF2-40B4-BE49-F238E27FC236}">
                    <a16:creationId xmlns:a16="http://schemas.microsoft.com/office/drawing/2014/main" id="{45C6B3A0-E5E2-424C-B47C-13255C5F5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7">
                <a:extLst>
                  <a:ext uri="{FF2B5EF4-FFF2-40B4-BE49-F238E27FC236}">
                    <a16:creationId xmlns:a16="http://schemas.microsoft.com/office/drawing/2014/main" id="{B92FECE6-758B-44F3-83E4-2654A3BEB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8">
                <a:extLst>
                  <a:ext uri="{FF2B5EF4-FFF2-40B4-BE49-F238E27FC236}">
                    <a16:creationId xmlns:a16="http://schemas.microsoft.com/office/drawing/2014/main" id="{8531C418-317D-4417-8F6F-9E245C4A5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9">
                <a:extLst>
                  <a:ext uri="{FF2B5EF4-FFF2-40B4-BE49-F238E27FC236}">
                    <a16:creationId xmlns:a16="http://schemas.microsoft.com/office/drawing/2014/main" id="{697BD40E-2000-4F36-B318-2A0337AA9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0">
                <a:extLst>
                  <a:ext uri="{FF2B5EF4-FFF2-40B4-BE49-F238E27FC236}">
                    <a16:creationId xmlns:a16="http://schemas.microsoft.com/office/drawing/2014/main" id="{99E0A829-0505-4B5E-8F1F-BEFD808A4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1">
                <a:extLst>
                  <a:ext uri="{FF2B5EF4-FFF2-40B4-BE49-F238E27FC236}">
                    <a16:creationId xmlns:a16="http://schemas.microsoft.com/office/drawing/2014/main" id="{C72BBDA9-029F-402B-BB56-C9E22C90A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2">
                <a:extLst>
                  <a:ext uri="{FF2B5EF4-FFF2-40B4-BE49-F238E27FC236}">
                    <a16:creationId xmlns:a16="http://schemas.microsoft.com/office/drawing/2014/main" id="{1F81DF90-6C77-4A02-AFB1-31A70A57F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3">
                <a:extLst>
                  <a:ext uri="{FF2B5EF4-FFF2-40B4-BE49-F238E27FC236}">
                    <a16:creationId xmlns:a16="http://schemas.microsoft.com/office/drawing/2014/main" id="{C3DE8A77-F6FA-49F3-B827-876043495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8" name="Group 56">
              <a:extLst>
                <a:ext uri="{FF2B5EF4-FFF2-40B4-BE49-F238E27FC236}">
                  <a16:creationId xmlns:a16="http://schemas.microsoft.com/office/drawing/2014/main" id="{C22CE266-4804-424C-81ED-5BE4B539F01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79" name="Picture 14">
                <a:extLst>
                  <a:ext uri="{FF2B5EF4-FFF2-40B4-BE49-F238E27FC236}">
                    <a16:creationId xmlns:a16="http://schemas.microsoft.com/office/drawing/2014/main" id="{C9B59EB7-4A12-4D28-AC2A-A9B9D8351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5">
                <a:extLst>
                  <a:ext uri="{FF2B5EF4-FFF2-40B4-BE49-F238E27FC236}">
                    <a16:creationId xmlns:a16="http://schemas.microsoft.com/office/drawing/2014/main" id="{BA54F036-7FDF-4157-B746-D75E05E14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6">
                <a:extLst>
                  <a:ext uri="{FF2B5EF4-FFF2-40B4-BE49-F238E27FC236}">
                    <a16:creationId xmlns:a16="http://schemas.microsoft.com/office/drawing/2014/main" id="{A211BD9A-C39A-4404-9C3C-D8B016120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7">
                <a:extLst>
                  <a:ext uri="{FF2B5EF4-FFF2-40B4-BE49-F238E27FC236}">
                    <a16:creationId xmlns:a16="http://schemas.microsoft.com/office/drawing/2014/main" id="{7DD1C3CA-C7C7-4A6C-91C4-70D742010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8">
                <a:extLst>
                  <a:ext uri="{FF2B5EF4-FFF2-40B4-BE49-F238E27FC236}">
                    <a16:creationId xmlns:a16="http://schemas.microsoft.com/office/drawing/2014/main" id="{48D96F53-23E6-43DE-94F2-EA79F9D37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9">
                <a:extLst>
                  <a:ext uri="{FF2B5EF4-FFF2-40B4-BE49-F238E27FC236}">
                    <a16:creationId xmlns:a16="http://schemas.microsoft.com/office/drawing/2014/main" id="{DDC3E5B3-EB94-441E-BE3D-4E824A2FF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0">
                <a:extLst>
                  <a:ext uri="{FF2B5EF4-FFF2-40B4-BE49-F238E27FC236}">
                    <a16:creationId xmlns:a16="http://schemas.microsoft.com/office/drawing/2014/main" id="{153C8AEE-6138-46E9-BAB3-3A8355B07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1">
                <a:extLst>
                  <a:ext uri="{FF2B5EF4-FFF2-40B4-BE49-F238E27FC236}">
                    <a16:creationId xmlns:a16="http://schemas.microsoft.com/office/drawing/2014/main" id="{5DBD14F3-D453-4A81-BD9E-3DDABDDE3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2">
                <a:extLst>
                  <a:ext uri="{FF2B5EF4-FFF2-40B4-BE49-F238E27FC236}">
                    <a16:creationId xmlns:a16="http://schemas.microsoft.com/office/drawing/2014/main" id="{2612FBD7-3C9E-4B6B-8FFF-CF014B6BC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3">
                <a:extLst>
                  <a:ext uri="{FF2B5EF4-FFF2-40B4-BE49-F238E27FC236}">
                    <a16:creationId xmlns:a16="http://schemas.microsoft.com/office/drawing/2014/main" id="{6634D3D7-AB3D-45DB-ADFD-2D54386DB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785991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– 100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1D0921E3-174B-4D74-8C6F-979938423CAF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D7B2576A-4427-4C44-90BC-D730E6D1BB6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2BD18E52-86DB-48F6-B031-E7B572324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A4784170-6381-4FD8-9489-7D8DB791F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3D55DCF7-C6EB-4277-BA1C-7F89B9CC7E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E4389899-36DC-4E7F-940D-2CB92145C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404DEDAF-7757-454C-B9BC-C43288F4D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60CF0F98-9A64-4E59-BD3F-60FC557C6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68FB312C-D65A-468E-8CC2-7B02059D5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3497516F-2ADD-4446-83D8-555DFF563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DDE43C20-BF60-4F55-98EE-FF22872F1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44778756-AE0B-40D0-984D-1A5167A07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D5683E65-8D6E-44C5-80D4-BBD2061708A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9A511876-C467-437C-A54A-D6D7A6EF0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6580F3C2-4AEA-4B0E-B29E-0F336F43D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720A6737-F0FA-40CD-ADE8-E3BE4BCE5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3D40A58A-AF96-4C74-8815-669406674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B58B1129-B28C-441F-BE8A-ED285CA74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BDE11CD9-9262-4DB9-B981-AC0B71A76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1825F682-41CA-47BA-AB4A-DB65E2573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AC260CE6-7C0F-425C-969E-DDA4662B2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A3D9DA3F-0E24-41A3-A696-E4D61D7B7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F9780BD6-624E-4F1C-AD14-8C28BAAE8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E5257D17-08C6-4449-969C-18EFC4ED666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807A9146-9F8E-4B8E-B443-F413FE5FC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88408045-CB3F-4C99-877F-54D6FC315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63DC3F6D-08B9-4881-A3C8-FF36169A2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CCEE89C4-B92A-4FD2-8E26-39A37E327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BEA8428A-3597-4E49-B1C4-A1A8E52C8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9BDF63B8-2D00-4543-BEB7-3C7237C80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986026B6-6577-4B1A-B4C4-C3BC0B00C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2D5D6049-CCA3-4A48-94DA-1729EAE95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15EEED25-12D0-4F3A-BF29-885C5D330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FAC5E3C0-A62E-4518-A57E-B70A9EACF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F71E96B-AE9C-4CFA-9145-DADD770AE7C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E8B2DD4D-39DA-4FC3-852C-C4A143141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FBA038D2-9F4C-410C-B907-260C28A04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2CDF8984-A2F9-402A-9143-2E45434B1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8F3777CE-6463-4508-8938-D8FC886F4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6B8D0097-E109-4084-85E2-7E0232334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AF2FD8A3-51B2-45C2-AA7D-966A918B6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992CA5D2-96D5-4D8F-9665-2EAB5933D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339655E6-7294-46A4-98E6-1101626C6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ADA495FA-85F6-4F2B-AD24-F995B3C07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2E7BD406-234B-4662-8C07-79B572474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CEBF155-8A6F-4466-899F-45AD8E0271F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7DDC26ED-12A5-4083-A6FE-A38FAC0F0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6A69CD04-EB49-4ECA-8086-B56C29155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E85DFB54-A459-4B96-8619-C06AFD940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7BC34A2D-5D17-4EC4-9B24-D046DB10B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699EBF78-0441-4172-89A7-749F99A21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D90278D8-4833-484B-B294-F82067D15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509DB7B1-FE8A-4FC4-BE20-2913246D6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9C40EE20-D6FF-471A-8477-722456C4B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025F6650-DAFD-40DA-AA22-F8F73B7CA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0DF2F67C-EB06-49DC-83C5-4E7B5B926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05D2E442-CEBC-4289-861D-E5093DA0496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95EEA09B-0D10-40A5-96DD-6B7585331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516BDDDA-F270-42C7-B478-B5EA681B2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9D06C6EB-7157-4EAA-8FB5-BF6883F57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02B3AFD3-F761-4156-ACB7-3120A93F4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E6587C71-33AF-4CF5-85A7-99DCB6FEF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6317C380-A6E7-40A4-AF80-18435E8A0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2387A15-C6D0-4F55-BD73-E7CBEB7C0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A5F70487-EC0B-40C2-A43A-13BF6C2F7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01773A51-BFC0-4ABE-B72D-69EAAF82B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D29D715C-4284-4FF1-9279-0159E2263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4E9B879E-A36C-4BC9-92A2-1452DC95EE0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BD4D48D0-D8A3-4775-95B2-74B490E89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C08DB0E3-9E8D-45DA-8E25-2122E21FC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04024D43-341D-4424-A840-E3C3F550D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3FB45D1A-C559-4354-AEB7-B2B002B82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2D133D7E-FAF6-44ED-B2B0-5CC02361C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0A055756-C16C-441D-AEAA-B668054E8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236BEC42-9D6C-49AB-9D01-EFDC77A7F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694EA3B4-5411-4429-8D8E-B34330F43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3FD18921-4AD5-4628-9BA2-4869FCA74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603B50AD-02FB-4C21-B4E5-F33743085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A57D543E-28BB-42D1-A49C-DD73EB3A1E1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2B408B13-D178-49A1-A70B-369337EA2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5991B14B-25A5-4896-8EE6-51AD8E417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365AB5AB-68C6-4596-9E60-941544DF0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77E86200-052A-4C44-B7BF-BEE961BA8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3624C869-FB44-46F2-8709-CE6E0C72E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248522FD-E3E6-4844-9644-A902B7964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A07EB4EA-A298-4D07-9962-CDFE15E32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30F857E5-965C-4C92-856A-89DCF1A7D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5E710DA1-9751-40A7-973B-729CA05FD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63EB560A-7B6A-4B9B-ADD3-56621B3A6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A4E70E34-EE39-46EA-8FD5-91F09A482B2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DC0BB305-36ED-4BCB-9154-FAC7485A6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F6AAE54D-6DA8-40B7-AAF1-064775E08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1D1786F5-37F7-474D-9AC5-062FF746E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CFC3E766-2B5C-44AB-89FF-1A252A3DB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2B2F3A41-3BAF-45CF-9CC8-C1E2FFAC2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8F66C6C1-EDAF-423F-8EBE-F94A46616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50B245C5-0257-4648-8B27-8BE0F476F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935E20CE-7FCC-49F0-A512-03E70BD56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2E38793A-51D0-4543-B4AB-61E0A7D6D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CA76E16E-3218-4FFD-B2FF-4E72779C4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0B44AF66-0025-4D3A-BC3A-62CD5BB09DB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126CEE52-0E23-453F-89F2-15594A8EE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D4A60172-7D9C-43A2-8BD0-35A787221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657DD8A3-7374-46F1-9D95-B20A7A9BC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2F0EB0A5-F8B3-484F-B478-F5DA5D88B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C8A51929-2D19-4305-ADCF-B93563E1A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978D4BFF-1E25-44EA-ADDA-D4A7308B5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CAAB4C1C-9CED-4282-9EB9-244B5BE90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6D03778E-2223-4AFB-92EE-DDF5A3975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B136A721-B053-4E0B-A921-6D46A9FAD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C16D22E3-11F2-48AA-8260-DEE4CF551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C30C3AF6-C3F7-4876-BE0D-9E1371C9F48C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23E4BF92-C517-4E99-830E-69D08D5C77E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94802D7F-11F7-42A2-B06A-FF99C5134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7390809E-2B7C-4B7A-BF8E-D6ED6E6E1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86DF1F9D-A4EC-451E-A267-FFDEDE1E8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218AE0CB-DBF4-4239-B960-64EAF277D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645C62DB-4C9D-4FD6-BA04-70BC51090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40956408-456D-4632-A375-9E46473AF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F5D446F3-0D1B-43C5-9A68-0D6E552BA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830530C8-C217-46A0-A513-002F48D43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4D8855C4-4BC9-489E-B3C9-D4B0E647D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B081F43F-1A4A-4452-9E5D-A3CF83BA0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28A2AAD3-CA0F-4035-961C-921882605B0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E1487C0D-197B-42CF-8C8E-9285CE5CF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DE143CAD-6378-4517-B8B4-617466F8E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D30CE73F-57EA-4C2C-910F-F4F6D3B47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F0FE7661-1E64-4024-88AF-8719A10A6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AE84179D-FE73-4E8D-BAF6-1D9AFC594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449C8280-A413-45F8-819F-66D33A069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C444C8E3-FDCE-4AE5-8AFE-1ADCA378B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145E8278-B547-41FE-9D2B-589BC297B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DD632085-49C4-4AD1-8477-DC1593648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BD52D591-47AC-4385-9A98-536BF3BC0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6DE5FB46-19EA-4BC1-BD92-88E7A74406C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1AA98EB5-E41E-4448-8D68-81B9EA37B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524BBF18-9B17-4D9C-869A-C247565B3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19864A5A-8C1D-47A4-9119-7F1DFA0A4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32E024B7-A054-4CA3-99F9-46BBB9E7D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7EB47752-B59D-4857-B825-0C78CF784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CCBC09F9-AB48-4D65-9D0C-94B77C443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846FBAD4-2FBB-4167-B0F3-AC7CA7F7C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8975A06C-DD1B-47EA-965E-15578DE40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5C333769-E4AD-4C07-B504-57C85DD25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6B7686A3-1CA2-4D9D-9AEE-D2508001E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19F02118-01D1-4A3F-B5BA-F09314D9680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C8E37436-31D2-42FB-8376-1CD44E40D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42CE92BC-E91C-40EC-A2DB-8A864FE1D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FC33033A-0703-4251-A304-EEC7B58D1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24218626-DD5E-43F0-839E-171AE4447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002AACB3-9E94-491B-94FB-10473F550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80F3EEDD-9C47-4DA4-9BDF-4E7F530C2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CCAE0DC7-7B32-4F75-B32C-0B5E1BC8A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7491ED58-53F9-4A4D-9E0B-51AEA30AB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CA9098F6-8849-4EC1-8E89-42189FAE9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439ECB2B-F5D7-4B5F-B9C3-0B739A504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B9379377-37BF-4C40-A3FC-5156B43C01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17E7B361-0056-44BD-82D7-042628373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2C6D2A16-A4E4-4752-A989-5D2851160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251B4BF9-B687-4B76-B76A-62C41EE1C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844CF5CF-4E78-40D5-BA65-D673A229A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B36D3C2B-BBE7-457E-80A9-84F63B721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73751D8C-FCB8-49DE-9128-C30E1D86B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A841FCF3-C9E4-4CB5-A57E-D4B639681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6F15BB9C-C3DB-450E-8800-452FFA36C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1D886B53-2FB8-4708-9229-F5972819B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1A8F31AD-546D-4C60-862D-9CA6F4B29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1335ED8F-1756-474B-AE48-6D7BDA05334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6D2BA02A-642C-419D-956C-813D2CAF9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A161E765-F299-4AB8-A74F-FF97A0B7E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F5B452B6-6A57-4582-99E1-ABC2FF37C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65DE9579-E2BC-461A-86FA-A1140387F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4E223F01-1023-4A0D-9250-6E441E524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5A844CD0-DE6C-4EBC-A6D0-9C4EFB62C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7A10D030-CBC2-4FF4-83AA-0E9079FC0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0855D5B9-95D6-41C0-866D-D12D38CC3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084F29BC-DC44-47D2-9D80-D452C85F2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6EAD633F-66A7-488C-8FBD-D35FF3BF3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A89C70D6-5D72-4F29-BFC5-285000FAB46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24F77DC9-19BC-486D-A1BD-8DA0E7E95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3C488A17-17DF-42C3-9987-4A8338EC8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8BB5E43C-6545-4CFB-BA15-C5DB602EE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87092BC7-9D42-4237-ABF5-9E9AAA64A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543D3EE6-A52C-40E2-A733-812E8108B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1105E6BE-F64E-4D18-87F3-D65ED08D5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6D936DEA-A892-432F-A1FE-F5E874B19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4EB714E6-A8CE-4736-93C2-70691E864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944FF189-D0F3-47EB-94A0-3E82D1427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488AFA40-84B4-4E42-8BC9-7E326720F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E901B400-53E1-4CE9-9E4C-2A026E50AE3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D7DE4481-D6A8-44BF-BFE7-B9183A965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8772D524-EF72-452F-8851-E836DDE45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3E733F04-DD49-4674-BB11-E5C034D0B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5A9CB735-A634-4FED-9B87-7A63BF1AF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481ACB91-DE0A-47FC-A82C-E50404065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B03E5C73-668F-4ECF-9AC0-7FD30794F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C36BF316-3F8E-4B05-80AD-97A785FBB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CFE6363C-F58E-491A-A064-A8F6E9D67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13EFC1AD-6CB9-4A12-A02E-04A216A67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1FBAAFC2-12AE-45DD-AE1F-EEEE77111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A80093EB-3B7B-4F8E-A9F4-188875C33AD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5DDE9AAD-1D64-4FA6-BB04-2F6429CE1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445128CB-2CC5-4076-8637-B5307376B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2767AF41-98F9-40BB-B550-F5065BCFF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CEF0F398-7320-4C95-9210-05F37DB04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752AB7F5-512E-4237-B690-63E555894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64FDE0F7-7F41-409E-87BD-D35BDFCB2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6415FC99-8639-49CE-B53B-DE5399D91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A3EA7398-E08B-408E-A64B-6C9139559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2288BD4F-53E7-4A4D-A442-DEEC1662C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403AAD97-012A-4C53-B34F-B60335B38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939342AD-FBD3-4CCF-8899-5A8D50F1EBD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F4804109-97C9-4AA7-995B-E14838F45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950B5CE3-D1B8-4B51-9DD4-4A82A5E8B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7CE4BB26-BB02-43D5-BF45-BE73B0607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911BE6F3-F7F2-4FC1-95F5-095703B70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1D2062C3-0BF8-4DB5-B900-E80C8D065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49FC7AC9-2529-43AF-B687-1EA5D9B07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FF06C58C-979F-4E8C-9A3A-C6F41761E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294870F6-8310-4D4B-BB99-FCC28FB69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2B2C68D9-1AA4-4BE7-97DF-56796FE7C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A261DC76-B92F-49AB-99BE-F92456588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3B85ECEA-F210-45D2-BB07-B831778BC12A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C8042B33-6D16-4AA2-9B6D-FBD3D18490A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E46A001D-E59C-4DF9-AEA6-DFC424592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5F9965B3-DE8E-4D11-96C5-03CF918B6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838C01BF-66CC-4B73-9B46-061DFF8C5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BD751410-3E18-467C-AC47-5059A2DF6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0A7852C9-3DE8-4FF0-B978-6454E676A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16D5472C-F80B-4709-BCCC-979E0FA41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89F34357-8F53-4BA0-B1A1-1D836B36C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D5A4ABA8-AE9B-4B05-A3C0-6DB29306E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1F58C67C-D82F-4C76-83AE-8BFFC9FB3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E06AA82F-CD9E-4D9A-B477-D80DBAE01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54F8BA46-A144-42BC-ABF7-033C7403D35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9EA21D84-E6BB-4484-9A08-65096095F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3B6E16B1-9C1A-45CB-B9D3-A2909A470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7FA0F06-B2D9-4A2D-8EBC-5D01AD41C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0651D9FF-FBC2-4A73-BF53-C42915560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CA3E6F5C-316C-4AB2-8CB7-F096E30A3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DBB3307C-2145-4EC2-AE16-7E3399655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89109AD2-9872-46C5-88FA-CBBF294FB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97691376-C838-43C3-964E-993078E06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B487EF2B-C246-4D50-AEFD-6D06779BD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FFA72BEA-5302-49E5-BE5D-F5017B4F9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0E1A4420-AD16-4E3D-B42B-BA6E542B44C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28A8DA7A-22DB-4FED-AE7D-067247531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D85FDF6D-A6B7-48EC-AD82-D640B396D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17AB3ADE-A6CC-4C09-AFA4-2C34947D0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0CBB4F78-4CD7-4FAE-A720-48A91CDCA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ACE62BF3-EF96-4463-8585-F666100F5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19B759EA-6FD0-46D8-B23A-3E563317D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4848A700-BFB9-4328-96A8-C2AC196D7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12E9E4F7-C407-4421-9BBC-C9380B324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EB2979ED-A16C-406F-9CC1-4BA52FEFD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41B53A97-9728-40B9-9B39-75E5FD18C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AC8CB5EF-784D-4DCA-89A0-783BE06CA8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E285E7A1-2D6D-4C06-8B96-E6859E0E4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E26CFAB8-1C20-43A5-9467-AA8EFAEFC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D7DA96AC-51D9-42B1-A7FB-53CD81CED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1F7317B8-9B61-4726-A30D-DBFD4D26D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AE4D4AF5-7592-465C-86F9-42D7E817D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B2BC9D42-0F1A-4D3C-BCE5-0336B6791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8060E4AC-5D6C-4D48-826F-C57670793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61001E32-BAB6-4D89-9AA1-79F2160F7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ECEE9DC5-01B2-4120-811B-DA062D41F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0BBEA578-1612-4230-9E39-2BA2257F0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75608D2D-AA78-4A40-8D0F-72BBB3A493F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5A2907DF-FB5C-4AF1-9837-F7FC629EC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F098B95B-E96E-4CB3-AF79-4ECF3C98C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F9C228AA-1A77-44ED-A69A-D6F092077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5036737B-299D-4185-ACA1-7EC0EDF31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CCDFDA0A-6033-48E9-B758-9A95D21FB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DF0FA302-7033-4C8B-9991-98F014533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48B0BD8C-9371-467C-B48F-B46C59801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E6588B71-0EAF-4A81-B46C-8FB1777F7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E98673C4-2E77-4315-823F-963F05B3F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B9B89A74-1ECF-4A21-AEB3-BDE278C3D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DEA6CBD5-E05A-4F07-AA07-7FDCB392E0C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4FA3EF32-F4CE-485C-AAFE-5EDA82927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1E822228-0012-41CE-A2DF-C5F95A607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2AB48CD-578A-4785-BBA6-85914FA0B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9B28754E-4427-4705-A161-2733E63B1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F15E61B0-69C0-48FA-A278-ECD5304FC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56B6AC8B-FDCB-4432-8659-7094A809F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F74BC12B-0A6A-4F81-A928-1314F8A66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75007D3F-3A19-482B-AB9C-302884C37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68CF97D2-DE57-4E1C-AED0-036E89AC1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B3BF0464-A121-4BFE-99FC-080279CEA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DF2970B0-1641-4DA9-9BA7-2F85CAAC9B6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FA5855AF-4009-4FDD-8940-947BDC818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FDA60164-28D9-4FF0-B902-C48B6D085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2C355914-9694-42C6-B90E-9F3E9AB2F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DE2A59C0-DEEB-4346-AA29-557DA0E32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065F81CB-9E6B-425E-B152-4125D0B2C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FFB0564B-1D1C-498F-BDEB-8D5C2BD09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99344C1C-C04F-4A0B-AAA2-387F17227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72069969-4427-4D56-9B2A-D5CAE15C0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CD8A1700-6D6E-49C9-8B1F-09889D89F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65BB956C-0DE1-4C32-B867-18E8E9892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D948C5D0-8C09-4473-9FC6-1B3740427CC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A1260E7A-5906-41F0-BA7E-BD36D0763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BC874415-3116-462E-9A56-B17882095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989F09F8-91FE-45BA-BDD8-880B1D503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D80318E1-85D0-466F-AA3D-6E9B5372E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84834212-5444-427D-81FE-B4F6DFF4A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F02A4D3B-2D04-473F-A860-DE2F39791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AD6D5A4A-5E3E-4BBA-B7F5-CE056F7C2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211537E8-AD3E-4E0F-81A8-D412CD558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AD7B1241-5419-4C41-82C1-4B8083233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B5180230-D59B-44D7-8A5D-454C05B5D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7668EA33-58C0-4D4E-946A-3B1244C36A9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EE516953-03B9-493A-A99F-36D2C5A88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39EAA19E-9C17-411D-933F-8638398A2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3E102D1E-90E6-4645-BC48-42AC3C02C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8B1DEB0A-F464-46AA-85CA-21D317474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4862397A-E91E-49A2-9481-747EE2898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A41DD441-44A3-4E29-B4C3-08ABB67F5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63D0E9C3-F63A-4FD2-920A-F477E41FC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6E66FBB2-2D16-4925-9676-B6E85297B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CE070DB7-8061-42F8-9E44-EF59AAADD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155DE063-01E5-47C7-9CDB-12BF3F380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27305568-318A-479D-B7C0-3670F282CD2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06C97DBF-1E7A-4EEF-A3B8-FD56531FC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CBB8C7CB-4238-494C-B5F8-7F94A2FA6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034A1A4A-0EB2-420D-A0CC-DA8FA8BB9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31B3CD41-7181-4930-B04D-2AF02AFCE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D4AA6AF8-097B-4A30-A08A-3922F6732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EBD7EC91-7D0E-4CDC-9073-1EB46D5BA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02624F4B-C57D-4CD5-A52E-35A922F1E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32822001-326E-4241-AC3D-34115D895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3D4C2637-3354-4C2D-A970-07DCC62EF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C5950904-30A2-4751-9501-87DB21AF1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B6D804AE-C0C8-4742-B35C-EC1FA61AE13D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D7F26173-17F4-4700-B82B-95FDB13A6F1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DF830DAB-BEB0-4BC0-90F3-088C5F494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A672CC19-F4A4-4219-97F1-1F614B78A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E4BE7F62-2775-4B30-A7FA-82EC89067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3ACFEF00-F8CC-4FB4-A87E-C6A1447C5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68B52FEB-DA2D-4A3B-A439-7F52FBE7E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4993CAB5-4D4A-4BA8-8EF0-C7B3BFF81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0B43D801-B5DC-4760-BEEB-B520589A7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C6A57D93-D676-4A2C-B2F3-1CF296F7C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8495E5A8-F7A0-4A17-839E-907C80E8B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215FFF8B-B3C0-40AE-853E-FBB633EF6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49F3F372-D5AD-4E3B-87CB-C823A3DCBB0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4D14A4D9-8195-4B45-9F5B-44B1A74F0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733D5045-6DBF-4E94-953B-07C6E0C4B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01F19C4C-ABFB-4E7C-ABA4-4AB0BB8F3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6889C02D-3F3D-441D-AD2D-5A2BD2796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7BFBE9BE-A7D9-4918-8F16-7DB4328F8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E2ECCCF6-4620-437C-98C5-D7DE62927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7BD4C5B3-BC80-4015-AA06-0F041E375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F289D78F-FD57-49AA-930E-4B248EE61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761C3ACB-413D-42C6-9E91-D84B6C1C1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69543034-F043-4B5F-AA4E-2BA1327CA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679027A2-84E6-4471-93AB-856B4308DC6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14D79154-B0F3-46CD-A370-0A3134C87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F2EB8CC0-4745-4259-8313-2AE67E6B8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5F4EFD7C-A6D1-4ECD-B014-BCD2B9E88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2D3D67C2-485F-4224-8F64-96C889693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20FC8F75-1692-4194-A8BC-B497852AB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033F03C2-E8B7-45DD-B46C-240A767D4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11B36E27-F085-4FC9-BFF3-E697DDDDC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55AD2C8E-93B1-4473-A074-51366F47F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606D226D-56D2-4981-B495-C615C1E6A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74F81717-CCD2-433D-A0A1-0C2D8BE55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0FF2A74A-7A4E-40E2-A180-2DC6A577DA5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E08C50F6-47CF-4EDA-8F08-5AF9A51AB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82B0F481-C225-429A-A62D-C6DF49E4C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6E803580-F4BE-472D-93D6-F96F71BBF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BD73F80C-3A4E-4840-BB49-F9A1E874D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D478D350-CB91-4486-9013-9C968DF8B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2457A0E3-4F01-4AD6-9B6B-79097F676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BB0B2578-BA3F-4E2C-86EA-CEE68F6F5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4249D0A0-3053-49C7-9674-00DC35C65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8787A5A1-EE5E-4DD6-B3F4-33D44108F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04EA64F4-9A15-4F37-A313-326248F9C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CE888CFA-4A9C-41FE-A5F3-2DCCFE9CA8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B944734D-8026-4BBB-809C-402EC5349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2FFAA96B-1370-49F2-8E44-1A6AC8F45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C46C6997-C365-4126-BE0A-48F4C31223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E78F2518-A0A9-4E3E-BFDB-A23E089D7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F3A68F01-A8F6-4CAC-A964-62AD906EE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E612345A-E308-4484-8254-801A09DE1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08B1CA59-8723-4F30-9903-18D42130C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9B9B34EF-F45A-4300-A10D-A53E56CAE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3F34EF27-E337-409C-9FF9-22B97C2E4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CE15AE45-350B-4D59-A75F-91CDAAA3C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D05B3C78-292D-4724-B356-1732767B693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3CB87B1B-1F36-42C3-97CE-C03BC90A1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1822D9D6-39C1-4164-A185-E6FA54CFD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76D426A5-2B82-49EA-B831-4587EB76A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26F45157-03F7-41B2-BC98-B97E20E6A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838F91A1-2D01-4318-B757-CFCD7B6A4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04C1F8BD-8460-43C6-876E-399901FC8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BFD2C3B3-900C-4E22-B08C-ABAD1D13E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213C51A1-EE90-4C8B-B68E-E7C0E62A7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1B02C4C4-9568-47C4-B0EC-81F9D0C2F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31ECF015-697A-40C8-985F-26F08C913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6EF90BCB-EE11-485C-8BF7-3393C490DB0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77F5E219-8407-4ABC-AA6D-2733920FE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98F760BC-BA92-4E16-89A6-E101AF978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65731C03-C7C1-403F-968D-A5686B25B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2F79C7AD-476B-4A1C-84E1-0C3D808AC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C580261C-9A30-40ED-B81E-949D69691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8665CC98-EF9E-405C-8CC7-709A4398E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9E2E9297-1853-4DA3-8730-CF36698D7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612C8FA6-7711-4144-9774-66FD50F8A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49B7C957-2AE8-4825-8BDF-4247D0197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8FEFC33B-9781-4AB6-8C3F-45F433A0C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135A0FA4-4C85-4C7F-9E46-D19C3578DEF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98921E43-0B9E-49A0-A36D-4DE5E776E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5F271F8D-A3B0-4DD7-B25E-E5DC7B176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4D0BC8E4-A0DB-4405-80D6-CA5CCA833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ECC10737-9D8A-4061-BD28-79432059D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3F9A843F-0D05-4980-AA63-014EAA8D2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C3DA6EA9-30F3-4192-A94B-CA081EDEF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6E39B2AD-7D97-42FA-80D2-68EA641FA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C2B87990-A1FB-4E8C-9289-C6428C46D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A6D33CF2-F2A6-450D-8DDF-4CF6F0397E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DAA5B961-BDE5-4679-A7BD-301B4E74DE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DA44E828-F36F-4781-8283-14222C7305C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5F453E8B-8A60-4046-AEA2-F05B0FB36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AA17165C-F371-4804-9BDE-39EA339F6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2DBE112D-29C3-49FE-AD0A-664ED3502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B141EC20-3172-461A-B03F-9992B4A98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76BFD3FF-7A4C-4D32-80EC-654D4FD60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26C6F17D-B348-4FD6-B9E9-A1EB38C63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9474B56F-6027-49DB-B0E3-D5D0208F8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6171FA98-D4B4-4F27-8034-825E470F7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6B29E156-4616-47AB-BF2C-603725EA5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D542FE21-5FC9-4534-97F3-A9484C002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13F5466C-347A-46B1-9B15-82F8A12CDFA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E6FDF290-C76A-40E7-9902-92E349B75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6F172A02-0673-4DD6-B50D-9CA4E1F75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6D744585-A6B3-4D86-B414-DAD7A92B7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41113BE5-C834-4A37-B11B-1D1DEDB63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1CD778D3-334B-4796-892C-6C2D99E4D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6C034EC4-6C5B-48B9-917B-B0923446E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8B7A12AE-597E-4627-B6AF-3ACE6ECD1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1B5BBFF9-D44C-4D53-B536-7B9B74F57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EA054F7E-46F5-436C-A4F1-634BAE7DA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60EE8C98-4B83-4A30-952B-63E183E90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7994E9CE-A3AA-4B3E-9F75-4B47B7FBECEB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67CA750E-C13A-4940-A3A8-961095B430F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78CA16B8-FFB2-4849-888D-FF3E7EF18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AEDD84AE-5BCA-42CB-8C0C-E2D8AEF0F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3E1D66A3-0EAE-4615-81DE-0EB84200A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D62B60CD-ECB1-4813-97B9-0B360AAAC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ACEB835E-B028-4079-8477-C1B1A4C11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69666276-8117-4BC0-8909-73524B3E3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F9157DD0-6CD1-40D5-B795-766B1B174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443933B3-27D9-4B56-9076-D4722A3FA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FBAAC463-D958-46E5-91AE-BCCD964BD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FA7DACF5-7753-4F55-9395-B3F149806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115E8823-B577-4A0F-AE94-C44F1695499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11503F80-4EF1-4744-BE78-FF7F00DF1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F519DE0B-EB7F-4685-8FCB-5C67BE7BD6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3472181B-5E76-4359-ABA3-C87661D73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1F6C3518-5724-4F58-9373-5662C3A41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C905B8F2-DC8D-407F-A5BB-D4771F0B1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35E7CE54-737E-4423-B56C-0C6DB8495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D602775F-C0C2-43F8-A6C1-4A64C009F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E6F038C5-1F3E-4CED-B899-6FE3D8F73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1065352B-F808-4E89-B972-221B097B2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AE3229CC-2D20-40BC-B7FC-D1661F791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CFE41D01-6A5B-4991-88A1-8992826B4F7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778C1ED3-DD16-4E77-AC6D-CEB8A3254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4AEAF964-BF07-48E3-B65C-3448DA6F3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E5189A3D-30ED-4A31-82C6-BF30539AB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5B12B34D-6F82-41A2-8091-1CE5A36CE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43C7E85A-05AE-4830-BE13-046E94B0C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099EADDB-3499-41CE-99F1-CDC56C626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0A76A1D4-D54C-49B7-B132-3DB5B783C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50A5BAD8-115D-45E2-8B4E-BEA848B39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338881F8-F465-43A7-BD4F-FF5DA0CF2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247FC136-4CDF-403D-9CB2-BE9847CD0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8F427BE5-6E9A-4C1A-B5BB-4EF931F0FB7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CAAE3CF8-466C-4DD8-9E7F-4B4B97239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058F6128-38FF-4B56-9A88-D640081E5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B4DF25AD-9946-4C3D-ABDC-99C0AF03C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3F0E86AF-1AC9-4DB9-958D-F39B70593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F996A40E-F3E8-4B9C-A140-5EBF05E76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C06CB379-9B3F-4784-AA6F-B07A4B76F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DC39B1AD-FE07-45CB-8E0F-6249FB0D47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A6D05BCD-C052-4926-984A-AF9BC6146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235A3B43-7747-43B9-BE59-BF3DFC2D0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6F7DE807-7DB9-4127-B1C8-A5C56FD4D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2DFB6996-2969-4073-9462-7EA145F7E30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029F3A02-04B7-466A-ABAB-846C13B22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81C7349F-CD14-434F-B883-9C99563E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8C3016AB-8193-4D25-B6F9-04A6BA34B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1BECCDD8-1635-47E2-8C76-939BABF7B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BDA0F4D1-2AFB-4140-8A1A-4CB80F27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D346727F-3B50-400C-AE4E-D16986628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89564ED3-EA16-430E-8620-740D79EC8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47EE3677-DBF0-49B6-9932-1D0CDFFAC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3F20598C-92B8-431D-A2DB-1FB9AFDBE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CE483D1E-E646-4F33-A1F3-5A8045969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CF92F4C7-7E8B-4A18-9510-58485EDEF8C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1F5AD071-2227-46FC-98C1-9923FD976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D21E9C1B-2098-4B99-A13F-F5D08E007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6D699C64-51BD-4DA1-AC41-89B352147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130BDA29-2D28-4FCD-933D-38206672C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16447C15-8383-48E8-9D77-CEE2B1AAF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8A00DA00-4721-4C9C-9BF8-C56004ABE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AA8540AE-41A4-4A13-B23A-93CF44A43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AFEB65A4-6B05-4D02-A48E-52107DDC8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55F9C12C-B7F8-4B3F-8DD1-F35C9FCDA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CB45E98F-2350-4912-B56E-892DF5799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B7A3C1E7-9865-4C99-94E6-5E428130B37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D7F1C2FC-17DC-4268-B01A-D4820F6EC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1DD0FF17-2265-41AC-9CD4-9EE7B32D0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DABDE09B-4344-485B-BFE5-4C5400D25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69CCA78D-969E-4921-8D56-2E5610AC6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3F4E5B21-FA14-4257-A609-5D35FB992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1D7B314E-31A6-4066-968A-A56886E1C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D8364CA1-71AE-43FD-836D-755780086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D9D9E7E2-C492-4726-B16A-211CDCA99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D30059D3-A15B-4084-AB9F-0357C59F5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1DBC1141-4DA6-4AE2-80A2-8A3229ABB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9D1E594F-3065-4BA3-9325-51D2FBD5838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DA721A2A-4C85-4514-B385-ACC5D703E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3AF9531C-8112-4059-AA74-EE84D21BC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F9D4791A-1E2E-47C8-96F9-30786B011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937DD545-1AD3-4111-ACCA-F5FD729D9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963FEAE5-3EB2-4245-8189-695433738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89BB29F1-60FF-4E57-9BBF-E6F67898A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DB7A4CA6-8585-49ED-ABFF-9D3E4B0DB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16D6EAD0-B8C2-48B8-AFCB-F1642AB2C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4C275BD7-FD38-4EB4-AC58-4796A5B21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742B18DE-230E-46D7-B385-CAB91D07D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AFE23435-2EDD-45D9-8467-334EB6AE4ED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280BF800-8205-486B-BE72-2B6174F74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B9065E03-468E-42BF-B097-F3AAC5241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195ABEDB-5E20-464D-A50F-838BB334D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EFCCC915-D7FF-45EF-B2B6-9619F99DA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9645122C-0FBA-4F6C-B852-D07B8BD4E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39FBCF21-A359-4104-8588-76C3A8AA1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993A5ECA-5255-46D3-A97C-93A78B812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E03BC252-AA4D-43E4-BDDE-82BE4EB0E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45717B03-62DE-491B-A86F-EEF227AEE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F726725E-B7AF-4742-A795-89D14EF4D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E84E3694-E6F7-45C0-B11C-9F8E6C53CD3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505C5E4C-EF29-4821-BE02-4AF275AFF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0CA70843-CFBA-4178-B0D4-A0BBB3598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3C1B2601-5391-48E7-A824-44C6775AF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E3855167-253E-43BB-BB42-F6179985E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2C5373A9-04BE-4B8C-8B86-A80FF049A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28FCFD65-05ED-4EDE-BE97-9A2AE5F5C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F025E5DB-1CC3-4586-8B9A-201F4B448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ECF8F5C6-B2BD-4C5D-AD99-95DD59030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F58D992C-63F0-413A-96D4-79ED26548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22E20863-D9A3-4D0A-A667-3A64B9E0F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1BEFFA96-0631-4CC1-B065-45A365D75FC8}"/>
              </a:ext>
            </a:extLst>
          </p:cNvPr>
          <p:cNvGrpSpPr/>
          <p:nvPr/>
        </p:nvGrpSpPr>
        <p:grpSpPr>
          <a:xfrm>
            <a:off x="2376490" y="3288593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E28B0827-FEF4-470F-910A-19BD2EC200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E6C6E1D9-EF9C-4B09-9D27-B0ECD0116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FEEF156B-9CEE-4423-BD82-E3BC37F72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4BC7320C-638A-4769-8105-DE30E8C47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4548B885-B783-460F-9AA8-2DBD962E6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84C16BAD-F964-4BED-BEFD-0A26AB97A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0CB42BE6-661D-409E-B2A1-A4D8816DF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BB69E2C1-29DF-43B4-B82D-139C65112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5F6F9CDF-8AD2-4ABC-9F56-EBA7E2ACD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88FE6C17-B15B-4BC8-A7B3-BFB6ECACA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082AF990-1034-4244-8223-40FB64492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7CC5CB63-F0D9-4BAE-B3B1-6155BA4E010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E9F9322E-753E-4D00-BF00-559A8EA8A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4943A494-D069-4F6A-8E04-C255CCD96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2A3D9AE4-ADC1-484A-8DCE-67D8C4F8E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B17F1D4D-4882-44E4-90B8-9F2846B57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35DC79B9-4604-4471-A8FD-8DF9D36E6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1572C05B-B230-483A-917F-E27C3EC49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EC451C06-3893-4930-AE9E-F65E0AC5C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CAD94528-87DC-46EF-9DCA-0EDB6A0FB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E07C5CAF-F532-4804-9E61-F047644B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790FB295-949A-469B-A7CD-7CEEF1846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D66C85EE-5601-42C2-9B03-B11E6D22015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0DDA8117-A493-420F-9E82-4976ADDFB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F36420D8-DCCC-4868-A3F5-9FD313AB8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F3F052DD-DC7C-494E-BAA1-2D5CDA749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73B55798-87FB-4B4D-BE96-7316ADD48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993280CC-9BCD-49D8-9B1D-14AE91444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FC6DCBCF-0997-4AE6-BA7F-06A9DF8A0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D73AB6E1-055D-47E8-9B19-73F71E106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A2E72C9B-BC02-41B2-8978-A7C94D102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AC561693-D1AC-450E-AECD-585C9F4C1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6B64C785-713D-4FAB-94AF-6EDEEE6D2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32D798F5-BD5C-407E-ACA9-FAA551A10A4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C7A2B0E5-474C-469C-B610-68762C312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ADEE2ABD-93B5-4501-9684-EC8FE9363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24D70BCE-7215-4BD9-95FC-47A4FD018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48F2EA7D-5BAA-424E-AAE1-337A69F1C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D900A24C-7A17-439B-AA72-5DA0F8BC9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3CE6A3B9-1740-4657-9F5E-358AE439B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EF9D29C5-D108-428F-99CB-0789AE171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50CAE2D5-5605-49CD-B002-E95AC33C7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151EF969-3A63-4C4F-B343-6402E14B6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40104657-560D-423D-9F33-D2E4E225E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9497070D-5267-495F-A387-AA8C07B856C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DFB51DD3-F92D-4186-A5AE-5D52FA3F6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0081842C-425A-4067-A055-F2178CA36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C27DD829-D6CD-4E92-A4B3-06C8B6296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2283CD67-D930-4374-9484-A4A7812D4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9535C24B-C672-4774-8D85-4EB0BA626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0498A11D-9220-4BDB-A848-49E75D9CC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C83AED24-DD65-461D-9EE9-4A0022751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5DEA270E-436A-44A5-BBE7-2F9A99509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F68685D0-3758-4136-A988-CA2C0912A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604BCCA6-665E-4C1D-BB9B-5B0DBD83F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C9F7097A-DE56-40D4-916A-D440841500B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8CF82D1D-FF8C-4927-9C74-3028F2C6E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D578D33C-7859-4878-98EA-2618A0A1C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489EC5AC-BA63-4B44-A369-0BBC4E899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191E5FEB-F0BD-448B-B0CA-B9D9240C1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892F69BD-F172-4CD0-A32B-69CEEB269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70228206-FC81-43AE-B4CB-4B82DCB71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A7E53C47-8D7E-4DF6-8A36-72298FA19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619AD393-359D-412A-A3F5-EF2E7F43D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AE195118-A43E-448D-A151-E679809C0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6300655C-BB38-4553-B1A4-EEA2049A0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1794C5B4-D40A-4FDA-914C-8A2DF58B7DC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39AB042F-3F8E-42E1-BAAA-FEADD15C0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3287625F-624E-4A97-82C3-500A93AD9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81D1CECC-4405-4AE7-AA1A-76024D80F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B012F671-519E-4704-9E3B-7D199159C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8F9A1304-B2F6-4213-88B9-4E4D5A46B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413D4B1E-B946-4441-92F1-BB565CE5A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CEE23AB2-5416-42BC-8EC9-1C77CBD95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67412D36-68DB-4150-952F-FF3A603AB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530B48BA-52D5-4CDF-9C91-B75877971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C103BC37-0DC9-4187-9C3A-2DD9E3018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88679D54-87E9-4897-8879-0D429B8A434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B490B866-5A2F-465A-ACC1-043A7621A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58441560-740D-4423-85AB-461AB0229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5B7DA81E-F43A-4704-885E-0A906DEF0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26EA8587-7CBA-4CAF-8029-7F623E2CC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DEBB40F8-AD74-491F-9414-7A06BF118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C068C3E0-4FC2-470D-AA6C-03CCA0BB2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899089CE-C407-4D4A-8A4E-BA93CE4BD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C0D29675-F255-46AA-B251-E608D9FEF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B4DAE03F-5B97-4A85-A1D1-C61497D3B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190176C5-DBE1-4239-9C20-BB93B035C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424486E1-704E-462A-8DF8-70A9DB5E4D9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BD0A8E0B-8DA1-40A7-9168-7632C26A1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B3FAD461-3475-426B-A582-031A14162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DF8B7A0F-4B62-49F5-ABB8-9A87E0824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584F45F8-6B33-4C4F-A6E9-71869BDDF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6DC490DA-7627-4285-8B5C-603E65F87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3C849716-05B0-44F5-BF3C-F92D0B6F8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AF2C0365-2508-48F6-BA86-549906D86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CF466A35-F0B9-472D-B3B8-4EE3FA1CB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F2463467-E7CD-469E-8AA0-298C59801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3F34E6B7-94C6-4785-B9A0-0DD9E4685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5956A9CA-BCDC-424D-8058-7DB3F5DBB45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3FB7A2F0-6AF5-4FEC-813B-C9C474346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AD6C388F-DC0C-4FEE-8487-F9181483E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0EB61F74-6E85-41BA-9204-4C72E3CDB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DBA4BEB6-7056-4609-A03E-7F32520AF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97159198-FD9F-4A5F-82D3-8DBFBF399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48EEAFE9-29F9-4A49-B406-C743B98AE1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AE2C0988-5CFB-4A0D-A988-3EF3855D5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248C8C01-FA82-41C5-BE44-1EE890EAA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5A8AA2F6-DE5C-4826-87A6-C312DE9C5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72EC8A55-A74D-4F79-AAFA-F2E51DF36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482808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4EE599D-7B66-4C80-AE15-6F8718F3DE18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67F10FEF-2708-43E5-9BD2-189F472F688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8FC96E5F-F131-4FA2-B859-6BAC24F86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424D7116-8363-44D9-8E2C-642024772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2ABDF2B1-6D25-4612-9073-AA457B31F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E5C8A309-5576-4E07-B386-1F691C877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E3A86E90-0ECF-4D4C-9BE7-81BA681D5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F085001D-6DBA-433C-9921-079083659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C02753FB-2766-4D23-8C35-9B2B0883E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B16F4E29-D8B4-4C7A-9B83-1B321917A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BBE20C4A-9B36-425D-904F-B163B9159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26F4A1FA-B99D-4E54-9E44-9C5560C0C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98BC8F57-A1D5-4F10-9CE7-0C2AC602B29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13A978BA-4731-48C1-9CCE-9A0686F80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E55F0AA1-207A-4596-BF01-836163489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2C77E0F5-4C0F-475F-BA06-C56C48458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BD680A75-3D11-4E70-B711-B4F4ACAFD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5246C16E-C192-4A7B-95E1-FED8A6788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AF0E85DC-D475-4EA4-A941-9AACD64C8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B24412E9-79B2-4A96-9787-151D4F7CB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030C4800-7ED4-40DE-86A0-8EC7E70F7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49756291-8656-481A-905B-7A6FFC969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7666C3CB-F941-4EE7-8EE2-38B93D133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C3614955-DC6F-4625-80CD-A0CA477305F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27B6E98C-92C2-437F-8BD4-052EDB127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0F09F2ED-62A8-437D-BFF2-E602EC210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3DB1D3B6-4531-43A6-9E51-6A7DB30D5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D2D818F4-23A8-41A5-A483-FDE9AC329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B31A420F-0647-4AB5-B941-3E180FA62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417DBACC-A02A-49FD-8A75-01474737B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C152C2A0-9F84-4916-A960-A256D313E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D06BDBD1-D941-4DFD-BC3A-045E989B8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C104A183-147D-4EC8-AD6B-99C6DEA3B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7C5BC4D7-E8D7-478E-BACF-4FAD90C3B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95ADAE94-33F6-4A6D-A6EB-CD32C29A0DD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82883E3D-11DE-4A59-AD28-8E2C6C157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9D5EC48C-1DA9-4B2F-AD2C-BBCC05A0D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D7D4131D-BDEB-4813-A622-FC0254333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8BAC9314-8830-4E79-B148-063A0EF56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7B519C52-0F21-41B4-84B9-FD7251341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B014A2F8-68FE-4B37-A667-55CA8C4361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FA9CFF50-8DD1-4FFF-8A6B-D56740C1F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9D97958C-44CE-417A-BEF8-F13FBDA83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5C93ACDE-D28A-491A-84DF-8A45A4F1A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AB0CEF56-764C-4604-87F3-9F7BC2238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B18BC507-0F93-492A-B11C-571CBA7A811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68E98F7D-17FB-40B8-A35F-50382056A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0489DB68-F4C5-456A-B2F0-10CC291BD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5FDD4BE0-96A0-460F-87DA-890D58232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AB3E34D7-478B-4A46-87D7-10497F91C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BF5F3F88-FF48-4368-ACF2-33B5A1B1A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6C3B1E62-C06B-4544-9CD1-5D7D78425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40AA084F-9903-4041-8792-58D7F813B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BD0406A7-5D23-4139-B7C7-B00531399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74145F5A-D64B-4473-ACE5-BB8FDC4DA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FCF2985D-F096-4DE9-9FFC-47F1D0915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C904954C-323B-4671-9D56-E6D07B336DB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A29E2461-B0FD-4DD4-97B5-549B36DE3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AD4499E3-E2B5-4573-84DE-82D9E9A72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4158A6BB-3F32-4563-858C-70CE01D60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50AB1683-508E-4076-BEDB-EE3CFE3BD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933FF04D-38C3-4AC4-8C27-6A367C001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9CD30E92-2793-48E1-B5D8-D8E07DA64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EF84BAD5-CDD7-455D-B294-D4F926FBF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ECC4B60D-D330-4E40-969F-338E1725A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19799910-5EB2-40C2-B35F-AAA3DB8CF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3DC8393F-951B-4F64-99B5-BE8FD5364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A6B4AFBF-2B5E-4B9D-A416-B7ED2C8DECC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BBE02F5A-BECC-472C-BA7D-E4647B399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66185EE7-8043-4158-A872-B6104EAAF4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ECED52F8-1F0B-4B41-A0EA-C534E20EB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2963D288-CEA5-41CF-8364-AED2B38F5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8DF4500C-D95A-4E4B-9E88-71C31186A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CF7BFC96-9F86-45FE-A013-5536426FE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A1F999DC-3234-4B08-B643-1942BC330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BF6F5C6A-3376-4A84-932C-D1924D342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83272643-4DD6-4AC4-BDC5-27D4B7FAF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A0397FEF-143D-4CB4-97ED-0FF79E464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7EC1281A-0E8E-43CE-806E-23E5EAEA918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7904D2E4-CCF5-4A7D-BE3D-9C868E500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9DB68CFB-64C7-4832-AD7D-A0AD6AAC4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824F3C3F-2780-4D1F-BD2D-9A0EE17A9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50421919-27AC-49EF-93C5-E8603B860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9BC65C39-709E-4905-AEEC-778908FCC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598570A7-0CB8-48D4-8839-704321F95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C5B107B6-5F7F-4433-AC4E-1FFC9A961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CD87CBD2-1270-41ED-99DB-3116A40EE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7929F121-8FC2-4A90-AF11-432D392B0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22B8F4DF-09C0-49C0-A782-65B2D5F5B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C84CAC74-25DA-4C48-921A-AA60EB71300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419AA16F-C163-4112-B79F-6E8E6B2B7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CB3B179E-0CAA-4C88-A8A9-A9BE629A2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238F2961-0E85-4941-853A-903D91665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9525685F-C575-484E-B350-2CC9D134C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C05A3213-832F-432D-AF25-F2F5E9FBF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1D5BA19B-B780-44A6-B399-4CD370228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7D216D88-8EEC-49CC-8B11-0AD8C0EBD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4DA6288F-2BD1-4134-B3E6-6DBE72A9D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700444A5-C569-43A6-B27E-04BBC8CD8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D446CB5A-AC8F-4EFA-A8DC-8D64896BD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95DF063C-F6F5-4A37-AC15-228970E1D75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3275E425-9130-4066-81FE-F6CCBEB56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2B5AC5A7-DF72-43E9-82B5-A8D0DACCA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FA8B44CB-8A1D-4DA0-BFCC-DDB42DB6E4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78B880D3-A039-436C-B300-0EE0F7D40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15528262-CC01-444D-928C-A4D2A7AE7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5F505B03-30DF-4E29-9E01-4E08BA8E3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0D4DC6B6-F013-4B55-81A3-3E9A5DC09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A86094C4-F206-4159-877D-FC7F5ADF6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3387588B-B264-46E1-BBAE-9A269CDBD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5F06841E-F686-4F43-925E-36386339C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265C4DB9-5B6C-4412-8F0D-509E43397981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A1AED213-B1FD-4CA8-A537-6EA895C8CED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839A5DDA-A12B-4A1D-9EFB-1C1AE6498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54801E04-126B-413F-82C8-25146FA6C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88E4A436-0E03-4848-AEF7-03F30C56F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D2305EE9-ED14-4FCD-A15A-6593D94CE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BB14D4FC-1EA6-4505-BDF0-2CF6326A8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C1FAEB84-9C23-4795-8BA5-E8597AC34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8BE2CC9-BC03-41DE-9EB8-41DEF4138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E7A5CDFA-17D5-4D94-BBE9-61B59066D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4FA6B2D-3BAC-4409-9749-FB865C554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FAB220A2-D8EF-49AD-B7B4-686178C5B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3BC7F940-E239-4C29-8AB9-3A20B41E000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9983D136-EB56-412F-AA53-A4B11FD3B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0004FB4D-1196-47F9-B07B-FC9345FA5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85A7C675-8833-4C20-85B3-D0E6F913E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9D43788C-1C97-4726-A1CB-71BB73CE2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739D4136-DE38-4657-B007-500D4A296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80EB1CB7-5E07-4575-BEE9-4C2FBD61A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CDE893F8-740C-4923-B183-E5B8BD321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FC5EED7F-2A7F-49EE-A4FD-4D2B35D22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02CFF128-9CFF-40EA-A7C5-C66A6A9E4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F2F64B61-AAB3-4DAF-99F8-4AB91528B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5716F1BA-4848-42F3-ADA4-6C7E0A33F03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D0DF7D92-B0CF-4B6A-96BF-7FEAF3D5F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9E456A4C-8A41-4CF3-8B51-C132BAC37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FDC23418-C8B5-4FE4-BA15-D236268F2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75203E92-56A3-4793-B798-8C76CA119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9C686291-B805-41BA-9F19-C102E7981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E52C12AA-0C97-4F66-BD58-88C222771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DC9F9577-BE57-4101-A31D-D5358758B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53E90390-8477-4E11-95DE-0BE319CDE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812B21EC-54F7-47CA-8DE5-BACB5AAF6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90C83441-8E2B-45A5-9074-4847696EB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F3FADD25-71D6-4AA0-8575-92A2C241FE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31F84BB4-EA16-4538-80E7-E14F2639E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32A4B535-6E07-4698-8677-490D36E9C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81DCE94B-48EC-48C8-908E-970174FD8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3940AFE9-D20C-4711-B26A-3FE1EAE5E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EDD13D94-C555-44A4-B10C-6D4DE6519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7AD0950B-E1C4-4040-8866-1EFAA253E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BDCCDA92-989D-4CFA-A1D7-31C845C89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5F2B9FFD-9DF1-45CE-988D-6D89BB681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F0CE8259-CD22-4C0D-AB29-3317CD61F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E76B253F-004E-46C5-8350-884A954F7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0AC3EA78-306C-4E31-9FC3-5D28B295F7F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F3211AF1-99D5-4696-9ABB-10560E006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B263FCF8-3767-4B4E-BE15-5C14D8057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16AEF9D8-6887-4665-9A41-92672315D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DFF93AE5-2C6D-46CC-8D3A-A363CE7B7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8B2292E3-CD5D-4AF7-A0CF-D54E44128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D97BC3B3-6E06-4C2A-B90C-FFF16AAA6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52DC733E-2EE2-4A09-A968-7C349BA33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98FF33CE-55A3-47C5-AB5D-A276AAED8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A66883C-CB36-4FBD-874F-744F20C75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0D68152C-7204-42D2-B386-00038C098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213ECEAE-5792-49C6-9FAC-325C55A6947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F83783D6-2B6A-46B0-A18C-FEB1F51A5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F77B68EC-E904-467F-BDAE-72181CDF9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6FCE17D5-D118-4492-972C-7612E2FED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EFCCE9F6-FB56-4FA4-9FF8-89D10919A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94DEFF78-0149-44B2-8FF4-7DAB821BE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9FA35091-4DE6-4FAA-AF7B-D1C0C0310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486A37E0-C29A-40B8-AE86-6FC0664F2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8629AA07-C370-42B4-88FD-824E33CE4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7DB2DD10-51D8-444E-929F-735F98DC5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B97FFB35-2A58-4347-84DB-6828703FA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94FA815D-9F3A-4BBE-A449-EBF0B540245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3EAB0162-FBCC-442E-804D-F0B6BDA11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3E19F1CB-D304-4631-B020-5166339F9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65218233-41CD-4C40-A1C2-0A1ABE5EA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87E90842-111E-45BF-A91A-34E64AB57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64866075-9DA1-45EB-85AC-6C10039AE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EA57AACE-935A-49FD-91A4-F353B5557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15E76FBA-86D3-4A89-B48F-41778EA24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471F44C8-721F-4BCF-AE83-1DF91315F5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40F29C3C-0561-42E7-A356-703FD741D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26AACC9A-C781-4109-8A39-1881E553B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BF3C4F8D-E140-43F6-8688-920D3A91D2A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C8EEF18F-1D96-4782-9867-F96F482E9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64C16DFB-1A9E-4EE6-947F-CFEB708DD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73992E1B-ADDF-43B5-AA88-058EF922A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CA6DDDD4-A69E-4EFD-8091-6F50C760E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3E79F5DA-32C1-41DE-A526-639F2DB37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3BCCCEC4-7080-4795-88E3-47949D348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9AC78FCD-A147-462F-B633-23E94F7DF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2CB969BC-AC5D-4988-ACB3-2DD23D747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7EC69FC9-BDE9-4C23-B69C-942B9EDA3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0FF4C94F-2405-4C6D-BEC9-6DF817C30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76458CC9-3A53-4321-BDFF-5D6B35A9D70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84DBF5D6-BBEC-4F10-8A43-1F1D243FB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0A9924A9-5473-47E1-A94A-3804555F3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0F851196-0CC5-42DB-8D7A-DF3481E18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D4882BF4-A977-49A7-A210-6B7A29959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F7AB83F3-D3DF-4FAF-AAF0-F49E95AAF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B5C24EA0-0F77-453C-9A2A-057EAF49F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8438D674-166D-471D-9895-1E5BFEF28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C18B13AA-7AD4-401A-A004-0BC696366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C71D8FB2-E1A7-4F02-8E1C-43547DDA2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A7D04C00-1C7C-4F93-8CD4-719DBE3C8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474B2231-D5F7-4860-BA74-A4ED8935B9F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FA7C3AC2-367E-43A9-9580-55F012FA9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A27F8A28-A462-4497-9EA3-C8C0A8C80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26EC3E0E-B1B1-47C9-9796-FD0FC4356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FC597B08-D860-4CA2-A972-F5E590032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142972B7-630C-4BC6-B99B-386957E36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56EC2460-6A79-41B9-835E-6817B57A3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3C4CFDAB-D04D-4A4F-AB39-966F72D92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E15FC527-9263-4176-9D1C-5062D1E46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1A9DD028-4589-4AC7-8A05-34AEB517B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6E79B73B-807B-44D6-81DE-D93CD4AF9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8EA52E60-9371-4BB3-B68F-776C6291F0D5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8FEC00CB-9138-4F9E-A48B-60B38D3D6A8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D9B6C853-6AF3-4EE1-B95F-E6B9DC446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729889C7-3D50-4566-8224-3B3D1FD89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3CE481A7-7D12-4832-8F96-A96C1DC44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9CB0C495-CF00-4139-AAAB-2AD2E9810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19C381F-3DAC-44BA-9D4F-380015F75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37304886-1360-451B-8B92-6FD4178F1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894487A4-65A8-45D3-A85B-5D7D188EA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1ADE5017-52E1-495E-B466-9951CDC19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C26B1A4B-CB2D-4249-A2E8-9066526FE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B0EFD588-F20C-4892-A549-1BEAFC648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BD74F173-426A-4639-A6B6-F16C32D8230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9EE2C04A-9B7A-443F-90EB-62C310BE9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5DD6DAE0-4CCB-45B7-8E2D-0DA60E188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7DB2F05B-02AE-4371-A23E-748103909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B93E3B4F-50C0-4603-883B-E2CFCFE95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FEB9A4C3-5449-45B4-A19D-15D0660FC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A553C1BF-9E02-4DB7-9A9B-4862D0872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0305EB78-B5C5-4186-B6B7-260A4A28E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1511343E-6BCE-4C40-802D-7A09FACD1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2C2DE21C-C787-4D02-BA3B-A7EF6F881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6BBFB140-1CFC-49D3-821C-1A119F568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B939DF6B-978E-4D8A-8AFB-BC5859CC6F2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B67FD21B-06FE-4CBF-8382-8707FFDAE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8C967CDB-37E0-4316-B9C5-866A58A6E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4180CD3D-7E76-461D-9354-29F8F3D75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E842299E-C95D-40D7-BC9D-36516AD44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6B63F85-E424-4AE2-A840-545659C4B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086EB9EF-CE3B-47F4-8C55-C1F9E1A6B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C74AC4E6-033A-4633-A6EB-E433EB04B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6202B6CD-6B45-469E-9961-44C5F011A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C859C779-6206-4247-A4B6-110271493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90EC966A-1D7F-4B1B-95B0-7D2AD480B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D633C15B-920C-4BF9-8376-3B950F697A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4FD9BD78-AD63-488E-835D-217E3E1C7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5DF78706-79D9-4C7F-BBB7-016C9DA4B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6A24AD78-47CF-4252-BFA3-028969960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3BD81A43-C041-4B11-8C85-C62F7F91F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27A9E1B8-6C86-45EA-87E5-DE15D0190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E2D0860F-E69F-448C-9C83-0781CA412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975235CA-48B7-4515-A381-850631E36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2B0C6113-3C59-465B-9159-090A00E46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03CBE7E9-B934-4507-A6B2-F46B433D9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570134CA-ADD4-47B0-B931-6186E3A2BC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75C1F02E-3A14-4EB2-AC05-B7721E66977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9D426909-F72D-4C14-9E6A-2BD423CA0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BB3578F4-7367-431E-98DF-3CECA78FC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7D1415CE-A620-4E69-BFB4-3D613BC04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6F21FF55-D548-47B8-9155-2016248A3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ACFC8A1A-124A-4FA3-B0B7-A4DF447BB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0854D788-A960-4693-9553-3B2C490B4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FC7A05FA-7C7B-4D6E-8714-210DD69642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8FCA261C-A7AE-4AA7-BD15-7BDDE6CE7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0A79A613-56B6-4757-9168-DBDF2C1D9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58C45C7A-D532-4CB0-B352-7465ECECF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6F5FE24D-593D-41C1-BB24-9C500C05894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DACB337D-9D98-4B15-BDE5-9B0FB1661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9A300500-9C55-42E8-B58D-EE816BE6E8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95C98463-EBCC-4DB4-8785-75E2D22B3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75EF4DF3-F1FD-4F51-AF04-0EADA46CC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E552F96B-511A-4ED9-8512-565B12069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A8331928-E56D-4A9E-A450-644C7EADD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213EA898-03B6-4F36-899B-0FB55C6A2E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BCB8BB5C-C20F-43EB-AB2B-6A7353E24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01DDF7F6-0F15-4C24-80D0-F101DA237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59800BDC-B034-4DC0-AC56-D836BA8B4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54BC64B6-9AEB-4329-9F9D-4B86ABBAC9B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ADBE3A9F-38ED-46F5-BD9E-545131C5D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5AF2E114-DB52-4867-B6F4-026F33513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F7066979-D02D-4270-9638-CE1391443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16D85E30-5EE7-48DB-B98E-390B12BE0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46477B0D-7FF1-4F86-8689-20843730E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E8ED6ED2-4B3F-4D43-8AAD-682AE57B0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05B82C8D-E79F-4C26-B751-C041C9E59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78354397-1A24-4299-BFAC-8CEF8C8AE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162C156E-D951-4261-8972-83D3C4435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B48DA8AF-186A-4606-938E-1FAD8C1A9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94A64424-7138-4680-A01B-4B6442E3B6D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9F197821-4131-417E-974F-A2BA3AC3DC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838B8F2D-A10D-4EC8-A6B8-B82BE0A66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B2BB18A1-12B5-4A95-9B58-DA5DD1E05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733D98A8-A42F-4E22-BF7C-641B096DE6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D7276AC6-A7C9-4070-92C4-DFF5A766E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17A0B6B5-88F7-4CF7-9D13-A78CA36E3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6FBBB635-EFDB-4CCD-8E5D-6B3E3B841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E73048FD-6DCB-46D5-BED3-4833C7D1D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3E0BBA0E-4279-4A30-B88D-EABE60FA7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4DBA0974-C6E7-45A3-965B-0A221C36A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F6098760-7342-4D90-9EEB-1FF2740BCD5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AC6AB046-8FFE-4933-9EE3-FBC54E298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43568BFC-1830-4D46-9D63-F20E755D8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04747FB7-DDBB-4CE3-8132-9356466E1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54848450-5B11-45C8-9086-0DEC7F358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2200398F-4403-4D02-B9A1-809759A1F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79F13C82-25C6-4B71-95E5-BD82D9FB1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919D1338-E8ED-4B71-8FF4-8B20681AA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BE3CB889-1071-4AB9-A6BA-830A1DC77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821BC497-D2A4-4D6B-8D08-69030FA09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57C65E0D-DF4F-45CF-AD6D-78750D527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BA55E276-1E07-4837-8F98-C80B67A29D9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2C959145-F9FD-4351-8EA0-4E47147BE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36A4904B-E2B3-4EFB-9DFF-F5A53BC2A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799E74A6-4972-4390-85F5-D4CF400AF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10EE904F-2C1C-4A0C-9A19-18709B116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CB67B830-2CC2-447C-AB2F-7FC2F9671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A7363643-2D0F-4CDB-8FD7-E004C1F15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FCB1914A-7CA6-4268-8529-088DCC195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C994577A-F136-4D5F-8280-98849CD52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B6FD056A-2E22-4BC5-B0D1-4B60AC7E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56F205A2-9A6F-42CC-BD20-CB29016BC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5608203B-E1F3-44A6-883B-F2446B017F5C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E9DFCD97-2445-472E-A881-261DF1B5833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99D677C6-6BE6-4BD1-ACF4-F2750FBA2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1CFA1CD5-81AA-464F-8E21-83F966B52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14E3C64C-5830-48E6-BB6F-9DE1C17BB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74A813F9-2438-4801-97FB-10F51F0D6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4BC830F7-DD13-487F-8FEE-4345B7CED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EA6417A4-63E3-4182-84B9-FA80E9D05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0DE6DA00-D3B4-400D-91CB-E8A92F2B8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47FB039B-822F-4912-9A38-FE309411D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5E09EE60-B909-4201-BBEA-6F1F66D77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EF980E6B-C45A-4398-B3D6-0C170FA17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766FC28F-6F69-45EB-8DE9-19F7BEBC792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06466BE4-9F1B-495D-B16C-F2394FB30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9CAFA575-D857-40BB-AA10-04B2F8547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A325E88B-FAE5-4A6B-BC56-CA6462F81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B16A4D98-0D47-4792-B8C2-69FE2572E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9FF9F0D0-10A2-42C9-82A2-0783692CC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1FA8D429-BA83-4137-A0F1-16EF1659E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249E8FE4-875C-4144-AEB9-8DC2C2461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2D445E81-4152-4278-BDEF-321526FD7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C5D76473-69EC-45D4-8E8A-7BF47268E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F763EDFC-7669-4941-9D91-2A9F3103C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363C01AE-01D1-46C1-8631-573ABF43383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8B7DEDB8-5B1C-48FD-BC6D-1DC2E01EE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4D1522CD-8700-47F8-A5A8-B6372C445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5C0E4779-E26F-4211-AB75-A2AA0BA3F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0B41D6B8-92A3-4184-A27E-2DAAAF2D5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6B6834F1-9355-40A8-85CD-724AA0581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B87A144F-63E2-450A-9E80-981B279DF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499E5994-8C2E-454B-BE48-38A03D07B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A4E2B04D-750B-4111-885F-94EEB4A08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5BE81D06-DA46-4860-A7E1-B037FE4A4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A6D2570D-3E3A-4E3E-8A40-DB1DEFFF3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CD8F36E5-C7F7-4490-8D1A-DD25F1D6119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4EBB8361-641C-4E3E-9A0B-4AADCD797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9051FD88-25E7-495A-9E12-93B83601F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D785AB78-DEFF-4A64-9B0E-4CE6C312C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69E081F1-AAF6-4A00-9C7C-741BCBCC8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77716C04-CB98-4646-B826-8EC4860D8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41466A78-77CB-4CAC-9E7A-91FC8BEE1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7365D022-7830-4841-980D-DB57C4F22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9DE6BA35-AB3C-4519-BCC7-0481C80CF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BE28ABC9-4117-4C87-8B56-33255DB67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57AA924A-D6FE-416B-AA27-061562B76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F6CD4452-FE44-4341-9C2F-5D85366BEE2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57298609-C23B-45B3-B3DD-71D29DE44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B276032D-0D14-4588-80DB-CE35F43FE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1548AA4A-191E-4A31-A30D-0FA4E1CEB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FF7233A9-4E02-4C1A-98BB-31225A0E3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F7F3B423-AD48-45B5-86F1-630848826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1FB74097-264A-4F8E-812D-B3EC3100D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81F9FF57-50B0-480C-9AAA-48535B510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29A7E9E3-2E6D-47EA-9FD3-8BBBD0569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A98119CB-889E-4663-B195-4B6D39683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12B5A345-E5F9-4C00-8D43-88A81F47D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510D86E9-973E-4110-A436-CA2324C19F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80DB2422-C206-4ADD-82F0-EAD5848CB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62B1F2A6-4FD1-443D-B219-225604724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08308210-6E86-4095-B3D7-85FAE5545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E23F0578-FFB7-4F71-B70B-F879A636B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B9D8E668-6F3C-4858-BA8B-B5E2D8887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12F4A261-B682-4BA8-8D60-7AF19F175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4E013E94-C95D-423F-9609-1E599F1A1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E24F0764-3852-4B9D-91D6-A51397434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8C46069A-4831-42B6-A55F-4A6ABF30B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86B12293-0BBD-479B-BA37-7F7E9EA90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184B1A6C-62A3-49A7-9215-2F6CBCFBA9A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83262FF5-7888-4626-B916-658E7A64E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83C1E00C-9AE8-4F12-A7E6-5B3C101B6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8B06A828-6C92-4D8F-96CF-22142956E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AA0CD765-F8C1-4F94-BF12-B463B9C49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EE913A57-5506-4E56-A499-38BDE2BCC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84961EC3-7012-4641-B61E-D55742041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F384417B-1B84-47E9-BE47-CEB953EA7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1D3C0666-A30B-4415-869B-3D07C2FF3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8E534A78-DFC1-48B3-9BDD-69F4A9DFC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8C61D858-5F43-451B-B54B-6484D8DF8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9C8157E8-4AC2-4813-A2BB-B30C4620997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F70569C9-4116-4DE9-9FCA-7699897E4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97849417-8C67-4123-8C5B-D99328961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77C7B72E-DA04-4C25-9A76-D8F955C0B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13DFA229-6DF4-492A-8585-5F850F509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98302A57-D740-4F44-AD29-0A6D3B569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DCD2F624-D11A-4558-98EC-F729B0833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54B5A6D7-1C36-4DCC-9DE0-DD0AD31F1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3E281428-CCD3-486C-BB3F-680166E6B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8AD071DE-2ED4-4C64-BC6D-ECE953B60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0D9675F9-4BA8-4CD6-AF6B-D9C50B8B2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43D5B0A5-BB66-48D9-B8F5-4BCA5DF8D3D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A4A6324B-5D64-4FF4-B6CD-21C4D2269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0D95F2BE-6F41-4E89-949D-3400B0472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F7B82CE6-4CFF-4BAA-A9D9-20F3896CB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04644A5C-0EB3-44FF-8F12-C80F4751F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701359A1-2A8F-426A-89D3-F881B1ABD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0530BF9B-4023-437B-AE7D-D77A36A49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36181F96-D716-4E10-8306-8BD58B853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BA93CB03-7954-45CA-A373-6ED7FF5B4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05767411-9C55-44FA-A9EF-0532479D2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CE693A14-2084-4AB5-8164-34AED7B6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5DD5140E-02BA-489E-81C2-C6AE96608C4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8710E885-BCC7-47E8-BE1A-9B5C48FDF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D434AB88-A0CD-40E6-B3EB-0D1324A54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B5D2A6AE-AC44-4E5B-852B-81666BC59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AFD62DB6-92B0-47E9-A727-87B991763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D29844D1-D661-444C-8CA7-509450C99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34723F31-1190-4746-8AD9-C91516BBE2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66B9C167-C983-4F60-A901-CA2E46C3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612BAA99-4CFB-4DDB-9306-8E61C807D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F29DCF2F-3CD3-40D9-A701-7496F955B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29C31C58-DEE3-485D-965B-760C07022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81724547-8BA8-416A-B4B2-FF69E2FFD871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6E24837D-1889-4769-9E8F-BD575704986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80DD2D2B-B93F-4AE6-8770-BE042EC7C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6A36F8E4-54CB-442B-B5DB-FC019A882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B7F45123-BC53-410D-831F-0859D6965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4E2DC60E-B0CB-4087-8CF3-2FFE6B9DA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BDBB8A0B-A390-44EA-9EDA-165559A6E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F3584A36-5970-48C4-B7A4-17C850F4B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3DE5BE26-5C23-4472-8828-775135B6C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E366E0DA-8F61-4143-BA1C-41ACB2A87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972D15F5-005E-462C-822B-EAB5C288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DBF8C015-273C-406A-B3D1-292ED94AD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60779A9A-3DBD-4036-A06A-457FBB1A954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40936FAA-411F-4584-862C-484A41558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3B6B2A18-6CCA-4DDA-B533-724EC0D8A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4435E01E-47DC-4D65-8FA7-B87DBEC74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48A77AAB-F1B0-4547-ACC1-E1CC468C6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9931CD27-58B2-41F1-97C1-CC9141AF9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5C759468-0C55-44B4-9464-825A18EBD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6EB37983-CF9E-492E-BBC1-FB4CEEE94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ED1A140E-B3E5-4F23-8AAC-F65CD38DA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609C5177-BE35-42D5-9B14-1D2C67C7B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5A2B0E08-2755-4532-8E17-1E95A2D97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3BFC1128-54F5-44F2-A96E-924958FBFA8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472F5D89-8092-473A-9F44-A0F6175DD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04C8D68E-5B96-4D15-BBF2-F7E051279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7E74B4F3-6F72-407F-B2D5-FEBB50E30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850BE082-7FCF-4619-ADA5-BF56ADE48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6B88D961-DBD0-4E65-AE07-73AFC62D4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9C06BDEC-85BC-4D5C-B021-AA58D831A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C0475489-CE5F-4349-9D68-4C09A22C2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1E84E26E-FA0E-461B-8FB8-290F4F2FD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5BEC9318-B141-4B17-ACC7-2CABA43CE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E584C912-8503-4251-AD97-7CD83D64F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521A5A92-9828-4F8F-98AE-CEA70C50D99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9E096908-CE6E-4012-8B22-87FD2D688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71B94A96-419A-4757-A649-7B2517C8F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DFBECEC5-E71C-4E14-BBD1-F9E148082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91120892-93B7-4F99-A3CB-F50C4DC72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56D5818C-BFAE-4BDE-AC7C-380BDE829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B4EB8C88-090C-486E-B75C-C6D2DD202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06870FCC-54FE-453F-ABF3-735DE5376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149C0AC3-AEDC-40DB-8240-C82687FEE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726C17EC-4C05-4F99-A2CA-C85172E0F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FDB38AEC-BAF1-4BBF-A4D3-489DA00A3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674ED303-196F-4E7C-A4EC-C6B6FE33841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A55E4236-2523-456C-9AAB-B8BA7C5BB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7881848E-AA26-42CA-B05D-225156CC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9ADDE311-F0C7-47E4-A8C6-3DF2A5D25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28F379DA-E3BE-4C4B-88A7-4DCB635B1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30321E27-D3A5-48F4-A9D3-D5C7A4F29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7EDAF078-174C-4037-96B5-9BD38220C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A004B653-F7AF-4C3F-B193-ABA1A21DB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A8B2558D-4BAD-45E2-BD31-55BE1EC00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18F0DC63-02E7-4C8B-9903-04FC87BCC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F61BD4FC-B2D9-4FC3-BDC0-C24387667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F7647374-8A4D-4158-9BDF-073549ED643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28E90A80-D139-45DF-AD21-99CDD61DE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B389ACBD-B09A-4EAF-9871-01A7F47B2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2B519538-1172-4D6E-B649-ED0B7C1D4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5F83DFFE-793C-4355-B7A9-C01422224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7E6DD672-A476-47A7-A3A4-D82EA8EA3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4CA0C2DD-3430-43EA-9FE0-D1E5C3BE2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378750EE-BDFB-4966-B074-A4BAA7819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3A19ECB2-F05E-47CA-A274-60803A233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5CDA531F-6DAD-478D-96AE-CEFF65E59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2470225A-CE09-4963-8891-AC2D0A561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9E51F021-68C1-45B5-A2CC-D201791E070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A8FF370E-B6B9-44BD-99E9-6CDEB89F4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3934C9EB-9C82-4B03-8579-E58B414F1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B4648E70-92FE-47ED-8FA4-EC9C6BB52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532B91CC-A69B-47EC-B798-B9C0B2097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75037340-4A1A-40E8-8447-4C25AB31B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17AFB831-F217-402E-9D2A-068261A59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05FCD409-26B7-45D5-AEBC-D08C8BE1D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A4040010-03E2-44B7-8608-F7AA7300A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266AAFF3-98BF-4562-A92C-BD97472C3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1423570E-CBFE-498C-B159-472285846B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6B658C54-6E2A-4F89-85F4-C443093A938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75B3F97B-AB87-4576-A4C9-75295B98F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94E05FF5-5B69-449A-8AA6-83088A65E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55FB2929-F589-4864-BDC8-81527823F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9B6248FA-7A23-4298-A7BC-58D5573CA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E52B2971-AEC1-475F-9D9B-8A9BA93E5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9AFF49B7-5BB8-4217-B4FC-05E7770A8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6906A6A1-C6E0-46EA-9E62-87C324868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EF071BD0-14F4-4A8C-9496-CEBCCC5B7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CEABFED4-CC86-45EA-8A46-1DF62A708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62D580C4-5D29-4ADD-9365-C5518521A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9666287E-6DC7-468B-AF36-0FC57C52466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F14454A3-766A-41E1-AA6C-65D486A9E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3B6FE406-FA4B-486F-8E1D-6C7E02D63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64A55CED-DE18-4087-B9E1-3C777F9C6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DC3AA63F-D8A8-4D29-9A0E-941C54449E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DD1E18C9-5794-409F-84E7-DA9C8455E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47911CC8-5EA2-4E30-9374-135B7E2D3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F35A199B-C863-43AA-A8BA-5794E92E7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DCAEBACC-A358-437B-A47F-5C0CC9DDF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F44792FA-2710-48D5-916A-07C87B852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CA53C1CD-E6B0-43BA-BA45-45DFFF88F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3783C50F-52C6-480C-BFD3-AE7F1B00DD3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E68E9066-85C9-4236-9DD4-95A0EFB8F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DDCA79F0-584B-4EC4-A662-BE26F95EA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E7399BF7-FFB1-4863-AE3A-EE84FC682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FE9CD79A-D793-439E-A5B3-40711C7BF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C1D1C286-AC7C-4086-9E2F-0E8E93854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F5A2063E-797F-4EC7-91FF-31B7A39C0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8435FD40-BE92-4F20-83D9-815DE3B36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B9C96186-AB24-4039-8B76-20CA9CA97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284FCDD2-9A03-4A9E-A84B-36D880A57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E23241A5-3A28-445C-9769-C33629D3D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9F560299-E655-418A-9BA6-3A2CEF3F9523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5B62B53A-1507-4A50-96B7-015C57936A1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FCCADF4D-E667-4753-98E1-80980470B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38BC7802-4712-462D-A9F1-4EF87B9F1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A702614A-64BD-47B9-B939-C3561144F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ABF198AB-717C-468B-BC93-8DAAD1C1F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FBF53116-617A-456F-85A2-54DBB1933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61EDB06E-D7F8-4A32-AF73-5D900DAB5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4DA3A538-0931-48A7-A99E-BCD1A908C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456BCA51-4901-4E2A-9EA6-7CB8FA5D3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9137A0A4-2DAE-4E2E-9C97-40477954B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33B52ABC-DBEF-415C-BA32-8407F6FDD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656372BB-668D-4CE6-8C01-9CA0E91A55D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43BB9F4D-6AFC-4282-BB4E-25F2D36A19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5866CEC2-2847-4C8D-A8D1-090FC4730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6F42624D-CB94-403E-ADDB-739E4EF9A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85CF825C-788F-4D06-8F41-78B4D5FAA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C7C4E356-569A-4E35-875B-0153A7033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9F6D89F4-443F-49CB-9829-3E2AB63F9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B811AD65-1186-4670-A94B-1A3EF0F79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AE7C17DA-825A-4815-8C25-32A10E9A3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62174AE6-F459-474A-9AF7-9F581C823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DAF9EEA7-9229-49E3-AFB0-7F212DD80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3F976D6E-83C3-44DB-996A-A2094EA1A51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248AC0E2-DCD2-4E9C-A4DC-FDC6F4058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7E1C612E-659C-4F40-B120-1D6CF7A5F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740EA2AA-9AD1-4587-9782-D2F9A36E1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A9C3BEFA-ACEF-42F1-9022-A8AEA59ED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8863DDC8-6DF7-4EB1-801E-ADBCD007B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919ABA31-667D-41F3-BB03-67AE138BA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87EBCD46-33B3-425D-9086-41E1285C4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487C6C51-4CEE-4758-8BE0-119790579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5DE82351-A355-476D-903C-39E3DFEC6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616C4822-BCBC-4E6E-8BB6-1F8C3BB60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E128D350-8AFD-4B58-815E-D609F2BD0B8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005D27C5-2AFE-4C27-9913-573891B8C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085D246C-F6B9-4A30-8618-89FFC3117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EA5018F5-AD35-4719-B175-AC8B13298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07298695-099A-490C-ACE4-D2ABFCDAD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13F3670B-06A2-4406-9777-823FBA0B6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EC7AF7A0-A136-45A5-9BFA-8924936C6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18BF240C-4570-4F2B-8526-B4A865388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92DBA27B-42BC-4450-B7AB-0F5EBEF58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57639867-D62D-4635-A814-3C46EACCF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E53D0B4C-3DC7-4BCF-9700-EDE2F7B99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230DE3FC-701B-4DB1-8652-0B70B6D1FB2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847AC7B8-B58A-4005-BC0D-C4E7AC8D9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3802A211-4802-4ED6-AA80-196E1D7E8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56301F45-FC6B-4554-83BA-1F8478B7A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C2CF489A-C17E-4150-9D77-C31FBA6AF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840DFD16-2B70-4F59-823D-6FB5DACCA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A920B60B-3F5A-4BBA-9465-B3C672B69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534F4FB9-832F-4E6D-A2CE-BCDDC19DF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4E3E40D2-DDB8-4E9E-8EDA-7951299C4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1725CDC4-8D24-4C67-AB9B-E15BAB3DF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6F4E3B3B-4581-4831-9125-C225EE301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B87449A6-8C27-4A51-A8C2-CB322A1B39C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A5FDFE75-E713-4A2C-B88B-816CD0451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0C17DC81-795C-4C91-B8A3-A6C52FB3F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FCCF873A-B121-4B94-8E63-5536F0A63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E748D65D-49AB-4FCA-9108-6A1C4BB0C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7465D298-A13D-41F7-8A14-C32B0F8F8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F81330EA-DFDF-4155-93CF-C43839427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2D5D6C79-0D40-4660-A632-972319551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FCB99282-256B-4C19-897B-7BED840F0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492535DD-EA4E-4CF9-9CFF-0C3ECFAE6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A6C30652-244A-4B80-B429-5703ECB9F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31AC34C7-DC35-4677-81A1-B2C27DB0944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ED704DF0-6711-46E8-9E2F-0E5988B0E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AC052B61-43D9-4268-BA94-9FE0A825B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8E8C5D3C-1270-4588-9D7A-8F4A54EBA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C3CFA456-206B-4D47-B6AD-4608558C3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E7B8D85D-9CCC-491A-AC04-310E30505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A25E0B16-9F6B-493A-8F6C-429AE8037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1D0D53FD-8E71-4D1E-9B45-2439FD5DC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F1E288B6-740B-4BDA-B5E3-5F6585F79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926AA263-623F-4B53-BCBE-0D0ED35E3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36D49773-57F7-498B-A66F-CFD9EF6FA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1FD8CB6A-7A29-4CD1-A98C-FEDC44BFC1A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8B8D13B0-8C83-42BA-9C48-E925C34C2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E1ECF6C9-20B9-4E66-A9CF-F39A90E22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A65C64EE-9100-41E6-AAC3-556D9FBA8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D77D15F9-68A5-441B-ABCB-9E96E349C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76BAD3C0-C831-4506-8CDD-5590925FE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71FB0A13-A29E-4084-B505-80659765F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8808C32A-1029-4EE2-A669-7A4DCE3D8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F045E2A2-72BE-4301-A44A-F828EF2DD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C18FCE78-35BF-4005-A9AF-FDF0AC5EDC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F92BF641-BAC9-4DFE-9D00-F619DD76E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356C349D-B9F3-447B-AF69-76ACBB6D1EE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2A53DEBF-D0D8-49D0-AB27-81A2C32F0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C5ACDC57-4DE0-4CD1-BC12-D38861B72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2ADE9216-944F-4167-A7A2-50AE23485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5AA807B2-A18B-49B4-BAB4-1803685E6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176DD42E-BA13-43D4-B924-F19113FCC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8945C751-F8C8-4E47-B992-843C1C298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79E2EA4F-B36E-49DA-8AA1-BEA338290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2E848327-D36C-4CAB-B143-C60ACBC12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DA2730FD-69F1-472D-8201-6AA117C72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475E5C9D-5C66-4830-91AC-2D7FB619C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AD0C6E96-7DB4-44BB-B046-9845BDEE4C5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9E038FFC-B797-41AB-81F2-3C4F8FDF0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C3E0C0D8-D5D1-4EB1-84B7-025981F4B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214222A3-E86A-4B5D-96C2-F0411E8F2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96E37BF2-3A92-4A45-9D7B-B73CC843E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DCB22E3E-71FF-4444-842A-4B7DC810E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869C8A36-448D-482A-A462-D471A63A9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2A1E5E06-61F1-4401-8D1F-10C4EDD6B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1F578E25-C6EF-48EA-8580-4B660B947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AFD6B8A6-793C-4E29-8E51-6B91BB6E3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F47A5169-4F9F-4FDE-BB13-B23B1ED0D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9C123D3C-CB0F-4BED-BC44-D75ACEA73594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101910FB-DF50-410A-964A-02EF59CCEAB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2CF96181-DB33-494F-A924-CCA0485CF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0F98809E-3033-4B54-8EE1-2DE193AB1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BA34A9CD-EC1A-42D5-A88F-19A79D154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365AAD5A-3984-44BF-8042-FD75B5E5F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31B81ED2-9707-4428-91D1-3E724A499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C3C623A1-78F0-4D90-892D-487B2EDA5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169F6E3C-4207-4CC4-A3A2-297299E36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DCEB26D0-5DFB-4CE3-822C-CEFA85E5B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055796CB-ADDB-465D-B443-ACB49B70B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0C85C30F-20E5-49CE-B273-2F80ED6D0A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FB863BC4-A0B1-45D9-866D-DB639591B49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7FE6A40A-1561-45CC-9D1F-24990EBFA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760869B0-26C9-4569-BE2A-DD86D2E83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423FDAAD-A4D7-453B-A7E5-D46244845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9CF94007-1FF0-421F-9E94-C81786146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3E543F25-0910-4033-9825-D1FF8131D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367FD083-3C2A-4367-8A24-EDD8A35E4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1FE1BF8A-3644-4E73-9E78-E3B6C3F32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0D6C3DA3-6014-46F2-9DAE-363868E0D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B88BCF96-A2DF-4008-9361-F1F291156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6F1DAC87-EE79-4BCB-92F4-ED1227AE0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AFA18109-008B-477B-89D2-FBCE210A37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BA04AB09-D7FE-4669-824A-7765E26CE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97AB5ECC-0E31-4D30-840E-3599BCBDE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F24BFB06-B01E-4CE0-8336-3B0F24ABC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687DBD8F-E741-4FCF-BDC6-A484211CC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6F1635E3-5003-4E5F-8007-E555DABE6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D0E1EDDC-2C09-46B3-B1AE-5452B51E8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5685F639-80D4-4D21-9991-1B89981BE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454C42E4-1EDD-45A4-8E56-F3A7B9C9C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19109AAE-C326-46A9-8BC1-339CA85BE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8AE08B74-F778-4044-8721-5F7406760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294EC98C-E42F-4B43-99EE-CAA2437199E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88229F8B-26C2-41A2-9F14-03434AC6D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F88DF9EB-0AA3-4D29-9D40-963223D78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212D027C-7902-4D87-AD14-7ACCA5AD8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5C13AC77-CF59-4FA8-83A0-D4BABB79E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387CAA00-773D-4776-8A23-40433ECC8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D6F0DEC2-73BE-4BC0-AA02-2944ADEF5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7485082F-F7C2-4DD0-91D7-25C2DEB35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E5934EC4-246C-4AC0-84B6-CC1713D94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6F86A595-F61C-479E-8FD3-800FE300A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FDC13E7F-1349-45AD-8C79-BD9AF195C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DA2C490B-AF89-4FDF-8A8B-94DD9B99A55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42414578-DA00-4CB3-8D58-C39B819BE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8E8C8580-99FD-473C-B0B3-F8D3D2837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0D4F8175-AB1D-4914-A97B-6117D5196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68FE71BA-9F3D-4952-B8AB-2A6E6C864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6AD75BA3-B463-4992-96C6-65E8CEA5F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7FF185E1-57B6-4BEA-8243-9D4D33691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949DEF4C-20A5-478C-B56B-991F62A10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32E68BC6-3277-44DB-910E-A0F4C0B27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AB533FF8-3DCB-4DF8-8185-1C7F55B6D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76F6D3F0-F1BB-4E77-946A-7FF4052A6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DAF769F8-6656-4F48-91AC-D6C9B60F916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C48896B7-0EDE-431B-B67E-A7FC3EDDE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438506E9-9B7F-4DAE-AD2F-69A636FDF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B051B024-2C5A-405B-91A2-973152E40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33924594-5FC8-46BC-9989-6936D3DC2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5E5C0B67-2EE2-49BB-AEFB-8FBEC13291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6244A3C9-DA5D-46C7-B4CF-F731D3923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9945FC52-AD1F-401D-9484-59162D604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EEB29E03-21B5-428F-8830-853D174ED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CE789F72-62DE-4741-B217-A86461FE5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B773AA6F-2FEA-4EBB-9624-FC360731A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2CDE7833-E97D-4462-9253-194F5BC4A21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AD8C95C4-C01F-4494-B7E9-75A1BA03F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68B08EC6-D82B-4366-A820-2FB233E93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E79D62A5-EA75-46BE-A847-1A8533475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6FEA6B3E-C6E2-4A26-BB32-13C446502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B1595313-9FF9-4962-875E-8B978EEAB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CF743D62-21E7-444E-AAA6-486255943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A70B2405-D8FF-4AC6-8A94-221D71423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45453DB3-93FA-4CB1-9AD1-D47F8A673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2DD9ADE2-972F-40CF-B246-E17684AD2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DBD2ADE6-23A5-480D-A2E8-706CC720E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E09D5C1F-498A-4771-896F-91322CFC9D3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1DFD69E5-70DF-49C1-8B8B-9ECAA3D12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8F15C955-7839-4CF7-981E-C3F79F93C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421ABECA-82A7-4592-8EB2-41B04B0F1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2441E53B-5730-4012-9980-50C870DF9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60670D5A-17BF-4EFA-A57A-53CB4412A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C3F2D7E1-48D4-4C4F-8804-83147AAE3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A0A782A6-69E9-4D29-8F75-485053E26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C44F1532-2304-4DE2-95D6-BBFB087D5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F6AFB088-711A-4E90-B3B3-E898EAA59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8B9828DD-DD24-47A4-ABA8-1BB044C5F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12F97649-9D57-4D04-BE8C-773CCCB0899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268E29CD-EEEE-4E31-A0BB-EC680B36F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D78E5293-16C2-4750-A9DE-C377104BC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9673A849-B1C6-4B40-9EA2-A40A555D1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706E0270-BCDD-4AE2-BF55-D215065B2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B6422E26-CFEA-4681-BEC0-6746239A1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B3FFCDC9-7F92-416A-91BE-8FB7CCCF7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31F94EBD-720E-4DD0-BBE5-ACA3E4115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9484173F-8C53-4071-BD6E-E2E750D56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7805FAC6-CA31-49C7-90A7-8C82C9D48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EDD300B0-E734-4F05-9FA2-504F68662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851D11C5-07B7-4202-84C3-AC50258A47C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0356FD84-AD29-490E-8D96-F26FF4AAE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B2786BD5-081C-4D77-A080-E77F82AB2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D7E42EAE-B51B-414D-B22A-46AD72C8E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1B43C5DD-566A-4238-BFBA-7CB51CEB1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25F229A4-9A35-4E73-8215-FD9C1C176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796B4FA5-5B7A-4365-951B-42C47C2FD3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1515F425-B9D7-4F42-98DB-7E04702A8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23AEAD5F-CBD4-4574-8A77-1700D3E70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941EAC06-754F-4BE7-A773-1DC2E85C9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78B9F248-8BEF-4E1D-818A-7048DCA2B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B0EF891A-D7BA-4F94-87E3-BF4D8C76D6E2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9E98D228-B54B-43D0-8BF4-8D0036B13FA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233A7174-CA47-412E-B4E6-A2392E682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CE91A1B8-AECB-47C9-8EA3-E0F2F7619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5833548E-22BD-4A1E-A746-E62A01798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02397474-EDEF-41B5-A1C5-31B448AA3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F72E71D3-0EC4-4869-9678-1707B9B5A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D2EEC2F4-0B87-4689-92AC-14800B707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3C8A8F84-2BAD-4376-B942-4DCE3F6A6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5B95B218-CA51-4F26-B1A4-6DE0EC0AF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50C1C5E1-BEF1-49D2-8F7A-22F64841F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2A9D209F-6578-4658-8E71-2B6706F54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180EC6A5-2D45-423B-A3C0-4ACC45A9DF9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F86C7984-420A-424A-966D-D5F44F948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02D0AC98-AE02-4DE2-8D4B-B06610036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34979701-5536-42AD-92A7-9F5306B4F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02EFD6F4-6BFC-4E1C-9177-64420B5F1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5DAE5587-23CE-49DA-A88A-A33975580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22E98FDB-8E70-43EB-8A3B-41FEFE669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090D0BE6-27FF-4D40-BF03-935F16E79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A3377FAC-9C95-458B-A543-F2E05806F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93167BD3-675E-47DA-BD7A-E4B4AF112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71B4F1A9-D7D7-4402-B60F-1ACD49D2A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3D5A9023-EDE5-4432-8B85-2096B137526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4AECBBD4-C290-4C34-8B83-02810A192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54330511-76D3-45E4-8FBD-143456DF2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54DFEAE3-9401-455D-85DB-E1B2FF59D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AE715DFE-E902-483C-8B1D-384647CAD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E5BFAEA7-97B3-4249-8DC3-9281CB95E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8A9D75AA-4CFE-4F74-89AC-95E4F374E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C8AC56AF-2D16-45BD-8704-80FFD51F1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9A386C4A-072A-4B9B-900C-DD1A6635E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DC62ECEB-2DED-4010-9FD1-96304DD1D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8D8DC226-798A-41C6-B374-1BFB9F403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0" name="Group 56">
              <a:extLst>
                <a:ext uri="{FF2B5EF4-FFF2-40B4-BE49-F238E27FC236}">
                  <a16:creationId xmlns:a16="http://schemas.microsoft.com/office/drawing/2014/main" id="{01FDB6D6-201D-4A0E-B074-C9863092F00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775456C0-D138-4CE5-A13F-572B08917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9BC26B69-7A0B-4A3D-89F5-26E2AAC079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70438EAD-522B-48DE-9E62-1D707F954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30AA9EB7-462E-4042-B3B0-75E784F26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A66E22D9-0D48-49EC-A4BB-0BA6EFDF4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C09C2B2E-DF4E-42FE-9FF4-BCEC57EF4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8D544AD5-9F34-4E34-B712-74DB8A6D8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31D131C4-375A-425F-860D-2195B6D9E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D165A934-E4D0-4E72-9666-C879F67CD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B348FDFC-12D9-4B08-8F88-7192035A0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1" name="Group 56">
              <a:extLst>
                <a:ext uri="{FF2B5EF4-FFF2-40B4-BE49-F238E27FC236}">
                  <a16:creationId xmlns:a16="http://schemas.microsoft.com/office/drawing/2014/main" id="{E7A09C62-6FA6-4858-A395-607C4DFD156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1800F64B-AF37-43F6-AE0E-3FFC2D011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741BD4FA-9FF3-4F03-852F-8433F3ABC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345DEE6F-F77D-45D6-A795-54A79CA65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4044A9B3-3989-4C75-BC63-7B63ED193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08E30C6C-F825-40CD-A94B-B9FDCF356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C6D5E98A-DE27-4C47-A0E8-DD0ED4D33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3664D331-4514-4016-91C0-379C17CEC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C15E0466-45D8-4443-B63F-423D98D37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C6E02E82-3901-4580-8348-344E6668A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7163DBB3-C0E0-40CC-B24D-621941261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2" name="Group 56">
              <a:extLst>
                <a:ext uri="{FF2B5EF4-FFF2-40B4-BE49-F238E27FC236}">
                  <a16:creationId xmlns:a16="http://schemas.microsoft.com/office/drawing/2014/main" id="{C125C5B9-3B05-4898-A4AD-8BF3D3E6260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8E4853E3-5C5E-4C48-B6AD-EEE1F06C6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4308CFED-8CD1-4E36-BE6D-682B63EA6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2CE410CD-1D00-42ED-A3D4-87B4A5A5B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045380DA-A55F-4757-869E-00E885D36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9FCF409D-F8D6-4419-B206-1A1616B37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0A41F726-9DCE-4342-972D-8EA1B6B82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262D0535-5B34-4521-8268-6E2EACEA3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B8F102E1-7CE5-42F3-8924-3FE3701EE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CD9C5839-FD71-474C-B293-6F5155469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2F488967-48C3-4050-9370-327DB06CF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76302E60-9A6E-4F84-9A56-23A2858F24F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74DBB9D7-688D-4227-B1D7-D7FDC7575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06BBD7C6-5B74-4BC2-B291-AC9AEDC98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D9FFD119-E1EE-49AD-873C-9DEDB8A54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1E8970B2-33D4-4ABF-BC88-264685494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DEBED29E-74B5-4195-B814-C3C747D27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C70291E1-CF71-4810-988A-9BD9B99D2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E5CA67F7-B054-4661-949E-23598483F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58221310-0F50-4A3D-BA6C-1B6673A2FA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F508C445-5803-4D71-8AC9-215997DC1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2B725016-95ED-4A36-BA48-5ECED27A5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C92AD211-8198-46EC-AA1A-3714FBC47D9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0C00C3DF-F3CA-4203-BCB9-EF88AE7C7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485CE5CA-C46A-4A8A-BD24-78810026E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14E7FB9D-3E11-49B9-8033-3FE5F2BD6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12ED9DE3-1DEE-4DF4-91AE-76B57D8DE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5A50D976-C108-467A-B104-158E80C08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A681C731-9132-423D-B8AB-54D2A79E6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19084928-1DC8-48F0-B0A8-7AAD943DF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8DE07AC2-1F1D-4746-AC28-E0A1E8D99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5E4A2F94-3D00-4E7A-A3B1-E6BF8244D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AC67CA66-C0C0-4FF4-AE4F-A9B056A0C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34B8A95F-2416-4678-B490-5735A4559D3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5A25D1E7-99A7-4C39-8C06-0723D6095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EDB3148A-5B16-4791-A3B6-316971530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F580E252-61F5-4C79-995F-7E50AAC43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E388DF39-BDDA-4E03-95A4-BA6B0BB36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904B3C0E-292B-4E99-93EF-E26CE6588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9401620F-0412-4165-9F12-176827EE8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8C4E8180-6531-415D-A446-B64115802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B42F7694-9F4C-44C3-A66C-A456F96B1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8846EE21-8B35-4B4F-A068-FB3C6B2FD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0794D0E6-0C0B-4754-8A93-D90FAE557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1CB7FC06-4F76-4B74-A4B0-ADE5E51B158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7" name="Picture 14">
                <a:extLst>
                  <a:ext uri="{FF2B5EF4-FFF2-40B4-BE49-F238E27FC236}">
                    <a16:creationId xmlns:a16="http://schemas.microsoft.com/office/drawing/2014/main" id="{5A0C4ECC-AF19-4529-8AB0-1A75DD4AD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5">
                <a:extLst>
                  <a:ext uri="{FF2B5EF4-FFF2-40B4-BE49-F238E27FC236}">
                    <a16:creationId xmlns:a16="http://schemas.microsoft.com/office/drawing/2014/main" id="{5C094EA5-D984-4436-B1B5-2B07BD565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6">
                <a:extLst>
                  <a:ext uri="{FF2B5EF4-FFF2-40B4-BE49-F238E27FC236}">
                    <a16:creationId xmlns:a16="http://schemas.microsoft.com/office/drawing/2014/main" id="{9C6FDCCA-8A3C-442F-8923-48CB80167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7">
                <a:extLst>
                  <a:ext uri="{FF2B5EF4-FFF2-40B4-BE49-F238E27FC236}">
                    <a16:creationId xmlns:a16="http://schemas.microsoft.com/office/drawing/2014/main" id="{E9859227-4227-4F86-8650-63DD225A0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8">
                <a:extLst>
                  <a:ext uri="{FF2B5EF4-FFF2-40B4-BE49-F238E27FC236}">
                    <a16:creationId xmlns:a16="http://schemas.microsoft.com/office/drawing/2014/main" id="{4A8FBD8F-0258-471B-9E66-5EAC96C3A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9">
                <a:extLst>
                  <a:ext uri="{FF2B5EF4-FFF2-40B4-BE49-F238E27FC236}">
                    <a16:creationId xmlns:a16="http://schemas.microsoft.com/office/drawing/2014/main" id="{09C17941-4634-4F0B-9033-AFCC7A109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0">
                <a:extLst>
                  <a:ext uri="{FF2B5EF4-FFF2-40B4-BE49-F238E27FC236}">
                    <a16:creationId xmlns:a16="http://schemas.microsoft.com/office/drawing/2014/main" id="{1D53402C-47E9-48D3-B876-04EB72CED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1">
                <a:extLst>
                  <a:ext uri="{FF2B5EF4-FFF2-40B4-BE49-F238E27FC236}">
                    <a16:creationId xmlns:a16="http://schemas.microsoft.com/office/drawing/2014/main" id="{5FA1C62E-B535-440F-8A97-20A397624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2">
                <a:extLst>
                  <a:ext uri="{FF2B5EF4-FFF2-40B4-BE49-F238E27FC236}">
                    <a16:creationId xmlns:a16="http://schemas.microsoft.com/office/drawing/2014/main" id="{87477DDE-B334-4DB2-B0B9-2A54EF3B8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3">
                <a:extLst>
                  <a:ext uri="{FF2B5EF4-FFF2-40B4-BE49-F238E27FC236}">
                    <a16:creationId xmlns:a16="http://schemas.microsoft.com/office/drawing/2014/main" id="{CAFA34D5-8179-4E7C-9810-59CC2FC79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42295E41-AC63-43BB-9B97-F4E95F7C45D5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A23375A3-4DEC-4A49-A9CC-284A201D3A8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78" name="Picture 14">
                <a:extLst>
                  <a:ext uri="{FF2B5EF4-FFF2-40B4-BE49-F238E27FC236}">
                    <a16:creationId xmlns:a16="http://schemas.microsoft.com/office/drawing/2014/main" id="{11558F29-03D1-49B4-BC3D-ABA8918C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5">
                <a:extLst>
                  <a:ext uri="{FF2B5EF4-FFF2-40B4-BE49-F238E27FC236}">
                    <a16:creationId xmlns:a16="http://schemas.microsoft.com/office/drawing/2014/main" id="{CD96E363-51D0-40BE-B9B4-AC938445E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6">
                <a:extLst>
                  <a:ext uri="{FF2B5EF4-FFF2-40B4-BE49-F238E27FC236}">
                    <a16:creationId xmlns:a16="http://schemas.microsoft.com/office/drawing/2014/main" id="{3A82D437-AF7F-4083-9813-124E020C0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7">
                <a:extLst>
                  <a:ext uri="{FF2B5EF4-FFF2-40B4-BE49-F238E27FC236}">
                    <a16:creationId xmlns:a16="http://schemas.microsoft.com/office/drawing/2014/main" id="{266F6E12-2EB1-45BC-BDE5-57AEB022C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8">
                <a:extLst>
                  <a:ext uri="{FF2B5EF4-FFF2-40B4-BE49-F238E27FC236}">
                    <a16:creationId xmlns:a16="http://schemas.microsoft.com/office/drawing/2014/main" id="{C7EB56E1-3549-4F96-9E5E-8B498BC6E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9">
                <a:extLst>
                  <a:ext uri="{FF2B5EF4-FFF2-40B4-BE49-F238E27FC236}">
                    <a16:creationId xmlns:a16="http://schemas.microsoft.com/office/drawing/2014/main" id="{97995CCE-BA11-497F-8754-7A911AF96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0">
                <a:extLst>
                  <a:ext uri="{FF2B5EF4-FFF2-40B4-BE49-F238E27FC236}">
                    <a16:creationId xmlns:a16="http://schemas.microsoft.com/office/drawing/2014/main" id="{F6EE7ABE-73BF-4CE9-992F-EBEC19CD9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1">
                <a:extLst>
                  <a:ext uri="{FF2B5EF4-FFF2-40B4-BE49-F238E27FC236}">
                    <a16:creationId xmlns:a16="http://schemas.microsoft.com/office/drawing/2014/main" id="{151E87A1-9FB9-4D74-8136-FA1EE84A4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2">
                <a:extLst>
                  <a:ext uri="{FF2B5EF4-FFF2-40B4-BE49-F238E27FC236}">
                    <a16:creationId xmlns:a16="http://schemas.microsoft.com/office/drawing/2014/main" id="{1ECDAD9E-71B5-48A4-B0AB-8A4C7A4F0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3">
                <a:extLst>
                  <a:ext uri="{FF2B5EF4-FFF2-40B4-BE49-F238E27FC236}">
                    <a16:creationId xmlns:a16="http://schemas.microsoft.com/office/drawing/2014/main" id="{DE56DF30-EE66-4D13-ACD3-651E8FF93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9" name="Group 56">
              <a:extLst>
                <a:ext uri="{FF2B5EF4-FFF2-40B4-BE49-F238E27FC236}">
                  <a16:creationId xmlns:a16="http://schemas.microsoft.com/office/drawing/2014/main" id="{B0A7CC7E-9774-4B5D-A0C6-A53C6B3BA63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68" name="Picture 14">
                <a:extLst>
                  <a:ext uri="{FF2B5EF4-FFF2-40B4-BE49-F238E27FC236}">
                    <a16:creationId xmlns:a16="http://schemas.microsoft.com/office/drawing/2014/main" id="{3F54163F-AF25-4C22-A095-D74747A82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5">
                <a:extLst>
                  <a:ext uri="{FF2B5EF4-FFF2-40B4-BE49-F238E27FC236}">
                    <a16:creationId xmlns:a16="http://schemas.microsoft.com/office/drawing/2014/main" id="{A7AFD360-7406-46E4-9942-7D6474449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6">
                <a:extLst>
                  <a:ext uri="{FF2B5EF4-FFF2-40B4-BE49-F238E27FC236}">
                    <a16:creationId xmlns:a16="http://schemas.microsoft.com/office/drawing/2014/main" id="{59B5E087-2B09-4ABA-A41E-F90CD0584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7">
                <a:extLst>
                  <a:ext uri="{FF2B5EF4-FFF2-40B4-BE49-F238E27FC236}">
                    <a16:creationId xmlns:a16="http://schemas.microsoft.com/office/drawing/2014/main" id="{3D179777-3851-4CAC-88AB-A7D35101B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8">
                <a:extLst>
                  <a:ext uri="{FF2B5EF4-FFF2-40B4-BE49-F238E27FC236}">
                    <a16:creationId xmlns:a16="http://schemas.microsoft.com/office/drawing/2014/main" id="{809B718D-81FA-4997-B04E-34E61F470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9">
                <a:extLst>
                  <a:ext uri="{FF2B5EF4-FFF2-40B4-BE49-F238E27FC236}">
                    <a16:creationId xmlns:a16="http://schemas.microsoft.com/office/drawing/2014/main" id="{31A39A9A-2B44-466E-AA0A-347AFB011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0">
                <a:extLst>
                  <a:ext uri="{FF2B5EF4-FFF2-40B4-BE49-F238E27FC236}">
                    <a16:creationId xmlns:a16="http://schemas.microsoft.com/office/drawing/2014/main" id="{FF090634-A093-4B1B-863E-871482829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1">
                <a:extLst>
                  <a:ext uri="{FF2B5EF4-FFF2-40B4-BE49-F238E27FC236}">
                    <a16:creationId xmlns:a16="http://schemas.microsoft.com/office/drawing/2014/main" id="{4B7EFB3D-22D9-4C18-93FB-FC92791C0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2">
                <a:extLst>
                  <a:ext uri="{FF2B5EF4-FFF2-40B4-BE49-F238E27FC236}">
                    <a16:creationId xmlns:a16="http://schemas.microsoft.com/office/drawing/2014/main" id="{98F3E1CF-141B-42CC-8D3C-405D67873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3">
                <a:extLst>
                  <a:ext uri="{FF2B5EF4-FFF2-40B4-BE49-F238E27FC236}">
                    <a16:creationId xmlns:a16="http://schemas.microsoft.com/office/drawing/2014/main" id="{3A4BE10A-B76C-4706-BA9D-BF5EE6F2E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0" name="Group 56">
              <a:extLst>
                <a:ext uri="{FF2B5EF4-FFF2-40B4-BE49-F238E27FC236}">
                  <a16:creationId xmlns:a16="http://schemas.microsoft.com/office/drawing/2014/main" id="{56D76C7F-7FAB-48EE-A9F3-20636B45129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58" name="Picture 14">
                <a:extLst>
                  <a:ext uri="{FF2B5EF4-FFF2-40B4-BE49-F238E27FC236}">
                    <a16:creationId xmlns:a16="http://schemas.microsoft.com/office/drawing/2014/main" id="{97A92288-E13F-43DF-8842-BB451E26C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5">
                <a:extLst>
                  <a:ext uri="{FF2B5EF4-FFF2-40B4-BE49-F238E27FC236}">
                    <a16:creationId xmlns:a16="http://schemas.microsoft.com/office/drawing/2014/main" id="{36AB953E-2B35-45C5-B3E8-BDDFD838E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6">
                <a:extLst>
                  <a:ext uri="{FF2B5EF4-FFF2-40B4-BE49-F238E27FC236}">
                    <a16:creationId xmlns:a16="http://schemas.microsoft.com/office/drawing/2014/main" id="{DCA78EAD-096C-413B-8DCC-CFE512432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7">
                <a:extLst>
                  <a:ext uri="{FF2B5EF4-FFF2-40B4-BE49-F238E27FC236}">
                    <a16:creationId xmlns:a16="http://schemas.microsoft.com/office/drawing/2014/main" id="{26BE0A96-D8AE-456E-B2F1-FDE074BF7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8">
                <a:extLst>
                  <a:ext uri="{FF2B5EF4-FFF2-40B4-BE49-F238E27FC236}">
                    <a16:creationId xmlns:a16="http://schemas.microsoft.com/office/drawing/2014/main" id="{4FC59CFF-A1FC-42C7-8F2D-8190BD2AF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9">
                <a:extLst>
                  <a:ext uri="{FF2B5EF4-FFF2-40B4-BE49-F238E27FC236}">
                    <a16:creationId xmlns:a16="http://schemas.microsoft.com/office/drawing/2014/main" id="{8CD14661-3A63-47A2-8E76-43F15EAD7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0">
                <a:extLst>
                  <a:ext uri="{FF2B5EF4-FFF2-40B4-BE49-F238E27FC236}">
                    <a16:creationId xmlns:a16="http://schemas.microsoft.com/office/drawing/2014/main" id="{05AAE3EC-314A-4AA9-A333-38571E031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1">
                <a:extLst>
                  <a:ext uri="{FF2B5EF4-FFF2-40B4-BE49-F238E27FC236}">
                    <a16:creationId xmlns:a16="http://schemas.microsoft.com/office/drawing/2014/main" id="{768A4091-95D5-4324-930C-D0A786B0A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2">
                <a:extLst>
                  <a:ext uri="{FF2B5EF4-FFF2-40B4-BE49-F238E27FC236}">
                    <a16:creationId xmlns:a16="http://schemas.microsoft.com/office/drawing/2014/main" id="{97C98E5D-0E37-4F47-910D-715EE23ED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3">
                <a:extLst>
                  <a:ext uri="{FF2B5EF4-FFF2-40B4-BE49-F238E27FC236}">
                    <a16:creationId xmlns:a16="http://schemas.microsoft.com/office/drawing/2014/main" id="{0482DAE4-1E70-4248-B1BC-554752FC5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1" name="Group 56">
              <a:extLst>
                <a:ext uri="{FF2B5EF4-FFF2-40B4-BE49-F238E27FC236}">
                  <a16:creationId xmlns:a16="http://schemas.microsoft.com/office/drawing/2014/main" id="{123EA003-F76A-4CAD-957B-CA8F337EB98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48" name="Picture 14">
                <a:extLst>
                  <a:ext uri="{FF2B5EF4-FFF2-40B4-BE49-F238E27FC236}">
                    <a16:creationId xmlns:a16="http://schemas.microsoft.com/office/drawing/2014/main" id="{15424912-0EED-411C-AA0F-156A05BE5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5">
                <a:extLst>
                  <a:ext uri="{FF2B5EF4-FFF2-40B4-BE49-F238E27FC236}">
                    <a16:creationId xmlns:a16="http://schemas.microsoft.com/office/drawing/2014/main" id="{E4EF5AE5-3628-4057-91FF-8A169F62E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6">
                <a:extLst>
                  <a:ext uri="{FF2B5EF4-FFF2-40B4-BE49-F238E27FC236}">
                    <a16:creationId xmlns:a16="http://schemas.microsoft.com/office/drawing/2014/main" id="{219FF211-B3CC-47B1-94D0-6FC30F672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7">
                <a:extLst>
                  <a:ext uri="{FF2B5EF4-FFF2-40B4-BE49-F238E27FC236}">
                    <a16:creationId xmlns:a16="http://schemas.microsoft.com/office/drawing/2014/main" id="{F407C86A-7F9B-4342-B536-577322FC3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8">
                <a:extLst>
                  <a:ext uri="{FF2B5EF4-FFF2-40B4-BE49-F238E27FC236}">
                    <a16:creationId xmlns:a16="http://schemas.microsoft.com/office/drawing/2014/main" id="{DCED4B18-7316-401F-A8ED-219EBCD8B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9">
                <a:extLst>
                  <a:ext uri="{FF2B5EF4-FFF2-40B4-BE49-F238E27FC236}">
                    <a16:creationId xmlns:a16="http://schemas.microsoft.com/office/drawing/2014/main" id="{9E5A888A-FBFE-4E38-AC2E-F2488DB0A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0">
                <a:extLst>
                  <a:ext uri="{FF2B5EF4-FFF2-40B4-BE49-F238E27FC236}">
                    <a16:creationId xmlns:a16="http://schemas.microsoft.com/office/drawing/2014/main" id="{70D5F732-F357-4009-A1D6-61EAC2D4B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1">
                <a:extLst>
                  <a:ext uri="{FF2B5EF4-FFF2-40B4-BE49-F238E27FC236}">
                    <a16:creationId xmlns:a16="http://schemas.microsoft.com/office/drawing/2014/main" id="{DC5087F1-AC9D-479F-A2D6-8C3822687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2">
                <a:extLst>
                  <a:ext uri="{FF2B5EF4-FFF2-40B4-BE49-F238E27FC236}">
                    <a16:creationId xmlns:a16="http://schemas.microsoft.com/office/drawing/2014/main" id="{79CE7989-1B36-4317-83EB-79A8C5FC3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3">
                <a:extLst>
                  <a:ext uri="{FF2B5EF4-FFF2-40B4-BE49-F238E27FC236}">
                    <a16:creationId xmlns:a16="http://schemas.microsoft.com/office/drawing/2014/main" id="{42881BD6-1A34-454B-945F-0F7D460A2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2" name="Group 56">
              <a:extLst>
                <a:ext uri="{FF2B5EF4-FFF2-40B4-BE49-F238E27FC236}">
                  <a16:creationId xmlns:a16="http://schemas.microsoft.com/office/drawing/2014/main" id="{FC150E0A-0E2C-4EA5-9796-27B1C185EA4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38" name="Picture 14">
                <a:extLst>
                  <a:ext uri="{FF2B5EF4-FFF2-40B4-BE49-F238E27FC236}">
                    <a16:creationId xmlns:a16="http://schemas.microsoft.com/office/drawing/2014/main" id="{91CDC9B7-1F54-4456-BBEE-F19BA368F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5">
                <a:extLst>
                  <a:ext uri="{FF2B5EF4-FFF2-40B4-BE49-F238E27FC236}">
                    <a16:creationId xmlns:a16="http://schemas.microsoft.com/office/drawing/2014/main" id="{818A7D0D-6E33-4D0B-A2DB-14EB0D099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6">
                <a:extLst>
                  <a:ext uri="{FF2B5EF4-FFF2-40B4-BE49-F238E27FC236}">
                    <a16:creationId xmlns:a16="http://schemas.microsoft.com/office/drawing/2014/main" id="{AEB9F68A-0665-4BA6-96E9-C9E94F05B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7">
                <a:extLst>
                  <a:ext uri="{FF2B5EF4-FFF2-40B4-BE49-F238E27FC236}">
                    <a16:creationId xmlns:a16="http://schemas.microsoft.com/office/drawing/2014/main" id="{953122F2-3067-4A62-8B5C-0EC181700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8">
                <a:extLst>
                  <a:ext uri="{FF2B5EF4-FFF2-40B4-BE49-F238E27FC236}">
                    <a16:creationId xmlns:a16="http://schemas.microsoft.com/office/drawing/2014/main" id="{FD9A79AE-B63F-4F3B-9761-F60B894FD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9">
                <a:extLst>
                  <a:ext uri="{FF2B5EF4-FFF2-40B4-BE49-F238E27FC236}">
                    <a16:creationId xmlns:a16="http://schemas.microsoft.com/office/drawing/2014/main" id="{281478FF-4A92-4D73-8A6A-AD4D087CA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0">
                <a:extLst>
                  <a:ext uri="{FF2B5EF4-FFF2-40B4-BE49-F238E27FC236}">
                    <a16:creationId xmlns:a16="http://schemas.microsoft.com/office/drawing/2014/main" id="{962276BA-E285-47AA-B577-D5F3A064E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1">
                <a:extLst>
                  <a:ext uri="{FF2B5EF4-FFF2-40B4-BE49-F238E27FC236}">
                    <a16:creationId xmlns:a16="http://schemas.microsoft.com/office/drawing/2014/main" id="{DF4E34DB-86B6-4D59-A9E8-36A9A8D08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2">
                <a:extLst>
                  <a:ext uri="{FF2B5EF4-FFF2-40B4-BE49-F238E27FC236}">
                    <a16:creationId xmlns:a16="http://schemas.microsoft.com/office/drawing/2014/main" id="{0983CF19-0C85-4641-B917-62AFA0C11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3">
                <a:extLst>
                  <a:ext uri="{FF2B5EF4-FFF2-40B4-BE49-F238E27FC236}">
                    <a16:creationId xmlns:a16="http://schemas.microsoft.com/office/drawing/2014/main" id="{9DBCC58D-7570-4F06-A077-9DE402614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3" name="Group 56">
              <a:extLst>
                <a:ext uri="{FF2B5EF4-FFF2-40B4-BE49-F238E27FC236}">
                  <a16:creationId xmlns:a16="http://schemas.microsoft.com/office/drawing/2014/main" id="{2B1121A4-729A-467B-A30E-DB0DB7DAE89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28" name="Picture 14">
                <a:extLst>
                  <a:ext uri="{FF2B5EF4-FFF2-40B4-BE49-F238E27FC236}">
                    <a16:creationId xmlns:a16="http://schemas.microsoft.com/office/drawing/2014/main" id="{68AB700D-C541-4681-B14B-6D06E4330F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5">
                <a:extLst>
                  <a:ext uri="{FF2B5EF4-FFF2-40B4-BE49-F238E27FC236}">
                    <a16:creationId xmlns:a16="http://schemas.microsoft.com/office/drawing/2014/main" id="{25E1AB8A-7C78-4A8C-81F2-D297E815F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6">
                <a:extLst>
                  <a:ext uri="{FF2B5EF4-FFF2-40B4-BE49-F238E27FC236}">
                    <a16:creationId xmlns:a16="http://schemas.microsoft.com/office/drawing/2014/main" id="{B35608FD-B903-4484-853E-89C2AC570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7">
                <a:extLst>
                  <a:ext uri="{FF2B5EF4-FFF2-40B4-BE49-F238E27FC236}">
                    <a16:creationId xmlns:a16="http://schemas.microsoft.com/office/drawing/2014/main" id="{17ED8698-2FC8-4121-873B-8D014633B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8">
                <a:extLst>
                  <a:ext uri="{FF2B5EF4-FFF2-40B4-BE49-F238E27FC236}">
                    <a16:creationId xmlns:a16="http://schemas.microsoft.com/office/drawing/2014/main" id="{4082534E-E4B1-4FB3-8608-74B36593D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9">
                <a:extLst>
                  <a:ext uri="{FF2B5EF4-FFF2-40B4-BE49-F238E27FC236}">
                    <a16:creationId xmlns:a16="http://schemas.microsoft.com/office/drawing/2014/main" id="{CE6FE89C-2CDD-4925-A242-1C9A57C93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0">
                <a:extLst>
                  <a:ext uri="{FF2B5EF4-FFF2-40B4-BE49-F238E27FC236}">
                    <a16:creationId xmlns:a16="http://schemas.microsoft.com/office/drawing/2014/main" id="{91898D39-42F6-4D5C-A915-68CA96857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1">
                <a:extLst>
                  <a:ext uri="{FF2B5EF4-FFF2-40B4-BE49-F238E27FC236}">
                    <a16:creationId xmlns:a16="http://schemas.microsoft.com/office/drawing/2014/main" id="{4FC52DD3-8599-4C07-ACB2-5854EFD92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2">
                <a:extLst>
                  <a:ext uri="{FF2B5EF4-FFF2-40B4-BE49-F238E27FC236}">
                    <a16:creationId xmlns:a16="http://schemas.microsoft.com/office/drawing/2014/main" id="{89844E9D-0A26-4F43-A107-03CFDC5D0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3">
                <a:extLst>
                  <a:ext uri="{FF2B5EF4-FFF2-40B4-BE49-F238E27FC236}">
                    <a16:creationId xmlns:a16="http://schemas.microsoft.com/office/drawing/2014/main" id="{E45A4857-DBD1-44EC-BFDB-E025DBE96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4" name="Group 56">
              <a:extLst>
                <a:ext uri="{FF2B5EF4-FFF2-40B4-BE49-F238E27FC236}">
                  <a16:creationId xmlns:a16="http://schemas.microsoft.com/office/drawing/2014/main" id="{3376F857-1309-4BBE-AF27-1033D87BAAD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18" name="Picture 14">
                <a:extLst>
                  <a:ext uri="{FF2B5EF4-FFF2-40B4-BE49-F238E27FC236}">
                    <a16:creationId xmlns:a16="http://schemas.microsoft.com/office/drawing/2014/main" id="{CA34AB76-C4E0-4CD3-A2AA-CF8D12458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5">
                <a:extLst>
                  <a:ext uri="{FF2B5EF4-FFF2-40B4-BE49-F238E27FC236}">
                    <a16:creationId xmlns:a16="http://schemas.microsoft.com/office/drawing/2014/main" id="{77DB2DB4-C092-4B5C-B047-4E1981A75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6">
                <a:extLst>
                  <a:ext uri="{FF2B5EF4-FFF2-40B4-BE49-F238E27FC236}">
                    <a16:creationId xmlns:a16="http://schemas.microsoft.com/office/drawing/2014/main" id="{C83270B0-92B0-4435-BC9E-8D277AEBC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7">
                <a:extLst>
                  <a:ext uri="{FF2B5EF4-FFF2-40B4-BE49-F238E27FC236}">
                    <a16:creationId xmlns:a16="http://schemas.microsoft.com/office/drawing/2014/main" id="{20D43D6F-5EC9-4B60-B1E2-4E3A089FB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8">
                <a:extLst>
                  <a:ext uri="{FF2B5EF4-FFF2-40B4-BE49-F238E27FC236}">
                    <a16:creationId xmlns:a16="http://schemas.microsoft.com/office/drawing/2014/main" id="{9D9FFE38-8299-400D-9E5A-406E3E477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9">
                <a:extLst>
                  <a:ext uri="{FF2B5EF4-FFF2-40B4-BE49-F238E27FC236}">
                    <a16:creationId xmlns:a16="http://schemas.microsoft.com/office/drawing/2014/main" id="{28B1B2F8-F60A-479E-AC16-D52D3EED7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0">
                <a:extLst>
                  <a:ext uri="{FF2B5EF4-FFF2-40B4-BE49-F238E27FC236}">
                    <a16:creationId xmlns:a16="http://schemas.microsoft.com/office/drawing/2014/main" id="{68282277-AC4E-4618-B7B1-6C72AAB91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1">
                <a:extLst>
                  <a:ext uri="{FF2B5EF4-FFF2-40B4-BE49-F238E27FC236}">
                    <a16:creationId xmlns:a16="http://schemas.microsoft.com/office/drawing/2014/main" id="{299AEE4B-FAC8-4D60-A36D-E9943DCCB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2">
                <a:extLst>
                  <a:ext uri="{FF2B5EF4-FFF2-40B4-BE49-F238E27FC236}">
                    <a16:creationId xmlns:a16="http://schemas.microsoft.com/office/drawing/2014/main" id="{C5AAB9E7-DD10-4831-8732-DE0789818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3">
                <a:extLst>
                  <a:ext uri="{FF2B5EF4-FFF2-40B4-BE49-F238E27FC236}">
                    <a16:creationId xmlns:a16="http://schemas.microsoft.com/office/drawing/2014/main" id="{3D399DD8-4862-4648-9995-C80E35963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5" name="Group 56">
              <a:extLst>
                <a:ext uri="{FF2B5EF4-FFF2-40B4-BE49-F238E27FC236}">
                  <a16:creationId xmlns:a16="http://schemas.microsoft.com/office/drawing/2014/main" id="{C45E6BF3-DC3F-41D3-8EDA-BC2F217F649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08" name="Picture 14">
                <a:extLst>
                  <a:ext uri="{FF2B5EF4-FFF2-40B4-BE49-F238E27FC236}">
                    <a16:creationId xmlns:a16="http://schemas.microsoft.com/office/drawing/2014/main" id="{38B9F4A3-2422-4BDC-919D-F195809DC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5">
                <a:extLst>
                  <a:ext uri="{FF2B5EF4-FFF2-40B4-BE49-F238E27FC236}">
                    <a16:creationId xmlns:a16="http://schemas.microsoft.com/office/drawing/2014/main" id="{C4200EAC-3399-480B-BF87-6BD3923A0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6">
                <a:extLst>
                  <a:ext uri="{FF2B5EF4-FFF2-40B4-BE49-F238E27FC236}">
                    <a16:creationId xmlns:a16="http://schemas.microsoft.com/office/drawing/2014/main" id="{6068E6D6-2433-4F38-8D92-258D1AB8F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7">
                <a:extLst>
                  <a:ext uri="{FF2B5EF4-FFF2-40B4-BE49-F238E27FC236}">
                    <a16:creationId xmlns:a16="http://schemas.microsoft.com/office/drawing/2014/main" id="{02EAB5C3-7D48-451C-B686-851DD0DDE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8">
                <a:extLst>
                  <a:ext uri="{FF2B5EF4-FFF2-40B4-BE49-F238E27FC236}">
                    <a16:creationId xmlns:a16="http://schemas.microsoft.com/office/drawing/2014/main" id="{25F0BF6D-C094-4521-A3F9-F2C769696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9">
                <a:extLst>
                  <a:ext uri="{FF2B5EF4-FFF2-40B4-BE49-F238E27FC236}">
                    <a16:creationId xmlns:a16="http://schemas.microsoft.com/office/drawing/2014/main" id="{B6C18186-8B9B-4F67-BD9D-544394565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0">
                <a:extLst>
                  <a:ext uri="{FF2B5EF4-FFF2-40B4-BE49-F238E27FC236}">
                    <a16:creationId xmlns:a16="http://schemas.microsoft.com/office/drawing/2014/main" id="{486FC385-8574-4990-8ACD-236BD8F39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1">
                <a:extLst>
                  <a:ext uri="{FF2B5EF4-FFF2-40B4-BE49-F238E27FC236}">
                    <a16:creationId xmlns:a16="http://schemas.microsoft.com/office/drawing/2014/main" id="{3E4B5F4F-A515-4BF0-BAF8-B6F748EA9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2">
                <a:extLst>
                  <a:ext uri="{FF2B5EF4-FFF2-40B4-BE49-F238E27FC236}">
                    <a16:creationId xmlns:a16="http://schemas.microsoft.com/office/drawing/2014/main" id="{628D5BCE-F756-43B6-B60F-ED960DFDD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3">
                <a:extLst>
                  <a:ext uri="{FF2B5EF4-FFF2-40B4-BE49-F238E27FC236}">
                    <a16:creationId xmlns:a16="http://schemas.microsoft.com/office/drawing/2014/main" id="{5E12AC91-FE5F-4F79-AA9D-CBD1B0D89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6" name="Group 56">
              <a:extLst>
                <a:ext uri="{FF2B5EF4-FFF2-40B4-BE49-F238E27FC236}">
                  <a16:creationId xmlns:a16="http://schemas.microsoft.com/office/drawing/2014/main" id="{7A45C1F1-B26D-410F-9AC2-5D91D5D15E9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98" name="Picture 14">
                <a:extLst>
                  <a:ext uri="{FF2B5EF4-FFF2-40B4-BE49-F238E27FC236}">
                    <a16:creationId xmlns:a16="http://schemas.microsoft.com/office/drawing/2014/main" id="{E486722A-9D4A-43F6-B199-26F8556AF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5">
                <a:extLst>
                  <a:ext uri="{FF2B5EF4-FFF2-40B4-BE49-F238E27FC236}">
                    <a16:creationId xmlns:a16="http://schemas.microsoft.com/office/drawing/2014/main" id="{488FBC88-B541-4F9E-B5A4-D1846C900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6">
                <a:extLst>
                  <a:ext uri="{FF2B5EF4-FFF2-40B4-BE49-F238E27FC236}">
                    <a16:creationId xmlns:a16="http://schemas.microsoft.com/office/drawing/2014/main" id="{952969FA-4408-4CB4-9612-A96D257B4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7">
                <a:extLst>
                  <a:ext uri="{FF2B5EF4-FFF2-40B4-BE49-F238E27FC236}">
                    <a16:creationId xmlns:a16="http://schemas.microsoft.com/office/drawing/2014/main" id="{941AFEAE-DEEF-46E9-813C-2E8DBE282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8">
                <a:extLst>
                  <a:ext uri="{FF2B5EF4-FFF2-40B4-BE49-F238E27FC236}">
                    <a16:creationId xmlns:a16="http://schemas.microsoft.com/office/drawing/2014/main" id="{273F6250-A8FC-41E7-8575-0C431504C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9">
                <a:extLst>
                  <a:ext uri="{FF2B5EF4-FFF2-40B4-BE49-F238E27FC236}">
                    <a16:creationId xmlns:a16="http://schemas.microsoft.com/office/drawing/2014/main" id="{EA1FBEC4-A00B-4A1E-856C-7D0ADA0B5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0">
                <a:extLst>
                  <a:ext uri="{FF2B5EF4-FFF2-40B4-BE49-F238E27FC236}">
                    <a16:creationId xmlns:a16="http://schemas.microsoft.com/office/drawing/2014/main" id="{05BA1DCE-F22E-4729-B942-B78619888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1">
                <a:extLst>
                  <a:ext uri="{FF2B5EF4-FFF2-40B4-BE49-F238E27FC236}">
                    <a16:creationId xmlns:a16="http://schemas.microsoft.com/office/drawing/2014/main" id="{AD8607C6-DEB3-4D71-AEDD-8DE047039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2">
                <a:extLst>
                  <a:ext uri="{FF2B5EF4-FFF2-40B4-BE49-F238E27FC236}">
                    <a16:creationId xmlns:a16="http://schemas.microsoft.com/office/drawing/2014/main" id="{47A0C51A-751F-44CE-9F40-EA698A118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3">
                <a:extLst>
                  <a:ext uri="{FF2B5EF4-FFF2-40B4-BE49-F238E27FC236}">
                    <a16:creationId xmlns:a16="http://schemas.microsoft.com/office/drawing/2014/main" id="{45D1173B-3770-4D97-90E1-7154D468E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7" name="Group 56">
              <a:extLst>
                <a:ext uri="{FF2B5EF4-FFF2-40B4-BE49-F238E27FC236}">
                  <a16:creationId xmlns:a16="http://schemas.microsoft.com/office/drawing/2014/main" id="{DCF1B52E-382A-4E60-A284-D698D55B086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88" name="Picture 14">
                <a:extLst>
                  <a:ext uri="{FF2B5EF4-FFF2-40B4-BE49-F238E27FC236}">
                    <a16:creationId xmlns:a16="http://schemas.microsoft.com/office/drawing/2014/main" id="{1C4918B4-436E-4D6B-A778-F5B6BF7A9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5">
                <a:extLst>
                  <a:ext uri="{FF2B5EF4-FFF2-40B4-BE49-F238E27FC236}">
                    <a16:creationId xmlns:a16="http://schemas.microsoft.com/office/drawing/2014/main" id="{2E7BA953-5131-4253-9534-4A6F0D073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6">
                <a:extLst>
                  <a:ext uri="{FF2B5EF4-FFF2-40B4-BE49-F238E27FC236}">
                    <a16:creationId xmlns:a16="http://schemas.microsoft.com/office/drawing/2014/main" id="{ED0CF585-15AB-4A98-81F0-D414129DF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7">
                <a:extLst>
                  <a:ext uri="{FF2B5EF4-FFF2-40B4-BE49-F238E27FC236}">
                    <a16:creationId xmlns:a16="http://schemas.microsoft.com/office/drawing/2014/main" id="{241705E7-E5E3-4DDB-95A2-310030C5C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8">
                <a:extLst>
                  <a:ext uri="{FF2B5EF4-FFF2-40B4-BE49-F238E27FC236}">
                    <a16:creationId xmlns:a16="http://schemas.microsoft.com/office/drawing/2014/main" id="{A03AD133-3298-48FC-8110-9E51794C6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9">
                <a:extLst>
                  <a:ext uri="{FF2B5EF4-FFF2-40B4-BE49-F238E27FC236}">
                    <a16:creationId xmlns:a16="http://schemas.microsoft.com/office/drawing/2014/main" id="{8FB56AD5-DAD8-44E5-8699-6D03FE38D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0">
                <a:extLst>
                  <a:ext uri="{FF2B5EF4-FFF2-40B4-BE49-F238E27FC236}">
                    <a16:creationId xmlns:a16="http://schemas.microsoft.com/office/drawing/2014/main" id="{BCD490F5-4DAB-4B55-BE36-2507E9E2F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1">
                <a:extLst>
                  <a:ext uri="{FF2B5EF4-FFF2-40B4-BE49-F238E27FC236}">
                    <a16:creationId xmlns:a16="http://schemas.microsoft.com/office/drawing/2014/main" id="{B483CC03-1E5E-4630-BCB2-EE844B5AC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2">
                <a:extLst>
                  <a:ext uri="{FF2B5EF4-FFF2-40B4-BE49-F238E27FC236}">
                    <a16:creationId xmlns:a16="http://schemas.microsoft.com/office/drawing/2014/main" id="{453F4783-1AD8-4E15-B4C4-864B7ED19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3">
                <a:extLst>
                  <a:ext uri="{FF2B5EF4-FFF2-40B4-BE49-F238E27FC236}">
                    <a16:creationId xmlns:a16="http://schemas.microsoft.com/office/drawing/2014/main" id="{F31686B1-9BCE-440D-BE31-F8F222174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780063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–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8D5634C-A1BB-43F1-B80C-98D650B6223B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A32A2C6E-5EE1-4706-B9DF-24240022B9E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9D4AF721-401F-4A1C-BD6B-C95F60099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FB1FAC6B-2272-465E-B66B-3A2316847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7BF244EC-C2AB-40CF-84E0-8C0BD2680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03E0178C-C7AA-4B51-8A79-66AA6AF18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10225DA2-0978-4393-BFD4-8CC63B8B0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190B1200-4404-4862-9EF5-FFBC642AC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7F832BE6-FA12-4494-995C-BBAB37CA5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531EAACA-6E05-4516-84DE-C0D8E1E46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4B2F6B77-7DC8-4EA5-A133-7616292AE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8001F81D-4937-4940-8312-B051D83BA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A55CD7F2-C157-48BE-8843-CDE70DA2D50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187C95A8-B062-423F-9375-D962F1AA4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45521D21-D457-4633-AC24-D201D8642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D57026D7-1845-4414-9602-5E0B721EB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4875B57D-457A-4CDD-9B1C-63D5590AA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4C03D7D7-63DB-4EAA-A042-AFB2A5BEC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750CD099-79C1-4E92-8139-008E982B8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388DA151-E077-4D37-BDA9-686BDC353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D9B7AAB9-0966-4FF3-8100-7B6309C2E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14652DEE-53A4-4431-B026-A477D137A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4DBB1F56-8FEE-465C-9BE4-A323901B3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BEA324F8-D74B-4838-9EC6-9E293758B6D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6E5F2268-0AEC-4C78-95A5-FFCEEF836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BEAA1F09-1419-49DC-A838-0BC7D3C78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3B3B2E96-1215-4352-9E34-A04D66349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752D70AC-56C0-4814-B9A6-1FCFE15EA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1B7D3BC4-50DF-4E90-8AFD-980DAA527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AB6DA5D4-83C7-4729-96EB-55D8B2C92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50492AC6-70B3-41E5-851B-E4E0DFB1E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D17532C6-7B41-4611-A8AB-2506E2D96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FC3FEC24-2FD6-4B1F-A86D-E5D06B93B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D177227D-EB55-4B8D-AE0D-1D9CC56DE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3820E157-5896-495A-A8A4-8B2607FC3EC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DBEB2D32-B3F1-4AED-8A90-BFFC16714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568203B5-BBB9-4C4D-851E-92DE28B88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56490AA2-011F-4BDE-A8ED-571DC76B7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D69282A1-81EC-45E0-93B3-3300B2537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0E174187-730F-48CA-97F0-8CC560AE9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3D8C8DA4-95BE-470D-854B-7AFD5E9A1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3AA47415-8758-482A-98D9-8145A25E1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CE12FC27-B4A5-4594-B150-6031CBD40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AE86F96A-E5E1-4366-B931-423A98F35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57684B7A-D84C-412B-9ADF-FFD541FB0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7CDCCC8D-0A63-43C6-8B0A-75807C1B018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AC39B58A-3912-4F36-8097-25D2C3A1B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16934694-EDC4-4B76-8AAF-F019A61D2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F13DB67E-4882-4F11-BE57-6E3A88792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C798C8A8-47B3-44A5-B294-6F615912E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E0D594FE-8F8E-4195-AAAB-D0F8AB307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D38E643D-8231-47FC-A32D-072C9B70A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93EF6A91-142C-489F-B660-334605781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119CADB6-DDBA-40DE-A152-609EB2A9A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7F500A95-3881-4FF7-99A5-4053B1C3D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BD5878B0-BE82-4AC9-8CF7-E237B3C26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AEFC02DA-FE62-4C4B-BC12-16D96C1F3B6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E2A55837-1BF9-4C14-BD13-5C6145EC0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82FE7C74-637E-411A-A132-541929892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9A1BC0DD-161F-40C4-B24A-35E3AECE3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6A9AF2D8-E4CA-45F7-A0E6-8EC04491F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C12FDAF3-97EB-4F47-A0B7-F0BAB6CD8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2C83BF78-41EE-4955-8EFA-8D7048F25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98DE2B1A-7CF5-41A5-935A-38C8618F0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75475716-B0DC-4DA4-9044-3C7F4854A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A064DEC4-0B62-4488-885C-AA71ECB90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2FF3BBAD-000C-4263-BE50-FFB252A2C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AAC60693-2609-4387-A959-1C80D1DCE97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14A738CB-4D50-4F9C-AF66-2FF6A90E7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491A424C-034B-4B5B-BBC6-A60BB412A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F026DD11-EAF5-40D1-B2A1-417C70905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60D06BE8-1EE8-46EF-B4C1-53F29A4AE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138D6493-D28C-4E6C-B642-44AEBB7EB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F3C0F197-ED82-4DDD-A06A-F789AABF7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A6A95E0F-8E68-4B6D-A704-4B4EF108A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5E402DEE-4BF4-4268-AEBF-45D55DF15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9A51AE99-A5A0-421E-8D13-81CCCDFBB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9CBF237A-C9B5-4C6D-BD2A-D557FDECB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4C74B241-9BA0-4F08-BDB0-91B4A4F555E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B1003F26-1932-4F24-B3C3-5F8EF947B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090BE66C-2231-473D-B576-211536F4B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C97AFCAF-64AB-4856-8810-3CC433947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46BF48D8-CCF2-4B02-8019-3FCCDDDF1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0D101B92-0E02-42F1-8AF1-21FF154EF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FF9E6A63-B99B-448C-A8C4-D2E93A026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796CFB58-DBE2-4924-8B63-023D098CC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BE9C6D44-EA32-4203-8F45-8C712216C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4FC88330-0208-4406-9A74-2207BB01C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4E0C7F25-C1B2-47BE-9C7F-598C89B3C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2EFBCAC4-FFB9-4889-A4CD-B4BCB74A376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" name="Picture 14">
                <a:extLst>
                  <a:ext uri="{FF2B5EF4-FFF2-40B4-BE49-F238E27FC236}">
                    <a16:creationId xmlns:a16="http://schemas.microsoft.com/office/drawing/2014/main" id="{9E3DA622-7D8C-4661-8F67-D1FF8CFF7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" name="Picture 15">
                <a:extLst>
                  <a:ext uri="{FF2B5EF4-FFF2-40B4-BE49-F238E27FC236}">
                    <a16:creationId xmlns:a16="http://schemas.microsoft.com/office/drawing/2014/main" id="{858A9E9D-2B45-4026-902D-288A18D31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70993418-9BB8-49FE-81A7-A8A1D09DF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A0F68A67-8361-45C7-9934-CE4174F62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B5822A0E-4A4D-4B8D-AC2F-C998112DC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CD32733E-166E-4729-8390-F59CA7896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0BC48317-C8FC-4E2E-A64E-86076F286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BC325476-D85E-4DCF-9329-529A00426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0EB00B8C-600E-49D8-824E-F727678B9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D13332DB-3080-4419-9F0D-D1DCBE641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A1BB393D-1C5A-470C-AA46-61133AC4760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2EBE0AE1-D081-4F01-9D1F-CC74175B3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C31E0647-F2EC-4CA3-B233-DD9BC4817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9ACCF4A2-60FA-47CB-B020-83B106C4B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6904A7ED-ED04-43C1-A474-81830234A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18">
                <a:extLst>
                  <a:ext uri="{FF2B5EF4-FFF2-40B4-BE49-F238E27FC236}">
                    <a16:creationId xmlns:a16="http://schemas.microsoft.com/office/drawing/2014/main" id="{4661ECFE-4880-4F52-93CF-602D82C9C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19">
                <a:extLst>
                  <a:ext uri="{FF2B5EF4-FFF2-40B4-BE49-F238E27FC236}">
                    <a16:creationId xmlns:a16="http://schemas.microsoft.com/office/drawing/2014/main" id="{68B7CB2C-523C-4196-A5B3-A78A879AA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0">
                <a:extLst>
                  <a:ext uri="{FF2B5EF4-FFF2-40B4-BE49-F238E27FC236}">
                    <a16:creationId xmlns:a16="http://schemas.microsoft.com/office/drawing/2014/main" id="{D3B94CCE-5635-434F-BC73-B8C6C49D1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" name="Picture 21">
                <a:extLst>
                  <a:ext uri="{FF2B5EF4-FFF2-40B4-BE49-F238E27FC236}">
                    <a16:creationId xmlns:a16="http://schemas.microsoft.com/office/drawing/2014/main" id="{90A0C81B-A3E9-440E-B531-C446B372A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22">
                <a:extLst>
                  <a:ext uri="{FF2B5EF4-FFF2-40B4-BE49-F238E27FC236}">
                    <a16:creationId xmlns:a16="http://schemas.microsoft.com/office/drawing/2014/main" id="{8C686C1D-E099-4B47-B12D-DDA0322A55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23">
                <a:extLst>
                  <a:ext uri="{FF2B5EF4-FFF2-40B4-BE49-F238E27FC236}">
                    <a16:creationId xmlns:a16="http://schemas.microsoft.com/office/drawing/2014/main" id="{D8E7FA84-250A-4377-9580-21FF5B619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7AC01481-165A-4F56-8039-7338918322F7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86151852-8424-4A96-B097-3DDF07CBF0D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D3735D0B-156A-4E22-88F8-B6D1B612C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BCD07B36-54A7-4A65-813C-CC1ACB6EF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0D6A06BD-54B2-4B78-B542-D06626AE9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5502DB1B-A25F-48B4-9AAB-FEAD7C825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A81AE51F-4B6B-4BF6-BCE8-D1B3BF58F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068E936B-E4AA-4625-85D5-D7E2303CB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63D6175D-AB88-4D31-8FDB-3F0DE7334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B6E6DDE5-53F6-49F3-9C6F-076D8BFBC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0C14FF6F-BC41-4A3F-B6A5-33F87432E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7FD4196A-30CC-4E5D-96AB-4CDF38A3B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27F72D71-5CF2-4C4A-B29E-D83F20BF88B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8E16D963-8D02-4797-8B07-3B444B19D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E0DFD665-3653-4B60-83BA-D889BC2C6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E0010D6E-6EC0-48CB-AE95-9CABD9D75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876C009E-985D-4930-9B38-A939DABE7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782609C7-46AA-4FE1-AE9E-A9CBDCA10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D3AE4112-FADB-4A04-8091-452662DCC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3B3151E1-390C-45AB-85D9-8D1E80E2F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10317FD2-ACD4-4053-BB84-2B26010C0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8D1A38BD-39A9-4EA4-AA91-23EFBAAFC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4299938F-8955-4E57-B94D-F52280FCE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1B4C3107-9AFD-4724-96B8-545701A489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02C204AC-4AA7-4AE7-A8E6-F557A5E20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47DACE41-C0A7-4EF4-B168-E9743F164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2E826479-B3A2-4214-AC95-81273A4E8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D11FB42B-A9CF-4FE9-82FC-328CE0E6D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AD2C34E8-D83F-4764-9FE5-ED986B350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66C7FF02-06A9-4382-B0B5-1A5455BD9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AECE6B1B-7ABD-427A-A81B-02B52FF91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FFAD444D-B6F1-418B-AAC9-905A96763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F97DD16F-E741-493C-B1CE-6963CBBB6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7DD0513E-4399-4615-BE3C-D0A6228BE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0D160965-7D25-433E-9DEA-01797593CA5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75171B78-164E-4872-A539-11071115B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3482D3B5-B976-4028-9538-9F30D3C43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ABE1ACD1-ABFC-4703-828D-C4E482BAE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18E59CD5-6514-416F-B964-08B5ED941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80BC496D-1B28-4DE6-BD1C-A43B7FEB2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E66F84FE-8023-4D8B-A1F0-3A55D4A90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A45EBCB0-1AF8-4F7B-BDD6-CEF0CF87F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318B5CD1-8879-4D98-9E17-C12B72D5F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9A7A6F3C-3897-4457-82A2-3198AF5EC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3D1863DC-B0AB-45F7-9010-DB4BEF0D2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7656B4FF-2C7A-435A-9BC6-2493839204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3E61BA89-DDE5-4515-951C-7BF9A9A65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D136CFF6-21C4-43C5-A81F-836EF6DDB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33CEC98E-BCAB-46AD-AC54-A42BD75C1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F52F26A6-24F7-4A06-B6F6-07BC650F5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BC90FDE1-A461-405C-8AD9-415FBF93F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098FE7EC-900C-4622-B9D5-B823150CA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8BA02BA5-48C5-4308-829B-0B011A022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AF48A5DD-A63E-4524-A750-8D605EA28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7F25046B-7B77-4D43-A412-1FA573690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F5A3F0BF-AF3F-4EE7-BFC2-BAD0F0296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A849AD8E-DC7E-4BB0-9F15-403B4292CA8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BF666E86-FE84-4550-8861-8E06A6CD5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4902AEAB-2595-4B64-9C26-7C7DF5620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C5C3763-7F2F-4645-9A4E-339B7207C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DAA98F6C-2B34-40C8-94AE-86948F717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61D6B421-C7F4-4432-A9F9-8E220E103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5DBB7060-9EDF-4B9D-89D7-282C419C6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CD8D4293-0DB2-4129-9B9C-B427608E5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59706AB0-B6B8-4ED7-B295-2D31F86FE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FB9E5348-4C75-4AF6-8261-BDC9A636C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5F2B603F-5567-4234-84F1-1526B0671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4F3AB8A5-14FB-4A86-B3B1-6193DF6ADE9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985B03EE-5D02-42DD-B0C7-F4DC02960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448E1A10-FA2A-4C63-A4F2-9E16B2AD6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ADA17CC1-CF18-4044-98FD-D93FF3FAC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37A0C37F-8935-4BAF-9601-50939C5DE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C7DC7174-206F-4B58-970E-158FD743F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EFD40677-5F20-478E-991F-C149CDF7E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5FF24CAB-8318-4FBE-B0DD-6BD64DB24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35643A1D-30C7-4A55-9464-09AEC3725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AC65D7E6-BD23-4DB5-A5B1-DD7ED14C4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00750213-DC0A-4664-AA3F-A070634A9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244AB1BC-51A6-466A-B030-EB80C4AC29F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6328EB81-08E0-4306-8427-BB2CF0542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455EFBA7-5E0B-4D7A-ABE6-94438C701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B6A09A46-ACEF-42AD-9232-696212A9B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E0186FEF-4B9B-4E96-92D1-18E2D67F3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913CFB1A-EF8E-4B7C-969D-2396FF20D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5669732F-BD41-4AB5-A8E9-4646E53FD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AD2DDE7B-F324-46E9-9DFF-2ECD10DB71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F546E22A-2AAC-4C28-92D6-C506C13CD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159E08AB-257F-4876-B4E2-39246E182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95363395-20F6-4486-A2E7-716F6C687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77D06A0F-6614-420F-AD7D-E315B8F572D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109F4AE6-5DB9-4627-9C72-E7108188A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69650FE2-08D3-4CA2-9305-65DE7F7C3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3027A24C-C8E9-4C85-8498-D831FF545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367D1BD8-E484-482E-A550-797C92F62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87CC512D-3D05-41B0-9D85-2386D2E99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D2F37FA0-BEF6-4EF4-BC5F-1E9C1F28F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1720F813-3874-4014-911B-687683034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CC7B50E2-21F9-4DB2-99B7-427089B87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76C96B53-7C85-4D84-984B-B06E02D6A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22D981BE-6328-447A-A1DF-A2B688379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BEA494C4-FB92-468D-AE39-57B76C373F1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55A26BA5-E6EB-414B-BC46-30B94AB7D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EA26690B-0DDA-45D7-B604-848FA3C8E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A93D938F-67C6-4575-8BEE-90B170B4EB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73874C1D-96C5-4F73-B280-A9B381B74E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10EAF549-2638-40A1-937E-155D7EEB8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9336C431-947C-4A11-93E8-DFDDE56C9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7266DD01-02E0-4E08-A117-742029537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C1969547-D431-4127-8B92-C62E0458A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9D58164E-A683-474E-9CED-590F18611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DE544A6C-3581-463A-84FB-19C714A45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805FF67-0554-43AA-A701-B3C53B5B7F14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5B4AAAB6-15E3-4436-BB09-AE9EAF9752B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5C320F0F-2AFC-4478-A193-5A76B14C7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425CE43D-7794-4DD0-8B4E-6164186C7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24663A9A-5733-45AF-A6A7-B1514B7CD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76EE34F7-8B93-4A19-B6DF-D3A2174B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6CE73AD5-3762-4D0C-AEA1-A92DB7D01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0D012A50-73C3-4778-AB74-ACFF9A2F9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059C0883-C323-43E0-AA1C-624E51FDD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36F49DB2-29E0-4145-ABA5-DFADD7B12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1C14E5AD-F6DD-4935-B925-C56D4745D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EB9B4314-135B-449A-AFE6-9FC54A70A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F51B31AC-162B-4D95-9C8C-93EDD429E86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718FA79B-8A5E-4424-99D9-88BC8BB0C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1C212FA3-EF33-4EB1-95E8-E050E55A0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28E274BF-1D6E-4CE7-A914-A1DDD22AF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84F976C4-C100-4633-A01A-5C973B2E9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B2405B94-29C0-4C46-A9A5-B75B9D64C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0D01D93E-75EB-4EE5-8A82-108EF01C3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8DE17DE1-B19A-4FBC-B1DB-0D2E98025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6AECC364-C22B-4785-8C0D-317943E0C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49506584-7808-4161-BF9D-23DF03F67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A3EE0E9E-0035-40FB-9D35-C8A31A3DE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206A870C-224A-4C43-910C-0BFF70C00D3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E43BF249-5888-492C-B1B5-5218A0868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67406654-BB70-455C-B06E-A80C590BE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4EBF90A1-B075-4436-A441-6C25735FA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81515CE1-374A-4052-9367-DCCA4A74F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4EBB248-D28A-496B-AF88-EA49D52B6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EFE58CFB-7D93-4814-899F-D85667867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22B8A6B9-101B-4E34-AA85-BD0CC427B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C84E2AAD-633C-4371-A2C5-FB4ED37F1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058B4CA7-44A5-4E36-BA2F-56CA874EE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46AC9810-042C-4717-8195-AA892E134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D2F61595-EACF-4323-A6D9-30537CB283E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A6A13999-1061-4D9E-AFE8-F18CB97EC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A8F8FD15-FCBC-42BC-9026-D1A71D45F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F0D40FB9-5E68-4721-823B-DAA7B1BB7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BD0D0CD3-A467-4B2D-A668-7A3FA2E89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485FC8ED-32E1-4B88-A463-A2220FA58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47253862-0F47-4152-9E00-6B511B281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6D38AA1C-0F2F-4CEE-A971-C379FFB22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26886F94-7360-4B49-86C0-45F7C926F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4F688E75-7193-4DDE-A7BA-A9D998DCD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9B3BFABB-EAD5-4A6B-9634-393E93A9A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491E9B60-8F8F-4BFD-A7DD-CF6C439CD3E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B3F5EDDA-CDFD-4982-9EDB-096839964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DAFBE45D-D7A7-4948-8A53-BF8C772A0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DF8A7D2E-F364-4B70-A662-EF28D2955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E0EAD97E-C3A3-4151-B901-2F877BA11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B7E059B3-BD2B-4A3F-B14C-CB5A9E052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A29A095C-A286-4998-9DF9-091BEE90D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FB0DC81F-EE2F-4852-8EC4-3EDE27F39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7C6538CE-2CEC-4526-BA30-637FF4643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80DF1878-2FEF-4A29-85EA-E3EC43DC6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06847BF4-3E42-4F3A-A5E4-619443B64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376A821B-66F9-4C53-A81A-70B0255A482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46536C9F-C9E9-4C2A-AE2F-17F3BDCE3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637551E9-D086-4E6F-A7A8-2E8688A62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DC5BBCA-7F3E-4D1E-8D6E-0028CF094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9CF55C32-1CED-44EA-BA0F-9A0BD6A7E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6BF52490-90BA-419C-84C2-8585C6CA12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0E028CF7-0A36-4BA0-BD25-450ABBD19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1A7F34C2-E03B-4F88-81EF-55379F4E2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3F465D31-EA2D-4E94-91AA-D8ECDEC67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4E9136D3-CD42-4EE8-8016-04CCD681B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4798A962-F509-4B78-B5B4-0FDD9E610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39B543FF-D033-4D0A-BD95-0936A10DA25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91F88D2C-5E69-40C3-B798-861F2D609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79B04AAC-8903-4FB7-A60F-0EDB78D8C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5E250949-6BB2-43A9-8BBD-F868D7262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D0B0CCAF-69C9-42A5-9326-D032211C3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8906C920-B4BD-4664-A0B9-EA7B1DA67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22C117CE-564D-4E53-9432-024EC49FD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597ADD8E-7A55-40BA-B828-EF5C11F47F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37D911FE-6E51-4F33-BA68-D4D1C7DF8A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6878BAD7-F9E6-42A6-9674-A2C675618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134907C2-AB34-4E09-BFEF-0F826B824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3C548516-1D7E-49C0-BC93-21CA2C4EF2B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0C70F97E-A0EE-47BE-88D4-A32B824E1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FF977521-64CF-465D-8EBE-635AFD999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755CD40C-F700-4CAF-9EEB-D5908C65D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8E8E145D-FF90-480F-AC25-B08A2017D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6F3B956E-AD99-4860-BC9D-81119914E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7405DFB6-3667-405A-9AE3-EBA37EEBB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FC4D73CE-53DC-4AD6-B43C-7B75635E0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568A0371-39F0-423A-8B37-3CA73AE79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882011BB-80D4-47F8-A476-BF4112FE4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564CDF4B-5961-4352-AAF4-ECC325881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DED9AF01-F58C-4662-AA92-6EC8D7DA321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452AAAB8-C69A-4101-BA79-4A36680AE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455EEBDF-0CED-4387-9866-5709C7087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4B80BDBA-1E08-4B6B-91A9-680A44C32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D3D7E7D2-EC0F-4CE1-82C9-523841B03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B925BEC1-9B21-45D2-AE59-A4A0C902F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69809CDE-CED3-49F7-A175-13135BF4A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41C12076-4DB2-4056-946F-2945BC28A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D2CC8A2F-AC3C-45E5-B692-9050F705E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C3BA40F4-CA19-4827-9CA2-AE00CED47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B031EED9-10CE-4B14-B63E-70242EE00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69D6ECF7-C855-4D86-A214-FF046EBCB2B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D9A1D0AF-9329-4D76-93A4-E25665E89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8C386980-088D-473D-B897-A8D5E0E73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ED88A486-E96E-47AF-9B3C-81B1565A3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7AF89FB9-14FB-4589-9BE2-D64156290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1100A356-DC8B-47FF-BBFE-BC0558304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9CD510E8-5AA2-4AEC-ADDB-F54016F9B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7D8B6C8A-1C0D-4EEC-B5F5-2AC15187E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1E7F99B0-8C2C-4E8D-9D62-0150077A2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3C578B2C-053B-45E1-AD1F-7CE23E1D3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6CFFC2AC-751B-447C-A52D-F0D46B7FC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28C05050-E2C4-47E6-B297-BCD85B71DF50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7846F2D4-1F60-4101-97E0-4EFAA3DE9C7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DCF89D8B-D1EC-452B-8E91-084DDD95A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D7B2C76F-57F0-417C-89B6-D9CD7E9A9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D895A438-C12E-45D4-82FB-A81A38FF9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3BC36BEC-6C4B-4DDE-A9A6-D4824A58D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6F129881-B327-4D6D-8C70-31DA2A346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46DDD201-96A4-40EE-95B6-44D1A76A1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85525372-F006-4192-939F-50BE0C64FB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A51E5DC0-30F3-4AC0-B576-B14B45B53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76FDD1D7-81C1-41AA-94D8-859C5B4C8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C07D6D66-3346-45AA-B855-F8F5869EA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4D52EC0F-928A-4905-9CC2-E632E40D001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782B7558-9DF1-4CA1-B21B-2C2B209F6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A9ADA3A0-A13A-4754-ACE0-F7B0D09B4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8B8838B4-FBE6-4EEE-AF11-BE4BE76F9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209BF236-F45B-4977-BD8A-DEFD1B22B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9B1FB328-FF72-4008-AC43-AA8CDBC05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0496D3A1-CD52-4526-8DD2-5225BDBC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7AF72613-B8ED-4DC5-93AD-D9DD1CE89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2ADD66BB-D23F-4E18-80AB-3E71B25CC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0B90A5A1-9376-44AA-A925-663B87B62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2CB6C07E-33A8-4FDA-A6D3-F15033DEF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3A16A10C-8D3F-4162-8EB5-79F704795F5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77E428D7-84F8-45CA-A025-0D6CD1B32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5AF95C5E-15C7-42BF-8BC8-FE529E2A2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21282099-7D80-4BC2-9A28-6FEF2183E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0991B515-C058-44D1-8F7D-FB518EFA3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A8510994-FD68-4D4B-8B51-DD518B11F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76C3A3F2-14C7-4955-99A6-8E31D90B2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590F72E1-9F29-4405-9ACC-69888C0C9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DC473AB7-26E8-4D4E-95ED-889C92A3E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30CD820D-99B2-4BB3-9844-FD19943E5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6D8E71E1-6163-4257-850D-76DE4426A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4E608E14-891A-4076-A257-9465BCAD5C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0540F688-0FF1-49A4-8B43-4CBA02CEC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422D640D-A407-45AA-B043-BE7155FAD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ADE03451-4D20-4E60-8F51-DDC340A03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3A651507-03B5-46CB-A00C-EACB8DD1E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34313DDD-2E7D-4E93-BA67-70C373DCB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661B9AA2-BEB5-48BF-8D7B-AEEBD7B9E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3A8A07FB-9F97-496C-910B-E14FA3418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0D5150A2-68C4-4398-BE7A-8CE443D9F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A39DCE98-23FE-47EC-98D7-C728F7FE1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9091E7F2-4A34-420F-9CA9-364F3AAE4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90F5372B-EE19-4CCB-B835-75627D0EBE9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5E4C27F5-C4FA-493F-B198-60D7E3984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741F8F90-F515-4A89-A393-69A125D5B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BA7250A8-8C33-4747-ADBC-C1FFB852E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404BD832-D7ED-4AAB-AF07-41343F36F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303FC5FD-13BA-4A20-B88B-CA7FB963F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77D478AB-0E80-4B09-9E2D-D9C90ECA3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C6619B73-2092-45F5-8A55-F8AB4C31D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BEB1E66A-5B47-4905-90E4-79C7DEDFDD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35ECC935-D09A-400E-AFF8-089DFCDC9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EFAAA202-6CED-48CE-9ECB-862E07302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648B3F4B-0BEE-49C9-B8BF-807718DDA42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68299E42-C465-42C4-98A5-2B99D9DDE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04078555-E250-4CB7-8C72-24CCF040C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643D99F6-B62F-4E31-8A2E-E7B5C1C96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47AEAF47-7E22-4353-9B28-2A0E95410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F28F30DF-BCA0-4119-A1EB-2D5D527F2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34503C95-3ADC-4620-98C9-9FE0F86C7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765E622D-0724-49EC-8E2F-5CF069EB0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79F93FA9-9994-4F84-86C8-1C5F33E38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02B4CAAA-74D1-4806-BD8D-534FBC3E2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1F0B8173-8D01-44ED-A9A2-5DE67FDF7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385FADF7-16D7-44F4-BBE1-C4B019FFAC9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2063C2EE-E6F4-4C52-BF97-0EB3CBB4A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565C486E-7D99-4C4E-BCF1-9EA1E6CE4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206778F3-709C-4E04-930D-35072B1A0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6794C518-E46F-4C2E-A617-D4CD1E659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79ECCA27-0A61-45C8-BDFF-A7F2D6469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3977FF80-5E7F-4512-9638-7796A02ED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EDB8BC7B-DF8E-4B70-8494-FF4284FD8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2CAA29A4-C185-408C-966F-7B3A1E239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28F6BCD9-2E82-4C7A-AD02-D6E6F11DF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B33F073C-97E9-41FE-A814-21CB7E597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B51009BC-95EE-4CDC-9F28-5D2B5F35352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6FB0DDA8-6EC0-4676-A841-F98DA69F7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D54FCED8-6F66-4154-980B-B22AB9F68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19025EA3-7ECA-4D20-9AA3-802BE49B4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52D5FC93-9BDC-4E08-9294-894958BF6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18B77588-997A-4ABF-8459-DCBC1EBFB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4FBED40D-04F3-434C-B38B-FDECA87F3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BCD35BF5-6EB0-4A40-A73D-BD9E80C6D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65DB6AAB-47AA-4653-B7D0-46F4300BEC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A59AC613-E92D-447A-91DE-595939A09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771D31E0-8A67-492F-B9C1-67E73C3B7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A9D66C5E-8A45-4E54-AD54-41D0A24D422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8646F5D2-087F-4EE5-9DF9-94E9DF4F3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FF33003C-1017-4278-B0C1-829DF30A2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FFEDEE1A-59E8-4C10-B2EC-61EE1E72A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64583FCD-0C03-4E81-B403-62AC8541C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CA317F12-C0AD-4064-AA5B-44DBBDB54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B4ED4AB4-BAFE-4D49-90BA-B62C1100D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FCA7DEB3-458F-412A-B18D-090839F8A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283D20FE-57F4-49ED-9746-2F1D7FCBA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10AA1077-CBFE-4ADB-B6AA-5DC5FD1D8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F8424632-EC6A-4E6E-B9D5-A5E21F915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B4177E8F-3CA7-4F16-AE2C-E48564AAC6C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12CE3E06-34D8-42E2-B692-86EDD6A11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CBFAA54E-D8FD-45B3-B47F-FF7D33CB6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89DFFAE5-92BB-4269-9F73-0F6AFCB75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F3A511D7-5D0A-4E2F-A138-6517C0AAF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DAA60A46-7E03-45DA-B16D-E67F098A4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163EA461-5A14-48BD-AB31-A52077074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3490489F-CE88-4C32-853F-01E84B22E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3E30F9B6-C292-47DB-B699-3FEA5989D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340DB1A3-5128-4FD4-B154-4EE9F2567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95E5E412-31B0-47FE-A580-6DE1BF188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B8EEEDD7-7199-426A-BC5F-44F1436FD064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7A9846D2-2F16-4EAB-B236-49993B6F777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E467DFC1-1D4F-42FC-BBCC-5D175BD6C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7581D960-6D2E-451A-9A9A-B3F5F4C1D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A3855646-DC69-4BA6-988D-352DA3CA1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72D8FFA8-A4AB-4D3D-BB37-9A90C14EF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380A165D-4E28-4865-9C9B-E584AFA4E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1CCB54CF-3B3A-4BEA-A59E-0017BE316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2282C848-89D0-48D7-A9AE-AC687B260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45A45722-D7B8-4379-A40A-23B58E925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2E68728C-531E-43D2-92DA-70ADDF43E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88DA5C6E-AA41-408C-843F-4FD956810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E80A6921-5FAA-4AB0-9161-C0761C918AD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1C5184F8-5D8B-4D29-B6D9-B1185CCEB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70CFA8BB-D464-447C-86DB-FE76FA08D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126CBC9B-AD62-4611-AF56-988B1FFBB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14E81DF3-41EF-4BFA-A6A8-C3ACCF3029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EEA0E4AB-0B5B-4898-8CAD-A8C40E880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686D48D2-D386-4AE2-B75F-FBB6F2D7F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56A3C39E-5609-427F-8BB1-416A0960E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513DCC88-8CEE-49EE-8420-A73AE9746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675A817E-81D3-4E23-BD62-B73890337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B788D8E2-E477-4DF8-B18A-D7A8BD5C2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99C80742-2282-4D46-9749-04254875730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3F1372E4-E57F-4758-B486-44BA3CF09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80AE3C8B-E49E-4D36-AE30-11F5E0671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33466BEE-9E75-4378-A433-5E0041E68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5789A952-DD8B-4099-99D1-250CC3F0D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59BD2549-E1C4-4A24-A5CD-C99918C3B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A0E86662-2E54-4111-BFD5-DAE7136CD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51C836C3-CFBD-4A12-9635-3DEC494BA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DA64B0F5-5A8D-4465-8639-F196B9BC5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CBB1814B-B7EF-46BA-BAFD-B26CD7F30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CF85DBE5-E20A-4861-B725-50C5D6CA4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5031DC85-B183-4536-8A36-D4B445DB277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4FFB872E-473C-4397-B334-1C6708F1E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C79D3FC5-0271-4EE5-93FD-F2F2358F2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DBE53407-94D3-4EC0-B23B-C236B3F49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A8591C9C-568F-4B84-9AAB-6F464815F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5D7208B1-CD5E-465C-83AE-47A0D3A615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23EDCDC0-62E8-429B-9E7B-8D7E8F5B2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9972883E-B85A-45A6-BD00-594515A06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02DDF5E2-A796-4C42-80F0-9740DF9B6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599FB01F-654C-46FF-BC2C-81ED73276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246E1E6B-CE95-4113-BEE9-61E85D39C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63F44675-32F9-48E7-A88D-61347DF3B09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BF88EF90-BC20-4A08-AC5C-F1F7EA9FC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EE44E8E6-9956-4F57-A82E-12175F999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CDF99FAE-9F42-4D90-B17B-C3E1991E7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7DFB5996-2682-4145-873F-E0F13C59E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8BF173BD-4996-4FE5-A51E-A9BF8E50E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6CC962D8-8BE4-4CE6-9E3D-4B5858856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734DE87E-6A8A-419D-8874-E871B2245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57690C37-E581-4A60-BADD-BDCC8101F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C268C471-3CED-472A-95E2-2FE909E23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D4ABE5AC-C4BF-4032-947F-F750EB85A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3E748BCF-156A-4FC1-9198-2A8AB3A31E0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2986ED35-289C-4180-BA05-964168DE5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BF9FF667-61C9-4614-B18B-6786A253E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B01D2539-38A1-4A88-AA3C-68E9C219A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BDBAA22D-E16B-47CE-8673-7C2802BED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B827D9BD-3B50-4998-BF72-B712A74A0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7ACF4612-8876-4F43-94C7-DA1BC8B39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B27F69D0-DDA4-4F39-84FC-69A248A3F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41D7D848-08F9-45B1-BAF8-DEBF8C894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A1F4EFDB-E21E-42C6-8D33-5D24BE477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D0D8ADA8-8783-45BA-8C2E-2C228B75D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AEA18329-45A6-4700-B072-4E519022582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7C27BCAE-EAE4-41AF-A1D1-C906C30059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6714FB01-930D-4B56-8F7B-AA31BC21B0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00DE5556-1405-47CA-8F69-7B5EAD8B0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4FDF73B4-449F-4F24-B89A-CAE01BBBB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CBE33C45-F854-4CC9-9C8D-16D8F8B27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5E8CBA48-7399-46B1-814D-BB34C8ADE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959EEDA7-74E9-4BEB-9CB3-C1D5EE0003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BDBE064E-4B8D-49ED-9267-512D4B708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DE4FABEC-4AA1-4663-8484-D2575A1C7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C5A4280A-233D-487A-8717-D8E1D342D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F94648C6-9C3A-43EE-9C2B-96E5B70F305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133B7EA2-8450-49AC-A031-0BACB2758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7FE4A1EE-3018-4F48-A8EF-60AC6C112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8BB7B82D-0D12-473B-9006-862F75A92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E31B6BC8-1826-4353-9790-FFF06E33C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6048BC7A-7560-467E-B353-9A97A2A7C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FBDB0831-A708-4BA8-81C0-BA2866ADC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C9E9398E-9A66-46B4-A122-A2C70C65B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CAE90565-A17A-420D-9933-C79014F1B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FACA45F7-BBE2-4CA2-AFB0-47A6DD634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6EB6D102-4F3D-499B-8AAE-50799BF4F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66463013-52FF-44D3-80D1-EFA5EB97FFF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45785064-4E0B-48F7-A118-559002ACB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6B484C3E-F5C5-4357-8725-D130AD75C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74C080AE-5FAD-4F84-BC50-F7B3AEB91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AA5C738B-DC03-4742-9D94-F568B496C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B936FC93-BAA2-40F1-9014-94452252B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B852437B-A926-427D-A6EE-C8A53D87D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CC4668A6-3335-4F0D-AA29-4B09BD009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D9E71C4D-D681-4B52-89AB-DC023D729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B7EC003C-96E1-4FDB-9EC4-748ADC050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345136F3-1460-4B9F-9B26-E627C8135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6FE10F98-A585-4F58-9417-631A1E23D4A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1D11880E-F55F-4D9B-8D22-DCD264DDC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6481DEFE-A487-45D0-B931-D54DDE258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CE1276FB-AEBA-4EE1-9AE7-6606B43AE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9F20F49A-0D2E-49F5-882E-DDFBF95DA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020747E3-90E6-456C-BAF5-56C879D2B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5026CFBD-1E9E-4D61-B346-8429745BD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CE4F9BDA-C9ED-4107-A42A-597876EAE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64439C6C-6341-459C-9202-717800BF1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9FF38D04-B5BC-4720-8BA6-43CCD4838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D4A30F19-37E0-4C1A-9750-4E3B648CA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4F3A6DA6-D512-4E2B-86FE-103CBDFA971C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C1969B60-1DE8-41CD-95E5-4D8F9376648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C69999F5-410D-4E7F-9515-FF90BCFAA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F24D29A8-DFD2-4D49-BF5C-B922D35AB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DA96F7B7-4C73-4BEB-B4D0-299B5F64C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6BEC5A4D-5B20-468E-9586-5ACBFA750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D00F30EC-C11D-40E8-B07E-78AC6B6DD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B1352B17-0496-4015-B8AC-96A240688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6810CC30-DF24-43BE-A765-BE4C92F17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9A89802B-CA26-4AAF-B883-D261D7015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E2E359D2-2358-4C0A-81D1-06537C4CC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A4BF7460-C223-4534-AA4F-2EF3D9E01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E77F2645-011B-4995-A0B7-168743E3FCF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FCE18DCA-4226-4C1D-BEBC-AC509EB36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92FDF0D4-0790-415D-8487-1C371109C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EAB55D21-8E8E-4DDD-8C8D-7E25A5B40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4B983077-CD17-4726-AB34-D9712E392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71650880-0FE4-4D0B-AAB7-62F0BBB85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C177A129-F34B-41F9-B053-721FE93BD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24D7AE4F-B0FB-4145-B0B8-799EDBEDA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A3FA23DC-D1E4-424B-BE6C-28B58B4B5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9A44B0E4-A10D-41F6-A3B2-E85EA00EE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151534A5-4FE8-400B-983C-51C2C20E4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EBACF2D4-3C12-4C21-980A-34487F3EA0F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A54A3BF5-93E7-48FF-B952-9ED4310F1D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36741073-D908-4900-98D2-A164D4A04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F440CC9A-56F3-4776-981A-C4FCFC1BF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D0D7F5E1-3885-4334-A8F6-FB012D738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C494E3A9-AA74-4991-AFF0-2024ADC18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EFD0680F-AE7F-4824-A8CD-980FFDC32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74323736-CC11-4A6D-A056-DFFDEF2A13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CC5A2D4C-6B15-45A4-96D5-D79F4A224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F6F497E2-4F55-4CE9-B61A-7A36B949B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D63ED3F9-A1DA-4079-9C16-B7ECCD0E5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4B93EFB4-4FE1-4494-8347-0643B4330AA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B2705752-B365-4667-8CAD-677D81A31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523D7820-40BA-4567-9483-BB20407EF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34046D5D-8B00-4543-893D-C38D42DBE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21F181BB-6689-4D1A-A54D-664A09FDB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481AFC2C-8395-4E52-85E3-A04389005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39DB4D3D-A448-47BF-9878-345552C16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64BB8922-027D-4062-B3C4-F6BDB2F52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73C77B75-15AB-4B80-847D-C23708CDB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A6C1F598-1694-4633-8309-DEFE664FD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E27D002F-F1A7-473D-AF2D-79186BC61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ABBD2DA4-3EB7-44E3-BB54-E383824E0D4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4EFE249E-DFF7-4168-BEE0-701333127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580F8AF7-1DF3-4313-B4F3-2360DC4DF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0AFF5885-0BA1-42C4-A0CC-8033970B9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3CE60C0D-DC35-43C2-803E-DA31784BB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45043216-0605-4F15-ABB4-4991A63D6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145A667D-AF65-4783-B89F-90AF385DA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4B0FE298-CDCB-4E75-AA51-0550019C8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6AAB8AFF-2295-4C8A-AE97-67D32DD48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4EC1BE8B-5CEB-4DF3-BC24-8625D0558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B46B3970-BF0E-4DB6-9D8D-79AD0B5E2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E9B35923-F4E6-4351-90E9-3E2BC5E6FFE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AF7B7010-B86F-4A33-858A-E724726A3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F2E6E5B0-87C7-469B-96B5-04202E64C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647D2672-1617-4EDC-9792-59292DC41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5C886952-B12C-4413-86E8-50A2F9F74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7F46AB77-0E50-4579-A511-0343B4193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7CE9C7EA-FFAD-4980-BAC1-516FFBA82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747C5349-321D-431D-9467-1D74A3FEF3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A9AAEAD3-B8B1-4354-8470-4D4E50C14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82E18978-050B-4B76-A3F0-CD0E9FB2A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4FF7708E-2EE3-4495-8946-C3FAFC359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A3DBFDAD-8513-459C-8BFA-1E7CCCC9FAC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9A2B3516-DED5-4EC8-A712-844DD30BD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F32B2202-222B-40D4-81D7-2DC5B6B2F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83B6A7B2-9D16-4B55-95AF-9AFBED67D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6E591EC5-F5AA-4D52-AE2A-DABFB3CFD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1874A7A8-63CC-4FF0-B0FB-4EF15523A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50FC9AB7-CF3D-47FF-A1B1-425FDDBF5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2E84CCDE-9483-403A-B6ED-AD17BCC95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D26956B8-AC7B-4D81-ADD2-D9E9B12C9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63FF19EF-6688-4C07-AF48-B62A1EDFF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DB706587-D359-4939-B42C-B4836AA4B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2D4F4E72-EE6C-44BB-BEE4-8C68AD235B5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57D3BE38-F644-46E6-8D00-3F5B8A1B6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0EA3572F-3110-45D5-903E-41A0E6FE1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7E794507-5CA8-47BB-8DD5-26B6485F3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780952C8-0292-4D47-AA49-503565381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D9F140A8-45A9-4A5C-BBCA-9D2845577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57DA48E4-B7E2-45DA-BD61-4FA3C26F4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5283EB01-CE6E-4758-9E3D-E02C0E4F0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04937C68-38D1-4D64-A117-E05F2A860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66E7EB65-1ABF-4E91-A541-0CD443374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E1ECF1A9-12C3-4CE4-A3C3-464A3F1C5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E0788149-DBBA-4E91-8601-986851F229E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51C83972-C374-4230-A63C-66BA348A8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409CBD2A-BE2D-4C35-A7FF-B464304A0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189937D0-0700-401E-9ADE-3850C8D65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CB772215-152C-4BB5-8D88-037FB1D6F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2831EDBC-20B7-4720-A2AD-B61742497E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EC343574-32FB-45D6-A3A5-134E9B99ED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91950E29-8119-4518-B580-E4649287A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EE4895C2-FCB5-424D-8E37-98ADEBCDE4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447A933A-2935-4048-B74B-8A850C76C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3DADC684-8C20-4473-8152-5B473ED60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C57F5E4C-001B-47A2-ADEF-3DC5E90A439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50582037-2164-414F-ABC1-25C90E669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B475710D-31B7-4EA9-8FC5-5D17F2104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D07F1E5F-7CEC-4136-8372-D78F46C93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194F522F-FAE2-4D4C-93B6-0DD1297B9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192D985C-6B2E-4189-9362-6F8E18EA8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E733001E-F515-40B3-8BCB-E6DA676DA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6222C9B1-82C1-4BEF-9FC7-9862E259F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CDB8B09C-FB3B-4DA2-AF7B-5F6B974D30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C26F1444-E54F-41B2-AC52-F7DE40E59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C26D889D-3384-4FF2-83D1-8628C52ED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DBA8A3D1-DB6D-462E-A1F1-4D2FEAF7F123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6C6B83A8-7C6E-4253-BE52-CDCD1533BD2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8C7F8BBA-0747-4090-B3F7-EAD998F79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B4D0C209-F4B3-4588-A0C3-9A2750019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E9250C99-29E2-4C04-A4DC-7C9FB1D0D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1C427A83-B0A2-4DB2-A99B-79387F005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642817A7-3719-4017-B9B9-EA10539DD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281C06B6-4258-4761-A7B9-E8C8E336F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1C7CF372-7E81-42B2-B512-9277C80CF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179A03F0-744A-435A-9589-C23D16541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826609F6-F76C-4045-88F3-4217211A4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1B578784-AD18-4E4F-A3D6-F57FEC0E8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943ADD41-2C07-4A55-A3A1-EF3D3511EDD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7590ED59-046C-4BB0-A8CB-0FF13FB72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BA2A8D0A-48A9-4D10-A5E9-7265278D8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C3701332-4A20-492E-A0FD-72C9C10A8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C94E9A45-EDE8-4266-BCBF-64ED11466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C575F29B-1EE2-4EEA-B209-1B91660B4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643108A0-26DD-4E2E-8C2C-FE3671383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62E3AEFF-06E8-4A04-AD8A-136F2F95A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C39C9E27-0B18-49E9-B184-8C9CCE9B6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DC67237E-5147-4130-9E42-2057ACEBC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88209294-3C29-4F94-BD56-CEFF65B8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F435C9D9-6E34-458F-ADE0-BBF71F89C90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53C2EC60-72B3-4557-8A75-6FFA7B9FD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9D7F081D-C91F-4335-8447-5394E1D9E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D9823923-C6E6-458A-82A5-244139801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1F08F5CE-7A91-4595-BB9C-E75EBB3B2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888D98B2-C8C7-4DF5-82AC-CD25EEEE0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284754D6-3151-43F3-81CC-18E701B74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5DDB5474-B1D7-461A-8065-7AEFD6C27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2E434D69-5FC5-42B7-9726-393AE1007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2107A25E-1FA7-47E6-B006-5A596C219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55C030EF-9678-4394-8C8C-EB562A5B4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2E647DE5-9BE0-46BA-AE84-17F15A79C1E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70019A89-08B3-47A9-8771-6D47E014E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27C05A75-FDA6-4A21-A183-4460963FC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66C05E31-C83D-4EB5-8E89-48C5C3451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75415A88-CDB6-4242-8C0E-1CA9CC676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F658D3AD-A2D5-474E-8ACA-1C2DDFF0A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38A804DB-92D1-4E11-8FEE-45A010A4D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446D846C-EC2B-48D0-AAB7-E324C0587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28D4D453-4F25-4256-B1E2-7AEBC635C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92DFCFA5-BBAD-446C-A082-AA4D5E3C0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0E900D4E-163E-4A6B-89E4-5A8F4C982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5C660A96-B546-4693-94EB-9821F52BFC1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FB723C14-DABD-4851-8890-274D4B45D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936084DF-8E2B-40A3-9C96-AF99537C0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70A0CCDC-C8DF-4F2C-9111-D074C3B10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AE3952B2-171C-425D-8474-6023570EF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E864CAEB-6806-4603-A5C2-4925F7E31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E39508EE-E9BD-45FD-A0A1-B83AEAFBD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69301A7B-0B71-4A44-98B4-B3B34F74D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3D87F6F5-5991-43E9-93DB-E6627456F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16D047C3-6041-47C3-A641-E25557D16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9643C304-8C94-428C-9E65-5D1CE8C5F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202A8F0C-363E-4629-A280-15A560C0DA8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51767CDD-2C8B-4AAE-9BB4-D43A60B1E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13AF6635-0E26-49AB-948D-0247CFEF1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303C90B3-3C34-4FC9-A09F-FE5053030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C051B9CA-D0F3-4DAC-838A-6369D06EC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775DB6F4-FB6D-4E45-93FE-71CEE72F5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740B4C84-C773-41F0-9D58-317A0F7A4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0327A47D-9467-4C1C-BD48-5620295E8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FD6F65A9-3AC4-470C-97B2-D5FB9C3CB9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275312ED-124F-4EE5-A218-E5A10D20A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D4C19DF1-386B-4978-A38B-80BD34390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EE194194-B97F-4B39-8BA8-5D18A706289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54ACA49F-1C48-488B-82B1-6BFB229AB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55CA045A-3F9F-476A-BF4B-5581E5641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D532133B-EF6C-4C1B-85E5-128094B92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C70D4BFF-885D-46C2-B6C7-AD2C9D028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F25193EF-F04C-4984-A56C-965A455D0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93B7B32E-33A3-46EC-B605-3C2F6DC1A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C550800F-9B54-4B89-A490-290E378C5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3E181491-19A4-4457-9C79-0A73A7311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0FC4EFD9-7CA9-46E8-9703-275FEE666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E581B6F5-7561-406E-AFEF-10AD06EE6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8DC4588D-04C6-4D66-B5A3-70312B671E7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1241DBFF-E43E-40EE-A112-58F0821C9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43330D9C-F2E6-4925-A4A6-E1F217DE1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665DD926-97ED-4415-AEEC-03384B332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6655DEB5-C30B-47C9-92E7-166DB281F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3CB85C72-5103-4F8A-8D83-D7E64E78F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84D4EB5D-1DAE-4FC7-A5B2-FDC705E33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26657B51-B089-4F27-B807-F020FBCE4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9106A267-F80E-468E-BFE9-61E5EDEFA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4985B72A-DA91-4C2C-8BE9-63B683A68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A67D7D87-60A5-4F47-B477-5214A55E7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4D1FCAA8-1CAB-456B-AC44-5D72AF42955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58FB69EB-9FBF-43EF-ABA9-8465AAFA4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979A24F9-E6A8-4F34-9F88-F64647B95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36FA4D67-35CB-41FF-9509-6729686C3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119A7D60-6103-480E-BCF7-E63E7C481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3500285E-0E53-4E6B-895D-5D927BBCB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903DA45B-115A-4415-88E2-4DE05B884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71E78B74-A715-4DA5-9D3E-5900E9CC6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D55BEBBA-7DD4-4D86-B718-94BC815EE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28E39906-71BE-46F6-B255-3A00537F2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E5DA2CA2-ECE5-4F64-9747-7545A3B8C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89A79CA0-7199-4967-A526-4562108E825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8F0E875B-DCFB-4401-A51F-1D3758AE2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39583BFB-5999-4BBD-9AD6-BC4631719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6A6EAAAF-A33F-4D45-A951-4D0809FB2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86F0C783-18E2-4460-A85C-B1AE47573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4045A5AB-F85B-4381-BC75-4A364E428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B16738E8-116C-4E34-8E37-CCDB7A3F7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DAD735E1-6ADE-4844-87E1-725D9DA13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75F3937C-1CDF-44DB-8E77-D614DFD83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B91621EF-8A7F-4E94-A12B-F1BE62D77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BCF53C96-1A94-43A6-B34C-23CF4164F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5D12C4A1-AE68-42AB-A3CF-81600B11E641}"/>
              </a:ext>
            </a:extLst>
          </p:cNvPr>
          <p:cNvGrpSpPr/>
          <p:nvPr/>
        </p:nvGrpSpPr>
        <p:grpSpPr>
          <a:xfrm>
            <a:off x="2376009" y="1510215"/>
            <a:ext cx="1539560" cy="1515856"/>
            <a:chOff x="4975891" y="1527626"/>
            <a:chExt cx="1539560" cy="1515856"/>
          </a:xfrm>
        </p:grpSpPr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13BAE9D1-5370-4C78-B6A1-01758CDF9D6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376BD7FA-FE8D-4420-9D30-652077035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597A030D-177E-4C4D-B8FD-D1E7DB718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00FF90ED-2D94-4D9B-810E-B627AA68A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91426083-ACFE-4B6A-9DE1-DDFAF8025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7BF3D5C2-8734-4267-852C-D69E54129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2BA0E07A-A69A-4553-A768-571F3B2D5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7AC399AD-2C66-4CBD-9212-33B3E0089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D7093C52-4176-4C91-8D53-4B9F2AAAB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8D2B4E29-DDCB-427F-9D60-62C3A220B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689FE827-C0D7-4AC8-88F7-926EBFDF6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0C19798F-223C-4A0A-8080-9DBB2AA1488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FEE8BFEB-2729-4A90-92FB-9EE4295CB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29137A47-167C-4CAE-959C-D5C7E9848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43996919-1055-4A6A-85CC-D3E06314D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BAEC8A55-EC66-47CB-BC52-DC8175214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FDA76B2D-26EC-4607-8EFC-F8D2F1CA9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40102D5C-CC29-43E1-9541-A932EB92D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ED522EF7-1E17-4B52-AE3A-449C59AF6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277CEAD1-F82F-4756-A836-0452C4703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875722C2-87D1-457A-95CC-7963F6DFC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53007E37-4E4E-419D-AB1E-843C3D436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68FEF075-89A0-4B69-A770-37067039E4A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56C10AC5-BE71-41AC-93B0-88FF5CC04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6C2B49AB-15E9-4C20-AFE4-92D020006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D93DF206-8D8B-41BC-BC5A-2ACB262A5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929A186C-DB10-4AC7-8998-3E9CC55B4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DA5A8FED-0E93-44AF-AA63-A2CA1C6FE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9015EC04-D77C-4362-89BE-6BA29BD39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8E436229-45B9-45EE-B2B8-03E01C8C6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47360644-CFF6-4B6D-A3F7-D83F13400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611F9DA4-DE5A-4F3A-B9D8-77C9E9D32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50EB8D89-7F8A-4936-82B8-390ACEEA3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0" name="Group 56">
              <a:extLst>
                <a:ext uri="{FF2B5EF4-FFF2-40B4-BE49-F238E27FC236}">
                  <a16:creationId xmlns:a16="http://schemas.microsoft.com/office/drawing/2014/main" id="{BCE2FADC-CC1E-40A7-BF10-A59172CDD04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844A9264-43B9-4037-8B8C-2F9638247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5D1A3F63-4A7A-4C7F-97AF-EE9D18BF1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D8DA6EBC-284D-4308-8825-1B4D08B2F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B28C4AF7-E306-459C-A7DB-813F54709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05588985-D583-404F-A3E9-77DECF6A7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25986364-8A29-46D8-9F88-FA431EAC8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FED89907-0440-422F-B38B-E4C1C8566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4A41C5EC-F9E3-4388-8A1B-80FC275FE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D4054B26-2397-45F9-981A-45B89BD26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E8028C73-45B7-46C9-979C-6B956A28B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1" name="Group 56">
              <a:extLst>
                <a:ext uri="{FF2B5EF4-FFF2-40B4-BE49-F238E27FC236}">
                  <a16:creationId xmlns:a16="http://schemas.microsoft.com/office/drawing/2014/main" id="{A2F0167A-E3B8-45A0-9E2F-BB4227808F3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78285F08-3929-4C21-A212-857650CC0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5DC0FA6C-4F0B-47CE-ADF5-2CDF8D1D7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29AE2649-D760-427D-86C4-C2E580700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3841DEBA-AFC8-40DB-810B-AB379A1E2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29CFA014-64EF-4930-B207-D71998893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9F9B64C3-4AA7-41A9-95DE-F5DDCD952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C49B08E5-1CD2-4429-982B-82936BE65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C627CF66-4F41-49D2-9D82-BA9DC128A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B8CEC961-DCFA-44E8-BB78-C5B6DB675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1001060F-24E6-49BD-A5B4-95970D7AE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2" name="Group 56">
              <a:extLst>
                <a:ext uri="{FF2B5EF4-FFF2-40B4-BE49-F238E27FC236}">
                  <a16:creationId xmlns:a16="http://schemas.microsoft.com/office/drawing/2014/main" id="{B865152F-F64B-40BE-9CFC-1402426588D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536C917A-CF70-4E68-8905-8563CC10E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6F116CF3-C3B7-4796-8F67-C2A077833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649F7A5E-CF33-4457-BE3D-5B05B8236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DEE2AEF3-9D7C-4637-BC1A-B66D640CC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D24CF5D5-078F-41CB-ADF5-C87ECDBA3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DDF6B1A1-F695-404F-8A6B-2E610C2DF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88B2D531-7FDB-4F0C-9D13-E7E0BD15A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350E4A2A-5CC1-488E-8A45-7B72D0230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DA333E20-F6F3-4E94-A20B-E5E031239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DFD7D2B5-F460-4A40-B771-BE3D558B9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29FB02C9-6E0E-48B7-ADEE-0F55EF4696E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5842D486-4990-40D2-B618-D999AC856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B185D8C9-F9AF-41B9-B260-E82080F2E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28444A4C-7D3B-420A-BF09-0B03A46AB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EF6048CF-3275-42B1-ADF0-7DECEF6A5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2DAEA284-79F6-43AB-B78A-5452CB548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CFC9CF84-1844-4529-9E0B-9AE6DD1B8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B795081F-17E0-4E8F-972A-D4F2D658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6306396A-B9BE-4669-B8C3-5638C9D09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E8C5339B-51A6-46F1-982C-6D2422A05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E300B9C7-BCEA-401F-B471-2AA056F4A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C5C4848D-7428-40CC-A2D5-DFB7DDADE15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45046FC3-FC03-4528-817F-F715C74D3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FC1F1F0E-3C88-4CC2-BC61-EE5DEC417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A0EC5B80-0937-4684-BEB2-10338D59A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204C698F-ACFB-4E64-A7B8-A7BC3FB7C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EE78BEAB-099A-4519-8FD6-360A112F4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FB10A182-03D7-4FDE-B7C0-03CF972A4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555698F2-7491-45BE-895A-4C19E1560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D4774EE7-E8F5-4F41-BD6A-07FBF5C04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852F6540-C5F0-4C92-95B4-DBCB64CB3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466D2802-9034-45D7-807D-C2331FBF5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72CCAD6B-BB7D-4269-8787-64F72B669FC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2E6708E4-5B68-4BDE-9622-4C736B38A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A7CD70E0-8AF2-42DE-8F56-064007584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9A619384-6BD8-4DA0-93F7-7597F4A1B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6B1BEF0C-E3D2-4E67-85F9-6EBB56FF8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B8219A88-3BFF-4015-81B2-E9A8ECCEB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38E9C93C-5AD9-440E-990E-4AFED9D62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8E157D4E-672E-4957-9BCE-A74FCD3A3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5F645952-28F9-4453-840C-CEF624A70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D6F70E0B-79B4-40B7-8286-C8D8C79AE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BD7DA08D-5B4A-4C06-8DA4-9579EBD7D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9E4E51A5-419D-4029-BDF7-F79ED8EACAC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7" name="Picture 14">
                <a:extLst>
                  <a:ext uri="{FF2B5EF4-FFF2-40B4-BE49-F238E27FC236}">
                    <a16:creationId xmlns:a16="http://schemas.microsoft.com/office/drawing/2014/main" id="{F4903104-CD58-4447-8976-84148DC05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5">
                <a:extLst>
                  <a:ext uri="{FF2B5EF4-FFF2-40B4-BE49-F238E27FC236}">
                    <a16:creationId xmlns:a16="http://schemas.microsoft.com/office/drawing/2014/main" id="{592A99C5-0611-4948-A300-EA67A6159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6">
                <a:extLst>
                  <a:ext uri="{FF2B5EF4-FFF2-40B4-BE49-F238E27FC236}">
                    <a16:creationId xmlns:a16="http://schemas.microsoft.com/office/drawing/2014/main" id="{B57CAD6F-5C51-423F-AEB2-1F10E48A6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7">
                <a:extLst>
                  <a:ext uri="{FF2B5EF4-FFF2-40B4-BE49-F238E27FC236}">
                    <a16:creationId xmlns:a16="http://schemas.microsoft.com/office/drawing/2014/main" id="{70794EC5-92B9-46C6-9D54-1D71E0B01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8">
                <a:extLst>
                  <a:ext uri="{FF2B5EF4-FFF2-40B4-BE49-F238E27FC236}">
                    <a16:creationId xmlns:a16="http://schemas.microsoft.com/office/drawing/2014/main" id="{8386207A-6BCB-4789-B1A5-A76AE5DC5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9">
                <a:extLst>
                  <a:ext uri="{FF2B5EF4-FFF2-40B4-BE49-F238E27FC236}">
                    <a16:creationId xmlns:a16="http://schemas.microsoft.com/office/drawing/2014/main" id="{F631E25D-759C-443D-88BF-161704A35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0">
                <a:extLst>
                  <a:ext uri="{FF2B5EF4-FFF2-40B4-BE49-F238E27FC236}">
                    <a16:creationId xmlns:a16="http://schemas.microsoft.com/office/drawing/2014/main" id="{306360D6-2C5D-4303-93A6-B0556C7ED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1">
                <a:extLst>
                  <a:ext uri="{FF2B5EF4-FFF2-40B4-BE49-F238E27FC236}">
                    <a16:creationId xmlns:a16="http://schemas.microsoft.com/office/drawing/2014/main" id="{424DC26E-2011-480A-933B-8D884E3AC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2">
                <a:extLst>
                  <a:ext uri="{FF2B5EF4-FFF2-40B4-BE49-F238E27FC236}">
                    <a16:creationId xmlns:a16="http://schemas.microsoft.com/office/drawing/2014/main" id="{2D54CFF4-7DAA-495A-BA11-5AA34657D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3">
                <a:extLst>
                  <a:ext uri="{FF2B5EF4-FFF2-40B4-BE49-F238E27FC236}">
                    <a16:creationId xmlns:a16="http://schemas.microsoft.com/office/drawing/2014/main" id="{10A11F1B-D797-44FD-A642-BF1268B72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BB59F001-7EA0-4CB0-98CE-24E274FD762F}"/>
              </a:ext>
            </a:extLst>
          </p:cNvPr>
          <p:cNvGrpSpPr/>
          <p:nvPr/>
        </p:nvGrpSpPr>
        <p:grpSpPr>
          <a:xfrm>
            <a:off x="2377042" y="3287840"/>
            <a:ext cx="1539560" cy="1515856"/>
            <a:chOff x="4975891" y="1527626"/>
            <a:chExt cx="1539560" cy="1515856"/>
          </a:xfrm>
        </p:grpSpPr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B6A55764-1E42-43A4-AA7E-739F0292484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78" name="Picture 14">
                <a:extLst>
                  <a:ext uri="{FF2B5EF4-FFF2-40B4-BE49-F238E27FC236}">
                    <a16:creationId xmlns:a16="http://schemas.microsoft.com/office/drawing/2014/main" id="{A759E5D8-73FD-4C95-A8D1-0C7B2375A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5">
                <a:extLst>
                  <a:ext uri="{FF2B5EF4-FFF2-40B4-BE49-F238E27FC236}">
                    <a16:creationId xmlns:a16="http://schemas.microsoft.com/office/drawing/2014/main" id="{BC0DCAD5-5FE8-4B34-BC71-2D4459C23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6">
                <a:extLst>
                  <a:ext uri="{FF2B5EF4-FFF2-40B4-BE49-F238E27FC236}">
                    <a16:creationId xmlns:a16="http://schemas.microsoft.com/office/drawing/2014/main" id="{D1543209-E0B8-489F-8393-BED8A1BDA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7">
                <a:extLst>
                  <a:ext uri="{FF2B5EF4-FFF2-40B4-BE49-F238E27FC236}">
                    <a16:creationId xmlns:a16="http://schemas.microsoft.com/office/drawing/2014/main" id="{61362C87-3E62-419E-A6EE-4D7CCE6B3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8">
                <a:extLst>
                  <a:ext uri="{FF2B5EF4-FFF2-40B4-BE49-F238E27FC236}">
                    <a16:creationId xmlns:a16="http://schemas.microsoft.com/office/drawing/2014/main" id="{2AA83A6C-1B00-46E6-9142-D0A720D8D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9">
                <a:extLst>
                  <a:ext uri="{FF2B5EF4-FFF2-40B4-BE49-F238E27FC236}">
                    <a16:creationId xmlns:a16="http://schemas.microsoft.com/office/drawing/2014/main" id="{3963BB32-CDEC-4942-9D34-679032C18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0">
                <a:extLst>
                  <a:ext uri="{FF2B5EF4-FFF2-40B4-BE49-F238E27FC236}">
                    <a16:creationId xmlns:a16="http://schemas.microsoft.com/office/drawing/2014/main" id="{7A3AE3F6-DCA4-4128-8522-F5B8AA55F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1">
                <a:extLst>
                  <a:ext uri="{FF2B5EF4-FFF2-40B4-BE49-F238E27FC236}">
                    <a16:creationId xmlns:a16="http://schemas.microsoft.com/office/drawing/2014/main" id="{5FF70146-F4FF-49BE-8ED0-8FF398CDA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2">
                <a:extLst>
                  <a:ext uri="{FF2B5EF4-FFF2-40B4-BE49-F238E27FC236}">
                    <a16:creationId xmlns:a16="http://schemas.microsoft.com/office/drawing/2014/main" id="{B82DB268-5B4B-4133-94F8-39B7FBF97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3">
                <a:extLst>
                  <a:ext uri="{FF2B5EF4-FFF2-40B4-BE49-F238E27FC236}">
                    <a16:creationId xmlns:a16="http://schemas.microsoft.com/office/drawing/2014/main" id="{CFBED94D-4E99-497E-BCCE-A1E7FF3E5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9" name="Group 56">
              <a:extLst>
                <a:ext uri="{FF2B5EF4-FFF2-40B4-BE49-F238E27FC236}">
                  <a16:creationId xmlns:a16="http://schemas.microsoft.com/office/drawing/2014/main" id="{196D82BF-17A4-43C7-A435-82A8BAD3D05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68" name="Picture 14">
                <a:extLst>
                  <a:ext uri="{FF2B5EF4-FFF2-40B4-BE49-F238E27FC236}">
                    <a16:creationId xmlns:a16="http://schemas.microsoft.com/office/drawing/2014/main" id="{0783559F-B108-4B77-A36D-FA01A0F32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5">
                <a:extLst>
                  <a:ext uri="{FF2B5EF4-FFF2-40B4-BE49-F238E27FC236}">
                    <a16:creationId xmlns:a16="http://schemas.microsoft.com/office/drawing/2014/main" id="{E0A2948A-35D1-4286-97CD-9C4F438A7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6">
                <a:extLst>
                  <a:ext uri="{FF2B5EF4-FFF2-40B4-BE49-F238E27FC236}">
                    <a16:creationId xmlns:a16="http://schemas.microsoft.com/office/drawing/2014/main" id="{43820807-0D89-44B7-AA56-5382BB44E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7">
                <a:extLst>
                  <a:ext uri="{FF2B5EF4-FFF2-40B4-BE49-F238E27FC236}">
                    <a16:creationId xmlns:a16="http://schemas.microsoft.com/office/drawing/2014/main" id="{CCDCF9D7-11B0-4FD6-AB4D-551E1FC9A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8">
                <a:extLst>
                  <a:ext uri="{FF2B5EF4-FFF2-40B4-BE49-F238E27FC236}">
                    <a16:creationId xmlns:a16="http://schemas.microsoft.com/office/drawing/2014/main" id="{31700165-D3BF-460F-9336-4890DA859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9">
                <a:extLst>
                  <a:ext uri="{FF2B5EF4-FFF2-40B4-BE49-F238E27FC236}">
                    <a16:creationId xmlns:a16="http://schemas.microsoft.com/office/drawing/2014/main" id="{2CAC94D7-CB7D-404F-9EFF-F9CC80CC4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0">
                <a:extLst>
                  <a:ext uri="{FF2B5EF4-FFF2-40B4-BE49-F238E27FC236}">
                    <a16:creationId xmlns:a16="http://schemas.microsoft.com/office/drawing/2014/main" id="{A1723974-E09C-4187-B34C-385E203CA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1">
                <a:extLst>
                  <a:ext uri="{FF2B5EF4-FFF2-40B4-BE49-F238E27FC236}">
                    <a16:creationId xmlns:a16="http://schemas.microsoft.com/office/drawing/2014/main" id="{35E07FE1-83FF-4895-93F5-C11C8D610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2">
                <a:extLst>
                  <a:ext uri="{FF2B5EF4-FFF2-40B4-BE49-F238E27FC236}">
                    <a16:creationId xmlns:a16="http://schemas.microsoft.com/office/drawing/2014/main" id="{E8D92AC7-031D-42BA-97DA-E1D929670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3">
                <a:extLst>
                  <a:ext uri="{FF2B5EF4-FFF2-40B4-BE49-F238E27FC236}">
                    <a16:creationId xmlns:a16="http://schemas.microsoft.com/office/drawing/2014/main" id="{96FE07A7-804B-44FD-BDE8-3EB4BF1599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0" name="Group 56">
              <a:extLst>
                <a:ext uri="{FF2B5EF4-FFF2-40B4-BE49-F238E27FC236}">
                  <a16:creationId xmlns:a16="http://schemas.microsoft.com/office/drawing/2014/main" id="{20DA0439-5AFA-44DB-9AD0-BFEB1780689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58" name="Picture 14">
                <a:extLst>
                  <a:ext uri="{FF2B5EF4-FFF2-40B4-BE49-F238E27FC236}">
                    <a16:creationId xmlns:a16="http://schemas.microsoft.com/office/drawing/2014/main" id="{147BD94D-F6E0-4825-A5D0-289165DE9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5">
                <a:extLst>
                  <a:ext uri="{FF2B5EF4-FFF2-40B4-BE49-F238E27FC236}">
                    <a16:creationId xmlns:a16="http://schemas.microsoft.com/office/drawing/2014/main" id="{DC3FA4D3-23BA-4360-834F-C590E6106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6">
                <a:extLst>
                  <a:ext uri="{FF2B5EF4-FFF2-40B4-BE49-F238E27FC236}">
                    <a16:creationId xmlns:a16="http://schemas.microsoft.com/office/drawing/2014/main" id="{FAD070D0-39DE-40C1-8323-CC65B4242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7">
                <a:extLst>
                  <a:ext uri="{FF2B5EF4-FFF2-40B4-BE49-F238E27FC236}">
                    <a16:creationId xmlns:a16="http://schemas.microsoft.com/office/drawing/2014/main" id="{DC4CD167-6220-4541-8C4F-EB20EB90F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8">
                <a:extLst>
                  <a:ext uri="{FF2B5EF4-FFF2-40B4-BE49-F238E27FC236}">
                    <a16:creationId xmlns:a16="http://schemas.microsoft.com/office/drawing/2014/main" id="{455936A6-676D-4846-9194-EF66B3CD8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9">
                <a:extLst>
                  <a:ext uri="{FF2B5EF4-FFF2-40B4-BE49-F238E27FC236}">
                    <a16:creationId xmlns:a16="http://schemas.microsoft.com/office/drawing/2014/main" id="{9701E8F5-0F1F-4348-A7E5-237939E9E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0">
                <a:extLst>
                  <a:ext uri="{FF2B5EF4-FFF2-40B4-BE49-F238E27FC236}">
                    <a16:creationId xmlns:a16="http://schemas.microsoft.com/office/drawing/2014/main" id="{4F506917-8F6E-4B02-8ABA-E0533203B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1">
                <a:extLst>
                  <a:ext uri="{FF2B5EF4-FFF2-40B4-BE49-F238E27FC236}">
                    <a16:creationId xmlns:a16="http://schemas.microsoft.com/office/drawing/2014/main" id="{6BFCEA6B-AA4B-4F16-9ED7-D95F6A45E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2">
                <a:extLst>
                  <a:ext uri="{FF2B5EF4-FFF2-40B4-BE49-F238E27FC236}">
                    <a16:creationId xmlns:a16="http://schemas.microsoft.com/office/drawing/2014/main" id="{6EB5A367-11C3-4F0F-B5AD-C769FE320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3">
                <a:extLst>
                  <a:ext uri="{FF2B5EF4-FFF2-40B4-BE49-F238E27FC236}">
                    <a16:creationId xmlns:a16="http://schemas.microsoft.com/office/drawing/2014/main" id="{D9200AE8-BD55-4074-9D84-E4C7C4BCA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1" name="Group 56">
              <a:extLst>
                <a:ext uri="{FF2B5EF4-FFF2-40B4-BE49-F238E27FC236}">
                  <a16:creationId xmlns:a16="http://schemas.microsoft.com/office/drawing/2014/main" id="{EC7734E3-E260-4D2B-874B-98642052DB2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48" name="Picture 14">
                <a:extLst>
                  <a:ext uri="{FF2B5EF4-FFF2-40B4-BE49-F238E27FC236}">
                    <a16:creationId xmlns:a16="http://schemas.microsoft.com/office/drawing/2014/main" id="{4C36415E-7ADF-4994-AAC4-D7F92D425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5">
                <a:extLst>
                  <a:ext uri="{FF2B5EF4-FFF2-40B4-BE49-F238E27FC236}">
                    <a16:creationId xmlns:a16="http://schemas.microsoft.com/office/drawing/2014/main" id="{189A9F93-FA36-46A6-9ED3-A8502280A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6">
                <a:extLst>
                  <a:ext uri="{FF2B5EF4-FFF2-40B4-BE49-F238E27FC236}">
                    <a16:creationId xmlns:a16="http://schemas.microsoft.com/office/drawing/2014/main" id="{57B78F04-8ED4-45C5-8141-8F67BAFB7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7">
                <a:extLst>
                  <a:ext uri="{FF2B5EF4-FFF2-40B4-BE49-F238E27FC236}">
                    <a16:creationId xmlns:a16="http://schemas.microsoft.com/office/drawing/2014/main" id="{D481A322-851E-4343-A9E5-A15D5E306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8">
                <a:extLst>
                  <a:ext uri="{FF2B5EF4-FFF2-40B4-BE49-F238E27FC236}">
                    <a16:creationId xmlns:a16="http://schemas.microsoft.com/office/drawing/2014/main" id="{865BE9A7-E1F5-4D91-B4A6-B48010D7A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9">
                <a:extLst>
                  <a:ext uri="{FF2B5EF4-FFF2-40B4-BE49-F238E27FC236}">
                    <a16:creationId xmlns:a16="http://schemas.microsoft.com/office/drawing/2014/main" id="{907DFB6D-6DBF-4640-B911-C4B30F4AF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0">
                <a:extLst>
                  <a:ext uri="{FF2B5EF4-FFF2-40B4-BE49-F238E27FC236}">
                    <a16:creationId xmlns:a16="http://schemas.microsoft.com/office/drawing/2014/main" id="{8EAB1ABB-A6DA-4599-979D-C3347C118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1">
                <a:extLst>
                  <a:ext uri="{FF2B5EF4-FFF2-40B4-BE49-F238E27FC236}">
                    <a16:creationId xmlns:a16="http://schemas.microsoft.com/office/drawing/2014/main" id="{A8302442-B71F-4224-8FAB-45D0784E6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2">
                <a:extLst>
                  <a:ext uri="{FF2B5EF4-FFF2-40B4-BE49-F238E27FC236}">
                    <a16:creationId xmlns:a16="http://schemas.microsoft.com/office/drawing/2014/main" id="{EBC066B0-7146-451D-8AE2-8F61C3F0B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3">
                <a:extLst>
                  <a:ext uri="{FF2B5EF4-FFF2-40B4-BE49-F238E27FC236}">
                    <a16:creationId xmlns:a16="http://schemas.microsoft.com/office/drawing/2014/main" id="{361ABB4E-2542-46E7-AC86-DA468C989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2" name="Group 56">
              <a:extLst>
                <a:ext uri="{FF2B5EF4-FFF2-40B4-BE49-F238E27FC236}">
                  <a16:creationId xmlns:a16="http://schemas.microsoft.com/office/drawing/2014/main" id="{EF64D691-8F5C-4D7E-BB26-0AD95285E3D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38" name="Picture 14">
                <a:extLst>
                  <a:ext uri="{FF2B5EF4-FFF2-40B4-BE49-F238E27FC236}">
                    <a16:creationId xmlns:a16="http://schemas.microsoft.com/office/drawing/2014/main" id="{52CD2A88-946C-40C0-BB65-22FA2150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5">
                <a:extLst>
                  <a:ext uri="{FF2B5EF4-FFF2-40B4-BE49-F238E27FC236}">
                    <a16:creationId xmlns:a16="http://schemas.microsoft.com/office/drawing/2014/main" id="{87F73352-5762-4564-82D8-4096BB9CA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6">
                <a:extLst>
                  <a:ext uri="{FF2B5EF4-FFF2-40B4-BE49-F238E27FC236}">
                    <a16:creationId xmlns:a16="http://schemas.microsoft.com/office/drawing/2014/main" id="{4F05F2A4-2EC7-4EB3-91B6-79A0D4569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7">
                <a:extLst>
                  <a:ext uri="{FF2B5EF4-FFF2-40B4-BE49-F238E27FC236}">
                    <a16:creationId xmlns:a16="http://schemas.microsoft.com/office/drawing/2014/main" id="{C502A4FD-FAF3-409A-B335-BEED38A3C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8">
                <a:extLst>
                  <a:ext uri="{FF2B5EF4-FFF2-40B4-BE49-F238E27FC236}">
                    <a16:creationId xmlns:a16="http://schemas.microsoft.com/office/drawing/2014/main" id="{5CFEABA7-7048-4D05-BC67-5999FDE77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9">
                <a:extLst>
                  <a:ext uri="{FF2B5EF4-FFF2-40B4-BE49-F238E27FC236}">
                    <a16:creationId xmlns:a16="http://schemas.microsoft.com/office/drawing/2014/main" id="{AC8CAB84-91C4-4E5A-8E38-1EAA00D96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0">
                <a:extLst>
                  <a:ext uri="{FF2B5EF4-FFF2-40B4-BE49-F238E27FC236}">
                    <a16:creationId xmlns:a16="http://schemas.microsoft.com/office/drawing/2014/main" id="{8E154E21-89C1-4DB4-855B-35251E085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1">
                <a:extLst>
                  <a:ext uri="{FF2B5EF4-FFF2-40B4-BE49-F238E27FC236}">
                    <a16:creationId xmlns:a16="http://schemas.microsoft.com/office/drawing/2014/main" id="{5E9A46FE-E869-4D40-9606-A007CBBA9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2">
                <a:extLst>
                  <a:ext uri="{FF2B5EF4-FFF2-40B4-BE49-F238E27FC236}">
                    <a16:creationId xmlns:a16="http://schemas.microsoft.com/office/drawing/2014/main" id="{C3700D15-20C1-4378-8AB4-DCAC8CBB1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3">
                <a:extLst>
                  <a:ext uri="{FF2B5EF4-FFF2-40B4-BE49-F238E27FC236}">
                    <a16:creationId xmlns:a16="http://schemas.microsoft.com/office/drawing/2014/main" id="{BD47FE25-7330-4E40-B601-AD29173C1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3" name="Group 56">
              <a:extLst>
                <a:ext uri="{FF2B5EF4-FFF2-40B4-BE49-F238E27FC236}">
                  <a16:creationId xmlns:a16="http://schemas.microsoft.com/office/drawing/2014/main" id="{97057C8B-AB19-4A84-96D6-E5A27606691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28" name="Picture 14">
                <a:extLst>
                  <a:ext uri="{FF2B5EF4-FFF2-40B4-BE49-F238E27FC236}">
                    <a16:creationId xmlns:a16="http://schemas.microsoft.com/office/drawing/2014/main" id="{18B092BC-0ACD-4CC1-B0B6-37F1FF1F3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5">
                <a:extLst>
                  <a:ext uri="{FF2B5EF4-FFF2-40B4-BE49-F238E27FC236}">
                    <a16:creationId xmlns:a16="http://schemas.microsoft.com/office/drawing/2014/main" id="{1DF565D9-9C42-431F-88FC-DDC0F9086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6">
                <a:extLst>
                  <a:ext uri="{FF2B5EF4-FFF2-40B4-BE49-F238E27FC236}">
                    <a16:creationId xmlns:a16="http://schemas.microsoft.com/office/drawing/2014/main" id="{32FB0F11-49DE-4F0E-9187-A55B6153A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7">
                <a:extLst>
                  <a:ext uri="{FF2B5EF4-FFF2-40B4-BE49-F238E27FC236}">
                    <a16:creationId xmlns:a16="http://schemas.microsoft.com/office/drawing/2014/main" id="{B098F1CA-33F3-4E2B-B3D6-792C1B41D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8">
                <a:extLst>
                  <a:ext uri="{FF2B5EF4-FFF2-40B4-BE49-F238E27FC236}">
                    <a16:creationId xmlns:a16="http://schemas.microsoft.com/office/drawing/2014/main" id="{35EAE0EF-527C-4A2A-80CC-CCD8BA0AF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9">
                <a:extLst>
                  <a:ext uri="{FF2B5EF4-FFF2-40B4-BE49-F238E27FC236}">
                    <a16:creationId xmlns:a16="http://schemas.microsoft.com/office/drawing/2014/main" id="{9B2A348A-AE4A-494C-BDF7-FB0DCD04E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0">
                <a:extLst>
                  <a:ext uri="{FF2B5EF4-FFF2-40B4-BE49-F238E27FC236}">
                    <a16:creationId xmlns:a16="http://schemas.microsoft.com/office/drawing/2014/main" id="{0A4B57AD-8BF4-46B3-BB58-10AEB5454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1">
                <a:extLst>
                  <a:ext uri="{FF2B5EF4-FFF2-40B4-BE49-F238E27FC236}">
                    <a16:creationId xmlns:a16="http://schemas.microsoft.com/office/drawing/2014/main" id="{59E9C21E-0A09-4DA7-BA2B-1078BBBAC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2">
                <a:extLst>
                  <a:ext uri="{FF2B5EF4-FFF2-40B4-BE49-F238E27FC236}">
                    <a16:creationId xmlns:a16="http://schemas.microsoft.com/office/drawing/2014/main" id="{A98417B8-4602-44F9-80F3-8D3042D79A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3">
                <a:extLst>
                  <a:ext uri="{FF2B5EF4-FFF2-40B4-BE49-F238E27FC236}">
                    <a16:creationId xmlns:a16="http://schemas.microsoft.com/office/drawing/2014/main" id="{772F974B-A069-4236-9D62-1BE02E11B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4" name="Group 56">
              <a:extLst>
                <a:ext uri="{FF2B5EF4-FFF2-40B4-BE49-F238E27FC236}">
                  <a16:creationId xmlns:a16="http://schemas.microsoft.com/office/drawing/2014/main" id="{A638BCE2-DB6E-44D7-B954-DD33A346AA6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18" name="Picture 14">
                <a:extLst>
                  <a:ext uri="{FF2B5EF4-FFF2-40B4-BE49-F238E27FC236}">
                    <a16:creationId xmlns:a16="http://schemas.microsoft.com/office/drawing/2014/main" id="{B20B027F-9152-4B1C-8DF0-64EBF858A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5">
                <a:extLst>
                  <a:ext uri="{FF2B5EF4-FFF2-40B4-BE49-F238E27FC236}">
                    <a16:creationId xmlns:a16="http://schemas.microsoft.com/office/drawing/2014/main" id="{0DA2943F-BCD6-472A-82D6-DBB47E2D3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6">
                <a:extLst>
                  <a:ext uri="{FF2B5EF4-FFF2-40B4-BE49-F238E27FC236}">
                    <a16:creationId xmlns:a16="http://schemas.microsoft.com/office/drawing/2014/main" id="{5711789B-C277-4D47-90B0-D6F31E96A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7">
                <a:extLst>
                  <a:ext uri="{FF2B5EF4-FFF2-40B4-BE49-F238E27FC236}">
                    <a16:creationId xmlns:a16="http://schemas.microsoft.com/office/drawing/2014/main" id="{B701B693-0E11-438C-B7BF-C86E912A3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8">
                <a:extLst>
                  <a:ext uri="{FF2B5EF4-FFF2-40B4-BE49-F238E27FC236}">
                    <a16:creationId xmlns:a16="http://schemas.microsoft.com/office/drawing/2014/main" id="{334A308F-434D-4F27-82E3-947EB9953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9">
                <a:extLst>
                  <a:ext uri="{FF2B5EF4-FFF2-40B4-BE49-F238E27FC236}">
                    <a16:creationId xmlns:a16="http://schemas.microsoft.com/office/drawing/2014/main" id="{FC13B338-D319-4270-B11B-DA0451228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0">
                <a:extLst>
                  <a:ext uri="{FF2B5EF4-FFF2-40B4-BE49-F238E27FC236}">
                    <a16:creationId xmlns:a16="http://schemas.microsoft.com/office/drawing/2014/main" id="{13F6D3D1-0739-479C-8D09-D9F73B931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1">
                <a:extLst>
                  <a:ext uri="{FF2B5EF4-FFF2-40B4-BE49-F238E27FC236}">
                    <a16:creationId xmlns:a16="http://schemas.microsoft.com/office/drawing/2014/main" id="{405D7991-57B3-4C75-B909-547060A67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2">
                <a:extLst>
                  <a:ext uri="{FF2B5EF4-FFF2-40B4-BE49-F238E27FC236}">
                    <a16:creationId xmlns:a16="http://schemas.microsoft.com/office/drawing/2014/main" id="{0877B48D-9A47-4419-92B6-D2485DC46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3">
                <a:extLst>
                  <a:ext uri="{FF2B5EF4-FFF2-40B4-BE49-F238E27FC236}">
                    <a16:creationId xmlns:a16="http://schemas.microsoft.com/office/drawing/2014/main" id="{AA23D840-E2B4-4902-A777-A6930E89F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5" name="Group 56">
              <a:extLst>
                <a:ext uri="{FF2B5EF4-FFF2-40B4-BE49-F238E27FC236}">
                  <a16:creationId xmlns:a16="http://schemas.microsoft.com/office/drawing/2014/main" id="{561B35BD-19FE-49D7-8575-A6E88EE5240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08" name="Picture 14">
                <a:extLst>
                  <a:ext uri="{FF2B5EF4-FFF2-40B4-BE49-F238E27FC236}">
                    <a16:creationId xmlns:a16="http://schemas.microsoft.com/office/drawing/2014/main" id="{A24ED97A-14D6-4DF0-908C-DE9F8E418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5">
                <a:extLst>
                  <a:ext uri="{FF2B5EF4-FFF2-40B4-BE49-F238E27FC236}">
                    <a16:creationId xmlns:a16="http://schemas.microsoft.com/office/drawing/2014/main" id="{15E1C4A6-9702-424C-84AE-C669EFFCF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6">
                <a:extLst>
                  <a:ext uri="{FF2B5EF4-FFF2-40B4-BE49-F238E27FC236}">
                    <a16:creationId xmlns:a16="http://schemas.microsoft.com/office/drawing/2014/main" id="{1845FA15-3360-4CC2-8293-8E01BA5DB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7">
                <a:extLst>
                  <a:ext uri="{FF2B5EF4-FFF2-40B4-BE49-F238E27FC236}">
                    <a16:creationId xmlns:a16="http://schemas.microsoft.com/office/drawing/2014/main" id="{87D99033-DF27-46F8-9BC5-0869D31D2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8">
                <a:extLst>
                  <a:ext uri="{FF2B5EF4-FFF2-40B4-BE49-F238E27FC236}">
                    <a16:creationId xmlns:a16="http://schemas.microsoft.com/office/drawing/2014/main" id="{17038F49-21FF-49DD-B616-5A2EBB6E7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9">
                <a:extLst>
                  <a:ext uri="{FF2B5EF4-FFF2-40B4-BE49-F238E27FC236}">
                    <a16:creationId xmlns:a16="http://schemas.microsoft.com/office/drawing/2014/main" id="{EEE7D01B-9E61-4A9C-931E-6052D405D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0">
                <a:extLst>
                  <a:ext uri="{FF2B5EF4-FFF2-40B4-BE49-F238E27FC236}">
                    <a16:creationId xmlns:a16="http://schemas.microsoft.com/office/drawing/2014/main" id="{DA23634B-D383-4129-A74E-BFA123A6F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1">
                <a:extLst>
                  <a:ext uri="{FF2B5EF4-FFF2-40B4-BE49-F238E27FC236}">
                    <a16:creationId xmlns:a16="http://schemas.microsoft.com/office/drawing/2014/main" id="{88789EC3-124A-4446-BFF3-307F93E2F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2">
                <a:extLst>
                  <a:ext uri="{FF2B5EF4-FFF2-40B4-BE49-F238E27FC236}">
                    <a16:creationId xmlns:a16="http://schemas.microsoft.com/office/drawing/2014/main" id="{08520E45-B7A4-48CE-8495-10B8CE39B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3">
                <a:extLst>
                  <a:ext uri="{FF2B5EF4-FFF2-40B4-BE49-F238E27FC236}">
                    <a16:creationId xmlns:a16="http://schemas.microsoft.com/office/drawing/2014/main" id="{0391F3D4-0EF5-478C-8002-86F373C5D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6" name="Group 56">
              <a:extLst>
                <a:ext uri="{FF2B5EF4-FFF2-40B4-BE49-F238E27FC236}">
                  <a16:creationId xmlns:a16="http://schemas.microsoft.com/office/drawing/2014/main" id="{3D69C723-1E69-4CB4-BF6E-65F5467A4C3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98" name="Picture 14">
                <a:extLst>
                  <a:ext uri="{FF2B5EF4-FFF2-40B4-BE49-F238E27FC236}">
                    <a16:creationId xmlns:a16="http://schemas.microsoft.com/office/drawing/2014/main" id="{D73E9361-4FC7-4C8F-A80F-D3ED2B498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5">
                <a:extLst>
                  <a:ext uri="{FF2B5EF4-FFF2-40B4-BE49-F238E27FC236}">
                    <a16:creationId xmlns:a16="http://schemas.microsoft.com/office/drawing/2014/main" id="{9030CCBF-D3F4-44DE-96CF-6DFD87042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6">
                <a:extLst>
                  <a:ext uri="{FF2B5EF4-FFF2-40B4-BE49-F238E27FC236}">
                    <a16:creationId xmlns:a16="http://schemas.microsoft.com/office/drawing/2014/main" id="{C101C244-DB8A-4BE3-BEC0-D0F9709F0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7">
                <a:extLst>
                  <a:ext uri="{FF2B5EF4-FFF2-40B4-BE49-F238E27FC236}">
                    <a16:creationId xmlns:a16="http://schemas.microsoft.com/office/drawing/2014/main" id="{5283B053-D3DE-4B3A-8E85-6C17D2912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8">
                <a:extLst>
                  <a:ext uri="{FF2B5EF4-FFF2-40B4-BE49-F238E27FC236}">
                    <a16:creationId xmlns:a16="http://schemas.microsoft.com/office/drawing/2014/main" id="{D2100B4E-0410-482E-AAA9-5A9B40157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9">
                <a:extLst>
                  <a:ext uri="{FF2B5EF4-FFF2-40B4-BE49-F238E27FC236}">
                    <a16:creationId xmlns:a16="http://schemas.microsoft.com/office/drawing/2014/main" id="{496E2081-7972-4B75-9281-7014317E7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0">
                <a:extLst>
                  <a:ext uri="{FF2B5EF4-FFF2-40B4-BE49-F238E27FC236}">
                    <a16:creationId xmlns:a16="http://schemas.microsoft.com/office/drawing/2014/main" id="{98A10811-7F71-4561-AD6B-2D6C3F1F9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1">
                <a:extLst>
                  <a:ext uri="{FF2B5EF4-FFF2-40B4-BE49-F238E27FC236}">
                    <a16:creationId xmlns:a16="http://schemas.microsoft.com/office/drawing/2014/main" id="{4FC3A2B2-6EF8-4DDE-AF27-4B09DF20F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2">
                <a:extLst>
                  <a:ext uri="{FF2B5EF4-FFF2-40B4-BE49-F238E27FC236}">
                    <a16:creationId xmlns:a16="http://schemas.microsoft.com/office/drawing/2014/main" id="{279715B0-14D8-4907-A1BD-710A5AC8F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3">
                <a:extLst>
                  <a:ext uri="{FF2B5EF4-FFF2-40B4-BE49-F238E27FC236}">
                    <a16:creationId xmlns:a16="http://schemas.microsoft.com/office/drawing/2014/main" id="{B1F08DC0-3495-42D5-ACA9-AC777D552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7" name="Group 56">
              <a:extLst>
                <a:ext uri="{FF2B5EF4-FFF2-40B4-BE49-F238E27FC236}">
                  <a16:creationId xmlns:a16="http://schemas.microsoft.com/office/drawing/2014/main" id="{1B2E276F-BA88-44C9-851F-D7FE08F6A19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88" name="Picture 14">
                <a:extLst>
                  <a:ext uri="{FF2B5EF4-FFF2-40B4-BE49-F238E27FC236}">
                    <a16:creationId xmlns:a16="http://schemas.microsoft.com/office/drawing/2014/main" id="{ED9AB4A5-0292-4D25-A47E-5D629708F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5">
                <a:extLst>
                  <a:ext uri="{FF2B5EF4-FFF2-40B4-BE49-F238E27FC236}">
                    <a16:creationId xmlns:a16="http://schemas.microsoft.com/office/drawing/2014/main" id="{181E8417-B969-4317-A403-022F0A34E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6">
                <a:extLst>
                  <a:ext uri="{FF2B5EF4-FFF2-40B4-BE49-F238E27FC236}">
                    <a16:creationId xmlns:a16="http://schemas.microsoft.com/office/drawing/2014/main" id="{139AF898-E04B-42C7-AC39-6567A38D8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7">
                <a:extLst>
                  <a:ext uri="{FF2B5EF4-FFF2-40B4-BE49-F238E27FC236}">
                    <a16:creationId xmlns:a16="http://schemas.microsoft.com/office/drawing/2014/main" id="{9CE157EA-335D-4064-85E9-A3CBC17D0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8">
                <a:extLst>
                  <a:ext uri="{FF2B5EF4-FFF2-40B4-BE49-F238E27FC236}">
                    <a16:creationId xmlns:a16="http://schemas.microsoft.com/office/drawing/2014/main" id="{A82F7F18-E078-4E51-B4EC-E63AC1C15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9">
                <a:extLst>
                  <a:ext uri="{FF2B5EF4-FFF2-40B4-BE49-F238E27FC236}">
                    <a16:creationId xmlns:a16="http://schemas.microsoft.com/office/drawing/2014/main" id="{B928570B-3FA9-4FF9-8B27-4A6C8B8E5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0">
                <a:extLst>
                  <a:ext uri="{FF2B5EF4-FFF2-40B4-BE49-F238E27FC236}">
                    <a16:creationId xmlns:a16="http://schemas.microsoft.com/office/drawing/2014/main" id="{35695B31-7D6C-4958-8536-A31F9D580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1">
                <a:extLst>
                  <a:ext uri="{FF2B5EF4-FFF2-40B4-BE49-F238E27FC236}">
                    <a16:creationId xmlns:a16="http://schemas.microsoft.com/office/drawing/2014/main" id="{82997F46-CAD2-4B95-BC29-DB4DCAFA5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2">
                <a:extLst>
                  <a:ext uri="{FF2B5EF4-FFF2-40B4-BE49-F238E27FC236}">
                    <a16:creationId xmlns:a16="http://schemas.microsoft.com/office/drawing/2014/main" id="{DC950DDE-2405-4BF1-93EA-017B7B5C1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3">
                <a:extLst>
                  <a:ext uri="{FF2B5EF4-FFF2-40B4-BE49-F238E27FC236}">
                    <a16:creationId xmlns:a16="http://schemas.microsoft.com/office/drawing/2014/main" id="{81A8A765-2DA4-44C1-9E92-88B9B7069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88" name="Group 1087">
            <a:extLst>
              <a:ext uri="{FF2B5EF4-FFF2-40B4-BE49-F238E27FC236}">
                <a16:creationId xmlns:a16="http://schemas.microsoft.com/office/drawing/2014/main" id="{E6A59818-C2BF-4E2F-B9B3-4015162A0295}"/>
              </a:ext>
            </a:extLst>
          </p:cNvPr>
          <p:cNvGrpSpPr/>
          <p:nvPr/>
        </p:nvGrpSpPr>
        <p:grpSpPr>
          <a:xfrm>
            <a:off x="2377042" y="5081415"/>
            <a:ext cx="1539560" cy="1515856"/>
            <a:chOff x="4975891" y="1527626"/>
            <a:chExt cx="1539560" cy="1515856"/>
          </a:xfrm>
        </p:grpSpPr>
        <p:grpSp>
          <p:nvGrpSpPr>
            <p:cNvPr id="1089" name="Group 56">
              <a:extLst>
                <a:ext uri="{FF2B5EF4-FFF2-40B4-BE49-F238E27FC236}">
                  <a16:creationId xmlns:a16="http://schemas.microsoft.com/office/drawing/2014/main" id="{CDB05EC9-6F31-47B6-91C3-7488F9B805A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89" name="Picture 14">
                <a:extLst>
                  <a:ext uri="{FF2B5EF4-FFF2-40B4-BE49-F238E27FC236}">
                    <a16:creationId xmlns:a16="http://schemas.microsoft.com/office/drawing/2014/main" id="{19CAD444-90A7-4A10-ADF3-93DC97DF7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15">
                <a:extLst>
                  <a:ext uri="{FF2B5EF4-FFF2-40B4-BE49-F238E27FC236}">
                    <a16:creationId xmlns:a16="http://schemas.microsoft.com/office/drawing/2014/main" id="{DA12BD20-F717-485D-BABF-F985A9C16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16">
                <a:extLst>
                  <a:ext uri="{FF2B5EF4-FFF2-40B4-BE49-F238E27FC236}">
                    <a16:creationId xmlns:a16="http://schemas.microsoft.com/office/drawing/2014/main" id="{E187480B-D5B3-49D6-A6B6-71E523ACB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7">
                <a:extLst>
                  <a:ext uri="{FF2B5EF4-FFF2-40B4-BE49-F238E27FC236}">
                    <a16:creationId xmlns:a16="http://schemas.microsoft.com/office/drawing/2014/main" id="{8A332AB5-E1F6-418B-8F52-83037E38F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8">
                <a:extLst>
                  <a:ext uri="{FF2B5EF4-FFF2-40B4-BE49-F238E27FC236}">
                    <a16:creationId xmlns:a16="http://schemas.microsoft.com/office/drawing/2014/main" id="{669F7DE6-98D2-4ED6-8567-FA9333C2A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9">
                <a:extLst>
                  <a:ext uri="{FF2B5EF4-FFF2-40B4-BE49-F238E27FC236}">
                    <a16:creationId xmlns:a16="http://schemas.microsoft.com/office/drawing/2014/main" id="{A5640AAE-EACF-4833-8D21-B43E0D247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20">
                <a:extLst>
                  <a:ext uri="{FF2B5EF4-FFF2-40B4-BE49-F238E27FC236}">
                    <a16:creationId xmlns:a16="http://schemas.microsoft.com/office/drawing/2014/main" id="{0AE5CD1E-394E-4006-B4C4-65B085353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21">
                <a:extLst>
                  <a:ext uri="{FF2B5EF4-FFF2-40B4-BE49-F238E27FC236}">
                    <a16:creationId xmlns:a16="http://schemas.microsoft.com/office/drawing/2014/main" id="{E3D0F96C-026C-44E0-B33E-29B4D8223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22">
                <a:extLst>
                  <a:ext uri="{FF2B5EF4-FFF2-40B4-BE49-F238E27FC236}">
                    <a16:creationId xmlns:a16="http://schemas.microsoft.com/office/drawing/2014/main" id="{AE2395E0-519E-4DDE-B558-B27133D8D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3">
                <a:extLst>
                  <a:ext uri="{FF2B5EF4-FFF2-40B4-BE49-F238E27FC236}">
                    <a16:creationId xmlns:a16="http://schemas.microsoft.com/office/drawing/2014/main" id="{851DE0DD-B2EE-4981-8338-50ABE5DCD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0" name="Group 56">
              <a:extLst>
                <a:ext uri="{FF2B5EF4-FFF2-40B4-BE49-F238E27FC236}">
                  <a16:creationId xmlns:a16="http://schemas.microsoft.com/office/drawing/2014/main" id="{B7AF31E0-CFFF-47DD-B983-DC88D9B2C21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79" name="Picture 14">
                <a:extLst>
                  <a:ext uri="{FF2B5EF4-FFF2-40B4-BE49-F238E27FC236}">
                    <a16:creationId xmlns:a16="http://schemas.microsoft.com/office/drawing/2014/main" id="{36728F12-5E99-4C95-9904-A6B6D6526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15">
                <a:extLst>
                  <a:ext uri="{FF2B5EF4-FFF2-40B4-BE49-F238E27FC236}">
                    <a16:creationId xmlns:a16="http://schemas.microsoft.com/office/drawing/2014/main" id="{EDBC6143-3A3C-46E8-9968-4D9F09950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6">
                <a:extLst>
                  <a:ext uri="{FF2B5EF4-FFF2-40B4-BE49-F238E27FC236}">
                    <a16:creationId xmlns:a16="http://schemas.microsoft.com/office/drawing/2014/main" id="{9E2651B2-A8FE-4857-98B6-0674EC442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7">
                <a:extLst>
                  <a:ext uri="{FF2B5EF4-FFF2-40B4-BE49-F238E27FC236}">
                    <a16:creationId xmlns:a16="http://schemas.microsoft.com/office/drawing/2014/main" id="{B4243377-0C66-4598-ACCE-EBDCD6CF3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8">
                <a:extLst>
                  <a:ext uri="{FF2B5EF4-FFF2-40B4-BE49-F238E27FC236}">
                    <a16:creationId xmlns:a16="http://schemas.microsoft.com/office/drawing/2014/main" id="{14F359C2-423D-45CD-A312-5ED7CB405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9">
                <a:extLst>
                  <a:ext uri="{FF2B5EF4-FFF2-40B4-BE49-F238E27FC236}">
                    <a16:creationId xmlns:a16="http://schemas.microsoft.com/office/drawing/2014/main" id="{5C6EA01C-6D16-4CF3-B469-6CC097B7B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20">
                <a:extLst>
                  <a:ext uri="{FF2B5EF4-FFF2-40B4-BE49-F238E27FC236}">
                    <a16:creationId xmlns:a16="http://schemas.microsoft.com/office/drawing/2014/main" id="{42D8AD53-A07F-4FA3-8644-B59A37E202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21">
                <a:extLst>
                  <a:ext uri="{FF2B5EF4-FFF2-40B4-BE49-F238E27FC236}">
                    <a16:creationId xmlns:a16="http://schemas.microsoft.com/office/drawing/2014/main" id="{928985D2-D32F-4B22-8D4E-3EA955F39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2">
                <a:extLst>
                  <a:ext uri="{FF2B5EF4-FFF2-40B4-BE49-F238E27FC236}">
                    <a16:creationId xmlns:a16="http://schemas.microsoft.com/office/drawing/2014/main" id="{7DDB639E-E31A-4081-82D8-4E99D01F7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3">
                <a:extLst>
                  <a:ext uri="{FF2B5EF4-FFF2-40B4-BE49-F238E27FC236}">
                    <a16:creationId xmlns:a16="http://schemas.microsoft.com/office/drawing/2014/main" id="{EF0BF925-78DE-462E-BCD0-F5DBEC85B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1" name="Group 56">
              <a:extLst>
                <a:ext uri="{FF2B5EF4-FFF2-40B4-BE49-F238E27FC236}">
                  <a16:creationId xmlns:a16="http://schemas.microsoft.com/office/drawing/2014/main" id="{3690F87B-7BB4-4905-B886-95D2025B56F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69" name="Picture 14">
                <a:extLst>
                  <a:ext uri="{FF2B5EF4-FFF2-40B4-BE49-F238E27FC236}">
                    <a16:creationId xmlns:a16="http://schemas.microsoft.com/office/drawing/2014/main" id="{F5D0E5AA-0BAC-43B0-B413-7A3E7961F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15">
                <a:extLst>
                  <a:ext uri="{FF2B5EF4-FFF2-40B4-BE49-F238E27FC236}">
                    <a16:creationId xmlns:a16="http://schemas.microsoft.com/office/drawing/2014/main" id="{4EC5DBA4-5B9D-4711-B005-E92A539BD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6">
                <a:extLst>
                  <a:ext uri="{FF2B5EF4-FFF2-40B4-BE49-F238E27FC236}">
                    <a16:creationId xmlns:a16="http://schemas.microsoft.com/office/drawing/2014/main" id="{4F4C19F4-DAD2-407A-A3EC-07DCAAE29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7">
                <a:extLst>
                  <a:ext uri="{FF2B5EF4-FFF2-40B4-BE49-F238E27FC236}">
                    <a16:creationId xmlns:a16="http://schemas.microsoft.com/office/drawing/2014/main" id="{002F88F8-E870-4F6A-8874-E9752FC20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8">
                <a:extLst>
                  <a:ext uri="{FF2B5EF4-FFF2-40B4-BE49-F238E27FC236}">
                    <a16:creationId xmlns:a16="http://schemas.microsoft.com/office/drawing/2014/main" id="{48321882-B418-4D4C-B53A-3B2786B6A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9">
                <a:extLst>
                  <a:ext uri="{FF2B5EF4-FFF2-40B4-BE49-F238E27FC236}">
                    <a16:creationId xmlns:a16="http://schemas.microsoft.com/office/drawing/2014/main" id="{E7C206D3-4F2B-40FE-AC7E-FF26F49FB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20">
                <a:extLst>
                  <a:ext uri="{FF2B5EF4-FFF2-40B4-BE49-F238E27FC236}">
                    <a16:creationId xmlns:a16="http://schemas.microsoft.com/office/drawing/2014/main" id="{95CA7B2A-DBBC-4D48-9904-BE11B03A1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21">
                <a:extLst>
                  <a:ext uri="{FF2B5EF4-FFF2-40B4-BE49-F238E27FC236}">
                    <a16:creationId xmlns:a16="http://schemas.microsoft.com/office/drawing/2014/main" id="{70743424-1183-4B6B-A1DB-EF60993D1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2">
                <a:extLst>
                  <a:ext uri="{FF2B5EF4-FFF2-40B4-BE49-F238E27FC236}">
                    <a16:creationId xmlns:a16="http://schemas.microsoft.com/office/drawing/2014/main" id="{F8385E10-6653-4769-88F6-7CEA74685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3">
                <a:extLst>
                  <a:ext uri="{FF2B5EF4-FFF2-40B4-BE49-F238E27FC236}">
                    <a16:creationId xmlns:a16="http://schemas.microsoft.com/office/drawing/2014/main" id="{7BCFE7C5-B23E-44AF-903C-52618C1960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2" name="Group 56">
              <a:extLst>
                <a:ext uri="{FF2B5EF4-FFF2-40B4-BE49-F238E27FC236}">
                  <a16:creationId xmlns:a16="http://schemas.microsoft.com/office/drawing/2014/main" id="{57DA7BE6-80D3-4B4E-B6A7-33AF0941B7D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59" name="Picture 14">
                <a:extLst>
                  <a:ext uri="{FF2B5EF4-FFF2-40B4-BE49-F238E27FC236}">
                    <a16:creationId xmlns:a16="http://schemas.microsoft.com/office/drawing/2014/main" id="{21BA9958-F52A-41CF-9411-8E7E9F4E1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15">
                <a:extLst>
                  <a:ext uri="{FF2B5EF4-FFF2-40B4-BE49-F238E27FC236}">
                    <a16:creationId xmlns:a16="http://schemas.microsoft.com/office/drawing/2014/main" id="{D22769F9-F731-4C4B-A27E-E03DF42A3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6">
                <a:extLst>
                  <a:ext uri="{FF2B5EF4-FFF2-40B4-BE49-F238E27FC236}">
                    <a16:creationId xmlns:a16="http://schemas.microsoft.com/office/drawing/2014/main" id="{97469188-0BE4-4808-9F4E-BD893DABA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7">
                <a:extLst>
                  <a:ext uri="{FF2B5EF4-FFF2-40B4-BE49-F238E27FC236}">
                    <a16:creationId xmlns:a16="http://schemas.microsoft.com/office/drawing/2014/main" id="{4B1DAE42-87A8-4252-BF93-763DC6CFF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8">
                <a:extLst>
                  <a:ext uri="{FF2B5EF4-FFF2-40B4-BE49-F238E27FC236}">
                    <a16:creationId xmlns:a16="http://schemas.microsoft.com/office/drawing/2014/main" id="{09A27020-4A85-4316-8DA6-F3B6F66BB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9">
                <a:extLst>
                  <a:ext uri="{FF2B5EF4-FFF2-40B4-BE49-F238E27FC236}">
                    <a16:creationId xmlns:a16="http://schemas.microsoft.com/office/drawing/2014/main" id="{5DA0E222-6A8A-44D9-A23E-4EF4E9793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20">
                <a:extLst>
                  <a:ext uri="{FF2B5EF4-FFF2-40B4-BE49-F238E27FC236}">
                    <a16:creationId xmlns:a16="http://schemas.microsoft.com/office/drawing/2014/main" id="{F6ABF6B1-AD9F-4298-9808-77A6F0B15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21">
                <a:extLst>
                  <a:ext uri="{FF2B5EF4-FFF2-40B4-BE49-F238E27FC236}">
                    <a16:creationId xmlns:a16="http://schemas.microsoft.com/office/drawing/2014/main" id="{7056954E-685C-4EA4-9062-0A32987F9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2">
                <a:extLst>
                  <a:ext uri="{FF2B5EF4-FFF2-40B4-BE49-F238E27FC236}">
                    <a16:creationId xmlns:a16="http://schemas.microsoft.com/office/drawing/2014/main" id="{CD6E7B69-D205-4C07-AEC9-744F33823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3">
                <a:extLst>
                  <a:ext uri="{FF2B5EF4-FFF2-40B4-BE49-F238E27FC236}">
                    <a16:creationId xmlns:a16="http://schemas.microsoft.com/office/drawing/2014/main" id="{B9E39BEA-8D16-4265-B442-7AD782054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3" name="Group 56">
              <a:extLst>
                <a:ext uri="{FF2B5EF4-FFF2-40B4-BE49-F238E27FC236}">
                  <a16:creationId xmlns:a16="http://schemas.microsoft.com/office/drawing/2014/main" id="{8629E167-5B51-4ADF-B06B-0A66F5C8B98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49" name="Picture 14">
                <a:extLst>
                  <a:ext uri="{FF2B5EF4-FFF2-40B4-BE49-F238E27FC236}">
                    <a16:creationId xmlns:a16="http://schemas.microsoft.com/office/drawing/2014/main" id="{81348402-C813-4003-88B6-E90DC6782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15">
                <a:extLst>
                  <a:ext uri="{FF2B5EF4-FFF2-40B4-BE49-F238E27FC236}">
                    <a16:creationId xmlns:a16="http://schemas.microsoft.com/office/drawing/2014/main" id="{E9E5BFB9-2AF8-4ACA-B13D-09B54729F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6">
                <a:extLst>
                  <a:ext uri="{FF2B5EF4-FFF2-40B4-BE49-F238E27FC236}">
                    <a16:creationId xmlns:a16="http://schemas.microsoft.com/office/drawing/2014/main" id="{661501BC-783F-43E9-A859-2C90AB890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7">
                <a:extLst>
                  <a:ext uri="{FF2B5EF4-FFF2-40B4-BE49-F238E27FC236}">
                    <a16:creationId xmlns:a16="http://schemas.microsoft.com/office/drawing/2014/main" id="{87B4CA45-0A13-4563-B492-E5F67419C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8">
                <a:extLst>
                  <a:ext uri="{FF2B5EF4-FFF2-40B4-BE49-F238E27FC236}">
                    <a16:creationId xmlns:a16="http://schemas.microsoft.com/office/drawing/2014/main" id="{DB39ABD3-F789-4207-B092-AFDB845A5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9">
                <a:extLst>
                  <a:ext uri="{FF2B5EF4-FFF2-40B4-BE49-F238E27FC236}">
                    <a16:creationId xmlns:a16="http://schemas.microsoft.com/office/drawing/2014/main" id="{521C76D6-DBEA-442D-8D4C-581ABE49D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20">
                <a:extLst>
                  <a:ext uri="{FF2B5EF4-FFF2-40B4-BE49-F238E27FC236}">
                    <a16:creationId xmlns:a16="http://schemas.microsoft.com/office/drawing/2014/main" id="{6F4AE723-5A3D-42AA-A674-E0FE8BBC1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21">
                <a:extLst>
                  <a:ext uri="{FF2B5EF4-FFF2-40B4-BE49-F238E27FC236}">
                    <a16:creationId xmlns:a16="http://schemas.microsoft.com/office/drawing/2014/main" id="{0A78B64B-1390-4530-A372-639420BE4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2">
                <a:extLst>
                  <a:ext uri="{FF2B5EF4-FFF2-40B4-BE49-F238E27FC236}">
                    <a16:creationId xmlns:a16="http://schemas.microsoft.com/office/drawing/2014/main" id="{00ACFA02-36B9-4B1E-A78A-AF17BC59A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3">
                <a:extLst>
                  <a:ext uri="{FF2B5EF4-FFF2-40B4-BE49-F238E27FC236}">
                    <a16:creationId xmlns:a16="http://schemas.microsoft.com/office/drawing/2014/main" id="{88BB3505-18FD-450D-BD0B-2655FB172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4" name="Group 56">
              <a:extLst>
                <a:ext uri="{FF2B5EF4-FFF2-40B4-BE49-F238E27FC236}">
                  <a16:creationId xmlns:a16="http://schemas.microsoft.com/office/drawing/2014/main" id="{2F0BF8CB-403E-4D80-9EB2-16C840EB970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39" name="Picture 14">
                <a:extLst>
                  <a:ext uri="{FF2B5EF4-FFF2-40B4-BE49-F238E27FC236}">
                    <a16:creationId xmlns:a16="http://schemas.microsoft.com/office/drawing/2014/main" id="{DEAC4156-F72F-4BEC-95C1-AC537CA39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5">
                <a:extLst>
                  <a:ext uri="{FF2B5EF4-FFF2-40B4-BE49-F238E27FC236}">
                    <a16:creationId xmlns:a16="http://schemas.microsoft.com/office/drawing/2014/main" id="{18E60D1D-0E40-435D-B99F-18DFBC43F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6">
                <a:extLst>
                  <a:ext uri="{FF2B5EF4-FFF2-40B4-BE49-F238E27FC236}">
                    <a16:creationId xmlns:a16="http://schemas.microsoft.com/office/drawing/2014/main" id="{11DC4B95-0A6D-4E94-9529-4E4F87AAA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7">
                <a:extLst>
                  <a:ext uri="{FF2B5EF4-FFF2-40B4-BE49-F238E27FC236}">
                    <a16:creationId xmlns:a16="http://schemas.microsoft.com/office/drawing/2014/main" id="{1AD4874F-0DAE-4543-909F-7CC78C534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8">
                <a:extLst>
                  <a:ext uri="{FF2B5EF4-FFF2-40B4-BE49-F238E27FC236}">
                    <a16:creationId xmlns:a16="http://schemas.microsoft.com/office/drawing/2014/main" id="{33CBC59B-97E2-4887-BC13-C6D9422EF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9">
                <a:extLst>
                  <a:ext uri="{FF2B5EF4-FFF2-40B4-BE49-F238E27FC236}">
                    <a16:creationId xmlns:a16="http://schemas.microsoft.com/office/drawing/2014/main" id="{AF90C62A-FBCE-4B09-BEE4-A6899E673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0">
                <a:extLst>
                  <a:ext uri="{FF2B5EF4-FFF2-40B4-BE49-F238E27FC236}">
                    <a16:creationId xmlns:a16="http://schemas.microsoft.com/office/drawing/2014/main" id="{0F10D675-CCF9-4CE7-BB1F-6DA95C1A2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21">
                <a:extLst>
                  <a:ext uri="{FF2B5EF4-FFF2-40B4-BE49-F238E27FC236}">
                    <a16:creationId xmlns:a16="http://schemas.microsoft.com/office/drawing/2014/main" id="{1D68D6D7-99C6-4D3D-9D96-3EE1FBEB7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2">
                <a:extLst>
                  <a:ext uri="{FF2B5EF4-FFF2-40B4-BE49-F238E27FC236}">
                    <a16:creationId xmlns:a16="http://schemas.microsoft.com/office/drawing/2014/main" id="{356ED5B8-F3CE-444B-A548-E7889C851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3">
                <a:extLst>
                  <a:ext uri="{FF2B5EF4-FFF2-40B4-BE49-F238E27FC236}">
                    <a16:creationId xmlns:a16="http://schemas.microsoft.com/office/drawing/2014/main" id="{9D28325B-9765-479B-8D35-07668927E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5" name="Group 56">
              <a:extLst>
                <a:ext uri="{FF2B5EF4-FFF2-40B4-BE49-F238E27FC236}">
                  <a16:creationId xmlns:a16="http://schemas.microsoft.com/office/drawing/2014/main" id="{555D7258-3F4E-494F-B3F6-77C81233850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29" name="Picture 14">
                <a:extLst>
                  <a:ext uri="{FF2B5EF4-FFF2-40B4-BE49-F238E27FC236}">
                    <a16:creationId xmlns:a16="http://schemas.microsoft.com/office/drawing/2014/main" id="{547B753C-79DB-4297-855F-E9893826A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5">
                <a:extLst>
                  <a:ext uri="{FF2B5EF4-FFF2-40B4-BE49-F238E27FC236}">
                    <a16:creationId xmlns:a16="http://schemas.microsoft.com/office/drawing/2014/main" id="{8BA7A91E-DF78-4824-9E9C-0913A2E23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6">
                <a:extLst>
                  <a:ext uri="{FF2B5EF4-FFF2-40B4-BE49-F238E27FC236}">
                    <a16:creationId xmlns:a16="http://schemas.microsoft.com/office/drawing/2014/main" id="{D0891E92-8BD9-43F0-85F8-60D9F7509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7">
                <a:extLst>
                  <a:ext uri="{FF2B5EF4-FFF2-40B4-BE49-F238E27FC236}">
                    <a16:creationId xmlns:a16="http://schemas.microsoft.com/office/drawing/2014/main" id="{5C26EECC-60A7-40B3-95D8-CF813E853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8">
                <a:extLst>
                  <a:ext uri="{FF2B5EF4-FFF2-40B4-BE49-F238E27FC236}">
                    <a16:creationId xmlns:a16="http://schemas.microsoft.com/office/drawing/2014/main" id="{EC9F0621-91CA-416A-AA40-208598838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9">
                <a:extLst>
                  <a:ext uri="{FF2B5EF4-FFF2-40B4-BE49-F238E27FC236}">
                    <a16:creationId xmlns:a16="http://schemas.microsoft.com/office/drawing/2014/main" id="{0C816689-18B6-442E-B82C-E7E472322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0">
                <a:extLst>
                  <a:ext uri="{FF2B5EF4-FFF2-40B4-BE49-F238E27FC236}">
                    <a16:creationId xmlns:a16="http://schemas.microsoft.com/office/drawing/2014/main" id="{1A8C50D9-70DF-4EAF-ABCC-AC9DB6189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21">
                <a:extLst>
                  <a:ext uri="{FF2B5EF4-FFF2-40B4-BE49-F238E27FC236}">
                    <a16:creationId xmlns:a16="http://schemas.microsoft.com/office/drawing/2014/main" id="{A8D72DDD-53F7-4863-BE5F-49A91918C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2">
                <a:extLst>
                  <a:ext uri="{FF2B5EF4-FFF2-40B4-BE49-F238E27FC236}">
                    <a16:creationId xmlns:a16="http://schemas.microsoft.com/office/drawing/2014/main" id="{4587E66B-0787-4007-8975-0CC244258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3">
                <a:extLst>
                  <a:ext uri="{FF2B5EF4-FFF2-40B4-BE49-F238E27FC236}">
                    <a16:creationId xmlns:a16="http://schemas.microsoft.com/office/drawing/2014/main" id="{3CEC052B-329B-46F7-98E9-D906E9D55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6" name="Group 56">
              <a:extLst>
                <a:ext uri="{FF2B5EF4-FFF2-40B4-BE49-F238E27FC236}">
                  <a16:creationId xmlns:a16="http://schemas.microsoft.com/office/drawing/2014/main" id="{6267150A-2557-4B7A-A97B-24E33AE5B2B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19" name="Picture 14">
                <a:extLst>
                  <a:ext uri="{FF2B5EF4-FFF2-40B4-BE49-F238E27FC236}">
                    <a16:creationId xmlns:a16="http://schemas.microsoft.com/office/drawing/2014/main" id="{E380C537-0599-4228-9618-42C07E9C5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5">
                <a:extLst>
                  <a:ext uri="{FF2B5EF4-FFF2-40B4-BE49-F238E27FC236}">
                    <a16:creationId xmlns:a16="http://schemas.microsoft.com/office/drawing/2014/main" id="{8294FDEE-C955-42D8-A4D5-40DDAF596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6">
                <a:extLst>
                  <a:ext uri="{FF2B5EF4-FFF2-40B4-BE49-F238E27FC236}">
                    <a16:creationId xmlns:a16="http://schemas.microsoft.com/office/drawing/2014/main" id="{68B6D771-91E0-4D77-80F7-0EB15F92F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7">
                <a:extLst>
                  <a:ext uri="{FF2B5EF4-FFF2-40B4-BE49-F238E27FC236}">
                    <a16:creationId xmlns:a16="http://schemas.microsoft.com/office/drawing/2014/main" id="{933C784F-8697-4A79-893F-3386B26EB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8">
                <a:extLst>
                  <a:ext uri="{FF2B5EF4-FFF2-40B4-BE49-F238E27FC236}">
                    <a16:creationId xmlns:a16="http://schemas.microsoft.com/office/drawing/2014/main" id="{DB58708C-C333-42CF-8988-94AA0EA92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9">
                <a:extLst>
                  <a:ext uri="{FF2B5EF4-FFF2-40B4-BE49-F238E27FC236}">
                    <a16:creationId xmlns:a16="http://schemas.microsoft.com/office/drawing/2014/main" id="{849F0104-4228-4CE6-84D6-0E727D00D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0">
                <a:extLst>
                  <a:ext uri="{FF2B5EF4-FFF2-40B4-BE49-F238E27FC236}">
                    <a16:creationId xmlns:a16="http://schemas.microsoft.com/office/drawing/2014/main" id="{5AE1DF21-F712-4D3B-8449-3ECEF74F0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21">
                <a:extLst>
                  <a:ext uri="{FF2B5EF4-FFF2-40B4-BE49-F238E27FC236}">
                    <a16:creationId xmlns:a16="http://schemas.microsoft.com/office/drawing/2014/main" id="{E3979EA1-B121-4AB0-8A06-E0200D771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2">
                <a:extLst>
                  <a:ext uri="{FF2B5EF4-FFF2-40B4-BE49-F238E27FC236}">
                    <a16:creationId xmlns:a16="http://schemas.microsoft.com/office/drawing/2014/main" id="{4E710021-CFEE-4CCE-8F21-4D705D2F7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3">
                <a:extLst>
                  <a:ext uri="{FF2B5EF4-FFF2-40B4-BE49-F238E27FC236}">
                    <a16:creationId xmlns:a16="http://schemas.microsoft.com/office/drawing/2014/main" id="{6EE27EAB-820E-49A0-B185-33EE2320B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7" name="Group 56">
              <a:extLst>
                <a:ext uri="{FF2B5EF4-FFF2-40B4-BE49-F238E27FC236}">
                  <a16:creationId xmlns:a16="http://schemas.microsoft.com/office/drawing/2014/main" id="{AF01129D-6AEB-46C5-8EB8-4F7286154DF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9" name="Picture 14">
                <a:extLst>
                  <a:ext uri="{FF2B5EF4-FFF2-40B4-BE49-F238E27FC236}">
                    <a16:creationId xmlns:a16="http://schemas.microsoft.com/office/drawing/2014/main" id="{B0FE3DD1-0B33-4FBA-A146-81DA20E08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5">
                <a:extLst>
                  <a:ext uri="{FF2B5EF4-FFF2-40B4-BE49-F238E27FC236}">
                    <a16:creationId xmlns:a16="http://schemas.microsoft.com/office/drawing/2014/main" id="{D37EAB07-CB33-45A6-9825-CC4149BAE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6">
                <a:extLst>
                  <a:ext uri="{FF2B5EF4-FFF2-40B4-BE49-F238E27FC236}">
                    <a16:creationId xmlns:a16="http://schemas.microsoft.com/office/drawing/2014/main" id="{7289B9D4-14AB-46DE-9EB8-643A25500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7">
                <a:extLst>
                  <a:ext uri="{FF2B5EF4-FFF2-40B4-BE49-F238E27FC236}">
                    <a16:creationId xmlns:a16="http://schemas.microsoft.com/office/drawing/2014/main" id="{63617FD8-AB25-43AF-BEF2-7A8C46005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8">
                <a:extLst>
                  <a:ext uri="{FF2B5EF4-FFF2-40B4-BE49-F238E27FC236}">
                    <a16:creationId xmlns:a16="http://schemas.microsoft.com/office/drawing/2014/main" id="{33C66E20-E14C-4C04-A068-093868AFA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9">
                <a:extLst>
                  <a:ext uri="{FF2B5EF4-FFF2-40B4-BE49-F238E27FC236}">
                    <a16:creationId xmlns:a16="http://schemas.microsoft.com/office/drawing/2014/main" id="{E0A2BB0D-68EC-4997-8CC3-066DB3648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0">
                <a:extLst>
                  <a:ext uri="{FF2B5EF4-FFF2-40B4-BE49-F238E27FC236}">
                    <a16:creationId xmlns:a16="http://schemas.microsoft.com/office/drawing/2014/main" id="{ACA9881A-1E60-42EA-BFBE-B894DCF8A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21">
                <a:extLst>
                  <a:ext uri="{FF2B5EF4-FFF2-40B4-BE49-F238E27FC236}">
                    <a16:creationId xmlns:a16="http://schemas.microsoft.com/office/drawing/2014/main" id="{9946D2DA-ED52-47A3-9B0B-96FCF8B23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2">
                <a:extLst>
                  <a:ext uri="{FF2B5EF4-FFF2-40B4-BE49-F238E27FC236}">
                    <a16:creationId xmlns:a16="http://schemas.microsoft.com/office/drawing/2014/main" id="{20AE1100-6B62-48A7-BFD9-D6F1FDAF9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3">
                <a:extLst>
                  <a:ext uri="{FF2B5EF4-FFF2-40B4-BE49-F238E27FC236}">
                    <a16:creationId xmlns:a16="http://schemas.microsoft.com/office/drawing/2014/main" id="{06932DA0-7474-4784-83F5-36C7780AF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8" name="Group 56">
              <a:extLst>
                <a:ext uri="{FF2B5EF4-FFF2-40B4-BE49-F238E27FC236}">
                  <a16:creationId xmlns:a16="http://schemas.microsoft.com/office/drawing/2014/main" id="{F469E97F-87B4-4DC5-9B79-3C323F1B672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99" name="Picture 14">
                <a:extLst>
                  <a:ext uri="{FF2B5EF4-FFF2-40B4-BE49-F238E27FC236}">
                    <a16:creationId xmlns:a16="http://schemas.microsoft.com/office/drawing/2014/main" id="{8CDE6DCD-D017-4386-9188-D18EBBA05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5">
                <a:extLst>
                  <a:ext uri="{FF2B5EF4-FFF2-40B4-BE49-F238E27FC236}">
                    <a16:creationId xmlns:a16="http://schemas.microsoft.com/office/drawing/2014/main" id="{2E40FF50-5D08-4107-932A-19867F1AF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6">
                <a:extLst>
                  <a:ext uri="{FF2B5EF4-FFF2-40B4-BE49-F238E27FC236}">
                    <a16:creationId xmlns:a16="http://schemas.microsoft.com/office/drawing/2014/main" id="{F2A18D0E-E135-4C75-BF1B-D21D4F658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17">
                <a:extLst>
                  <a:ext uri="{FF2B5EF4-FFF2-40B4-BE49-F238E27FC236}">
                    <a16:creationId xmlns:a16="http://schemas.microsoft.com/office/drawing/2014/main" id="{2598A765-C7D6-4238-8B9D-776152A2E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8">
                <a:extLst>
                  <a:ext uri="{FF2B5EF4-FFF2-40B4-BE49-F238E27FC236}">
                    <a16:creationId xmlns:a16="http://schemas.microsoft.com/office/drawing/2014/main" id="{07D712BE-FE55-4C9C-8C74-EA6DDC60E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9">
                <a:extLst>
                  <a:ext uri="{FF2B5EF4-FFF2-40B4-BE49-F238E27FC236}">
                    <a16:creationId xmlns:a16="http://schemas.microsoft.com/office/drawing/2014/main" id="{FFB46E1D-2AE8-41ED-BCC4-CD75CDD66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0">
                <a:extLst>
                  <a:ext uri="{FF2B5EF4-FFF2-40B4-BE49-F238E27FC236}">
                    <a16:creationId xmlns:a16="http://schemas.microsoft.com/office/drawing/2014/main" id="{73C0437D-DF8A-4C00-9D6A-B8AB29B375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21">
                <a:extLst>
                  <a:ext uri="{FF2B5EF4-FFF2-40B4-BE49-F238E27FC236}">
                    <a16:creationId xmlns:a16="http://schemas.microsoft.com/office/drawing/2014/main" id="{FC0CEA08-B34B-463B-8379-6708F046C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22">
                <a:extLst>
                  <a:ext uri="{FF2B5EF4-FFF2-40B4-BE49-F238E27FC236}">
                    <a16:creationId xmlns:a16="http://schemas.microsoft.com/office/drawing/2014/main" id="{648BFD1E-2A27-477A-A57D-85123A673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3">
                <a:extLst>
                  <a:ext uri="{FF2B5EF4-FFF2-40B4-BE49-F238E27FC236}">
                    <a16:creationId xmlns:a16="http://schemas.microsoft.com/office/drawing/2014/main" id="{1872EBAE-ED34-4677-986B-C29819ED6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99" name="Group 1198">
            <a:extLst>
              <a:ext uri="{FF2B5EF4-FFF2-40B4-BE49-F238E27FC236}">
                <a16:creationId xmlns:a16="http://schemas.microsoft.com/office/drawing/2014/main" id="{B4F086C4-C6EA-4C68-A406-0D7227DBBDA6}"/>
              </a:ext>
            </a:extLst>
          </p:cNvPr>
          <p:cNvGrpSpPr/>
          <p:nvPr/>
        </p:nvGrpSpPr>
        <p:grpSpPr>
          <a:xfrm>
            <a:off x="4162892" y="1516757"/>
            <a:ext cx="1539560" cy="1515856"/>
            <a:chOff x="4975891" y="1527626"/>
            <a:chExt cx="1539560" cy="1515856"/>
          </a:xfrm>
        </p:grpSpPr>
        <p:grpSp>
          <p:nvGrpSpPr>
            <p:cNvPr id="1200" name="Group 56">
              <a:extLst>
                <a:ext uri="{FF2B5EF4-FFF2-40B4-BE49-F238E27FC236}">
                  <a16:creationId xmlns:a16="http://schemas.microsoft.com/office/drawing/2014/main" id="{2A547C65-13D7-433B-BF00-9A31E86D128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00" name="Picture 14">
                <a:extLst>
                  <a:ext uri="{FF2B5EF4-FFF2-40B4-BE49-F238E27FC236}">
                    <a16:creationId xmlns:a16="http://schemas.microsoft.com/office/drawing/2014/main" id="{8B5BE93F-757C-459B-B047-DB90B6BE7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15">
                <a:extLst>
                  <a:ext uri="{FF2B5EF4-FFF2-40B4-BE49-F238E27FC236}">
                    <a16:creationId xmlns:a16="http://schemas.microsoft.com/office/drawing/2014/main" id="{DC100B3C-F798-42E8-99EF-3E9396633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16">
                <a:extLst>
                  <a:ext uri="{FF2B5EF4-FFF2-40B4-BE49-F238E27FC236}">
                    <a16:creationId xmlns:a16="http://schemas.microsoft.com/office/drawing/2014/main" id="{4DA93BAB-2CFD-46B8-A240-EA1FADF4A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17">
                <a:extLst>
                  <a:ext uri="{FF2B5EF4-FFF2-40B4-BE49-F238E27FC236}">
                    <a16:creationId xmlns:a16="http://schemas.microsoft.com/office/drawing/2014/main" id="{77A137EF-AF53-405B-995C-42BBABA9A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4" name="Picture 18">
                <a:extLst>
                  <a:ext uri="{FF2B5EF4-FFF2-40B4-BE49-F238E27FC236}">
                    <a16:creationId xmlns:a16="http://schemas.microsoft.com/office/drawing/2014/main" id="{52CFFF69-EF4D-498D-9FC5-E1B3446C4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19">
                <a:extLst>
                  <a:ext uri="{FF2B5EF4-FFF2-40B4-BE49-F238E27FC236}">
                    <a16:creationId xmlns:a16="http://schemas.microsoft.com/office/drawing/2014/main" id="{C4C08FA1-CFCF-4C64-9F77-4720B0D48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20">
                <a:extLst>
                  <a:ext uri="{FF2B5EF4-FFF2-40B4-BE49-F238E27FC236}">
                    <a16:creationId xmlns:a16="http://schemas.microsoft.com/office/drawing/2014/main" id="{AEDF8D80-D1D8-4750-83AD-A6F9F968C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21">
                <a:extLst>
                  <a:ext uri="{FF2B5EF4-FFF2-40B4-BE49-F238E27FC236}">
                    <a16:creationId xmlns:a16="http://schemas.microsoft.com/office/drawing/2014/main" id="{E2DD2CB2-B0E7-41FE-9AA8-FD403160F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22">
                <a:extLst>
                  <a:ext uri="{FF2B5EF4-FFF2-40B4-BE49-F238E27FC236}">
                    <a16:creationId xmlns:a16="http://schemas.microsoft.com/office/drawing/2014/main" id="{C07A24D5-619B-4E8B-8C13-86D4923F5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23">
                <a:extLst>
                  <a:ext uri="{FF2B5EF4-FFF2-40B4-BE49-F238E27FC236}">
                    <a16:creationId xmlns:a16="http://schemas.microsoft.com/office/drawing/2014/main" id="{AE5A8A4D-E14A-4B20-9897-C346FDCB8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1" name="Group 56">
              <a:extLst>
                <a:ext uri="{FF2B5EF4-FFF2-40B4-BE49-F238E27FC236}">
                  <a16:creationId xmlns:a16="http://schemas.microsoft.com/office/drawing/2014/main" id="{122B62E3-F788-4D0B-ADEC-96285308A4C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90" name="Picture 14">
                <a:extLst>
                  <a:ext uri="{FF2B5EF4-FFF2-40B4-BE49-F238E27FC236}">
                    <a16:creationId xmlns:a16="http://schemas.microsoft.com/office/drawing/2014/main" id="{1C60164B-9354-4D6B-AA23-8C7F72920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15">
                <a:extLst>
                  <a:ext uri="{FF2B5EF4-FFF2-40B4-BE49-F238E27FC236}">
                    <a16:creationId xmlns:a16="http://schemas.microsoft.com/office/drawing/2014/main" id="{57FA3C36-30B5-4EE4-95A5-FE52828DE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16">
                <a:extLst>
                  <a:ext uri="{FF2B5EF4-FFF2-40B4-BE49-F238E27FC236}">
                    <a16:creationId xmlns:a16="http://schemas.microsoft.com/office/drawing/2014/main" id="{594A752F-B7B7-476C-8FC9-61A8CB575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17">
                <a:extLst>
                  <a:ext uri="{FF2B5EF4-FFF2-40B4-BE49-F238E27FC236}">
                    <a16:creationId xmlns:a16="http://schemas.microsoft.com/office/drawing/2014/main" id="{5F006464-E842-48B0-A346-4195488C2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18">
                <a:extLst>
                  <a:ext uri="{FF2B5EF4-FFF2-40B4-BE49-F238E27FC236}">
                    <a16:creationId xmlns:a16="http://schemas.microsoft.com/office/drawing/2014/main" id="{82BF0274-F7D7-4DBC-815B-59C31518D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19">
                <a:extLst>
                  <a:ext uri="{FF2B5EF4-FFF2-40B4-BE49-F238E27FC236}">
                    <a16:creationId xmlns:a16="http://schemas.microsoft.com/office/drawing/2014/main" id="{5460C4BE-5DC3-46D2-8A38-DD5949C91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20">
                <a:extLst>
                  <a:ext uri="{FF2B5EF4-FFF2-40B4-BE49-F238E27FC236}">
                    <a16:creationId xmlns:a16="http://schemas.microsoft.com/office/drawing/2014/main" id="{A4D2F00A-1EB7-41B3-AC62-866E42DF8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21">
                <a:extLst>
                  <a:ext uri="{FF2B5EF4-FFF2-40B4-BE49-F238E27FC236}">
                    <a16:creationId xmlns:a16="http://schemas.microsoft.com/office/drawing/2014/main" id="{DF5E911B-2A5C-49AD-824B-8FE659898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22">
                <a:extLst>
                  <a:ext uri="{FF2B5EF4-FFF2-40B4-BE49-F238E27FC236}">
                    <a16:creationId xmlns:a16="http://schemas.microsoft.com/office/drawing/2014/main" id="{9641D063-6D43-4607-A2F4-E83F97154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23">
                <a:extLst>
                  <a:ext uri="{FF2B5EF4-FFF2-40B4-BE49-F238E27FC236}">
                    <a16:creationId xmlns:a16="http://schemas.microsoft.com/office/drawing/2014/main" id="{7D2ADD65-B7DC-40B6-8E15-66F01250C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2" name="Group 56">
              <a:extLst>
                <a:ext uri="{FF2B5EF4-FFF2-40B4-BE49-F238E27FC236}">
                  <a16:creationId xmlns:a16="http://schemas.microsoft.com/office/drawing/2014/main" id="{FEFA508A-1735-4E28-8A4E-B7504933AEF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80" name="Picture 14">
                <a:extLst>
                  <a:ext uri="{FF2B5EF4-FFF2-40B4-BE49-F238E27FC236}">
                    <a16:creationId xmlns:a16="http://schemas.microsoft.com/office/drawing/2014/main" id="{C6E67DC9-C4C1-4E54-AD97-9E10BE301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15">
                <a:extLst>
                  <a:ext uri="{FF2B5EF4-FFF2-40B4-BE49-F238E27FC236}">
                    <a16:creationId xmlns:a16="http://schemas.microsoft.com/office/drawing/2014/main" id="{9671B8DC-DB6B-4127-B785-B0733B9FD3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16">
                <a:extLst>
                  <a:ext uri="{FF2B5EF4-FFF2-40B4-BE49-F238E27FC236}">
                    <a16:creationId xmlns:a16="http://schemas.microsoft.com/office/drawing/2014/main" id="{5FE65702-CC1A-489E-AEA5-DE106542A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17">
                <a:extLst>
                  <a:ext uri="{FF2B5EF4-FFF2-40B4-BE49-F238E27FC236}">
                    <a16:creationId xmlns:a16="http://schemas.microsoft.com/office/drawing/2014/main" id="{B803BCA5-9091-46B8-8E61-83C5D57AF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18">
                <a:extLst>
                  <a:ext uri="{FF2B5EF4-FFF2-40B4-BE49-F238E27FC236}">
                    <a16:creationId xmlns:a16="http://schemas.microsoft.com/office/drawing/2014/main" id="{14B11E8A-CD96-4B01-85F9-B71DC4ECD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19">
                <a:extLst>
                  <a:ext uri="{FF2B5EF4-FFF2-40B4-BE49-F238E27FC236}">
                    <a16:creationId xmlns:a16="http://schemas.microsoft.com/office/drawing/2014/main" id="{3AFF962B-2A97-4360-A022-D9B120223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20">
                <a:extLst>
                  <a:ext uri="{FF2B5EF4-FFF2-40B4-BE49-F238E27FC236}">
                    <a16:creationId xmlns:a16="http://schemas.microsoft.com/office/drawing/2014/main" id="{206B074B-158E-419F-B66F-BCAD48702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21">
                <a:extLst>
                  <a:ext uri="{FF2B5EF4-FFF2-40B4-BE49-F238E27FC236}">
                    <a16:creationId xmlns:a16="http://schemas.microsoft.com/office/drawing/2014/main" id="{86BED59A-3077-451C-993D-0D72294BB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22">
                <a:extLst>
                  <a:ext uri="{FF2B5EF4-FFF2-40B4-BE49-F238E27FC236}">
                    <a16:creationId xmlns:a16="http://schemas.microsoft.com/office/drawing/2014/main" id="{4F0105B6-85C8-409D-B169-8863DC9C5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23">
                <a:extLst>
                  <a:ext uri="{FF2B5EF4-FFF2-40B4-BE49-F238E27FC236}">
                    <a16:creationId xmlns:a16="http://schemas.microsoft.com/office/drawing/2014/main" id="{43BE21B3-3205-44EF-83CA-5B6E6BC89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3" name="Group 56">
              <a:extLst>
                <a:ext uri="{FF2B5EF4-FFF2-40B4-BE49-F238E27FC236}">
                  <a16:creationId xmlns:a16="http://schemas.microsoft.com/office/drawing/2014/main" id="{BCD17C99-9A3D-47F5-A064-D3D74B0A7CB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70" name="Picture 14">
                <a:extLst>
                  <a:ext uri="{FF2B5EF4-FFF2-40B4-BE49-F238E27FC236}">
                    <a16:creationId xmlns:a16="http://schemas.microsoft.com/office/drawing/2014/main" id="{68D6F1EA-2848-472F-A4C4-E2B6CE131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15">
                <a:extLst>
                  <a:ext uri="{FF2B5EF4-FFF2-40B4-BE49-F238E27FC236}">
                    <a16:creationId xmlns:a16="http://schemas.microsoft.com/office/drawing/2014/main" id="{65186442-ADF4-4A69-B008-06569BDFA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16">
                <a:extLst>
                  <a:ext uri="{FF2B5EF4-FFF2-40B4-BE49-F238E27FC236}">
                    <a16:creationId xmlns:a16="http://schemas.microsoft.com/office/drawing/2014/main" id="{EBDDFD84-194A-4E18-A202-69FEE7FDB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17">
                <a:extLst>
                  <a:ext uri="{FF2B5EF4-FFF2-40B4-BE49-F238E27FC236}">
                    <a16:creationId xmlns:a16="http://schemas.microsoft.com/office/drawing/2014/main" id="{4BD63DA4-F1D9-4402-AB53-55B46B32E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8">
                <a:extLst>
                  <a:ext uri="{FF2B5EF4-FFF2-40B4-BE49-F238E27FC236}">
                    <a16:creationId xmlns:a16="http://schemas.microsoft.com/office/drawing/2014/main" id="{8001A44D-1736-4D25-A31C-935CD2036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9">
                <a:extLst>
                  <a:ext uri="{FF2B5EF4-FFF2-40B4-BE49-F238E27FC236}">
                    <a16:creationId xmlns:a16="http://schemas.microsoft.com/office/drawing/2014/main" id="{DEE56F6F-0DE7-4126-8CB3-A2A2CF39E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20">
                <a:extLst>
                  <a:ext uri="{FF2B5EF4-FFF2-40B4-BE49-F238E27FC236}">
                    <a16:creationId xmlns:a16="http://schemas.microsoft.com/office/drawing/2014/main" id="{E04D8F3F-2330-470E-937B-331CCBD7C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21">
                <a:extLst>
                  <a:ext uri="{FF2B5EF4-FFF2-40B4-BE49-F238E27FC236}">
                    <a16:creationId xmlns:a16="http://schemas.microsoft.com/office/drawing/2014/main" id="{99936BE8-D56A-4DCB-9246-58BD61B4F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22">
                <a:extLst>
                  <a:ext uri="{FF2B5EF4-FFF2-40B4-BE49-F238E27FC236}">
                    <a16:creationId xmlns:a16="http://schemas.microsoft.com/office/drawing/2014/main" id="{18E777E0-1A3E-44FE-AFDA-5A7C3BBF5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3">
                <a:extLst>
                  <a:ext uri="{FF2B5EF4-FFF2-40B4-BE49-F238E27FC236}">
                    <a16:creationId xmlns:a16="http://schemas.microsoft.com/office/drawing/2014/main" id="{A07C223F-5840-41D4-83B1-9034213B3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4" name="Group 56">
              <a:extLst>
                <a:ext uri="{FF2B5EF4-FFF2-40B4-BE49-F238E27FC236}">
                  <a16:creationId xmlns:a16="http://schemas.microsoft.com/office/drawing/2014/main" id="{F0B72A2A-625B-4086-A532-EE17705C577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60" name="Picture 14">
                <a:extLst>
                  <a:ext uri="{FF2B5EF4-FFF2-40B4-BE49-F238E27FC236}">
                    <a16:creationId xmlns:a16="http://schemas.microsoft.com/office/drawing/2014/main" id="{1795999D-58E9-4095-8EEA-5ECC03EA3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15">
                <a:extLst>
                  <a:ext uri="{FF2B5EF4-FFF2-40B4-BE49-F238E27FC236}">
                    <a16:creationId xmlns:a16="http://schemas.microsoft.com/office/drawing/2014/main" id="{7F56DBFD-B15B-454A-A7E9-A39534602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16">
                <a:extLst>
                  <a:ext uri="{FF2B5EF4-FFF2-40B4-BE49-F238E27FC236}">
                    <a16:creationId xmlns:a16="http://schemas.microsoft.com/office/drawing/2014/main" id="{0CAB07A6-FEB9-414F-9423-D57BCF814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17">
                <a:extLst>
                  <a:ext uri="{FF2B5EF4-FFF2-40B4-BE49-F238E27FC236}">
                    <a16:creationId xmlns:a16="http://schemas.microsoft.com/office/drawing/2014/main" id="{422B4F81-C492-4A7F-9C8D-30927171A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8">
                <a:extLst>
                  <a:ext uri="{FF2B5EF4-FFF2-40B4-BE49-F238E27FC236}">
                    <a16:creationId xmlns:a16="http://schemas.microsoft.com/office/drawing/2014/main" id="{A7B49423-1A87-4564-9389-39C81DB39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9">
                <a:extLst>
                  <a:ext uri="{FF2B5EF4-FFF2-40B4-BE49-F238E27FC236}">
                    <a16:creationId xmlns:a16="http://schemas.microsoft.com/office/drawing/2014/main" id="{38395C5D-6F63-42A9-969F-470FD516E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20">
                <a:extLst>
                  <a:ext uri="{FF2B5EF4-FFF2-40B4-BE49-F238E27FC236}">
                    <a16:creationId xmlns:a16="http://schemas.microsoft.com/office/drawing/2014/main" id="{5DDC6C81-9464-4FA2-B213-28E1921CA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21">
                <a:extLst>
                  <a:ext uri="{FF2B5EF4-FFF2-40B4-BE49-F238E27FC236}">
                    <a16:creationId xmlns:a16="http://schemas.microsoft.com/office/drawing/2014/main" id="{75383506-C40C-4246-AA4C-733AED829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22">
                <a:extLst>
                  <a:ext uri="{FF2B5EF4-FFF2-40B4-BE49-F238E27FC236}">
                    <a16:creationId xmlns:a16="http://schemas.microsoft.com/office/drawing/2014/main" id="{7894C8E0-24CF-42CE-B3BF-BE3707CCB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3">
                <a:extLst>
                  <a:ext uri="{FF2B5EF4-FFF2-40B4-BE49-F238E27FC236}">
                    <a16:creationId xmlns:a16="http://schemas.microsoft.com/office/drawing/2014/main" id="{739A1529-ABA6-4B97-B3B6-04648A6B4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5" name="Group 56">
              <a:extLst>
                <a:ext uri="{FF2B5EF4-FFF2-40B4-BE49-F238E27FC236}">
                  <a16:creationId xmlns:a16="http://schemas.microsoft.com/office/drawing/2014/main" id="{352F7B1C-B924-427A-80FF-3EBC785D7C8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50" name="Picture 14">
                <a:extLst>
                  <a:ext uri="{FF2B5EF4-FFF2-40B4-BE49-F238E27FC236}">
                    <a16:creationId xmlns:a16="http://schemas.microsoft.com/office/drawing/2014/main" id="{3D40629E-E356-48B9-935A-81CF77236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5">
                <a:extLst>
                  <a:ext uri="{FF2B5EF4-FFF2-40B4-BE49-F238E27FC236}">
                    <a16:creationId xmlns:a16="http://schemas.microsoft.com/office/drawing/2014/main" id="{521E9FEE-ACC5-4465-B4B1-15DE9EC71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6">
                <a:extLst>
                  <a:ext uri="{FF2B5EF4-FFF2-40B4-BE49-F238E27FC236}">
                    <a16:creationId xmlns:a16="http://schemas.microsoft.com/office/drawing/2014/main" id="{4FF7CBA4-8167-4CC3-AE9F-AA7FFAE39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17">
                <a:extLst>
                  <a:ext uri="{FF2B5EF4-FFF2-40B4-BE49-F238E27FC236}">
                    <a16:creationId xmlns:a16="http://schemas.microsoft.com/office/drawing/2014/main" id="{626700AB-9834-47AF-ABC6-E80D6C1D3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8">
                <a:extLst>
                  <a:ext uri="{FF2B5EF4-FFF2-40B4-BE49-F238E27FC236}">
                    <a16:creationId xmlns:a16="http://schemas.microsoft.com/office/drawing/2014/main" id="{A81FB0E1-8805-4BE9-A93E-DDFC046B7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9">
                <a:extLst>
                  <a:ext uri="{FF2B5EF4-FFF2-40B4-BE49-F238E27FC236}">
                    <a16:creationId xmlns:a16="http://schemas.microsoft.com/office/drawing/2014/main" id="{300ED6CD-D675-490E-89E5-7C22815E7C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0">
                <a:extLst>
                  <a:ext uri="{FF2B5EF4-FFF2-40B4-BE49-F238E27FC236}">
                    <a16:creationId xmlns:a16="http://schemas.microsoft.com/office/drawing/2014/main" id="{62CAFFA6-35FF-41AC-B1B3-CB52449CA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21">
                <a:extLst>
                  <a:ext uri="{FF2B5EF4-FFF2-40B4-BE49-F238E27FC236}">
                    <a16:creationId xmlns:a16="http://schemas.microsoft.com/office/drawing/2014/main" id="{AECE0A25-8C99-46D0-9BBA-C3C49FABF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22">
                <a:extLst>
                  <a:ext uri="{FF2B5EF4-FFF2-40B4-BE49-F238E27FC236}">
                    <a16:creationId xmlns:a16="http://schemas.microsoft.com/office/drawing/2014/main" id="{7FC031F7-E742-4E27-A7BE-7104346B4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3">
                <a:extLst>
                  <a:ext uri="{FF2B5EF4-FFF2-40B4-BE49-F238E27FC236}">
                    <a16:creationId xmlns:a16="http://schemas.microsoft.com/office/drawing/2014/main" id="{00A3AE41-07D1-4FBD-BAAD-0D299FE0B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6" name="Group 56">
              <a:extLst>
                <a:ext uri="{FF2B5EF4-FFF2-40B4-BE49-F238E27FC236}">
                  <a16:creationId xmlns:a16="http://schemas.microsoft.com/office/drawing/2014/main" id="{FA559746-0EB1-4321-91D6-5E46A3F3EB1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40" name="Picture 14">
                <a:extLst>
                  <a:ext uri="{FF2B5EF4-FFF2-40B4-BE49-F238E27FC236}">
                    <a16:creationId xmlns:a16="http://schemas.microsoft.com/office/drawing/2014/main" id="{FE2E7848-4AD2-4671-BE56-A1841076E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15">
                <a:extLst>
                  <a:ext uri="{FF2B5EF4-FFF2-40B4-BE49-F238E27FC236}">
                    <a16:creationId xmlns:a16="http://schemas.microsoft.com/office/drawing/2014/main" id="{79FB8BFD-F759-41B4-936E-5142FB50D3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6">
                <a:extLst>
                  <a:ext uri="{FF2B5EF4-FFF2-40B4-BE49-F238E27FC236}">
                    <a16:creationId xmlns:a16="http://schemas.microsoft.com/office/drawing/2014/main" id="{BCDDC65A-4735-439C-ACD3-D2C3B716C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17">
                <a:extLst>
                  <a:ext uri="{FF2B5EF4-FFF2-40B4-BE49-F238E27FC236}">
                    <a16:creationId xmlns:a16="http://schemas.microsoft.com/office/drawing/2014/main" id="{75E5D04A-C49A-4DB2-B2D2-9C7D20035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8">
                <a:extLst>
                  <a:ext uri="{FF2B5EF4-FFF2-40B4-BE49-F238E27FC236}">
                    <a16:creationId xmlns:a16="http://schemas.microsoft.com/office/drawing/2014/main" id="{1B72094B-62D7-4F8E-9393-E879102AA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9">
                <a:extLst>
                  <a:ext uri="{FF2B5EF4-FFF2-40B4-BE49-F238E27FC236}">
                    <a16:creationId xmlns:a16="http://schemas.microsoft.com/office/drawing/2014/main" id="{472AF363-47D8-4C84-A2A2-26054720D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20">
                <a:extLst>
                  <a:ext uri="{FF2B5EF4-FFF2-40B4-BE49-F238E27FC236}">
                    <a16:creationId xmlns:a16="http://schemas.microsoft.com/office/drawing/2014/main" id="{9FBD6964-6FCB-45A1-8C63-6AC6DC7D3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21">
                <a:extLst>
                  <a:ext uri="{FF2B5EF4-FFF2-40B4-BE49-F238E27FC236}">
                    <a16:creationId xmlns:a16="http://schemas.microsoft.com/office/drawing/2014/main" id="{F865639B-0898-40BB-BEE5-6CBB7E2B6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22">
                <a:extLst>
                  <a:ext uri="{FF2B5EF4-FFF2-40B4-BE49-F238E27FC236}">
                    <a16:creationId xmlns:a16="http://schemas.microsoft.com/office/drawing/2014/main" id="{DFAC04A7-55A4-4A21-B45F-EB432591F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3">
                <a:extLst>
                  <a:ext uri="{FF2B5EF4-FFF2-40B4-BE49-F238E27FC236}">
                    <a16:creationId xmlns:a16="http://schemas.microsoft.com/office/drawing/2014/main" id="{32F5FDE1-EAF5-4904-9020-5AAE2F3E5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7" name="Group 56">
              <a:extLst>
                <a:ext uri="{FF2B5EF4-FFF2-40B4-BE49-F238E27FC236}">
                  <a16:creationId xmlns:a16="http://schemas.microsoft.com/office/drawing/2014/main" id="{19E0DD41-47AD-4E78-AC6C-1A542A04C11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30" name="Picture 14">
                <a:extLst>
                  <a:ext uri="{FF2B5EF4-FFF2-40B4-BE49-F238E27FC236}">
                    <a16:creationId xmlns:a16="http://schemas.microsoft.com/office/drawing/2014/main" id="{B65AEC13-7A12-4618-B6CB-24B5EAB1D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15">
                <a:extLst>
                  <a:ext uri="{FF2B5EF4-FFF2-40B4-BE49-F238E27FC236}">
                    <a16:creationId xmlns:a16="http://schemas.microsoft.com/office/drawing/2014/main" id="{A3F43D6B-6501-4EA0-8051-075443803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6">
                <a:extLst>
                  <a:ext uri="{FF2B5EF4-FFF2-40B4-BE49-F238E27FC236}">
                    <a16:creationId xmlns:a16="http://schemas.microsoft.com/office/drawing/2014/main" id="{04F6D78B-2E7A-4458-B915-98B19AED4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17">
                <a:extLst>
                  <a:ext uri="{FF2B5EF4-FFF2-40B4-BE49-F238E27FC236}">
                    <a16:creationId xmlns:a16="http://schemas.microsoft.com/office/drawing/2014/main" id="{7A47B5E3-3216-4B80-9AD2-50377A230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8">
                <a:extLst>
                  <a:ext uri="{FF2B5EF4-FFF2-40B4-BE49-F238E27FC236}">
                    <a16:creationId xmlns:a16="http://schemas.microsoft.com/office/drawing/2014/main" id="{376404C7-A6B5-4A8B-862D-8552D4428B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9">
                <a:extLst>
                  <a:ext uri="{FF2B5EF4-FFF2-40B4-BE49-F238E27FC236}">
                    <a16:creationId xmlns:a16="http://schemas.microsoft.com/office/drawing/2014/main" id="{638B37F3-A381-4F1F-9638-CDF1007E5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20">
                <a:extLst>
                  <a:ext uri="{FF2B5EF4-FFF2-40B4-BE49-F238E27FC236}">
                    <a16:creationId xmlns:a16="http://schemas.microsoft.com/office/drawing/2014/main" id="{AFBF0483-FA41-4F06-86E5-AB08BD0C9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21">
                <a:extLst>
                  <a:ext uri="{FF2B5EF4-FFF2-40B4-BE49-F238E27FC236}">
                    <a16:creationId xmlns:a16="http://schemas.microsoft.com/office/drawing/2014/main" id="{06A1E780-834D-4773-B583-5656B9292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22">
                <a:extLst>
                  <a:ext uri="{FF2B5EF4-FFF2-40B4-BE49-F238E27FC236}">
                    <a16:creationId xmlns:a16="http://schemas.microsoft.com/office/drawing/2014/main" id="{F87BE03E-6F56-4505-A952-15B7B16B3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3">
                <a:extLst>
                  <a:ext uri="{FF2B5EF4-FFF2-40B4-BE49-F238E27FC236}">
                    <a16:creationId xmlns:a16="http://schemas.microsoft.com/office/drawing/2014/main" id="{236F60C9-E48E-4E81-8EB0-DB80DDB2E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8" name="Group 56">
              <a:extLst>
                <a:ext uri="{FF2B5EF4-FFF2-40B4-BE49-F238E27FC236}">
                  <a16:creationId xmlns:a16="http://schemas.microsoft.com/office/drawing/2014/main" id="{AD1A674E-66EC-4D30-A809-8972B11BAA3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20" name="Picture 14">
                <a:extLst>
                  <a:ext uri="{FF2B5EF4-FFF2-40B4-BE49-F238E27FC236}">
                    <a16:creationId xmlns:a16="http://schemas.microsoft.com/office/drawing/2014/main" id="{A6809FB0-0B0B-4DA7-8BD8-10673DC2C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15">
                <a:extLst>
                  <a:ext uri="{FF2B5EF4-FFF2-40B4-BE49-F238E27FC236}">
                    <a16:creationId xmlns:a16="http://schemas.microsoft.com/office/drawing/2014/main" id="{B1E4E908-E1C3-48C8-96D4-078FBDE5A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16">
                <a:extLst>
                  <a:ext uri="{FF2B5EF4-FFF2-40B4-BE49-F238E27FC236}">
                    <a16:creationId xmlns:a16="http://schemas.microsoft.com/office/drawing/2014/main" id="{BA962CCB-1562-4D38-82CF-93451FD06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17">
                <a:extLst>
                  <a:ext uri="{FF2B5EF4-FFF2-40B4-BE49-F238E27FC236}">
                    <a16:creationId xmlns:a16="http://schemas.microsoft.com/office/drawing/2014/main" id="{6589CB8F-C5B5-4E22-B8EE-3C3D67EDD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18">
                <a:extLst>
                  <a:ext uri="{FF2B5EF4-FFF2-40B4-BE49-F238E27FC236}">
                    <a16:creationId xmlns:a16="http://schemas.microsoft.com/office/drawing/2014/main" id="{5230C5B8-5395-4E4B-A7DB-AECDBE889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19">
                <a:extLst>
                  <a:ext uri="{FF2B5EF4-FFF2-40B4-BE49-F238E27FC236}">
                    <a16:creationId xmlns:a16="http://schemas.microsoft.com/office/drawing/2014/main" id="{0FB13279-A9DD-4922-B194-3EC74826A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20">
                <a:extLst>
                  <a:ext uri="{FF2B5EF4-FFF2-40B4-BE49-F238E27FC236}">
                    <a16:creationId xmlns:a16="http://schemas.microsoft.com/office/drawing/2014/main" id="{1CD403B6-1FE1-4B81-B325-6758BC6A0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7" name="Picture 21">
                <a:extLst>
                  <a:ext uri="{FF2B5EF4-FFF2-40B4-BE49-F238E27FC236}">
                    <a16:creationId xmlns:a16="http://schemas.microsoft.com/office/drawing/2014/main" id="{4266C0C4-72BD-4BB7-9452-D1F8088FA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22">
                <a:extLst>
                  <a:ext uri="{FF2B5EF4-FFF2-40B4-BE49-F238E27FC236}">
                    <a16:creationId xmlns:a16="http://schemas.microsoft.com/office/drawing/2014/main" id="{CC3D640A-0A78-4B31-A7F7-8D48BA6E9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23">
                <a:extLst>
                  <a:ext uri="{FF2B5EF4-FFF2-40B4-BE49-F238E27FC236}">
                    <a16:creationId xmlns:a16="http://schemas.microsoft.com/office/drawing/2014/main" id="{7D635C9B-D39A-480B-8311-2CCBB6AE3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09" name="Group 56">
              <a:extLst>
                <a:ext uri="{FF2B5EF4-FFF2-40B4-BE49-F238E27FC236}">
                  <a16:creationId xmlns:a16="http://schemas.microsoft.com/office/drawing/2014/main" id="{8C7868F8-E2E4-45DB-88B6-2DC453AB695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10" name="Picture 14">
                <a:extLst>
                  <a:ext uri="{FF2B5EF4-FFF2-40B4-BE49-F238E27FC236}">
                    <a16:creationId xmlns:a16="http://schemas.microsoft.com/office/drawing/2014/main" id="{80380804-D5ED-4B2E-B67D-7FCCC88D2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15">
                <a:extLst>
                  <a:ext uri="{FF2B5EF4-FFF2-40B4-BE49-F238E27FC236}">
                    <a16:creationId xmlns:a16="http://schemas.microsoft.com/office/drawing/2014/main" id="{7CFB6191-3A4D-44BB-BD06-A3CA98796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16">
                <a:extLst>
                  <a:ext uri="{FF2B5EF4-FFF2-40B4-BE49-F238E27FC236}">
                    <a16:creationId xmlns:a16="http://schemas.microsoft.com/office/drawing/2014/main" id="{97CBB8FC-BA1D-49F9-AB32-CF21EF419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17">
                <a:extLst>
                  <a:ext uri="{FF2B5EF4-FFF2-40B4-BE49-F238E27FC236}">
                    <a16:creationId xmlns:a16="http://schemas.microsoft.com/office/drawing/2014/main" id="{D177F712-2B09-4D2C-BF35-A30405E19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8">
                <a:extLst>
                  <a:ext uri="{FF2B5EF4-FFF2-40B4-BE49-F238E27FC236}">
                    <a16:creationId xmlns:a16="http://schemas.microsoft.com/office/drawing/2014/main" id="{4CB933C8-FF9E-4AAD-A96E-EB1E3F639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9">
                <a:extLst>
                  <a:ext uri="{FF2B5EF4-FFF2-40B4-BE49-F238E27FC236}">
                    <a16:creationId xmlns:a16="http://schemas.microsoft.com/office/drawing/2014/main" id="{A98A6B40-99F5-4E4D-B10B-CDBD938FB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20">
                <a:extLst>
                  <a:ext uri="{FF2B5EF4-FFF2-40B4-BE49-F238E27FC236}">
                    <a16:creationId xmlns:a16="http://schemas.microsoft.com/office/drawing/2014/main" id="{F1D07E63-73C0-4702-9D55-2898ECFCF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21">
                <a:extLst>
                  <a:ext uri="{FF2B5EF4-FFF2-40B4-BE49-F238E27FC236}">
                    <a16:creationId xmlns:a16="http://schemas.microsoft.com/office/drawing/2014/main" id="{AD7230E2-3F0D-455F-AA47-FAFC0CC21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22">
                <a:extLst>
                  <a:ext uri="{FF2B5EF4-FFF2-40B4-BE49-F238E27FC236}">
                    <a16:creationId xmlns:a16="http://schemas.microsoft.com/office/drawing/2014/main" id="{B9CC0F41-D9C8-4057-A699-60ED999CD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3">
                <a:extLst>
                  <a:ext uri="{FF2B5EF4-FFF2-40B4-BE49-F238E27FC236}">
                    <a16:creationId xmlns:a16="http://schemas.microsoft.com/office/drawing/2014/main" id="{1416983C-E3C8-4BED-B648-FEC3B596A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602730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+ 200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779" name="Group 778">
            <a:extLst>
              <a:ext uri="{FF2B5EF4-FFF2-40B4-BE49-F238E27FC236}">
                <a16:creationId xmlns:a16="http://schemas.microsoft.com/office/drawing/2014/main" id="{82D55E5D-66E8-49C5-A1CA-B5D313E1B954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780" name="Oval 779">
              <a:extLst>
                <a:ext uri="{FF2B5EF4-FFF2-40B4-BE49-F238E27FC236}">
                  <a16:creationId xmlns:a16="http://schemas.microsoft.com/office/drawing/2014/main" id="{1F47A80D-95F8-4FB1-AEF4-A7C0B1610B9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1" name="TextBox 780">
              <a:extLst>
                <a:ext uri="{FF2B5EF4-FFF2-40B4-BE49-F238E27FC236}">
                  <a16:creationId xmlns:a16="http://schemas.microsoft.com/office/drawing/2014/main" id="{B6D120AB-114B-4118-967D-925C44F1C84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82" name="Group 781">
            <a:extLst>
              <a:ext uri="{FF2B5EF4-FFF2-40B4-BE49-F238E27FC236}">
                <a16:creationId xmlns:a16="http://schemas.microsoft.com/office/drawing/2014/main" id="{6A3C0070-1DDF-47FD-9D85-1EA292BAB729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783" name="Oval 782">
              <a:extLst>
                <a:ext uri="{FF2B5EF4-FFF2-40B4-BE49-F238E27FC236}">
                  <a16:creationId xmlns:a16="http://schemas.microsoft.com/office/drawing/2014/main" id="{21AF94DA-6AE1-4CFD-9E69-78E91E4ACA4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AA28CF64-0C6F-4492-BDE6-659B6862A7E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2F99F18B-5322-48E5-80EC-966B64F588C9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03ED300B-751E-4A51-AD45-71160FA1BFA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78447C0A-1113-4CDE-9E1C-9685A6DE42C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88" name="Group 787">
            <a:extLst>
              <a:ext uri="{FF2B5EF4-FFF2-40B4-BE49-F238E27FC236}">
                <a16:creationId xmlns:a16="http://schemas.microsoft.com/office/drawing/2014/main" id="{0B09206D-E484-4CBA-A309-32C6044A9B23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789" name="Oval 788">
              <a:extLst>
                <a:ext uri="{FF2B5EF4-FFF2-40B4-BE49-F238E27FC236}">
                  <a16:creationId xmlns:a16="http://schemas.microsoft.com/office/drawing/2014/main" id="{84225EA4-A613-495D-BAA8-1438BAFD891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4DCCFBD8-776F-42D4-A37F-3FF1000014E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91" name="Group 790">
            <a:extLst>
              <a:ext uri="{FF2B5EF4-FFF2-40B4-BE49-F238E27FC236}">
                <a16:creationId xmlns:a16="http://schemas.microsoft.com/office/drawing/2014/main" id="{663C6842-9419-40BC-B3E0-92AB4A7C4C35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792" name="Oval 791">
              <a:extLst>
                <a:ext uri="{FF2B5EF4-FFF2-40B4-BE49-F238E27FC236}">
                  <a16:creationId xmlns:a16="http://schemas.microsoft.com/office/drawing/2014/main" id="{C203B075-FD6D-4A73-93B6-91E1532B254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2FDA53A2-5091-4481-98A4-8CCA8E307BF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65F26B98-1980-47EE-BB84-30F7D7BE88DE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795" name="Oval 794">
              <a:extLst>
                <a:ext uri="{FF2B5EF4-FFF2-40B4-BE49-F238E27FC236}">
                  <a16:creationId xmlns:a16="http://schemas.microsoft.com/office/drawing/2014/main" id="{47E5D739-EAD2-4AA8-BF4A-634EC74D6F4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D04AF828-96B9-407B-B4AB-B3427027F9D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53204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– 100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D6E28916-F267-48AB-B927-F39F63091410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FDBDF58D-2BB8-4DF4-9B51-6C3AB5F2207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57" name="TextBox 756">
              <a:extLst>
                <a:ext uri="{FF2B5EF4-FFF2-40B4-BE49-F238E27FC236}">
                  <a16:creationId xmlns:a16="http://schemas.microsoft.com/office/drawing/2014/main" id="{F87C393F-53E2-4B3C-A557-C24F689F188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58" name="Group 757">
            <a:extLst>
              <a:ext uri="{FF2B5EF4-FFF2-40B4-BE49-F238E27FC236}">
                <a16:creationId xmlns:a16="http://schemas.microsoft.com/office/drawing/2014/main" id="{A508F748-1F0E-4729-84F0-E2A1C1980A7D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759" name="Oval 758">
              <a:extLst>
                <a:ext uri="{FF2B5EF4-FFF2-40B4-BE49-F238E27FC236}">
                  <a16:creationId xmlns:a16="http://schemas.microsoft.com/office/drawing/2014/main" id="{938A46F3-ECBF-47E4-B603-84CBA3F673F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7820668F-666D-434C-A7D7-AACD92FF3B9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61" name="Group 760">
            <a:extLst>
              <a:ext uri="{FF2B5EF4-FFF2-40B4-BE49-F238E27FC236}">
                <a16:creationId xmlns:a16="http://schemas.microsoft.com/office/drawing/2014/main" id="{15892240-E85D-4A53-856D-E63E5917B39E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03FAA0FD-5EE4-4422-9506-E619D145C62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F7C35E52-F2BA-4D8B-A7E6-ADEA7799078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05DA75FB-3662-4842-AEB5-A094AD65A8E3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765" name="Oval 764">
              <a:extLst>
                <a:ext uri="{FF2B5EF4-FFF2-40B4-BE49-F238E27FC236}">
                  <a16:creationId xmlns:a16="http://schemas.microsoft.com/office/drawing/2014/main" id="{D00E0907-B8BD-4136-A9FB-0E799B43FDE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6" name="TextBox 765">
              <a:extLst>
                <a:ext uri="{FF2B5EF4-FFF2-40B4-BE49-F238E27FC236}">
                  <a16:creationId xmlns:a16="http://schemas.microsoft.com/office/drawing/2014/main" id="{8D13FA63-1616-4B56-80C6-A93336C9136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14A843D3-4CB0-4F85-AC78-04651E894243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768" name="Oval 767">
              <a:extLst>
                <a:ext uri="{FF2B5EF4-FFF2-40B4-BE49-F238E27FC236}">
                  <a16:creationId xmlns:a16="http://schemas.microsoft.com/office/drawing/2014/main" id="{723120FD-A705-413E-9A5A-ECFCDA96BFE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1F474110-3DC7-4AFE-B716-21211DCA597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52447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900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088" name="Group 1087">
            <a:extLst>
              <a:ext uri="{FF2B5EF4-FFF2-40B4-BE49-F238E27FC236}">
                <a16:creationId xmlns:a16="http://schemas.microsoft.com/office/drawing/2014/main" id="{2262212B-B6E7-477B-B125-3A125AAA64F2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089" name="Oval 1088">
              <a:extLst>
                <a:ext uri="{FF2B5EF4-FFF2-40B4-BE49-F238E27FC236}">
                  <a16:creationId xmlns:a16="http://schemas.microsoft.com/office/drawing/2014/main" id="{8CC15415-7B93-4B7F-AD66-CB255F707FD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D107F9C0-928C-49D5-A233-BD70BEF17C0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91" name="Group 1090">
            <a:extLst>
              <a:ext uri="{FF2B5EF4-FFF2-40B4-BE49-F238E27FC236}">
                <a16:creationId xmlns:a16="http://schemas.microsoft.com/office/drawing/2014/main" id="{F8329C64-1EF2-4F2A-BBF0-E2FCC6F61498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ABA77DD0-8BAE-4B7B-8F82-A4022C04218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2655C838-A8F4-4FF7-892D-F7A52955D30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94" name="Group 1093">
            <a:extLst>
              <a:ext uri="{FF2B5EF4-FFF2-40B4-BE49-F238E27FC236}">
                <a16:creationId xmlns:a16="http://schemas.microsoft.com/office/drawing/2014/main" id="{B26AC230-DAAB-47B8-BCFE-FD87CB1A9CDD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095" name="Oval 1094">
              <a:extLst>
                <a:ext uri="{FF2B5EF4-FFF2-40B4-BE49-F238E27FC236}">
                  <a16:creationId xmlns:a16="http://schemas.microsoft.com/office/drawing/2014/main" id="{8A9A0E0F-9A46-431A-9684-0C85D3C3265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6" name="TextBox 1095">
              <a:extLst>
                <a:ext uri="{FF2B5EF4-FFF2-40B4-BE49-F238E27FC236}">
                  <a16:creationId xmlns:a16="http://schemas.microsoft.com/office/drawing/2014/main" id="{A2583D2F-3FAE-48FB-A040-4D624E0D5B8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97" name="Group 1096">
            <a:extLst>
              <a:ext uri="{FF2B5EF4-FFF2-40B4-BE49-F238E27FC236}">
                <a16:creationId xmlns:a16="http://schemas.microsoft.com/office/drawing/2014/main" id="{45272F33-5DB3-4A04-9F5C-F99193A7E39D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098" name="Oval 1097">
              <a:extLst>
                <a:ext uri="{FF2B5EF4-FFF2-40B4-BE49-F238E27FC236}">
                  <a16:creationId xmlns:a16="http://schemas.microsoft.com/office/drawing/2014/main" id="{CB383EF8-9455-4336-BE13-B0A4A1F8E6F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750559E3-B9A6-4D67-B0A2-3850352F1B2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0" name="Group 1099">
            <a:extLst>
              <a:ext uri="{FF2B5EF4-FFF2-40B4-BE49-F238E27FC236}">
                <a16:creationId xmlns:a16="http://schemas.microsoft.com/office/drawing/2014/main" id="{7EA3FB69-FE6E-402D-8029-FCA3333F5DFD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101" name="Oval 1100">
              <a:extLst>
                <a:ext uri="{FF2B5EF4-FFF2-40B4-BE49-F238E27FC236}">
                  <a16:creationId xmlns:a16="http://schemas.microsoft.com/office/drawing/2014/main" id="{3872B1D6-D59A-4539-BB18-8F4ACE9CD8C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2" name="TextBox 1101">
              <a:extLst>
                <a:ext uri="{FF2B5EF4-FFF2-40B4-BE49-F238E27FC236}">
                  <a16:creationId xmlns:a16="http://schemas.microsoft.com/office/drawing/2014/main" id="{11BC4BEC-E80B-4D7F-AC36-473227666AA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3" name="Group 1102">
            <a:extLst>
              <a:ext uri="{FF2B5EF4-FFF2-40B4-BE49-F238E27FC236}">
                <a16:creationId xmlns:a16="http://schemas.microsoft.com/office/drawing/2014/main" id="{5BCFC166-4480-49D5-AA2A-15E42BA066AF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104" name="Oval 1103">
              <a:extLst>
                <a:ext uri="{FF2B5EF4-FFF2-40B4-BE49-F238E27FC236}">
                  <a16:creationId xmlns:a16="http://schemas.microsoft.com/office/drawing/2014/main" id="{0F157318-3231-49D0-A4F2-0FF283B5918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5" name="TextBox 1104">
              <a:extLst>
                <a:ext uri="{FF2B5EF4-FFF2-40B4-BE49-F238E27FC236}">
                  <a16:creationId xmlns:a16="http://schemas.microsoft.com/office/drawing/2014/main" id="{1EE51281-D0BE-4B3A-85DC-BACB5FB2367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6" name="Group 1105">
            <a:extLst>
              <a:ext uri="{FF2B5EF4-FFF2-40B4-BE49-F238E27FC236}">
                <a16:creationId xmlns:a16="http://schemas.microsoft.com/office/drawing/2014/main" id="{8D460D95-305A-49F6-86D2-B343C7C7AA80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107" name="Oval 1106">
              <a:extLst>
                <a:ext uri="{FF2B5EF4-FFF2-40B4-BE49-F238E27FC236}">
                  <a16:creationId xmlns:a16="http://schemas.microsoft.com/office/drawing/2014/main" id="{7BE0E52A-FFB0-4AB2-8711-CA9E934B678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3639EC55-D865-46BB-BC0D-CB40F016F65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9" name="Group 1108">
            <a:extLst>
              <a:ext uri="{FF2B5EF4-FFF2-40B4-BE49-F238E27FC236}">
                <a16:creationId xmlns:a16="http://schemas.microsoft.com/office/drawing/2014/main" id="{702FA57B-272A-48B7-82C9-F0D1D5727E24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1110" name="Oval 1109">
              <a:extLst>
                <a:ext uri="{FF2B5EF4-FFF2-40B4-BE49-F238E27FC236}">
                  <a16:creationId xmlns:a16="http://schemas.microsoft.com/office/drawing/2014/main" id="{D160CFC5-1DDB-4CEB-841B-AB58EBBE17B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3C1393A2-D6B1-4CD7-B289-9AF8658F44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2" name="Group 1111">
            <a:extLst>
              <a:ext uri="{FF2B5EF4-FFF2-40B4-BE49-F238E27FC236}">
                <a16:creationId xmlns:a16="http://schemas.microsoft.com/office/drawing/2014/main" id="{FBF649A1-CF19-4041-BED6-E9ABC05C1C9C}"/>
              </a:ext>
            </a:extLst>
          </p:cNvPr>
          <p:cNvGrpSpPr/>
          <p:nvPr/>
        </p:nvGrpSpPr>
        <p:grpSpPr>
          <a:xfrm>
            <a:off x="834576" y="5409229"/>
            <a:ext cx="593466" cy="428686"/>
            <a:chOff x="2176723" y="934501"/>
            <a:chExt cx="593466" cy="428686"/>
          </a:xfrm>
        </p:grpSpPr>
        <p:sp>
          <p:nvSpPr>
            <p:cNvPr id="1113" name="Oval 1112">
              <a:extLst>
                <a:ext uri="{FF2B5EF4-FFF2-40B4-BE49-F238E27FC236}">
                  <a16:creationId xmlns:a16="http://schemas.microsoft.com/office/drawing/2014/main" id="{E09E63BD-AA75-4EAC-844C-33FC8933888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B796EF4A-6FC1-47FB-A45B-A1869A21F06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6426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– 400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310" name="Group 1309">
            <a:extLst>
              <a:ext uri="{FF2B5EF4-FFF2-40B4-BE49-F238E27FC236}">
                <a16:creationId xmlns:a16="http://schemas.microsoft.com/office/drawing/2014/main" id="{F5BB5526-1B89-4847-A9BC-5040D3659711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311" name="Oval 1310">
              <a:extLst>
                <a:ext uri="{FF2B5EF4-FFF2-40B4-BE49-F238E27FC236}">
                  <a16:creationId xmlns:a16="http://schemas.microsoft.com/office/drawing/2014/main" id="{77ADEC66-7C3F-4D49-8D63-38CB5A465DA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F9044067-6CA4-4382-A04D-C7B1EB0224D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3" name="Group 1312">
            <a:extLst>
              <a:ext uri="{FF2B5EF4-FFF2-40B4-BE49-F238E27FC236}">
                <a16:creationId xmlns:a16="http://schemas.microsoft.com/office/drawing/2014/main" id="{50B42EAD-43E4-4496-AC8E-DBEBF5C728B4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314" name="Oval 1313">
              <a:extLst>
                <a:ext uri="{FF2B5EF4-FFF2-40B4-BE49-F238E27FC236}">
                  <a16:creationId xmlns:a16="http://schemas.microsoft.com/office/drawing/2014/main" id="{A02DF322-929F-48B3-BDA5-11AA8841903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2E2C6974-C101-4B29-8A3D-19F5C07F917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6" name="Group 1315">
            <a:extLst>
              <a:ext uri="{FF2B5EF4-FFF2-40B4-BE49-F238E27FC236}">
                <a16:creationId xmlns:a16="http://schemas.microsoft.com/office/drawing/2014/main" id="{FD59FB8A-18CE-448B-8EC1-82DAFAAAE705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317" name="Oval 1316">
              <a:extLst>
                <a:ext uri="{FF2B5EF4-FFF2-40B4-BE49-F238E27FC236}">
                  <a16:creationId xmlns:a16="http://schemas.microsoft.com/office/drawing/2014/main" id="{F793EFC3-972B-4124-8B60-588015167CB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62E224D7-BF46-49DB-8F3F-839A21BE54D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5230CDCC-922F-458A-98D1-B380062116CA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320" name="Oval 1319">
              <a:extLst>
                <a:ext uri="{FF2B5EF4-FFF2-40B4-BE49-F238E27FC236}">
                  <a16:creationId xmlns:a16="http://schemas.microsoft.com/office/drawing/2014/main" id="{DFCCA269-5C4A-465D-8F7E-C42F5833CAE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C21D1476-E4A9-4D38-A594-A53D53885D0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8D654FFF-DCD8-4065-AA56-A42FC00FE070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323" name="Oval 1322">
              <a:extLst>
                <a:ext uri="{FF2B5EF4-FFF2-40B4-BE49-F238E27FC236}">
                  <a16:creationId xmlns:a16="http://schemas.microsoft.com/office/drawing/2014/main" id="{F297F9FD-07C9-4619-8EB1-D2AF5A7BFEC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22A2D154-4883-4776-B4CA-07887BBEED9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25" name="Group 1324">
            <a:extLst>
              <a:ext uri="{FF2B5EF4-FFF2-40B4-BE49-F238E27FC236}">
                <a16:creationId xmlns:a16="http://schemas.microsoft.com/office/drawing/2014/main" id="{0EBACDA8-0F4C-4E72-83C0-1CE07C8BAD35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326" name="Oval 1325">
              <a:extLst>
                <a:ext uri="{FF2B5EF4-FFF2-40B4-BE49-F238E27FC236}">
                  <a16:creationId xmlns:a16="http://schemas.microsoft.com/office/drawing/2014/main" id="{A2E0641A-CD1E-4FD3-B48D-5E62A9EC0C2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07B8322B-8ECA-4777-836F-44ADBE6389C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ED01EE31-56CD-4DD7-90FF-46EE4EC114FF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329" name="Oval 1328">
              <a:extLst>
                <a:ext uri="{FF2B5EF4-FFF2-40B4-BE49-F238E27FC236}">
                  <a16:creationId xmlns:a16="http://schemas.microsoft.com/office/drawing/2014/main" id="{43ECC131-93E3-4208-A12A-9C1793A33C9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AABC0930-B96B-4152-B855-92F6693ED31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4798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6F1AC18-6D07-4BE4-B68C-5AE3F005C3A3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29207F21-0F01-4475-9C58-921593E70AE6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5EFF59D8-4F2F-4091-9610-88C6137179B7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300 + 300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06D6642C-DB1B-4610-BEEE-6801E95819F8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D838EE-1A1A-406E-9B32-CC2C89D0AEDE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8A8FC921-F8FA-4D92-8CF4-BF5CAE7C82BA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0309FFB6-E64F-48AB-97BC-5804BA7657AC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0D0A135-3856-4B4C-BE95-28DC264D9B53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800 – 100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87F989C-E64F-4941-8D48-06877C3CCE47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D95B328F-7970-4604-AA4E-B60EB7920924}"/>
              </a:ext>
            </a:extLst>
          </p:cNvPr>
          <p:cNvSpPr txBox="1"/>
          <p:nvPr/>
        </p:nvSpPr>
        <p:spPr>
          <a:xfrm>
            <a:off x="2680808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FBEA0894-79C5-42A4-B4E9-014AA5C0CA1A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C2F2A918-D8A5-41F4-90B6-FA8E50959A89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B2D1AA4-63B8-4598-87EF-B4A5C5CE2DF4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+ 300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4C51A04-B604-401D-A6A8-A03CFA9BD19C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CF566F-2226-4AEE-8884-A28B8CEEBC14}"/>
              </a:ext>
            </a:extLst>
          </p:cNvPr>
          <p:cNvSpPr txBox="1"/>
          <p:nvPr/>
        </p:nvSpPr>
        <p:spPr>
          <a:xfrm>
            <a:off x="2697997" y="397651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A1C52F7-A0CD-4EE8-AC73-35BFCDA2134D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3AC45DDE-1D4C-431A-9254-3E73BCAF019E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6EC6BCA-1283-4D54-A0AB-E6AFB0F87539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– 500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B5072D1E-FD50-4E9A-80B1-CA0002ECE9F9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F08450F-F9BD-47CD-A323-7404BFE4D202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C4E503F-6D8E-4735-9229-E4869B2B0333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FC3BD4B-7A66-47D8-B26F-0AFB8FB33F15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F8B948A1-F18C-43B2-9764-E376A26CBCF4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AECDB12-CCC2-4F35-A092-908ADC075C57}"/>
              </a:ext>
            </a:extLst>
          </p:cNvPr>
          <p:cNvSpPr/>
          <p:nvPr/>
        </p:nvSpPr>
        <p:spPr>
          <a:xfrm>
            <a:off x="400662" y="212346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7D20ED8A-24E0-4F79-8DFC-785A901C9EB7}"/>
              </a:ext>
            </a:extLst>
          </p:cNvPr>
          <p:cNvSpPr/>
          <p:nvPr/>
        </p:nvSpPr>
        <p:spPr>
          <a:xfrm>
            <a:off x="1519798" y="2122302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7D9CF07-D313-496D-B001-A9B6536D136A}"/>
              </a:ext>
            </a:extLst>
          </p:cNvPr>
          <p:cNvSpPr/>
          <p:nvPr/>
        </p:nvSpPr>
        <p:spPr>
          <a:xfrm>
            <a:off x="2770033" y="2122302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32A1F697-32DC-4848-9B74-C7BEBD4D7409}"/>
              </a:ext>
            </a:extLst>
          </p:cNvPr>
          <p:cNvSpPr/>
          <p:nvPr/>
        </p:nvSpPr>
        <p:spPr>
          <a:xfrm>
            <a:off x="413680" y="386232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40265B04-9A4C-4442-A24C-C591458CE2F7}"/>
              </a:ext>
            </a:extLst>
          </p:cNvPr>
          <p:cNvSpPr/>
          <p:nvPr/>
        </p:nvSpPr>
        <p:spPr>
          <a:xfrm>
            <a:off x="1537706" y="386116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E7682C08-B625-493A-A63D-D69DA0D98412}"/>
              </a:ext>
            </a:extLst>
          </p:cNvPr>
          <p:cNvSpPr/>
          <p:nvPr/>
        </p:nvSpPr>
        <p:spPr>
          <a:xfrm>
            <a:off x="2783051" y="3861160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1B5950C-C33D-4027-A2E5-B62BA1BE2A74}"/>
              </a:ext>
            </a:extLst>
          </p:cNvPr>
          <p:cNvSpPr/>
          <p:nvPr/>
        </p:nvSpPr>
        <p:spPr>
          <a:xfrm>
            <a:off x="412793" y="559217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4898098-6EB1-4922-AF12-540EC74EEF1A}"/>
              </a:ext>
            </a:extLst>
          </p:cNvPr>
          <p:cNvSpPr/>
          <p:nvPr/>
        </p:nvSpPr>
        <p:spPr>
          <a:xfrm>
            <a:off x="1536819" y="55910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753AECD6-38E7-42FB-8F7A-0CC370E69878}"/>
              </a:ext>
            </a:extLst>
          </p:cNvPr>
          <p:cNvSpPr/>
          <p:nvPr/>
        </p:nvSpPr>
        <p:spPr>
          <a:xfrm>
            <a:off x="2782164" y="5591009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9092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E32448-6C10-4E4E-A2AF-B177D7E872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11 Solve missing numbers for addition and subtraction with multiples of 100 within 1000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615A00-51F9-4AD5-BCA8-37707AC6CE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088975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55664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200 +             = 500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65467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691C493-8A40-4BFC-872B-AE847812C0DB}"/>
              </a:ext>
            </a:extLst>
          </p:cNvPr>
          <p:cNvGrpSpPr/>
          <p:nvPr/>
        </p:nvGrpSpPr>
        <p:grpSpPr>
          <a:xfrm>
            <a:off x="4226828" y="563085"/>
            <a:ext cx="3914994" cy="817087"/>
            <a:chOff x="252345" y="372323"/>
            <a:chExt cx="2931642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42C29DE5-429F-49A1-BF5D-6D8987EC172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2D8BD18F-77D7-4471-B01F-7E4627A1A2C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+             = 900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5231960-FF1F-4C39-80D2-3FEDC8D9DDAB}"/>
              </a:ext>
            </a:extLst>
          </p:cNvPr>
          <p:cNvSpPr/>
          <p:nvPr/>
        </p:nvSpPr>
        <p:spPr>
          <a:xfrm>
            <a:off x="5462661" y="68609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768AAC0-46B2-488A-B498-A820CADC06DC}"/>
              </a:ext>
            </a:extLst>
          </p:cNvPr>
          <p:cNvGrpSpPr/>
          <p:nvPr/>
        </p:nvGrpSpPr>
        <p:grpSpPr>
          <a:xfrm>
            <a:off x="8156181" y="550535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117232C1-B9F1-44ED-B271-5CD3144134F1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78FAB0E-9A6B-4140-B7A3-0B08DE9E7BE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            = 800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BDE3B3B-61F4-46E3-84F5-29DEBA9BED41}"/>
              </a:ext>
            </a:extLst>
          </p:cNvPr>
          <p:cNvSpPr/>
          <p:nvPr/>
        </p:nvSpPr>
        <p:spPr>
          <a:xfrm>
            <a:off x="9392014" y="67354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F5F92DD0-CC16-46F5-8C6E-B0AB746D687F}"/>
              </a:ext>
            </a:extLst>
          </p:cNvPr>
          <p:cNvGrpSpPr/>
          <p:nvPr/>
        </p:nvGrpSpPr>
        <p:grpSpPr>
          <a:xfrm>
            <a:off x="287281" y="3161682"/>
            <a:ext cx="3914994" cy="817087"/>
            <a:chOff x="252345" y="372323"/>
            <a:chExt cx="2931642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A70D55E-22C9-49E7-BF9C-CF0E06A36767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DDA1C03-2EF3-4DB2-A284-862AD388ECB0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–             = 500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676E94BE-53F3-49C7-AC72-2D70D6DF0333}"/>
              </a:ext>
            </a:extLst>
          </p:cNvPr>
          <p:cNvSpPr/>
          <p:nvPr/>
        </p:nvSpPr>
        <p:spPr>
          <a:xfrm>
            <a:off x="1523114" y="328469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4BE020D6-99B8-4BBF-83AA-0172EB54996D}"/>
              </a:ext>
            </a:extLst>
          </p:cNvPr>
          <p:cNvGrpSpPr/>
          <p:nvPr/>
        </p:nvGrpSpPr>
        <p:grpSpPr>
          <a:xfrm>
            <a:off x="4222853" y="3168121"/>
            <a:ext cx="3914994" cy="817087"/>
            <a:chOff x="252345" y="372323"/>
            <a:chExt cx="2931642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259840FE-2F9F-49C4-93D9-2CD71C7E1E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BB921A6-F48E-433C-B831-41807833ED8B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200 –             = 100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2CAB062E-984A-4311-959D-96064330E563}"/>
              </a:ext>
            </a:extLst>
          </p:cNvPr>
          <p:cNvSpPr/>
          <p:nvPr/>
        </p:nvSpPr>
        <p:spPr>
          <a:xfrm>
            <a:off x="5458686" y="3291135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216A91A-78FE-461B-BFB1-3D570E0F261A}"/>
              </a:ext>
            </a:extLst>
          </p:cNvPr>
          <p:cNvGrpSpPr/>
          <p:nvPr/>
        </p:nvGrpSpPr>
        <p:grpSpPr>
          <a:xfrm>
            <a:off x="8152206" y="3155571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07D33E13-3473-4C97-B484-6EC60B08A674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98A0229-2B95-4FB0-857B-DB015C65D58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–             = 200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AADEAB7A-7353-4205-86B2-4A808B64DAFF}"/>
              </a:ext>
            </a:extLst>
          </p:cNvPr>
          <p:cNvSpPr/>
          <p:nvPr/>
        </p:nvSpPr>
        <p:spPr>
          <a:xfrm>
            <a:off x="9388039" y="3278585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55700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55583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55700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50D2B352-E082-45A9-9333-CED82C4DC380}"/>
              </a:ext>
            </a:extLst>
          </p:cNvPr>
          <p:cNvSpPr txBox="1"/>
          <p:nvPr/>
        </p:nvSpPr>
        <p:spPr>
          <a:xfrm>
            <a:off x="442446" y="1766249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2 0 0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829CB53-B8A7-4E71-BE3E-4785401FAFA5}"/>
              </a:ext>
            </a:extLst>
          </p:cNvPr>
          <p:cNvSpPr txBox="1"/>
          <p:nvPr/>
        </p:nvSpPr>
        <p:spPr>
          <a:xfrm>
            <a:off x="5471139" y="659403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9C117F6E-CA67-4EAF-A7ED-54EEBC9C464F}"/>
              </a:ext>
            </a:extLst>
          </p:cNvPr>
          <p:cNvSpPr/>
          <p:nvPr/>
        </p:nvSpPr>
        <p:spPr>
          <a:xfrm>
            <a:off x="4324673" y="56430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813926D-3ABE-46E0-AB76-5FE0FB3AE02E}"/>
              </a:ext>
            </a:extLst>
          </p:cNvPr>
          <p:cNvSpPr/>
          <p:nvPr/>
        </p:nvSpPr>
        <p:spPr>
          <a:xfrm>
            <a:off x="7004629" y="56313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49A976AA-0A17-41EF-BB38-4CFFC486FAAF}"/>
              </a:ext>
            </a:extLst>
          </p:cNvPr>
          <p:cNvSpPr/>
          <p:nvPr/>
        </p:nvSpPr>
        <p:spPr>
          <a:xfrm>
            <a:off x="5556709" y="56430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CD6D6E4-24B8-49B1-A92C-70FA38665E36}"/>
              </a:ext>
            </a:extLst>
          </p:cNvPr>
          <p:cNvSpPr txBox="1"/>
          <p:nvPr/>
        </p:nvSpPr>
        <p:spPr>
          <a:xfrm>
            <a:off x="4473708" y="1760699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7 0 0 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5DD0197-BA53-4232-9061-76FDEFBD11ED}"/>
              </a:ext>
            </a:extLst>
          </p:cNvPr>
          <p:cNvSpPr txBox="1"/>
          <p:nvPr/>
        </p:nvSpPr>
        <p:spPr>
          <a:xfrm>
            <a:off x="9411037" y="650298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4F1A6D34-C420-4772-B8CF-C04C5E41D121}"/>
              </a:ext>
            </a:extLst>
          </p:cNvPr>
          <p:cNvSpPr/>
          <p:nvPr/>
        </p:nvSpPr>
        <p:spPr>
          <a:xfrm>
            <a:off x="8244618" y="552619"/>
            <a:ext cx="23387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0297EFEC-77AA-4F9B-AF89-48CFA5F4C9E5}"/>
              </a:ext>
            </a:extLst>
          </p:cNvPr>
          <p:cNvSpPr/>
          <p:nvPr/>
        </p:nvSpPr>
        <p:spPr>
          <a:xfrm>
            <a:off x="10944527" y="55145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77371B94-740C-4012-9D69-5BCC7D61D863}"/>
              </a:ext>
            </a:extLst>
          </p:cNvPr>
          <p:cNvSpPr/>
          <p:nvPr/>
        </p:nvSpPr>
        <p:spPr>
          <a:xfrm>
            <a:off x="9496607" y="552619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CFBCB023-BF68-4DB0-920D-C420AE3A11D1}"/>
              </a:ext>
            </a:extLst>
          </p:cNvPr>
          <p:cNvSpPr txBox="1"/>
          <p:nvPr/>
        </p:nvSpPr>
        <p:spPr>
          <a:xfrm>
            <a:off x="8528580" y="1761868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4 0 0 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D1CE4AA9-4A97-4FAE-960D-8165ABB9C90B}"/>
              </a:ext>
            </a:extLst>
          </p:cNvPr>
          <p:cNvSpPr txBox="1"/>
          <p:nvPr/>
        </p:nvSpPr>
        <p:spPr>
          <a:xfrm>
            <a:off x="1533166" y="325927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916AC7C9-6326-4A23-A7A9-553CF16C4A35}"/>
              </a:ext>
            </a:extLst>
          </p:cNvPr>
          <p:cNvSpPr/>
          <p:nvPr/>
        </p:nvSpPr>
        <p:spPr>
          <a:xfrm>
            <a:off x="386700" y="3161596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928D5D14-D6AA-4C76-BF39-66EA11E460D0}"/>
              </a:ext>
            </a:extLst>
          </p:cNvPr>
          <p:cNvSpPr/>
          <p:nvPr/>
        </p:nvSpPr>
        <p:spPr>
          <a:xfrm>
            <a:off x="3066656" y="316301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42626EA9-DC01-4A93-9435-DBF5E36D64EF}"/>
              </a:ext>
            </a:extLst>
          </p:cNvPr>
          <p:cNvSpPr/>
          <p:nvPr/>
        </p:nvSpPr>
        <p:spPr>
          <a:xfrm>
            <a:off x="1618736" y="3161596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0EE88A36-63A5-4014-BC65-89FC00ACDB5E}"/>
              </a:ext>
            </a:extLst>
          </p:cNvPr>
          <p:cNvSpPr txBox="1"/>
          <p:nvPr/>
        </p:nvSpPr>
        <p:spPr>
          <a:xfrm>
            <a:off x="432995" y="4429213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5 0 0 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78F19AA-1C42-4048-A2E6-31D0D15234A8}"/>
              </a:ext>
            </a:extLst>
          </p:cNvPr>
          <p:cNvSpPr txBox="1"/>
          <p:nvPr/>
        </p:nvSpPr>
        <p:spPr>
          <a:xfrm>
            <a:off x="5471139" y="326529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9B5B7FEC-75A2-43AC-AFED-B4A5E21B09C3}"/>
              </a:ext>
            </a:extLst>
          </p:cNvPr>
          <p:cNvSpPr/>
          <p:nvPr/>
        </p:nvSpPr>
        <p:spPr>
          <a:xfrm>
            <a:off x="4324673" y="3167616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9EA8C41D-A3B9-4916-B2FD-CE25A1D40AB4}"/>
              </a:ext>
            </a:extLst>
          </p:cNvPr>
          <p:cNvSpPr/>
          <p:nvPr/>
        </p:nvSpPr>
        <p:spPr>
          <a:xfrm>
            <a:off x="7004629" y="316645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E05902C-933C-4B2E-85CA-8415788A17C6}"/>
              </a:ext>
            </a:extLst>
          </p:cNvPr>
          <p:cNvSpPr/>
          <p:nvPr/>
        </p:nvSpPr>
        <p:spPr>
          <a:xfrm>
            <a:off x="5556709" y="3167616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78F33BE9-0115-4AB3-BAE2-F5E6DFE6821D}"/>
              </a:ext>
            </a:extLst>
          </p:cNvPr>
          <p:cNvSpPr txBox="1"/>
          <p:nvPr/>
        </p:nvSpPr>
        <p:spPr>
          <a:xfrm>
            <a:off x="4473708" y="4430737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1 0 0 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2879203A-A67C-45FD-9105-4DF30BAC097B}"/>
              </a:ext>
            </a:extLst>
          </p:cNvPr>
          <p:cNvSpPr txBox="1"/>
          <p:nvPr/>
        </p:nvSpPr>
        <p:spPr>
          <a:xfrm>
            <a:off x="9405968" y="325443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8BE852BA-B0E4-46E2-9188-5CD33932DDEC}"/>
              </a:ext>
            </a:extLst>
          </p:cNvPr>
          <p:cNvSpPr/>
          <p:nvPr/>
        </p:nvSpPr>
        <p:spPr>
          <a:xfrm>
            <a:off x="8259502" y="3154375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4807FE8B-618C-4360-87B9-61948D3E752B}"/>
              </a:ext>
            </a:extLst>
          </p:cNvPr>
          <p:cNvSpPr/>
          <p:nvPr/>
        </p:nvSpPr>
        <p:spPr>
          <a:xfrm>
            <a:off x="10939458" y="315559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1975CE6-844F-4932-B63C-CA1DC452B8A8}"/>
              </a:ext>
            </a:extLst>
          </p:cNvPr>
          <p:cNvSpPr/>
          <p:nvPr/>
        </p:nvSpPr>
        <p:spPr>
          <a:xfrm>
            <a:off x="9491538" y="3154375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0E587FE-4366-4561-9FD7-06B4A1F65941}"/>
              </a:ext>
            </a:extLst>
          </p:cNvPr>
          <p:cNvSpPr txBox="1"/>
          <p:nvPr/>
        </p:nvSpPr>
        <p:spPr>
          <a:xfrm>
            <a:off x="8470564" y="4429213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2 0 0 </a:t>
            </a:r>
          </a:p>
        </p:txBody>
      </p:sp>
    </p:spTree>
    <p:extLst>
      <p:ext uri="{BB962C8B-B14F-4D97-AF65-F5344CB8AC3E}">
        <p14:creationId xmlns:p14="http://schemas.microsoft.com/office/powerpoint/2010/main" val="3464339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11" grpId="0" animBg="1"/>
      <p:bldP spid="112" grpId="0" animBg="1"/>
      <p:bldP spid="113" grpId="0" animBg="1"/>
      <p:bldP spid="114" grpId="0"/>
      <p:bldP spid="115" grpId="0"/>
      <p:bldP spid="116" grpId="0" animBg="1"/>
      <p:bldP spid="117" grpId="0" animBg="1"/>
      <p:bldP spid="118" grpId="0" animBg="1"/>
      <p:bldP spid="119" grpId="0"/>
      <p:bldP spid="120" grpId="0"/>
      <p:bldP spid="121" grpId="0" animBg="1"/>
      <p:bldP spid="122" grpId="0" animBg="1"/>
      <p:bldP spid="123" grpId="0" animBg="1"/>
      <p:bldP spid="124" grpId="0"/>
      <p:bldP spid="125" grpId="0"/>
      <p:bldP spid="126" grpId="0" animBg="1"/>
      <p:bldP spid="127" grpId="0" animBg="1"/>
      <p:bldP spid="128" grpId="0" animBg="1"/>
      <p:bldP spid="129" grpId="0"/>
      <p:bldP spid="130" grpId="0"/>
      <p:bldP spid="131" grpId="0" animBg="1"/>
      <p:bldP spid="132" grpId="0" animBg="1"/>
      <p:bldP spid="133" grpId="0" animBg="1"/>
      <p:bldP spid="134" grpId="0"/>
      <p:bldP spid="135" grpId="0"/>
      <p:bldP spid="136" grpId="0" animBg="1"/>
      <p:bldP spid="137" grpId="0" animBg="1"/>
      <p:bldP spid="138" grpId="0" animBg="1"/>
      <p:bldP spid="139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200 +             = 500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49D72C8-DAFB-4A31-8352-4A59CCE7C174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10" name="Group 56">
              <a:extLst>
                <a:ext uri="{FF2B5EF4-FFF2-40B4-BE49-F238E27FC236}">
                  <a16:creationId xmlns:a16="http://schemas.microsoft.com/office/drawing/2014/main" id="{FC49C730-74EA-4938-A143-F1572CC383D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39" name="Picture 14">
                <a:extLst>
                  <a:ext uri="{FF2B5EF4-FFF2-40B4-BE49-F238E27FC236}">
                    <a16:creationId xmlns:a16="http://schemas.microsoft.com/office/drawing/2014/main" id="{C8835955-0849-41B3-9489-89BAA1913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5">
                <a:extLst>
                  <a:ext uri="{FF2B5EF4-FFF2-40B4-BE49-F238E27FC236}">
                    <a16:creationId xmlns:a16="http://schemas.microsoft.com/office/drawing/2014/main" id="{7A73DD6E-823B-427D-910C-21E2BC2FC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6">
                <a:extLst>
                  <a:ext uri="{FF2B5EF4-FFF2-40B4-BE49-F238E27FC236}">
                    <a16:creationId xmlns:a16="http://schemas.microsoft.com/office/drawing/2014/main" id="{BD78CFA1-4DB5-4402-A52F-463015811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7">
                <a:extLst>
                  <a:ext uri="{FF2B5EF4-FFF2-40B4-BE49-F238E27FC236}">
                    <a16:creationId xmlns:a16="http://schemas.microsoft.com/office/drawing/2014/main" id="{52C505B9-4957-406D-ADD8-D4EEA0ACD7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8">
                <a:extLst>
                  <a:ext uri="{FF2B5EF4-FFF2-40B4-BE49-F238E27FC236}">
                    <a16:creationId xmlns:a16="http://schemas.microsoft.com/office/drawing/2014/main" id="{5449AC8D-6A89-411D-9B97-91634709C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9">
                <a:extLst>
                  <a:ext uri="{FF2B5EF4-FFF2-40B4-BE49-F238E27FC236}">
                    <a16:creationId xmlns:a16="http://schemas.microsoft.com/office/drawing/2014/main" id="{57333E1F-C5EF-4424-8F21-E3C7C2741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0">
                <a:extLst>
                  <a:ext uri="{FF2B5EF4-FFF2-40B4-BE49-F238E27FC236}">
                    <a16:creationId xmlns:a16="http://schemas.microsoft.com/office/drawing/2014/main" id="{D5EF4C01-1B6C-4FA2-A52F-BF858FEC1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1">
                <a:extLst>
                  <a:ext uri="{FF2B5EF4-FFF2-40B4-BE49-F238E27FC236}">
                    <a16:creationId xmlns:a16="http://schemas.microsoft.com/office/drawing/2014/main" id="{F7FAB0FA-F353-44D9-800A-7EB8151FE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2">
                <a:extLst>
                  <a:ext uri="{FF2B5EF4-FFF2-40B4-BE49-F238E27FC236}">
                    <a16:creationId xmlns:a16="http://schemas.microsoft.com/office/drawing/2014/main" id="{41CE9A5D-8FED-4047-A673-CA3391094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3">
                <a:extLst>
                  <a:ext uri="{FF2B5EF4-FFF2-40B4-BE49-F238E27FC236}">
                    <a16:creationId xmlns:a16="http://schemas.microsoft.com/office/drawing/2014/main" id="{7A744C86-02A8-452A-A69B-C7AB30932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" name="Group 56">
              <a:extLst>
                <a:ext uri="{FF2B5EF4-FFF2-40B4-BE49-F238E27FC236}">
                  <a16:creationId xmlns:a16="http://schemas.microsoft.com/office/drawing/2014/main" id="{011AAD20-5647-43D0-A409-DE99F673D19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29" name="Picture 14">
                <a:extLst>
                  <a:ext uri="{FF2B5EF4-FFF2-40B4-BE49-F238E27FC236}">
                    <a16:creationId xmlns:a16="http://schemas.microsoft.com/office/drawing/2014/main" id="{55575800-6A42-4884-9B0C-BB8EA4C23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5">
                <a:extLst>
                  <a:ext uri="{FF2B5EF4-FFF2-40B4-BE49-F238E27FC236}">
                    <a16:creationId xmlns:a16="http://schemas.microsoft.com/office/drawing/2014/main" id="{D507EA51-E965-4BC0-B8C4-9C051C550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6">
                <a:extLst>
                  <a:ext uri="{FF2B5EF4-FFF2-40B4-BE49-F238E27FC236}">
                    <a16:creationId xmlns:a16="http://schemas.microsoft.com/office/drawing/2014/main" id="{9D7A507A-33C8-4064-9FEC-657B54F1C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7">
                <a:extLst>
                  <a:ext uri="{FF2B5EF4-FFF2-40B4-BE49-F238E27FC236}">
                    <a16:creationId xmlns:a16="http://schemas.microsoft.com/office/drawing/2014/main" id="{E91A0D8B-8634-4389-8F05-B45B717C0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8">
                <a:extLst>
                  <a:ext uri="{FF2B5EF4-FFF2-40B4-BE49-F238E27FC236}">
                    <a16:creationId xmlns:a16="http://schemas.microsoft.com/office/drawing/2014/main" id="{A6BCE84E-5591-4C3B-873C-087FE0D42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9">
                <a:extLst>
                  <a:ext uri="{FF2B5EF4-FFF2-40B4-BE49-F238E27FC236}">
                    <a16:creationId xmlns:a16="http://schemas.microsoft.com/office/drawing/2014/main" id="{E619EC91-3745-482F-A74F-88C5369F5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0">
                <a:extLst>
                  <a:ext uri="{FF2B5EF4-FFF2-40B4-BE49-F238E27FC236}">
                    <a16:creationId xmlns:a16="http://schemas.microsoft.com/office/drawing/2014/main" id="{F1E1B48C-BEC1-48D3-8143-A096DDA4E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1">
                <a:extLst>
                  <a:ext uri="{FF2B5EF4-FFF2-40B4-BE49-F238E27FC236}">
                    <a16:creationId xmlns:a16="http://schemas.microsoft.com/office/drawing/2014/main" id="{8E967666-1C6A-4AAB-B6EF-2FB0CC2EC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2">
                <a:extLst>
                  <a:ext uri="{FF2B5EF4-FFF2-40B4-BE49-F238E27FC236}">
                    <a16:creationId xmlns:a16="http://schemas.microsoft.com/office/drawing/2014/main" id="{7F7763B3-9E5F-45E5-8408-182183056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3">
                <a:extLst>
                  <a:ext uri="{FF2B5EF4-FFF2-40B4-BE49-F238E27FC236}">
                    <a16:creationId xmlns:a16="http://schemas.microsoft.com/office/drawing/2014/main" id="{03418811-09FA-422A-B0CE-5156B47F9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1" name="Group 56">
              <a:extLst>
                <a:ext uri="{FF2B5EF4-FFF2-40B4-BE49-F238E27FC236}">
                  <a16:creationId xmlns:a16="http://schemas.microsoft.com/office/drawing/2014/main" id="{21D40718-477A-4426-AEBC-4CA77ACD2B4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19" name="Picture 14">
                <a:extLst>
                  <a:ext uri="{FF2B5EF4-FFF2-40B4-BE49-F238E27FC236}">
                    <a16:creationId xmlns:a16="http://schemas.microsoft.com/office/drawing/2014/main" id="{623C31E7-6F14-46BD-B207-C12603E8E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5">
                <a:extLst>
                  <a:ext uri="{FF2B5EF4-FFF2-40B4-BE49-F238E27FC236}">
                    <a16:creationId xmlns:a16="http://schemas.microsoft.com/office/drawing/2014/main" id="{EF632B86-572E-45D3-ACA9-834E31BED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6">
                <a:extLst>
                  <a:ext uri="{FF2B5EF4-FFF2-40B4-BE49-F238E27FC236}">
                    <a16:creationId xmlns:a16="http://schemas.microsoft.com/office/drawing/2014/main" id="{2C3DC5B2-7944-4AB3-806A-913D372DD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7">
                <a:extLst>
                  <a:ext uri="{FF2B5EF4-FFF2-40B4-BE49-F238E27FC236}">
                    <a16:creationId xmlns:a16="http://schemas.microsoft.com/office/drawing/2014/main" id="{2301BF77-D231-4252-B7C7-DB5A6D84E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8">
                <a:extLst>
                  <a:ext uri="{FF2B5EF4-FFF2-40B4-BE49-F238E27FC236}">
                    <a16:creationId xmlns:a16="http://schemas.microsoft.com/office/drawing/2014/main" id="{1B6218C6-F76D-4B80-B047-AE885DDCF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9">
                <a:extLst>
                  <a:ext uri="{FF2B5EF4-FFF2-40B4-BE49-F238E27FC236}">
                    <a16:creationId xmlns:a16="http://schemas.microsoft.com/office/drawing/2014/main" id="{9E2A2F1C-E09F-44AB-8864-6783F7987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0">
                <a:extLst>
                  <a:ext uri="{FF2B5EF4-FFF2-40B4-BE49-F238E27FC236}">
                    <a16:creationId xmlns:a16="http://schemas.microsoft.com/office/drawing/2014/main" id="{A9AB6352-9DEB-4DB9-9709-0F3E288473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1">
                <a:extLst>
                  <a:ext uri="{FF2B5EF4-FFF2-40B4-BE49-F238E27FC236}">
                    <a16:creationId xmlns:a16="http://schemas.microsoft.com/office/drawing/2014/main" id="{EDED292F-B97C-4803-BD61-16A472433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2">
                <a:extLst>
                  <a:ext uri="{FF2B5EF4-FFF2-40B4-BE49-F238E27FC236}">
                    <a16:creationId xmlns:a16="http://schemas.microsoft.com/office/drawing/2014/main" id="{D7459110-DADF-4CCC-BB63-08295770E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3">
                <a:extLst>
                  <a:ext uri="{FF2B5EF4-FFF2-40B4-BE49-F238E27FC236}">
                    <a16:creationId xmlns:a16="http://schemas.microsoft.com/office/drawing/2014/main" id="{82BE1076-AD04-4B14-905B-381269B00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2" name="Group 56">
              <a:extLst>
                <a:ext uri="{FF2B5EF4-FFF2-40B4-BE49-F238E27FC236}">
                  <a16:creationId xmlns:a16="http://schemas.microsoft.com/office/drawing/2014/main" id="{C5EB9EF1-B6E5-483B-BD6F-E5FEE7D7B5A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09" name="Picture 14">
                <a:extLst>
                  <a:ext uri="{FF2B5EF4-FFF2-40B4-BE49-F238E27FC236}">
                    <a16:creationId xmlns:a16="http://schemas.microsoft.com/office/drawing/2014/main" id="{F54015FE-3FB8-4572-A046-B966A2603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5">
                <a:extLst>
                  <a:ext uri="{FF2B5EF4-FFF2-40B4-BE49-F238E27FC236}">
                    <a16:creationId xmlns:a16="http://schemas.microsoft.com/office/drawing/2014/main" id="{88BC9728-C209-4F54-8244-258ACD343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6">
                <a:extLst>
                  <a:ext uri="{FF2B5EF4-FFF2-40B4-BE49-F238E27FC236}">
                    <a16:creationId xmlns:a16="http://schemas.microsoft.com/office/drawing/2014/main" id="{0B0E069E-8BBA-4293-8FBE-12D50D362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7">
                <a:extLst>
                  <a:ext uri="{FF2B5EF4-FFF2-40B4-BE49-F238E27FC236}">
                    <a16:creationId xmlns:a16="http://schemas.microsoft.com/office/drawing/2014/main" id="{C10447A8-F6A2-46F9-8B59-5EEE9723C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8">
                <a:extLst>
                  <a:ext uri="{FF2B5EF4-FFF2-40B4-BE49-F238E27FC236}">
                    <a16:creationId xmlns:a16="http://schemas.microsoft.com/office/drawing/2014/main" id="{A1D7A932-1316-41F0-86EA-C3DD7D07E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9">
                <a:extLst>
                  <a:ext uri="{FF2B5EF4-FFF2-40B4-BE49-F238E27FC236}">
                    <a16:creationId xmlns:a16="http://schemas.microsoft.com/office/drawing/2014/main" id="{848897FB-2C3A-47F5-B8D5-2DACFB0CD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0">
                <a:extLst>
                  <a:ext uri="{FF2B5EF4-FFF2-40B4-BE49-F238E27FC236}">
                    <a16:creationId xmlns:a16="http://schemas.microsoft.com/office/drawing/2014/main" id="{E4028C09-7479-4231-8683-32D161270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1">
                <a:extLst>
                  <a:ext uri="{FF2B5EF4-FFF2-40B4-BE49-F238E27FC236}">
                    <a16:creationId xmlns:a16="http://schemas.microsoft.com/office/drawing/2014/main" id="{0E6D840F-0CB9-434D-A6EC-F6CD3D80E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2">
                <a:extLst>
                  <a:ext uri="{FF2B5EF4-FFF2-40B4-BE49-F238E27FC236}">
                    <a16:creationId xmlns:a16="http://schemas.microsoft.com/office/drawing/2014/main" id="{65276DDD-A512-4CA1-813B-EE4F43670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3">
                <a:extLst>
                  <a:ext uri="{FF2B5EF4-FFF2-40B4-BE49-F238E27FC236}">
                    <a16:creationId xmlns:a16="http://schemas.microsoft.com/office/drawing/2014/main" id="{0DF318F9-E2EE-490A-972E-2B08B8531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" name="Group 56">
              <a:extLst>
                <a:ext uri="{FF2B5EF4-FFF2-40B4-BE49-F238E27FC236}">
                  <a16:creationId xmlns:a16="http://schemas.microsoft.com/office/drawing/2014/main" id="{88733094-D781-456B-912A-F8EC6113FAD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AB09AA39-A662-403C-BE69-B0D55684DA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8BF8F251-1FD3-4A36-9EBA-69B0DB0DE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79FEC9F9-A658-46F6-B534-05E63DB48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CFFB8781-BD2A-4623-95C3-656231A56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C48BEB2B-BD33-49B2-8EE5-8815C64C7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60FFF8EF-F4BE-47F8-B3DD-EFB28FBF5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FD6BDE7F-8306-4066-B0F2-555976B1D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F37CBA38-0F1C-4E8B-AB71-6E7913B7A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A85B7188-AC69-4E6D-A7A8-62BCCEC76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458DF2ED-AA6B-4AF5-A21C-AA0814621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4" name="Group 56">
              <a:extLst>
                <a:ext uri="{FF2B5EF4-FFF2-40B4-BE49-F238E27FC236}">
                  <a16:creationId xmlns:a16="http://schemas.microsoft.com/office/drawing/2014/main" id="{13842922-B87C-425F-B1A6-B2D08FDC199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E6176408-D6EC-43D8-B6E8-D830E1635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01B6A94C-96FF-416F-B6B3-E9183FA20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ED29EA74-78B5-429F-9CB7-F43E40BF5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77BD93F6-7C6A-49D8-B9A4-F3BDB7DB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74EF24E9-D744-4B5A-B5FF-17D586D95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FEBBEAE1-A627-44B0-8FAF-15B777E4F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0C7A2A20-3B8B-4035-917B-E9ADFFC61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AFC1F157-8257-4B9F-ADC7-D519D265B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21017944-8575-4D68-B5B4-B15106BD2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70011F1E-813B-4BEE-870A-678A572E3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" name="Group 56">
              <a:extLst>
                <a:ext uri="{FF2B5EF4-FFF2-40B4-BE49-F238E27FC236}">
                  <a16:creationId xmlns:a16="http://schemas.microsoft.com/office/drawing/2014/main" id="{F89FFAF6-F785-4E3D-B87F-957B319C5BD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73F760AC-EB86-44CE-9ECE-9C0BA1A33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286C8D95-A8D5-489F-8F5B-B48FF3751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4EB5E787-816C-41F4-823C-D9DBDCA0B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1ACF30AF-82F4-410B-B74D-FBA0280C9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0E6919DF-FAC3-47EB-A8AA-1495EF2AF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7D5D5A4E-2417-4FD7-A378-46A875CF5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DF747DD9-BAE9-490D-B0A1-505548035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817340CF-FE5B-4174-A914-ED6300E1ED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DAB5A114-43FA-40D8-8835-59834A734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733A95F6-88F7-4709-93EC-8D61820D4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6" name="Group 56">
              <a:extLst>
                <a:ext uri="{FF2B5EF4-FFF2-40B4-BE49-F238E27FC236}">
                  <a16:creationId xmlns:a16="http://schemas.microsoft.com/office/drawing/2014/main" id="{8B30D44D-E54B-4C9C-A55D-A981BB6629A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B1D263CF-248D-41B5-B16D-4D555E1E5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CE02E4E3-9D21-47EF-BDF7-52BCCF928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35E76028-29B4-4B3A-AFAF-0BDF587B7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9AE40066-2C6A-4030-AD10-37BED51FB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2B428E06-DCA0-475C-BC01-9DA6C5485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1F2280A6-C043-4EAC-B7D2-928165BD2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DDCAD2C5-1243-4D62-B56B-B04575AE4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7CF8C0E4-D88D-4292-B5E9-52A538C59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B0275ECA-09DA-41B8-8ED0-79AE2EE56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E0FB2270-5CB4-4EFC-96B2-04A40AA52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7" name="Group 56">
              <a:extLst>
                <a:ext uri="{FF2B5EF4-FFF2-40B4-BE49-F238E27FC236}">
                  <a16:creationId xmlns:a16="http://schemas.microsoft.com/office/drawing/2014/main" id="{BAE0033A-03F6-4561-AC0E-4BE99A1BABB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E21C200F-FD16-47AF-A8F7-C0A6ED9E7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891EF070-B9B4-4A4A-98E1-01FF3BBD9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140E241C-FF27-4737-BBFC-ED5836391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0A38D6B5-28C9-44D3-9CF4-E01894DA6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BE03FC7D-6238-4FF6-9593-26303AE2C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0E5921F4-293E-4CD2-8666-8A4F26424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E0120A9B-74DB-4C95-920E-A3B3E9A22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419759F6-FEFB-4392-9B36-FF374D844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C554C5B5-C05E-49B0-A3C1-167C5C841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4DEB4E6F-223C-49BB-8D28-92C383655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8" name="Group 56">
              <a:extLst>
                <a:ext uri="{FF2B5EF4-FFF2-40B4-BE49-F238E27FC236}">
                  <a16:creationId xmlns:a16="http://schemas.microsoft.com/office/drawing/2014/main" id="{A6309C7D-0590-41C2-B465-BA328F3AF84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E773DD38-B349-4F4C-9E1A-658B5AE16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7233B51A-99DE-4832-955D-34B4D90E8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48A0E76D-8BF5-42E1-8C1E-DD07F5B62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9057AD6F-C728-459A-AC91-7F3A2E29B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0C7BC8B7-02F7-4E61-8032-7C60814B9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A8123263-1A12-4DD4-A6D6-F748A68F0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C89CEDD4-4B13-41F4-A7CC-38781D00A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9D54E1A2-57BD-4D47-959D-9CF17E74F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F25CFEA4-BDFD-43AE-912E-88D691894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D3821272-BA14-4C2D-AD25-734AA128B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6EB93DB-3A64-4548-93BB-4CFA992D8C14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50" name="Group 56">
              <a:extLst>
                <a:ext uri="{FF2B5EF4-FFF2-40B4-BE49-F238E27FC236}">
                  <a16:creationId xmlns:a16="http://schemas.microsoft.com/office/drawing/2014/main" id="{CDE85DDA-D320-494E-B361-E65DF57CFA9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50" name="Picture 14">
                <a:extLst>
                  <a:ext uri="{FF2B5EF4-FFF2-40B4-BE49-F238E27FC236}">
                    <a16:creationId xmlns:a16="http://schemas.microsoft.com/office/drawing/2014/main" id="{95B60C9F-7652-4FB0-B4E5-A99C56AF7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5">
                <a:extLst>
                  <a:ext uri="{FF2B5EF4-FFF2-40B4-BE49-F238E27FC236}">
                    <a16:creationId xmlns:a16="http://schemas.microsoft.com/office/drawing/2014/main" id="{53D152AE-F6FE-4F6C-8CEF-AB103702D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6">
                <a:extLst>
                  <a:ext uri="{FF2B5EF4-FFF2-40B4-BE49-F238E27FC236}">
                    <a16:creationId xmlns:a16="http://schemas.microsoft.com/office/drawing/2014/main" id="{2892D17D-34BF-46CE-9DB0-34B725DF2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7">
                <a:extLst>
                  <a:ext uri="{FF2B5EF4-FFF2-40B4-BE49-F238E27FC236}">
                    <a16:creationId xmlns:a16="http://schemas.microsoft.com/office/drawing/2014/main" id="{F8E5EC91-3890-4CC3-9AD4-CFDBBEDCE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826FBB92-5D18-4957-822E-5952BEC7A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53D2DE2F-80C7-4466-BB0A-878386BFC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675DA714-7210-4ADC-B237-3755A96BA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CFE5D7A4-9548-4072-AF46-4F2667410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F3605FDE-D996-404F-90A1-F21076B44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683206D2-E6A2-4BC0-9C16-FE86DADB7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1" name="Group 56">
              <a:extLst>
                <a:ext uri="{FF2B5EF4-FFF2-40B4-BE49-F238E27FC236}">
                  <a16:creationId xmlns:a16="http://schemas.microsoft.com/office/drawing/2014/main" id="{DFFC0FED-ED87-4A3D-ADA1-6561B7F0E42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40" name="Picture 14">
                <a:extLst>
                  <a:ext uri="{FF2B5EF4-FFF2-40B4-BE49-F238E27FC236}">
                    <a16:creationId xmlns:a16="http://schemas.microsoft.com/office/drawing/2014/main" id="{1B1BC2FC-76F7-46ED-85CB-9C8413488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5">
                <a:extLst>
                  <a:ext uri="{FF2B5EF4-FFF2-40B4-BE49-F238E27FC236}">
                    <a16:creationId xmlns:a16="http://schemas.microsoft.com/office/drawing/2014/main" id="{63115844-5598-42D8-8118-5A3E6221D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6">
                <a:extLst>
                  <a:ext uri="{FF2B5EF4-FFF2-40B4-BE49-F238E27FC236}">
                    <a16:creationId xmlns:a16="http://schemas.microsoft.com/office/drawing/2014/main" id="{33920A2A-4F17-45A2-987D-E8FCE7828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7">
                <a:extLst>
                  <a:ext uri="{FF2B5EF4-FFF2-40B4-BE49-F238E27FC236}">
                    <a16:creationId xmlns:a16="http://schemas.microsoft.com/office/drawing/2014/main" id="{C1DCD1D5-3521-46F3-A083-C273731CD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8">
                <a:extLst>
                  <a:ext uri="{FF2B5EF4-FFF2-40B4-BE49-F238E27FC236}">
                    <a16:creationId xmlns:a16="http://schemas.microsoft.com/office/drawing/2014/main" id="{670CB80B-28CE-413D-8497-59C1564E4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9">
                <a:extLst>
                  <a:ext uri="{FF2B5EF4-FFF2-40B4-BE49-F238E27FC236}">
                    <a16:creationId xmlns:a16="http://schemas.microsoft.com/office/drawing/2014/main" id="{E45F55D9-1BED-4602-B08A-E516AB524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0">
                <a:extLst>
                  <a:ext uri="{FF2B5EF4-FFF2-40B4-BE49-F238E27FC236}">
                    <a16:creationId xmlns:a16="http://schemas.microsoft.com/office/drawing/2014/main" id="{FD70273C-45C7-4D23-BF9F-7DF796D45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1">
                <a:extLst>
                  <a:ext uri="{FF2B5EF4-FFF2-40B4-BE49-F238E27FC236}">
                    <a16:creationId xmlns:a16="http://schemas.microsoft.com/office/drawing/2014/main" id="{0D6E51FC-E3E1-437B-8E88-4062BB282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2">
                <a:extLst>
                  <a:ext uri="{FF2B5EF4-FFF2-40B4-BE49-F238E27FC236}">
                    <a16:creationId xmlns:a16="http://schemas.microsoft.com/office/drawing/2014/main" id="{9A6426F2-4B97-4701-B8C8-1AAEE2E51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3">
                <a:extLst>
                  <a:ext uri="{FF2B5EF4-FFF2-40B4-BE49-F238E27FC236}">
                    <a16:creationId xmlns:a16="http://schemas.microsoft.com/office/drawing/2014/main" id="{2141F2A0-A9B8-4C57-9020-D9E237DEF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2" name="Group 56">
              <a:extLst>
                <a:ext uri="{FF2B5EF4-FFF2-40B4-BE49-F238E27FC236}">
                  <a16:creationId xmlns:a16="http://schemas.microsoft.com/office/drawing/2014/main" id="{235022F1-B310-4D28-BDAD-6976AA48111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30" name="Picture 14">
                <a:extLst>
                  <a:ext uri="{FF2B5EF4-FFF2-40B4-BE49-F238E27FC236}">
                    <a16:creationId xmlns:a16="http://schemas.microsoft.com/office/drawing/2014/main" id="{CB63EC33-C73B-4C44-A141-DB4C95C82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5">
                <a:extLst>
                  <a:ext uri="{FF2B5EF4-FFF2-40B4-BE49-F238E27FC236}">
                    <a16:creationId xmlns:a16="http://schemas.microsoft.com/office/drawing/2014/main" id="{DF474771-841C-4CCA-8C8E-A1F5F04F2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6">
                <a:extLst>
                  <a:ext uri="{FF2B5EF4-FFF2-40B4-BE49-F238E27FC236}">
                    <a16:creationId xmlns:a16="http://schemas.microsoft.com/office/drawing/2014/main" id="{A8447F9B-2527-4FC2-9EA0-AE7E312DB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7">
                <a:extLst>
                  <a:ext uri="{FF2B5EF4-FFF2-40B4-BE49-F238E27FC236}">
                    <a16:creationId xmlns:a16="http://schemas.microsoft.com/office/drawing/2014/main" id="{0A8376C1-9DC2-469D-B21F-88BEB674F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8">
                <a:extLst>
                  <a:ext uri="{FF2B5EF4-FFF2-40B4-BE49-F238E27FC236}">
                    <a16:creationId xmlns:a16="http://schemas.microsoft.com/office/drawing/2014/main" id="{68377225-2EE3-49E9-98DB-C3A5397A7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9">
                <a:extLst>
                  <a:ext uri="{FF2B5EF4-FFF2-40B4-BE49-F238E27FC236}">
                    <a16:creationId xmlns:a16="http://schemas.microsoft.com/office/drawing/2014/main" id="{C985C225-0CF3-409A-A3AC-7E700202B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0">
                <a:extLst>
                  <a:ext uri="{FF2B5EF4-FFF2-40B4-BE49-F238E27FC236}">
                    <a16:creationId xmlns:a16="http://schemas.microsoft.com/office/drawing/2014/main" id="{D75708F4-F1B8-4F25-8726-A18CF2D42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1">
                <a:extLst>
                  <a:ext uri="{FF2B5EF4-FFF2-40B4-BE49-F238E27FC236}">
                    <a16:creationId xmlns:a16="http://schemas.microsoft.com/office/drawing/2014/main" id="{26532205-5483-43C2-86B5-60902717B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2">
                <a:extLst>
                  <a:ext uri="{FF2B5EF4-FFF2-40B4-BE49-F238E27FC236}">
                    <a16:creationId xmlns:a16="http://schemas.microsoft.com/office/drawing/2014/main" id="{E91B4014-C602-463F-827C-09D22C902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3">
                <a:extLst>
                  <a:ext uri="{FF2B5EF4-FFF2-40B4-BE49-F238E27FC236}">
                    <a16:creationId xmlns:a16="http://schemas.microsoft.com/office/drawing/2014/main" id="{12026D87-5FC5-4686-9B9F-14878F06C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3" name="Group 56">
              <a:extLst>
                <a:ext uri="{FF2B5EF4-FFF2-40B4-BE49-F238E27FC236}">
                  <a16:creationId xmlns:a16="http://schemas.microsoft.com/office/drawing/2014/main" id="{FE84A969-EFED-44D0-9AE0-AAB1C8E6879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20" name="Picture 14">
                <a:extLst>
                  <a:ext uri="{FF2B5EF4-FFF2-40B4-BE49-F238E27FC236}">
                    <a16:creationId xmlns:a16="http://schemas.microsoft.com/office/drawing/2014/main" id="{B3925B46-8A6A-4F21-85DB-BA7D194F4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5">
                <a:extLst>
                  <a:ext uri="{FF2B5EF4-FFF2-40B4-BE49-F238E27FC236}">
                    <a16:creationId xmlns:a16="http://schemas.microsoft.com/office/drawing/2014/main" id="{5A6DFF47-66A4-487D-A45B-BE829745C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6">
                <a:extLst>
                  <a:ext uri="{FF2B5EF4-FFF2-40B4-BE49-F238E27FC236}">
                    <a16:creationId xmlns:a16="http://schemas.microsoft.com/office/drawing/2014/main" id="{FDEC784E-F155-418E-96FD-65615FB49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7">
                <a:extLst>
                  <a:ext uri="{FF2B5EF4-FFF2-40B4-BE49-F238E27FC236}">
                    <a16:creationId xmlns:a16="http://schemas.microsoft.com/office/drawing/2014/main" id="{8EAE21AE-0924-4242-9182-F368EC884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8">
                <a:extLst>
                  <a:ext uri="{FF2B5EF4-FFF2-40B4-BE49-F238E27FC236}">
                    <a16:creationId xmlns:a16="http://schemas.microsoft.com/office/drawing/2014/main" id="{FDFDE5AD-6AD8-4E2D-9E56-AEDB90A65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9">
                <a:extLst>
                  <a:ext uri="{FF2B5EF4-FFF2-40B4-BE49-F238E27FC236}">
                    <a16:creationId xmlns:a16="http://schemas.microsoft.com/office/drawing/2014/main" id="{1F0353A4-C5B3-4F4B-958F-0369FAC3B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0">
                <a:extLst>
                  <a:ext uri="{FF2B5EF4-FFF2-40B4-BE49-F238E27FC236}">
                    <a16:creationId xmlns:a16="http://schemas.microsoft.com/office/drawing/2014/main" id="{A98AF1EE-C2A7-4E87-869A-16F5BDECE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1">
                <a:extLst>
                  <a:ext uri="{FF2B5EF4-FFF2-40B4-BE49-F238E27FC236}">
                    <a16:creationId xmlns:a16="http://schemas.microsoft.com/office/drawing/2014/main" id="{22747636-B1DD-4333-8339-EDD0399E3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2">
                <a:extLst>
                  <a:ext uri="{FF2B5EF4-FFF2-40B4-BE49-F238E27FC236}">
                    <a16:creationId xmlns:a16="http://schemas.microsoft.com/office/drawing/2014/main" id="{39C0DAF9-8EB9-408F-BEC6-F38FE6E0D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3">
                <a:extLst>
                  <a:ext uri="{FF2B5EF4-FFF2-40B4-BE49-F238E27FC236}">
                    <a16:creationId xmlns:a16="http://schemas.microsoft.com/office/drawing/2014/main" id="{F9896517-93C3-411F-AD39-1899F86B8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4" name="Group 56">
              <a:extLst>
                <a:ext uri="{FF2B5EF4-FFF2-40B4-BE49-F238E27FC236}">
                  <a16:creationId xmlns:a16="http://schemas.microsoft.com/office/drawing/2014/main" id="{5CEAA356-F8C7-4651-AAF5-F806F60A102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2C230BB7-8CB2-4204-883E-2F3509913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7A1CE004-057F-43FA-928A-CAE8AAB61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B4C7E07B-C749-4A2F-B46C-ED20A7A61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FB04C165-4237-485D-8E4F-E48551001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1193F59F-74D8-4385-A324-018D29434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7FFDC634-CE96-4950-B9F9-2D0BBAC3C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F64FC059-A2A7-48A5-A8A5-0FDAD5143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8129E414-5328-47D7-90F1-65D1E17D0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EB37580B-9B25-4387-90CD-A5B035356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08ACA08F-6ED5-4361-85EF-1320C136B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5" name="Group 56">
              <a:extLst>
                <a:ext uri="{FF2B5EF4-FFF2-40B4-BE49-F238E27FC236}">
                  <a16:creationId xmlns:a16="http://schemas.microsoft.com/office/drawing/2014/main" id="{0D64A3EB-6BAC-4020-84BE-4E7B5029CE2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8C4D2D8E-DDC5-4A20-8655-2F3AB4DE4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908D6CAA-7682-43F5-B274-F29BC511A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8B41A845-E645-4457-882A-79FFADDF0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A043D5A5-3D4C-4D3B-899A-859E8F3F2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9430BDDE-9CF2-43B4-8030-A80770B7C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FC0E8BD3-629B-4EBA-A6A8-0B54EEF4A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95D17E05-EFEA-4D1C-8112-AC9A0F879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FA5908F0-5C85-4926-A312-FF468AB95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F8F1DE09-595B-43B4-BD13-2B5F66EB9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5910910A-995A-4667-8BAC-21CCC1894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6" name="Group 56">
              <a:extLst>
                <a:ext uri="{FF2B5EF4-FFF2-40B4-BE49-F238E27FC236}">
                  <a16:creationId xmlns:a16="http://schemas.microsoft.com/office/drawing/2014/main" id="{FECE18D8-99CD-4112-831B-CB3CCC84B68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E469C5CE-B722-4F21-9086-1C6E65F31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835916D1-9318-411A-86A1-9E60F8C7C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2EADDF7D-C373-40B6-A3F6-B6BE8C81A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10DC0F96-25DC-4196-96DC-DE85B17B9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0C90BFE2-1A80-4587-AE9F-87C732163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AF5B7958-CB76-4854-805C-B26E6E8A2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7BA005F9-E9FB-4B2C-BC69-F7F5DE323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774E1CF3-88C9-41E5-A18C-FE7F388F4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272474BF-8C17-406A-899D-83A097E8F9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E483A9D7-9728-41F9-92B9-6883B7261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7" name="Group 56">
              <a:extLst>
                <a:ext uri="{FF2B5EF4-FFF2-40B4-BE49-F238E27FC236}">
                  <a16:creationId xmlns:a16="http://schemas.microsoft.com/office/drawing/2014/main" id="{A65E426C-E698-499D-80D3-C8BDF5D37AD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A25C599E-38D2-4841-B7E6-1A2B2DFAA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2606E3D7-91C3-402E-8033-B465F7BE5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8F0201C9-A4C1-4EDA-92B7-467B13DDE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690E1216-AB5C-4A8B-9E99-99EA7B232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661B8B39-1242-4627-B6D2-96AA24EFD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1BCADF0A-8CEC-4151-A3D2-E4B485325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70CCCF4E-AA2E-48AA-8BAB-D39694318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09293B34-53B8-44F5-B817-7CD6777F8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78E7917F-9AF1-4841-A5B3-C3876AF63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73F340A2-B857-4F71-8CE4-49294F375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8" name="Group 56">
              <a:extLst>
                <a:ext uri="{FF2B5EF4-FFF2-40B4-BE49-F238E27FC236}">
                  <a16:creationId xmlns:a16="http://schemas.microsoft.com/office/drawing/2014/main" id="{119B954E-D7AF-45B9-A555-D114B796B5E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BB2DB970-C483-4070-8D6A-85F77BFD5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F65D658E-24C2-478A-AEDD-9B2CC86AA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85C39B3B-8760-4ECB-99D3-FD28634B5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F599AD08-D807-4BBF-8736-59CC59C90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7E692A00-E724-452A-B76A-5F4F610F5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56B157C1-7BD6-4DAA-BDE7-BEC11CA796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9A5DBFD4-400D-4F92-A042-FF4C68F3A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7B2F3CA9-CAA1-4D15-8437-D9C33BBE0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B5C2DFA2-E7EC-45B9-8795-B186E5DD5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DAC4AF8F-DB24-49BA-92E6-450B4E646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59" name="Group 56">
              <a:extLst>
                <a:ext uri="{FF2B5EF4-FFF2-40B4-BE49-F238E27FC236}">
                  <a16:creationId xmlns:a16="http://schemas.microsoft.com/office/drawing/2014/main" id="{6D41BADB-3655-4FC8-9820-46CF48489FE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C8A4D2BD-697D-4F2C-AB53-C6EBAD0D7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D5126529-5381-45FA-982F-161D5C64A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11F14439-9388-41FE-A527-40AAEE773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20F1D7FB-96CF-4545-B893-B1C8CBFA3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08B8F3D9-A89A-463A-BFE5-82CB566BE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96EC24BE-DF11-487A-ABD8-896D0F030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2101F344-E2C7-420D-BF37-45201227A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5AD24EA4-2187-4909-89E8-2FA0D4210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837C587E-2DA8-4F7D-98FF-194353C84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F697F7B4-F287-40F1-86D9-D9384D4DD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4D9C192F-750F-4DD7-B5D7-B37390409E83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61" name="Group 56">
              <a:extLst>
                <a:ext uri="{FF2B5EF4-FFF2-40B4-BE49-F238E27FC236}">
                  <a16:creationId xmlns:a16="http://schemas.microsoft.com/office/drawing/2014/main" id="{98ABEA16-EDAF-4590-B87B-588349658F6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61" name="Picture 14">
                <a:extLst>
                  <a:ext uri="{FF2B5EF4-FFF2-40B4-BE49-F238E27FC236}">
                    <a16:creationId xmlns:a16="http://schemas.microsoft.com/office/drawing/2014/main" id="{34FA1F65-DDDF-42BF-BED3-A288B22F0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5">
                <a:extLst>
                  <a:ext uri="{FF2B5EF4-FFF2-40B4-BE49-F238E27FC236}">
                    <a16:creationId xmlns:a16="http://schemas.microsoft.com/office/drawing/2014/main" id="{5AEFEFC9-5E93-4674-A501-A066BC021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6">
                <a:extLst>
                  <a:ext uri="{FF2B5EF4-FFF2-40B4-BE49-F238E27FC236}">
                    <a16:creationId xmlns:a16="http://schemas.microsoft.com/office/drawing/2014/main" id="{6CD74208-4989-4307-B54C-48D3611CF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7">
                <a:extLst>
                  <a:ext uri="{FF2B5EF4-FFF2-40B4-BE49-F238E27FC236}">
                    <a16:creationId xmlns:a16="http://schemas.microsoft.com/office/drawing/2014/main" id="{60D3D423-A522-45A4-B869-D081906D7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8">
                <a:extLst>
                  <a:ext uri="{FF2B5EF4-FFF2-40B4-BE49-F238E27FC236}">
                    <a16:creationId xmlns:a16="http://schemas.microsoft.com/office/drawing/2014/main" id="{C3E3356A-FE43-432C-A533-0D2D29640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9">
                <a:extLst>
                  <a:ext uri="{FF2B5EF4-FFF2-40B4-BE49-F238E27FC236}">
                    <a16:creationId xmlns:a16="http://schemas.microsoft.com/office/drawing/2014/main" id="{08165AF8-7B63-407F-9622-334BC1671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0">
                <a:extLst>
                  <a:ext uri="{FF2B5EF4-FFF2-40B4-BE49-F238E27FC236}">
                    <a16:creationId xmlns:a16="http://schemas.microsoft.com/office/drawing/2014/main" id="{1F49D9A2-553A-4F0F-BED1-68AF937F7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1">
                <a:extLst>
                  <a:ext uri="{FF2B5EF4-FFF2-40B4-BE49-F238E27FC236}">
                    <a16:creationId xmlns:a16="http://schemas.microsoft.com/office/drawing/2014/main" id="{180FE09A-72E5-4A37-8076-D163A2A21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2">
                <a:extLst>
                  <a:ext uri="{FF2B5EF4-FFF2-40B4-BE49-F238E27FC236}">
                    <a16:creationId xmlns:a16="http://schemas.microsoft.com/office/drawing/2014/main" id="{E556DF3F-9D64-4FFC-A72D-CF7FDBAE7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3">
                <a:extLst>
                  <a:ext uri="{FF2B5EF4-FFF2-40B4-BE49-F238E27FC236}">
                    <a16:creationId xmlns:a16="http://schemas.microsoft.com/office/drawing/2014/main" id="{BFA358F7-A204-4EA0-9181-BEE7C7DA8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2" name="Group 56">
              <a:extLst>
                <a:ext uri="{FF2B5EF4-FFF2-40B4-BE49-F238E27FC236}">
                  <a16:creationId xmlns:a16="http://schemas.microsoft.com/office/drawing/2014/main" id="{01004B23-705A-4D98-A5E5-ACBD26C4C7B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51" name="Picture 14">
                <a:extLst>
                  <a:ext uri="{FF2B5EF4-FFF2-40B4-BE49-F238E27FC236}">
                    <a16:creationId xmlns:a16="http://schemas.microsoft.com/office/drawing/2014/main" id="{4BED5547-CC03-4EEC-8ADE-9CAB9CF063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5">
                <a:extLst>
                  <a:ext uri="{FF2B5EF4-FFF2-40B4-BE49-F238E27FC236}">
                    <a16:creationId xmlns:a16="http://schemas.microsoft.com/office/drawing/2014/main" id="{FBAD90EF-DB94-4100-A720-68BC4C462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6">
                <a:extLst>
                  <a:ext uri="{FF2B5EF4-FFF2-40B4-BE49-F238E27FC236}">
                    <a16:creationId xmlns:a16="http://schemas.microsoft.com/office/drawing/2014/main" id="{771460F0-5817-4FF1-AB8B-BFBF199E9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7">
                <a:extLst>
                  <a:ext uri="{FF2B5EF4-FFF2-40B4-BE49-F238E27FC236}">
                    <a16:creationId xmlns:a16="http://schemas.microsoft.com/office/drawing/2014/main" id="{816C6C15-325C-4C82-8C3B-434A88222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8">
                <a:extLst>
                  <a:ext uri="{FF2B5EF4-FFF2-40B4-BE49-F238E27FC236}">
                    <a16:creationId xmlns:a16="http://schemas.microsoft.com/office/drawing/2014/main" id="{69B5BDB0-DFAA-4382-9451-58D09B036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9">
                <a:extLst>
                  <a:ext uri="{FF2B5EF4-FFF2-40B4-BE49-F238E27FC236}">
                    <a16:creationId xmlns:a16="http://schemas.microsoft.com/office/drawing/2014/main" id="{588BDC86-C227-490A-B1F9-F3F040D80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0">
                <a:extLst>
                  <a:ext uri="{FF2B5EF4-FFF2-40B4-BE49-F238E27FC236}">
                    <a16:creationId xmlns:a16="http://schemas.microsoft.com/office/drawing/2014/main" id="{795F1938-0B66-4653-9B99-4CED5CD48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1">
                <a:extLst>
                  <a:ext uri="{FF2B5EF4-FFF2-40B4-BE49-F238E27FC236}">
                    <a16:creationId xmlns:a16="http://schemas.microsoft.com/office/drawing/2014/main" id="{13876BAD-CE44-4A7D-BE9C-D6643D318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2">
                <a:extLst>
                  <a:ext uri="{FF2B5EF4-FFF2-40B4-BE49-F238E27FC236}">
                    <a16:creationId xmlns:a16="http://schemas.microsoft.com/office/drawing/2014/main" id="{B010A451-F082-45D6-B0E9-7E80F1484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3">
                <a:extLst>
                  <a:ext uri="{FF2B5EF4-FFF2-40B4-BE49-F238E27FC236}">
                    <a16:creationId xmlns:a16="http://schemas.microsoft.com/office/drawing/2014/main" id="{EB368BBA-9373-439B-98CC-8362F9D77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3" name="Group 56">
              <a:extLst>
                <a:ext uri="{FF2B5EF4-FFF2-40B4-BE49-F238E27FC236}">
                  <a16:creationId xmlns:a16="http://schemas.microsoft.com/office/drawing/2014/main" id="{A82ABB2A-B137-4D99-848E-C509CAE10A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E4B19636-511E-4255-B178-AA6D0F27F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3A1E091A-6BE3-4AA2-9AE3-6B5B61E80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6B0C6EC2-B350-4B86-9D80-3AF41609B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1B724C30-78E0-4C7B-9993-B1E1A0B3F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5554F429-F7FF-4872-8067-3A99D01B8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5E0023A5-4A97-4D17-B7FD-C3345CA96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04905477-A4CA-4988-AE4A-78550AE9C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61CABEA0-E50B-4953-9D2D-D56AFB9D0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6A0F630E-5988-4415-8FF0-F523A7470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F827D850-CFFF-492B-B800-8B4FD64EF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4" name="Group 56">
              <a:extLst>
                <a:ext uri="{FF2B5EF4-FFF2-40B4-BE49-F238E27FC236}">
                  <a16:creationId xmlns:a16="http://schemas.microsoft.com/office/drawing/2014/main" id="{4958491A-2CB9-4B78-9936-FEF14372BB3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31" name="Picture 14">
                <a:extLst>
                  <a:ext uri="{FF2B5EF4-FFF2-40B4-BE49-F238E27FC236}">
                    <a16:creationId xmlns:a16="http://schemas.microsoft.com/office/drawing/2014/main" id="{C322C13C-1E61-409E-81C3-5995A273C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5">
                <a:extLst>
                  <a:ext uri="{FF2B5EF4-FFF2-40B4-BE49-F238E27FC236}">
                    <a16:creationId xmlns:a16="http://schemas.microsoft.com/office/drawing/2014/main" id="{37BB5D8C-BC14-4C57-8A19-E65D9AF6D5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6">
                <a:extLst>
                  <a:ext uri="{FF2B5EF4-FFF2-40B4-BE49-F238E27FC236}">
                    <a16:creationId xmlns:a16="http://schemas.microsoft.com/office/drawing/2014/main" id="{8D24A783-9251-466D-B6FB-007B18CA1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7">
                <a:extLst>
                  <a:ext uri="{FF2B5EF4-FFF2-40B4-BE49-F238E27FC236}">
                    <a16:creationId xmlns:a16="http://schemas.microsoft.com/office/drawing/2014/main" id="{979565C4-7B18-4220-B1AB-C01FF8C09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8">
                <a:extLst>
                  <a:ext uri="{FF2B5EF4-FFF2-40B4-BE49-F238E27FC236}">
                    <a16:creationId xmlns:a16="http://schemas.microsoft.com/office/drawing/2014/main" id="{32F32A7E-F8DC-4292-97DB-AAF0804C0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9">
                <a:extLst>
                  <a:ext uri="{FF2B5EF4-FFF2-40B4-BE49-F238E27FC236}">
                    <a16:creationId xmlns:a16="http://schemas.microsoft.com/office/drawing/2014/main" id="{66E2C7C6-F531-404E-9152-DAF8F8186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0">
                <a:extLst>
                  <a:ext uri="{FF2B5EF4-FFF2-40B4-BE49-F238E27FC236}">
                    <a16:creationId xmlns:a16="http://schemas.microsoft.com/office/drawing/2014/main" id="{1713E718-0ACE-472A-ACD8-F35580F74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1">
                <a:extLst>
                  <a:ext uri="{FF2B5EF4-FFF2-40B4-BE49-F238E27FC236}">
                    <a16:creationId xmlns:a16="http://schemas.microsoft.com/office/drawing/2014/main" id="{DC2F89DD-0D73-4F0A-941D-E7F64967D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2">
                <a:extLst>
                  <a:ext uri="{FF2B5EF4-FFF2-40B4-BE49-F238E27FC236}">
                    <a16:creationId xmlns:a16="http://schemas.microsoft.com/office/drawing/2014/main" id="{BEA52569-4AB2-430D-AE5C-3BE15B6AE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3">
                <a:extLst>
                  <a:ext uri="{FF2B5EF4-FFF2-40B4-BE49-F238E27FC236}">
                    <a16:creationId xmlns:a16="http://schemas.microsoft.com/office/drawing/2014/main" id="{A4152804-0E0F-4BB1-BA19-6F0EAA2AE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5" name="Group 56">
              <a:extLst>
                <a:ext uri="{FF2B5EF4-FFF2-40B4-BE49-F238E27FC236}">
                  <a16:creationId xmlns:a16="http://schemas.microsoft.com/office/drawing/2014/main" id="{298A160C-9C89-40C0-9D86-73204577F51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99450F28-63D5-4AAF-BF86-E6983DF57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CB5861B9-628F-49A7-A5FA-281ABFCBB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723B36C3-D2DE-4454-9433-D41F8715A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92770F25-7C0D-4FF1-98CD-2120488F9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9C5EB6A1-02F7-496D-BFAC-936D62987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7674F51E-5EEF-4C3B-9CED-61A467B3E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A418A3AF-CF5A-4DE5-8755-41E034BC1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2BF6D7C5-3792-4054-99A6-72ACDFB76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290ED664-32D4-4A69-946E-0F2DA37E9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A04666DF-0753-4145-858C-00498DBC6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6" name="Group 56">
              <a:extLst>
                <a:ext uri="{FF2B5EF4-FFF2-40B4-BE49-F238E27FC236}">
                  <a16:creationId xmlns:a16="http://schemas.microsoft.com/office/drawing/2014/main" id="{E124F2B0-407E-4565-90E3-AE3622B8DA7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C61675A2-9952-4031-89CC-1C0AB532B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DC3BAD77-10BB-4374-91E5-6C0FB9C5A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4963D23A-FE6F-45A1-8D0D-B11BEB2F6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CA9E4B5E-BEC1-43F0-B7ED-76DAF6BCE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D91BB98E-4300-4DA4-B17A-0A6819F6A9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C56AA184-0F6B-4F44-8A40-A9A577FC3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975D1DFC-31D8-4AA0-8BFC-88C91E6D6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1CF10A76-7F70-4ADC-B784-273F76A8A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8BEC2BCE-789A-4C30-8ACC-8E179C875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B1791A0B-791A-4D10-931C-B1D7FA5C8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7" name="Group 56">
              <a:extLst>
                <a:ext uri="{FF2B5EF4-FFF2-40B4-BE49-F238E27FC236}">
                  <a16:creationId xmlns:a16="http://schemas.microsoft.com/office/drawing/2014/main" id="{0EAC7BCE-F9B3-41A0-815A-7E72F1BFCC8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CDEBC6D8-C6A0-438A-91AD-FB8A89C9E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F51993E1-DACA-483D-985A-255C77944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5F797C31-E8CD-4C8A-B097-8277C40E5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FBD90F41-3FAD-45C3-9591-1D3B40DC9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5657DA4B-88C2-4B61-9EC7-04BB53899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869F563F-65D9-49AC-BB67-90E6E337A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3F3E1246-4EE8-4EDB-9DB5-1F4131240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1A164A2B-7252-4064-A16D-BC1CEEACB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9CDF3254-0404-4389-AC9E-70C63E3A1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4601379A-F949-4B7B-A645-F8775AD3D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8" name="Group 56">
              <a:extLst>
                <a:ext uri="{FF2B5EF4-FFF2-40B4-BE49-F238E27FC236}">
                  <a16:creationId xmlns:a16="http://schemas.microsoft.com/office/drawing/2014/main" id="{536AE9C0-C973-4134-94BA-F6BE32F61F9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D1DE713A-8828-4E52-AC02-80D505B57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C6E2EEE8-7C6E-46C0-9025-389866BC3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9CAE9E28-72EA-4B0D-84F6-C063B647E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11F1D5C8-2DB5-4004-8B03-772BFE7E1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69F08998-47C0-4B3A-B5CD-1036D570EE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FB824780-283E-4989-AC9E-D346D9B2F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103E5C81-44AC-47F2-A5A8-223BFFC4B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BAD60F79-7CAE-4B07-9F55-EADB61685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B5F06532-68EF-4326-8E4D-98ED2EBE0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BCE3E0F1-8834-4050-9107-C3148579B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69" name="Group 56">
              <a:extLst>
                <a:ext uri="{FF2B5EF4-FFF2-40B4-BE49-F238E27FC236}">
                  <a16:creationId xmlns:a16="http://schemas.microsoft.com/office/drawing/2014/main" id="{3A7C64F0-4BFE-41DC-95A1-8D5B6DABA50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6E9ACD8B-3719-4669-98FB-D75A1586A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1D85AE01-3E04-4F79-B1D3-9DB898C48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5C8EF3EF-1C2F-4953-9840-B302475E3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B4CAA77A-D1B4-437C-9F7C-70628B7C0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5DAFE148-585C-4268-813D-33194EB29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12616E41-DC32-449B-A9B2-61AB3A5BE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6823DCD2-5448-43F5-905A-FC33EBE9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80828370-0FAF-46E5-9B1C-CF4D376C8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C5745D66-7EE6-4D2E-A42B-E91123A95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68EFDC54-947B-4854-987F-F7942F0A5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70" name="Group 56">
              <a:extLst>
                <a:ext uri="{FF2B5EF4-FFF2-40B4-BE49-F238E27FC236}">
                  <a16:creationId xmlns:a16="http://schemas.microsoft.com/office/drawing/2014/main" id="{9F7F8D36-6B9B-4F33-BA79-697B1E4CEA3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C296EB45-5426-49AD-B470-2F3A46E43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E9865166-7915-4162-9016-D59C7C383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3806923F-2EAF-4181-9F20-C47DE5923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658540E2-F71F-4702-83BE-A8CDAA523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5277BE92-70EC-401C-A6A0-7B4673CE41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5FE72897-D82D-4C75-954E-6C16697A5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43961C85-0C29-420F-A53B-2D6085ABA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5407027D-8832-4A13-A180-48E909B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BFEE4946-43D5-473F-8F70-D6F855609B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270D8C5C-71AB-44F8-95E0-A0441EB36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3192BE91-81F5-42C5-9734-BEAA3D81D3AF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72" name="Group 56">
              <a:extLst>
                <a:ext uri="{FF2B5EF4-FFF2-40B4-BE49-F238E27FC236}">
                  <a16:creationId xmlns:a16="http://schemas.microsoft.com/office/drawing/2014/main" id="{FB22C1A6-FB57-4465-B8F3-3F162DDCF5B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72" name="Picture 14">
                <a:extLst>
                  <a:ext uri="{FF2B5EF4-FFF2-40B4-BE49-F238E27FC236}">
                    <a16:creationId xmlns:a16="http://schemas.microsoft.com/office/drawing/2014/main" id="{C24C5440-AEB1-492A-9E72-9680979C2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5">
                <a:extLst>
                  <a:ext uri="{FF2B5EF4-FFF2-40B4-BE49-F238E27FC236}">
                    <a16:creationId xmlns:a16="http://schemas.microsoft.com/office/drawing/2014/main" id="{238E9AAA-2CA0-4330-A5F7-4423C308A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6">
                <a:extLst>
                  <a:ext uri="{FF2B5EF4-FFF2-40B4-BE49-F238E27FC236}">
                    <a16:creationId xmlns:a16="http://schemas.microsoft.com/office/drawing/2014/main" id="{71ED58FF-95CA-443B-A0E4-55EB9F7D9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7">
                <a:extLst>
                  <a:ext uri="{FF2B5EF4-FFF2-40B4-BE49-F238E27FC236}">
                    <a16:creationId xmlns:a16="http://schemas.microsoft.com/office/drawing/2014/main" id="{096089BE-E923-489C-9824-E25DB29C1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8">
                <a:extLst>
                  <a:ext uri="{FF2B5EF4-FFF2-40B4-BE49-F238E27FC236}">
                    <a16:creationId xmlns:a16="http://schemas.microsoft.com/office/drawing/2014/main" id="{85C07222-573D-4ABE-884F-44C0F8B1F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9">
                <a:extLst>
                  <a:ext uri="{FF2B5EF4-FFF2-40B4-BE49-F238E27FC236}">
                    <a16:creationId xmlns:a16="http://schemas.microsoft.com/office/drawing/2014/main" id="{F5972614-09B0-40B0-9473-95799C9C9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0">
                <a:extLst>
                  <a:ext uri="{FF2B5EF4-FFF2-40B4-BE49-F238E27FC236}">
                    <a16:creationId xmlns:a16="http://schemas.microsoft.com/office/drawing/2014/main" id="{02047EDA-A726-42CE-920A-E995D1756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1">
                <a:extLst>
                  <a:ext uri="{FF2B5EF4-FFF2-40B4-BE49-F238E27FC236}">
                    <a16:creationId xmlns:a16="http://schemas.microsoft.com/office/drawing/2014/main" id="{18B6F07F-6F39-4189-8867-5C009FB67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2">
                <a:extLst>
                  <a:ext uri="{FF2B5EF4-FFF2-40B4-BE49-F238E27FC236}">
                    <a16:creationId xmlns:a16="http://schemas.microsoft.com/office/drawing/2014/main" id="{2C637043-0ED4-435F-9ECD-53A72F83F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3">
                <a:extLst>
                  <a:ext uri="{FF2B5EF4-FFF2-40B4-BE49-F238E27FC236}">
                    <a16:creationId xmlns:a16="http://schemas.microsoft.com/office/drawing/2014/main" id="{CDCCC4A0-F64A-469F-B958-2F5D5C671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EB4B9D25-C3EA-4EFE-B563-64C16F65E5A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62" name="Picture 14">
                <a:extLst>
                  <a:ext uri="{FF2B5EF4-FFF2-40B4-BE49-F238E27FC236}">
                    <a16:creationId xmlns:a16="http://schemas.microsoft.com/office/drawing/2014/main" id="{E3D3DB1D-8BBB-42C1-A9E8-40D0CDED2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5">
                <a:extLst>
                  <a:ext uri="{FF2B5EF4-FFF2-40B4-BE49-F238E27FC236}">
                    <a16:creationId xmlns:a16="http://schemas.microsoft.com/office/drawing/2014/main" id="{9700FFA9-1EDB-41CB-8C6F-6BE644023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6">
                <a:extLst>
                  <a:ext uri="{FF2B5EF4-FFF2-40B4-BE49-F238E27FC236}">
                    <a16:creationId xmlns:a16="http://schemas.microsoft.com/office/drawing/2014/main" id="{4251F48E-B374-4951-9C37-99F031DBB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7">
                <a:extLst>
                  <a:ext uri="{FF2B5EF4-FFF2-40B4-BE49-F238E27FC236}">
                    <a16:creationId xmlns:a16="http://schemas.microsoft.com/office/drawing/2014/main" id="{E08F084D-FF3A-4B4D-A40A-6ED505575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8">
                <a:extLst>
                  <a:ext uri="{FF2B5EF4-FFF2-40B4-BE49-F238E27FC236}">
                    <a16:creationId xmlns:a16="http://schemas.microsoft.com/office/drawing/2014/main" id="{B42927C2-4D72-4F26-AFC8-E6C83AF25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9">
                <a:extLst>
                  <a:ext uri="{FF2B5EF4-FFF2-40B4-BE49-F238E27FC236}">
                    <a16:creationId xmlns:a16="http://schemas.microsoft.com/office/drawing/2014/main" id="{31081F69-2FF9-4FFF-BFDF-8D11A8498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0">
                <a:extLst>
                  <a:ext uri="{FF2B5EF4-FFF2-40B4-BE49-F238E27FC236}">
                    <a16:creationId xmlns:a16="http://schemas.microsoft.com/office/drawing/2014/main" id="{9ADD9134-CF1F-47E8-AA78-AEC3C8D81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1">
                <a:extLst>
                  <a:ext uri="{FF2B5EF4-FFF2-40B4-BE49-F238E27FC236}">
                    <a16:creationId xmlns:a16="http://schemas.microsoft.com/office/drawing/2014/main" id="{0C6B4920-8E9F-4D46-81BC-0FA076C5E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2">
                <a:extLst>
                  <a:ext uri="{FF2B5EF4-FFF2-40B4-BE49-F238E27FC236}">
                    <a16:creationId xmlns:a16="http://schemas.microsoft.com/office/drawing/2014/main" id="{9B29AC1F-9369-4842-9CE3-2C3F62C54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3">
                <a:extLst>
                  <a:ext uri="{FF2B5EF4-FFF2-40B4-BE49-F238E27FC236}">
                    <a16:creationId xmlns:a16="http://schemas.microsoft.com/office/drawing/2014/main" id="{CE4D3E3A-781D-42CC-97F4-F826AC1DC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72FD7566-55A2-4BF0-B419-4A422099374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C6F85052-6F38-4837-9404-58D45FEF4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287120AC-2FF4-4832-B25E-D20BCFE80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CE887F34-BCB3-4B2C-A50C-3C39B9CD6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D58C16B9-759D-494B-AB1B-1F6D3AE10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CBAAA724-2860-4B21-A4CE-9BED6F759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838A2096-1B1A-4DC5-A4EE-61BFFC5B7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A7B02EE0-09D2-4008-9338-A3BDCB74D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A046B5CB-568F-40CD-B6FB-5BEF0B003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532801B6-108C-414E-A3B5-FD5B7A87A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C924B1A7-EA4B-42E1-A4CA-DED75A613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5" name="Group 56">
              <a:extLst>
                <a:ext uri="{FF2B5EF4-FFF2-40B4-BE49-F238E27FC236}">
                  <a16:creationId xmlns:a16="http://schemas.microsoft.com/office/drawing/2014/main" id="{50B3BB1E-478D-4981-8120-860A77862EE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42" name="Picture 14">
                <a:extLst>
                  <a:ext uri="{FF2B5EF4-FFF2-40B4-BE49-F238E27FC236}">
                    <a16:creationId xmlns:a16="http://schemas.microsoft.com/office/drawing/2014/main" id="{96AFDC08-BB6B-4775-AFFC-7922F114D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5">
                <a:extLst>
                  <a:ext uri="{FF2B5EF4-FFF2-40B4-BE49-F238E27FC236}">
                    <a16:creationId xmlns:a16="http://schemas.microsoft.com/office/drawing/2014/main" id="{FC8EEDC7-2361-44B3-A7D8-722395596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6">
                <a:extLst>
                  <a:ext uri="{FF2B5EF4-FFF2-40B4-BE49-F238E27FC236}">
                    <a16:creationId xmlns:a16="http://schemas.microsoft.com/office/drawing/2014/main" id="{B68F296E-69EE-41A2-B689-F704C8224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7">
                <a:extLst>
                  <a:ext uri="{FF2B5EF4-FFF2-40B4-BE49-F238E27FC236}">
                    <a16:creationId xmlns:a16="http://schemas.microsoft.com/office/drawing/2014/main" id="{923133E6-2B63-4D3E-8348-F1F6CEE13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8">
                <a:extLst>
                  <a:ext uri="{FF2B5EF4-FFF2-40B4-BE49-F238E27FC236}">
                    <a16:creationId xmlns:a16="http://schemas.microsoft.com/office/drawing/2014/main" id="{BCA7759D-6A45-4330-814F-6657EC54F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9">
                <a:extLst>
                  <a:ext uri="{FF2B5EF4-FFF2-40B4-BE49-F238E27FC236}">
                    <a16:creationId xmlns:a16="http://schemas.microsoft.com/office/drawing/2014/main" id="{A7475169-D119-4074-A3EB-477EE548D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0">
                <a:extLst>
                  <a:ext uri="{FF2B5EF4-FFF2-40B4-BE49-F238E27FC236}">
                    <a16:creationId xmlns:a16="http://schemas.microsoft.com/office/drawing/2014/main" id="{5C38BF3D-9DCB-474D-BE85-DE355E5F1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1">
                <a:extLst>
                  <a:ext uri="{FF2B5EF4-FFF2-40B4-BE49-F238E27FC236}">
                    <a16:creationId xmlns:a16="http://schemas.microsoft.com/office/drawing/2014/main" id="{01C32598-4B4E-4C2E-8E6C-C4D970FF6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2">
                <a:extLst>
                  <a:ext uri="{FF2B5EF4-FFF2-40B4-BE49-F238E27FC236}">
                    <a16:creationId xmlns:a16="http://schemas.microsoft.com/office/drawing/2014/main" id="{B9837886-247B-4CDA-BA00-A2BC511FB7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3">
                <a:extLst>
                  <a:ext uri="{FF2B5EF4-FFF2-40B4-BE49-F238E27FC236}">
                    <a16:creationId xmlns:a16="http://schemas.microsoft.com/office/drawing/2014/main" id="{CFB1968C-6C27-42B7-9303-2B42C362C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6" name="Group 56">
              <a:extLst>
                <a:ext uri="{FF2B5EF4-FFF2-40B4-BE49-F238E27FC236}">
                  <a16:creationId xmlns:a16="http://schemas.microsoft.com/office/drawing/2014/main" id="{1140C6B4-1363-4418-B876-DEF7F45FA50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BF39B644-64B5-410C-B2BD-696646DE2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10FDA996-4B0F-45BA-8056-CC97F0BD20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2742F110-7F75-4DF0-88CC-874BF7228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EE1D3782-DBA6-4B9F-A930-F379C0861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54CA05C2-2903-438D-846F-730A015A3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4BD8AF90-F64F-4F8F-BE70-83B29E813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931606E7-1FDD-42CA-A34F-16ACF5BE2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6E145451-1DAA-4602-9CDD-D768EEA884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4917FA62-9DFA-49D7-A164-AC4E54F51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E5161E8A-5A6C-4D96-830C-F58E09B0D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7" name="Group 56">
              <a:extLst>
                <a:ext uri="{FF2B5EF4-FFF2-40B4-BE49-F238E27FC236}">
                  <a16:creationId xmlns:a16="http://schemas.microsoft.com/office/drawing/2014/main" id="{D9BC3C1A-65E3-471A-B347-B253DA3EE31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3989881E-3069-42A2-86F6-3928430E1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8E1A767D-44BE-4A92-A06A-29F3F49B9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E07C4A27-58CE-4601-9352-A7869A0E4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31670409-6DD0-47DC-ADDB-BF033E113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6EA67F56-BB0D-4D9B-90F6-D41F346A6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3D108CB4-251A-455E-A287-102664D23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2DE5E43-76D2-4778-B702-D3E63E7D3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25D247D9-4E93-46FB-9D70-C77CE00AC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15AB3730-DE08-4344-A854-AA92CB06A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BA433EDA-D927-414A-993D-16A088174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8" name="Group 56">
              <a:extLst>
                <a:ext uri="{FF2B5EF4-FFF2-40B4-BE49-F238E27FC236}">
                  <a16:creationId xmlns:a16="http://schemas.microsoft.com/office/drawing/2014/main" id="{754EDE56-ABA0-408F-A131-AF4848AE047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12" name="Picture 14">
                <a:extLst>
                  <a:ext uri="{FF2B5EF4-FFF2-40B4-BE49-F238E27FC236}">
                    <a16:creationId xmlns:a16="http://schemas.microsoft.com/office/drawing/2014/main" id="{CEDC9B0C-D9E6-4516-9B9F-F81F74635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5">
                <a:extLst>
                  <a:ext uri="{FF2B5EF4-FFF2-40B4-BE49-F238E27FC236}">
                    <a16:creationId xmlns:a16="http://schemas.microsoft.com/office/drawing/2014/main" id="{0F34BCA8-1B22-4D7D-8BE3-EAAA248BF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6">
                <a:extLst>
                  <a:ext uri="{FF2B5EF4-FFF2-40B4-BE49-F238E27FC236}">
                    <a16:creationId xmlns:a16="http://schemas.microsoft.com/office/drawing/2014/main" id="{F19BDB95-8777-4860-AC32-F0D640F36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7">
                <a:extLst>
                  <a:ext uri="{FF2B5EF4-FFF2-40B4-BE49-F238E27FC236}">
                    <a16:creationId xmlns:a16="http://schemas.microsoft.com/office/drawing/2014/main" id="{F4B26136-4DD2-4312-AAAD-34464D798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8">
                <a:extLst>
                  <a:ext uri="{FF2B5EF4-FFF2-40B4-BE49-F238E27FC236}">
                    <a16:creationId xmlns:a16="http://schemas.microsoft.com/office/drawing/2014/main" id="{7A2AD3AB-F923-46F6-A006-E8D0EED37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9">
                <a:extLst>
                  <a:ext uri="{FF2B5EF4-FFF2-40B4-BE49-F238E27FC236}">
                    <a16:creationId xmlns:a16="http://schemas.microsoft.com/office/drawing/2014/main" id="{D8C5DFBF-DFA3-4A61-80BF-43ECF05B2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0">
                <a:extLst>
                  <a:ext uri="{FF2B5EF4-FFF2-40B4-BE49-F238E27FC236}">
                    <a16:creationId xmlns:a16="http://schemas.microsoft.com/office/drawing/2014/main" id="{B2086BF2-8139-4068-BA50-1C13251F6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1">
                <a:extLst>
                  <a:ext uri="{FF2B5EF4-FFF2-40B4-BE49-F238E27FC236}">
                    <a16:creationId xmlns:a16="http://schemas.microsoft.com/office/drawing/2014/main" id="{5FAC70E5-D27B-4C0D-B8AA-A7CD92D29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2">
                <a:extLst>
                  <a:ext uri="{FF2B5EF4-FFF2-40B4-BE49-F238E27FC236}">
                    <a16:creationId xmlns:a16="http://schemas.microsoft.com/office/drawing/2014/main" id="{B1628523-1D6C-4E2B-AAA7-42B9C3D84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3">
                <a:extLst>
                  <a:ext uri="{FF2B5EF4-FFF2-40B4-BE49-F238E27FC236}">
                    <a16:creationId xmlns:a16="http://schemas.microsoft.com/office/drawing/2014/main" id="{45170028-C3C4-4BBE-A62F-580EE331D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9" name="Group 56">
              <a:extLst>
                <a:ext uri="{FF2B5EF4-FFF2-40B4-BE49-F238E27FC236}">
                  <a16:creationId xmlns:a16="http://schemas.microsoft.com/office/drawing/2014/main" id="{43277E1E-7941-492E-8928-C53090CC5FA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02" name="Picture 14">
                <a:extLst>
                  <a:ext uri="{FF2B5EF4-FFF2-40B4-BE49-F238E27FC236}">
                    <a16:creationId xmlns:a16="http://schemas.microsoft.com/office/drawing/2014/main" id="{A66E9F45-A9EA-49B8-A7CF-0D8EE44E2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5">
                <a:extLst>
                  <a:ext uri="{FF2B5EF4-FFF2-40B4-BE49-F238E27FC236}">
                    <a16:creationId xmlns:a16="http://schemas.microsoft.com/office/drawing/2014/main" id="{96E6B525-1536-40E4-9495-779BA42AD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6">
                <a:extLst>
                  <a:ext uri="{FF2B5EF4-FFF2-40B4-BE49-F238E27FC236}">
                    <a16:creationId xmlns:a16="http://schemas.microsoft.com/office/drawing/2014/main" id="{4A49A628-C9A1-48A5-9D98-7405718D5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7">
                <a:extLst>
                  <a:ext uri="{FF2B5EF4-FFF2-40B4-BE49-F238E27FC236}">
                    <a16:creationId xmlns:a16="http://schemas.microsoft.com/office/drawing/2014/main" id="{F50143F6-195B-491B-BF58-D7EDDA40C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8">
                <a:extLst>
                  <a:ext uri="{FF2B5EF4-FFF2-40B4-BE49-F238E27FC236}">
                    <a16:creationId xmlns:a16="http://schemas.microsoft.com/office/drawing/2014/main" id="{22E940EA-FC3B-401B-9664-8A0B64961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9">
                <a:extLst>
                  <a:ext uri="{FF2B5EF4-FFF2-40B4-BE49-F238E27FC236}">
                    <a16:creationId xmlns:a16="http://schemas.microsoft.com/office/drawing/2014/main" id="{D8803CBA-414E-4E5C-9066-5B5A27158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0">
                <a:extLst>
                  <a:ext uri="{FF2B5EF4-FFF2-40B4-BE49-F238E27FC236}">
                    <a16:creationId xmlns:a16="http://schemas.microsoft.com/office/drawing/2014/main" id="{14B96E8C-E3CF-4C5E-9694-DA14F2A80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1">
                <a:extLst>
                  <a:ext uri="{FF2B5EF4-FFF2-40B4-BE49-F238E27FC236}">
                    <a16:creationId xmlns:a16="http://schemas.microsoft.com/office/drawing/2014/main" id="{07A5C239-0771-4B33-B969-93FCC3120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2">
                <a:extLst>
                  <a:ext uri="{FF2B5EF4-FFF2-40B4-BE49-F238E27FC236}">
                    <a16:creationId xmlns:a16="http://schemas.microsoft.com/office/drawing/2014/main" id="{E4F73C0F-A588-41B5-B53E-C592B36CD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3">
                <a:extLst>
                  <a:ext uri="{FF2B5EF4-FFF2-40B4-BE49-F238E27FC236}">
                    <a16:creationId xmlns:a16="http://schemas.microsoft.com/office/drawing/2014/main" id="{83DE1F0C-984E-4994-BD06-B8C032D3B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0" name="Group 56">
              <a:extLst>
                <a:ext uri="{FF2B5EF4-FFF2-40B4-BE49-F238E27FC236}">
                  <a16:creationId xmlns:a16="http://schemas.microsoft.com/office/drawing/2014/main" id="{1DEFB8D1-461C-4AAD-8010-2048366BE42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92" name="Picture 14">
                <a:extLst>
                  <a:ext uri="{FF2B5EF4-FFF2-40B4-BE49-F238E27FC236}">
                    <a16:creationId xmlns:a16="http://schemas.microsoft.com/office/drawing/2014/main" id="{8FEADB9C-756B-4CA3-BD74-CAB47881F3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5">
                <a:extLst>
                  <a:ext uri="{FF2B5EF4-FFF2-40B4-BE49-F238E27FC236}">
                    <a16:creationId xmlns:a16="http://schemas.microsoft.com/office/drawing/2014/main" id="{1C249F9F-E0E2-4E51-B3E4-7E2DE68348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6">
                <a:extLst>
                  <a:ext uri="{FF2B5EF4-FFF2-40B4-BE49-F238E27FC236}">
                    <a16:creationId xmlns:a16="http://schemas.microsoft.com/office/drawing/2014/main" id="{7C96AE58-0E63-4A1E-A827-38CBC4348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7">
                <a:extLst>
                  <a:ext uri="{FF2B5EF4-FFF2-40B4-BE49-F238E27FC236}">
                    <a16:creationId xmlns:a16="http://schemas.microsoft.com/office/drawing/2014/main" id="{EF9EAA7F-3ACE-4A38-B658-4DA5760BA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8">
                <a:extLst>
                  <a:ext uri="{FF2B5EF4-FFF2-40B4-BE49-F238E27FC236}">
                    <a16:creationId xmlns:a16="http://schemas.microsoft.com/office/drawing/2014/main" id="{2CDB4D81-28AB-44FD-8CE1-6A307AE58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9">
                <a:extLst>
                  <a:ext uri="{FF2B5EF4-FFF2-40B4-BE49-F238E27FC236}">
                    <a16:creationId xmlns:a16="http://schemas.microsoft.com/office/drawing/2014/main" id="{501F55BA-E278-4CD4-BED6-3F42DF688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0">
                <a:extLst>
                  <a:ext uri="{FF2B5EF4-FFF2-40B4-BE49-F238E27FC236}">
                    <a16:creationId xmlns:a16="http://schemas.microsoft.com/office/drawing/2014/main" id="{261CEF91-68B2-49C9-8A67-8AC606CF2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1">
                <a:extLst>
                  <a:ext uri="{FF2B5EF4-FFF2-40B4-BE49-F238E27FC236}">
                    <a16:creationId xmlns:a16="http://schemas.microsoft.com/office/drawing/2014/main" id="{F25C7087-EF72-4014-96F4-8F0A7EFA8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2">
                <a:extLst>
                  <a:ext uri="{FF2B5EF4-FFF2-40B4-BE49-F238E27FC236}">
                    <a16:creationId xmlns:a16="http://schemas.microsoft.com/office/drawing/2014/main" id="{5021AD4F-F187-4C25-86D6-0858B391A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3">
                <a:extLst>
                  <a:ext uri="{FF2B5EF4-FFF2-40B4-BE49-F238E27FC236}">
                    <a16:creationId xmlns:a16="http://schemas.microsoft.com/office/drawing/2014/main" id="{ECF6E88E-0114-427B-A3CC-6BEB2F005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1" name="Group 56">
              <a:extLst>
                <a:ext uri="{FF2B5EF4-FFF2-40B4-BE49-F238E27FC236}">
                  <a16:creationId xmlns:a16="http://schemas.microsoft.com/office/drawing/2014/main" id="{537DF026-B69D-48E7-BCD9-722AF5E836C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82" name="Picture 14">
                <a:extLst>
                  <a:ext uri="{FF2B5EF4-FFF2-40B4-BE49-F238E27FC236}">
                    <a16:creationId xmlns:a16="http://schemas.microsoft.com/office/drawing/2014/main" id="{6902942A-7167-40E3-857C-3DCECD246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5">
                <a:extLst>
                  <a:ext uri="{FF2B5EF4-FFF2-40B4-BE49-F238E27FC236}">
                    <a16:creationId xmlns:a16="http://schemas.microsoft.com/office/drawing/2014/main" id="{0B5E405D-6212-4B18-9948-B0689AC23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6">
                <a:extLst>
                  <a:ext uri="{FF2B5EF4-FFF2-40B4-BE49-F238E27FC236}">
                    <a16:creationId xmlns:a16="http://schemas.microsoft.com/office/drawing/2014/main" id="{E0807A2F-2474-4605-8250-D7B08543B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7">
                <a:extLst>
                  <a:ext uri="{FF2B5EF4-FFF2-40B4-BE49-F238E27FC236}">
                    <a16:creationId xmlns:a16="http://schemas.microsoft.com/office/drawing/2014/main" id="{EC592DB9-A8F0-4003-B00D-5982B31DEF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8">
                <a:extLst>
                  <a:ext uri="{FF2B5EF4-FFF2-40B4-BE49-F238E27FC236}">
                    <a16:creationId xmlns:a16="http://schemas.microsoft.com/office/drawing/2014/main" id="{63D6D65B-BB6F-486C-8CB5-5ADE4284F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9">
                <a:extLst>
                  <a:ext uri="{FF2B5EF4-FFF2-40B4-BE49-F238E27FC236}">
                    <a16:creationId xmlns:a16="http://schemas.microsoft.com/office/drawing/2014/main" id="{301B96C0-00CC-4788-98F2-AA148DEE5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0">
                <a:extLst>
                  <a:ext uri="{FF2B5EF4-FFF2-40B4-BE49-F238E27FC236}">
                    <a16:creationId xmlns:a16="http://schemas.microsoft.com/office/drawing/2014/main" id="{9F4BB37F-6592-4AAC-A822-13D48520C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1">
                <a:extLst>
                  <a:ext uri="{FF2B5EF4-FFF2-40B4-BE49-F238E27FC236}">
                    <a16:creationId xmlns:a16="http://schemas.microsoft.com/office/drawing/2014/main" id="{CAB803F5-D548-4270-A2E3-11F24D213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2">
                <a:extLst>
                  <a:ext uri="{FF2B5EF4-FFF2-40B4-BE49-F238E27FC236}">
                    <a16:creationId xmlns:a16="http://schemas.microsoft.com/office/drawing/2014/main" id="{FC4C4B52-5368-4EC6-9251-B2D02E2A6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3">
                <a:extLst>
                  <a:ext uri="{FF2B5EF4-FFF2-40B4-BE49-F238E27FC236}">
                    <a16:creationId xmlns:a16="http://schemas.microsoft.com/office/drawing/2014/main" id="{EEABD4EE-4D03-4405-8699-535560BCD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0A320519-E376-40A8-9B5F-D4C6F043686A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83" name="Group 56">
              <a:extLst>
                <a:ext uri="{FF2B5EF4-FFF2-40B4-BE49-F238E27FC236}">
                  <a16:creationId xmlns:a16="http://schemas.microsoft.com/office/drawing/2014/main" id="{1B0ACCF4-15CF-4DBC-91EF-4A4A9295E27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83" name="Picture 14">
                <a:extLst>
                  <a:ext uri="{FF2B5EF4-FFF2-40B4-BE49-F238E27FC236}">
                    <a16:creationId xmlns:a16="http://schemas.microsoft.com/office/drawing/2014/main" id="{2CCB880A-372F-4779-B985-002FEED3B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5">
                <a:extLst>
                  <a:ext uri="{FF2B5EF4-FFF2-40B4-BE49-F238E27FC236}">
                    <a16:creationId xmlns:a16="http://schemas.microsoft.com/office/drawing/2014/main" id="{EEED4AB4-20DC-47B3-8518-329F16FA5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6">
                <a:extLst>
                  <a:ext uri="{FF2B5EF4-FFF2-40B4-BE49-F238E27FC236}">
                    <a16:creationId xmlns:a16="http://schemas.microsoft.com/office/drawing/2014/main" id="{2042A15A-530A-4E7F-88E5-A173BF63F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7">
                <a:extLst>
                  <a:ext uri="{FF2B5EF4-FFF2-40B4-BE49-F238E27FC236}">
                    <a16:creationId xmlns:a16="http://schemas.microsoft.com/office/drawing/2014/main" id="{DCFE8418-3A05-400F-9A91-24AA09462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8">
                <a:extLst>
                  <a:ext uri="{FF2B5EF4-FFF2-40B4-BE49-F238E27FC236}">
                    <a16:creationId xmlns:a16="http://schemas.microsoft.com/office/drawing/2014/main" id="{E55F264D-4F86-46E4-BDEF-8D4242AA9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9">
                <a:extLst>
                  <a:ext uri="{FF2B5EF4-FFF2-40B4-BE49-F238E27FC236}">
                    <a16:creationId xmlns:a16="http://schemas.microsoft.com/office/drawing/2014/main" id="{177DBAF1-A41D-44C9-8FEE-82386C0C7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0">
                <a:extLst>
                  <a:ext uri="{FF2B5EF4-FFF2-40B4-BE49-F238E27FC236}">
                    <a16:creationId xmlns:a16="http://schemas.microsoft.com/office/drawing/2014/main" id="{E48EEFC1-6FE7-4576-A079-74E93BEF8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1">
                <a:extLst>
                  <a:ext uri="{FF2B5EF4-FFF2-40B4-BE49-F238E27FC236}">
                    <a16:creationId xmlns:a16="http://schemas.microsoft.com/office/drawing/2014/main" id="{D522BCE3-61C9-46CD-8CAF-2522A6CA4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2">
                <a:extLst>
                  <a:ext uri="{FF2B5EF4-FFF2-40B4-BE49-F238E27FC236}">
                    <a16:creationId xmlns:a16="http://schemas.microsoft.com/office/drawing/2014/main" id="{B56B986D-553F-449F-9845-BFA9254860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3">
                <a:extLst>
                  <a:ext uri="{FF2B5EF4-FFF2-40B4-BE49-F238E27FC236}">
                    <a16:creationId xmlns:a16="http://schemas.microsoft.com/office/drawing/2014/main" id="{00C2475C-4B39-415D-8FDA-B3DF689C7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4" name="Group 56">
              <a:extLst>
                <a:ext uri="{FF2B5EF4-FFF2-40B4-BE49-F238E27FC236}">
                  <a16:creationId xmlns:a16="http://schemas.microsoft.com/office/drawing/2014/main" id="{1523DBDA-581C-4C55-9EBE-D63E34E8B85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73" name="Picture 14">
                <a:extLst>
                  <a:ext uri="{FF2B5EF4-FFF2-40B4-BE49-F238E27FC236}">
                    <a16:creationId xmlns:a16="http://schemas.microsoft.com/office/drawing/2014/main" id="{FC0A351A-57F7-463B-A7F4-323D57DD4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5">
                <a:extLst>
                  <a:ext uri="{FF2B5EF4-FFF2-40B4-BE49-F238E27FC236}">
                    <a16:creationId xmlns:a16="http://schemas.microsoft.com/office/drawing/2014/main" id="{C1D3FFB1-258D-482D-99D3-7089B3168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6">
                <a:extLst>
                  <a:ext uri="{FF2B5EF4-FFF2-40B4-BE49-F238E27FC236}">
                    <a16:creationId xmlns:a16="http://schemas.microsoft.com/office/drawing/2014/main" id="{18E5F9C5-3810-4D56-B6F2-8C7767A45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7">
                <a:extLst>
                  <a:ext uri="{FF2B5EF4-FFF2-40B4-BE49-F238E27FC236}">
                    <a16:creationId xmlns:a16="http://schemas.microsoft.com/office/drawing/2014/main" id="{74A747AA-5A80-4C09-8A6F-02B32EE70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8">
                <a:extLst>
                  <a:ext uri="{FF2B5EF4-FFF2-40B4-BE49-F238E27FC236}">
                    <a16:creationId xmlns:a16="http://schemas.microsoft.com/office/drawing/2014/main" id="{D95601ED-7AAB-4915-974A-79EC4E00D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9">
                <a:extLst>
                  <a:ext uri="{FF2B5EF4-FFF2-40B4-BE49-F238E27FC236}">
                    <a16:creationId xmlns:a16="http://schemas.microsoft.com/office/drawing/2014/main" id="{B6A9A0C2-3C69-4EAB-95EC-3B4F459E8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0">
                <a:extLst>
                  <a:ext uri="{FF2B5EF4-FFF2-40B4-BE49-F238E27FC236}">
                    <a16:creationId xmlns:a16="http://schemas.microsoft.com/office/drawing/2014/main" id="{E5E64683-1409-4B08-BB7C-6CBC7D005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1">
                <a:extLst>
                  <a:ext uri="{FF2B5EF4-FFF2-40B4-BE49-F238E27FC236}">
                    <a16:creationId xmlns:a16="http://schemas.microsoft.com/office/drawing/2014/main" id="{AFDCC475-5ED2-4E9D-8F7B-357A41BA4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2">
                <a:extLst>
                  <a:ext uri="{FF2B5EF4-FFF2-40B4-BE49-F238E27FC236}">
                    <a16:creationId xmlns:a16="http://schemas.microsoft.com/office/drawing/2014/main" id="{24E81968-2826-4A90-8843-4927C5AC1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3">
                <a:extLst>
                  <a:ext uri="{FF2B5EF4-FFF2-40B4-BE49-F238E27FC236}">
                    <a16:creationId xmlns:a16="http://schemas.microsoft.com/office/drawing/2014/main" id="{E70A78C5-B5EC-4407-9EF4-5CFAA4F53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5" name="Group 56">
              <a:extLst>
                <a:ext uri="{FF2B5EF4-FFF2-40B4-BE49-F238E27FC236}">
                  <a16:creationId xmlns:a16="http://schemas.microsoft.com/office/drawing/2014/main" id="{C5AD2A99-F634-4B2E-BEDC-5853386C5F9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63" name="Picture 14">
                <a:extLst>
                  <a:ext uri="{FF2B5EF4-FFF2-40B4-BE49-F238E27FC236}">
                    <a16:creationId xmlns:a16="http://schemas.microsoft.com/office/drawing/2014/main" id="{B4568748-C4B9-41CD-9ABD-B53BD9288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5">
                <a:extLst>
                  <a:ext uri="{FF2B5EF4-FFF2-40B4-BE49-F238E27FC236}">
                    <a16:creationId xmlns:a16="http://schemas.microsoft.com/office/drawing/2014/main" id="{593487CC-E5ED-4629-965E-840BFF065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6">
                <a:extLst>
                  <a:ext uri="{FF2B5EF4-FFF2-40B4-BE49-F238E27FC236}">
                    <a16:creationId xmlns:a16="http://schemas.microsoft.com/office/drawing/2014/main" id="{01327951-6361-4F46-966E-ACCD7727F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7">
                <a:extLst>
                  <a:ext uri="{FF2B5EF4-FFF2-40B4-BE49-F238E27FC236}">
                    <a16:creationId xmlns:a16="http://schemas.microsoft.com/office/drawing/2014/main" id="{22204D41-D178-4857-A8ED-80070BA73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8">
                <a:extLst>
                  <a:ext uri="{FF2B5EF4-FFF2-40B4-BE49-F238E27FC236}">
                    <a16:creationId xmlns:a16="http://schemas.microsoft.com/office/drawing/2014/main" id="{B85DC349-AD84-4029-B46E-C57ACD566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9">
                <a:extLst>
                  <a:ext uri="{FF2B5EF4-FFF2-40B4-BE49-F238E27FC236}">
                    <a16:creationId xmlns:a16="http://schemas.microsoft.com/office/drawing/2014/main" id="{12E7779B-B659-4061-AD87-4827B85FE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0">
                <a:extLst>
                  <a:ext uri="{FF2B5EF4-FFF2-40B4-BE49-F238E27FC236}">
                    <a16:creationId xmlns:a16="http://schemas.microsoft.com/office/drawing/2014/main" id="{CD8A2A69-7E03-4AFA-BFEB-01A52ECE6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1">
                <a:extLst>
                  <a:ext uri="{FF2B5EF4-FFF2-40B4-BE49-F238E27FC236}">
                    <a16:creationId xmlns:a16="http://schemas.microsoft.com/office/drawing/2014/main" id="{793E11E6-120C-4CC9-8556-5B8F53208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2">
                <a:extLst>
                  <a:ext uri="{FF2B5EF4-FFF2-40B4-BE49-F238E27FC236}">
                    <a16:creationId xmlns:a16="http://schemas.microsoft.com/office/drawing/2014/main" id="{2505CF6F-EAC3-444B-B6EF-09B283F62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3">
                <a:extLst>
                  <a:ext uri="{FF2B5EF4-FFF2-40B4-BE49-F238E27FC236}">
                    <a16:creationId xmlns:a16="http://schemas.microsoft.com/office/drawing/2014/main" id="{F0B28F01-0A7F-4346-BC61-2B7C9F674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6" name="Group 56">
              <a:extLst>
                <a:ext uri="{FF2B5EF4-FFF2-40B4-BE49-F238E27FC236}">
                  <a16:creationId xmlns:a16="http://schemas.microsoft.com/office/drawing/2014/main" id="{8B58EC65-0AFE-42AA-A67D-BC95B4B497B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53" name="Picture 14">
                <a:extLst>
                  <a:ext uri="{FF2B5EF4-FFF2-40B4-BE49-F238E27FC236}">
                    <a16:creationId xmlns:a16="http://schemas.microsoft.com/office/drawing/2014/main" id="{02C69259-3EEA-4C39-859D-24446C386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5">
                <a:extLst>
                  <a:ext uri="{FF2B5EF4-FFF2-40B4-BE49-F238E27FC236}">
                    <a16:creationId xmlns:a16="http://schemas.microsoft.com/office/drawing/2014/main" id="{688DF047-A704-44BB-8276-AF1FC17AB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6">
                <a:extLst>
                  <a:ext uri="{FF2B5EF4-FFF2-40B4-BE49-F238E27FC236}">
                    <a16:creationId xmlns:a16="http://schemas.microsoft.com/office/drawing/2014/main" id="{8E05063B-C797-45E7-B893-42DA9508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7">
                <a:extLst>
                  <a:ext uri="{FF2B5EF4-FFF2-40B4-BE49-F238E27FC236}">
                    <a16:creationId xmlns:a16="http://schemas.microsoft.com/office/drawing/2014/main" id="{34B7FDC5-928C-42A4-B95B-BDF195109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8">
                <a:extLst>
                  <a:ext uri="{FF2B5EF4-FFF2-40B4-BE49-F238E27FC236}">
                    <a16:creationId xmlns:a16="http://schemas.microsoft.com/office/drawing/2014/main" id="{AA0435E5-7D51-4B29-9467-8A9A3F3A3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9">
                <a:extLst>
                  <a:ext uri="{FF2B5EF4-FFF2-40B4-BE49-F238E27FC236}">
                    <a16:creationId xmlns:a16="http://schemas.microsoft.com/office/drawing/2014/main" id="{92B36DC5-86D2-4EB7-A67F-C992EDAE0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0">
                <a:extLst>
                  <a:ext uri="{FF2B5EF4-FFF2-40B4-BE49-F238E27FC236}">
                    <a16:creationId xmlns:a16="http://schemas.microsoft.com/office/drawing/2014/main" id="{6D44A2F5-D2A2-4DE9-B998-0B7F2DBD6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1">
                <a:extLst>
                  <a:ext uri="{FF2B5EF4-FFF2-40B4-BE49-F238E27FC236}">
                    <a16:creationId xmlns:a16="http://schemas.microsoft.com/office/drawing/2014/main" id="{9C8417F5-C0FD-43AF-B81E-FF95E67CA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2">
                <a:extLst>
                  <a:ext uri="{FF2B5EF4-FFF2-40B4-BE49-F238E27FC236}">
                    <a16:creationId xmlns:a16="http://schemas.microsoft.com/office/drawing/2014/main" id="{A9F920DF-6FFB-4266-81D9-52D0644BA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3">
                <a:extLst>
                  <a:ext uri="{FF2B5EF4-FFF2-40B4-BE49-F238E27FC236}">
                    <a16:creationId xmlns:a16="http://schemas.microsoft.com/office/drawing/2014/main" id="{F74BE18F-6DB4-4BC5-9D17-1B7F0DF95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7" name="Group 56">
              <a:extLst>
                <a:ext uri="{FF2B5EF4-FFF2-40B4-BE49-F238E27FC236}">
                  <a16:creationId xmlns:a16="http://schemas.microsoft.com/office/drawing/2014/main" id="{6BEE711F-8624-4B8D-8639-5EFD46E9983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43" name="Picture 14">
                <a:extLst>
                  <a:ext uri="{FF2B5EF4-FFF2-40B4-BE49-F238E27FC236}">
                    <a16:creationId xmlns:a16="http://schemas.microsoft.com/office/drawing/2014/main" id="{55C7A1AB-11F8-448C-8D4C-9C695BA0E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5">
                <a:extLst>
                  <a:ext uri="{FF2B5EF4-FFF2-40B4-BE49-F238E27FC236}">
                    <a16:creationId xmlns:a16="http://schemas.microsoft.com/office/drawing/2014/main" id="{B586D868-901F-4002-B121-CD414CEF6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6">
                <a:extLst>
                  <a:ext uri="{FF2B5EF4-FFF2-40B4-BE49-F238E27FC236}">
                    <a16:creationId xmlns:a16="http://schemas.microsoft.com/office/drawing/2014/main" id="{A7801D91-705F-4E4D-96AD-7978078D0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7">
                <a:extLst>
                  <a:ext uri="{FF2B5EF4-FFF2-40B4-BE49-F238E27FC236}">
                    <a16:creationId xmlns:a16="http://schemas.microsoft.com/office/drawing/2014/main" id="{C15A0A1F-2131-47B1-B90D-7C316CCFA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8">
                <a:extLst>
                  <a:ext uri="{FF2B5EF4-FFF2-40B4-BE49-F238E27FC236}">
                    <a16:creationId xmlns:a16="http://schemas.microsoft.com/office/drawing/2014/main" id="{CD23A385-9D5D-4296-9A10-17F7E5D04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9">
                <a:extLst>
                  <a:ext uri="{FF2B5EF4-FFF2-40B4-BE49-F238E27FC236}">
                    <a16:creationId xmlns:a16="http://schemas.microsoft.com/office/drawing/2014/main" id="{7BF9176D-4ADC-4DFF-AC7F-1B23BF24F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0">
                <a:extLst>
                  <a:ext uri="{FF2B5EF4-FFF2-40B4-BE49-F238E27FC236}">
                    <a16:creationId xmlns:a16="http://schemas.microsoft.com/office/drawing/2014/main" id="{FEFF0989-DE10-4209-BA09-DDC8FD398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1">
                <a:extLst>
                  <a:ext uri="{FF2B5EF4-FFF2-40B4-BE49-F238E27FC236}">
                    <a16:creationId xmlns:a16="http://schemas.microsoft.com/office/drawing/2014/main" id="{3555D72F-97D9-46EF-94EA-5B1A8D642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2">
                <a:extLst>
                  <a:ext uri="{FF2B5EF4-FFF2-40B4-BE49-F238E27FC236}">
                    <a16:creationId xmlns:a16="http://schemas.microsoft.com/office/drawing/2014/main" id="{622B80C9-7588-43E8-B920-9984B11C8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3">
                <a:extLst>
                  <a:ext uri="{FF2B5EF4-FFF2-40B4-BE49-F238E27FC236}">
                    <a16:creationId xmlns:a16="http://schemas.microsoft.com/office/drawing/2014/main" id="{56A4BDAA-DE53-4614-B113-F074AF855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8" name="Group 56">
              <a:extLst>
                <a:ext uri="{FF2B5EF4-FFF2-40B4-BE49-F238E27FC236}">
                  <a16:creationId xmlns:a16="http://schemas.microsoft.com/office/drawing/2014/main" id="{90A868F6-22C2-4E45-9C77-A52860A6A13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33" name="Picture 14">
                <a:extLst>
                  <a:ext uri="{FF2B5EF4-FFF2-40B4-BE49-F238E27FC236}">
                    <a16:creationId xmlns:a16="http://schemas.microsoft.com/office/drawing/2014/main" id="{3D1BE9BF-CFDE-4BE3-A16F-EC3DFB637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5">
                <a:extLst>
                  <a:ext uri="{FF2B5EF4-FFF2-40B4-BE49-F238E27FC236}">
                    <a16:creationId xmlns:a16="http://schemas.microsoft.com/office/drawing/2014/main" id="{2C6A9760-B201-486D-89CE-747AFD30C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6">
                <a:extLst>
                  <a:ext uri="{FF2B5EF4-FFF2-40B4-BE49-F238E27FC236}">
                    <a16:creationId xmlns:a16="http://schemas.microsoft.com/office/drawing/2014/main" id="{2925300A-BD6A-48CD-8AF2-2673C1A45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7">
                <a:extLst>
                  <a:ext uri="{FF2B5EF4-FFF2-40B4-BE49-F238E27FC236}">
                    <a16:creationId xmlns:a16="http://schemas.microsoft.com/office/drawing/2014/main" id="{04BACA2E-5F06-48AE-AB15-38F8FF1F1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8">
                <a:extLst>
                  <a:ext uri="{FF2B5EF4-FFF2-40B4-BE49-F238E27FC236}">
                    <a16:creationId xmlns:a16="http://schemas.microsoft.com/office/drawing/2014/main" id="{192EFD07-1465-4D57-A106-0B933190F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9">
                <a:extLst>
                  <a:ext uri="{FF2B5EF4-FFF2-40B4-BE49-F238E27FC236}">
                    <a16:creationId xmlns:a16="http://schemas.microsoft.com/office/drawing/2014/main" id="{1A0F20EE-784A-4D47-9677-1858757DA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0">
                <a:extLst>
                  <a:ext uri="{FF2B5EF4-FFF2-40B4-BE49-F238E27FC236}">
                    <a16:creationId xmlns:a16="http://schemas.microsoft.com/office/drawing/2014/main" id="{6B094848-59E6-4AB4-B69A-AFBA8B72E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1">
                <a:extLst>
                  <a:ext uri="{FF2B5EF4-FFF2-40B4-BE49-F238E27FC236}">
                    <a16:creationId xmlns:a16="http://schemas.microsoft.com/office/drawing/2014/main" id="{05E63AAC-F1EB-48C4-9A92-089FFFF95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2">
                <a:extLst>
                  <a:ext uri="{FF2B5EF4-FFF2-40B4-BE49-F238E27FC236}">
                    <a16:creationId xmlns:a16="http://schemas.microsoft.com/office/drawing/2014/main" id="{575FCA17-53A2-4C54-A25F-632368123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3">
                <a:extLst>
                  <a:ext uri="{FF2B5EF4-FFF2-40B4-BE49-F238E27FC236}">
                    <a16:creationId xmlns:a16="http://schemas.microsoft.com/office/drawing/2014/main" id="{24A6D08B-EF49-41A7-8F3B-B8BA63655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9" name="Group 56">
              <a:extLst>
                <a:ext uri="{FF2B5EF4-FFF2-40B4-BE49-F238E27FC236}">
                  <a16:creationId xmlns:a16="http://schemas.microsoft.com/office/drawing/2014/main" id="{64C550A4-4179-427C-93FA-1F8B0BDC6DF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23" name="Picture 14">
                <a:extLst>
                  <a:ext uri="{FF2B5EF4-FFF2-40B4-BE49-F238E27FC236}">
                    <a16:creationId xmlns:a16="http://schemas.microsoft.com/office/drawing/2014/main" id="{B069A6E4-408A-479A-BDF4-5B0D60E03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5">
                <a:extLst>
                  <a:ext uri="{FF2B5EF4-FFF2-40B4-BE49-F238E27FC236}">
                    <a16:creationId xmlns:a16="http://schemas.microsoft.com/office/drawing/2014/main" id="{28FFD16A-4ED1-4E55-A382-27C6DAAB6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6">
                <a:extLst>
                  <a:ext uri="{FF2B5EF4-FFF2-40B4-BE49-F238E27FC236}">
                    <a16:creationId xmlns:a16="http://schemas.microsoft.com/office/drawing/2014/main" id="{5493667A-54DF-4D6C-9064-768EB40CF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7">
                <a:extLst>
                  <a:ext uri="{FF2B5EF4-FFF2-40B4-BE49-F238E27FC236}">
                    <a16:creationId xmlns:a16="http://schemas.microsoft.com/office/drawing/2014/main" id="{A2E85BEA-1B71-4D4F-A88D-8D72DB3D0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8">
                <a:extLst>
                  <a:ext uri="{FF2B5EF4-FFF2-40B4-BE49-F238E27FC236}">
                    <a16:creationId xmlns:a16="http://schemas.microsoft.com/office/drawing/2014/main" id="{F74309DA-BF66-450D-B846-83DC7448A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9">
                <a:extLst>
                  <a:ext uri="{FF2B5EF4-FFF2-40B4-BE49-F238E27FC236}">
                    <a16:creationId xmlns:a16="http://schemas.microsoft.com/office/drawing/2014/main" id="{C2312218-7D59-4B9B-AEA9-3B1DC8DEF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0">
                <a:extLst>
                  <a:ext uri="{FF2B5EF4-FFF2-40B4-BE49-F238E27FC236}">
                    <a16:creationId xmlns:a16="http://schemas.microsoft.com/office/drawing/2014/main" id="{D80C5BFE-4023-4D3F-A4FE-C3B137DD4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1">
                <a:extLst>
                  <a:ext uri="{FF2B5EF4-FFF2-40B4-BE49-F238E27FC236}">
                    <a16:creationId xmlns:a16="http://schemas.microsoft.com/office/drawing/2014/main" id="{DFC26175-1123-41D3-83FB-D516888A6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2">
                <a:extLst>
                  <a:ext uri="{FF2B5EF4-FFF2-40B4-BE49-F238E27FC236}">
                    <a16:creationId xmlns:a16="http://schemas.microsoft.com/office/drawing/2014/main" id="{74271ACC-1854-4A55-AC6F-9E84870D8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3">
                <a:extLst>
                  <a:ext uri="{FF2B5EF4-FFF2-40B4-BE49-F238E27FC236}">
                    <a16:creationId xmlns:a16="http://schemas.microsoft.com/office/drawing/2014/main" id="{9F2DCA6F-AD5F-45E4-85CD-D60FE3CA0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0" name="Group 56">
              <a:extLst>
                <a:ext uri="{FF2B5EF4-FFF2-40B4-BE49-F238E27FC236}">
                  <a16:creationId xmlns:a16="http://schemas.microsoft.com/office/drawing/2014/main" id="{B0322335-2A04-4090-82B0-B5ED7DC1573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864B32DF-E8B4-42B1-B7B5-99F8E9811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126050A8-819B-4E5A-AAFC-50F4934E7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FA0586E5-1F63-4D4C-A904-345F073E1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EC7B51EB-469F-4FA0-95E5-D7362EE89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435A040E-F9CB-45C7-BAA4-096450A1B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029CB2C3-A3D7-4130-A8C3-8D05CC0A0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011FB865-48BC-4075-8289-5545A23AD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C6F90002-A64C-40CE-85D9-61DBFC23F9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F7FBE90B-A51A-4FF8-B2D6-853DA4367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AA1C5F65-B423-4866-BE6B-AC9216D55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1" name="Group 56">
              <a:extLst>
                <a:ext uri="{FF2B5EF4-FFF2-40B4-BE49-F238E27FC236}">
                  <a16:creationId xmlns:a16="http://schemas.microsoft.com/office/drawing/2014/main" id="{3228F376-105C-4907-B539-A913C8E4C7E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E1F0FE4F-44FD-4A36-8FFD-1E716DC07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D32E9272-6DE0-4806-BFCC-E6AAD20A8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0D168F57-1831-4134-A408-FEF63C21A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B9B5F3B5-DD35-4DAD-8A7E-EBF697E8C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9FFBB9E9-3CE8-4BED-9A7B-914207F384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96E93392-388B-4725-A5C5-E6B30EB75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3690C21A-FB37-4CA5-B34E-B4E8DB822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C69B77C5-CA8E-4084-9A09-74BD36EB9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F622839B-130C-44DA-A46E-DDF60944C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A3663992-E334-4D1A-B3D0-A9BE9CEC4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2" name="Group 56">
              <a:extLst>
                <a:ext uri="{FF2B5EF4-FFF2-40B4-BE49-F238E27FC236}">
                  <a16:creationId xmlns:a16="http://schemas.microsoft.com/office/drawing/2014/main" id="{349CBE76-67F2-41A8-8B12-56BC7CBCF59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D82BBD47-B580-46C9-B4DA-4E193455B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4381AC72-95F3-4E25-B70F-E092519B2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E78E16BD-0C20-4522-B203-F85CC05DA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209A3F15-D855-4EFF-B00B-EE1D381E1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56E5FB61-C408-4D5D-A84F-BABE5CA7F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107A1D79-DE64-43A8-8DD1-9989A4693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7E06CD5E-A194-43C6-9DD2-AC969D703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B833ED52-94B5-4990-B46B-020773E1B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082D8AEA-6374-41DC-9D17-6AA9A62D5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F2074B11-43E4-4E0F-BD9D-6310E1886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68448913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+             = 900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4AB7BE6-E9AD-437D-88ED-E534295B62A8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94479260-B417-4770-8A96-2B1F5943D01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20CB1200-48C1-4473-B11E-11D46B805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AAACEBC4-05C9-4BB2-8E91-2B9C8D6CE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8CB6FC77-F1DF-4733-9610-4054C2555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28F5C985-C317-495B-9552-20A1E33AA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36BB7A1C-6C71-49B4-A021-793FC9262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9D172EA8-D4A5-4A15-9BB9-AAA57AFEE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1E03CCEC-9BE8-4D1E-B4F3-91A6925E8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FBA84CF3-B96E-4F3E-BD74-B463E1443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C4BDBC68-8656-4A6C-88D7-74DEE3389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5C80E531-7ADD-4AA6-A098-B64E43727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AA72D7F1-D551-44B4-9D51-E67724B7739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7DA4D3D7-A47C-4B5E-AE7E-F50B59B0CD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F980625A-FEEE-408A-B66E-A229C2461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6A2013C0-6CC7-43DD-8106-8EA2E6312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C49C2528-8C7B-487C-8A7E-94607F862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811FA10E-9599-4959-A910-C9A3FBF76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37239D21-C627-492C-8E72-EFFCFBDBE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98F0A1B4-C48C-480B-A18F-6B28E9AD7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B33C009E-F490-40DD-8FA9-16C46471C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8252C798-95A2-4773-A9B7-42906BE09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7DD57A4B-7297-482D-B144-C7719C02B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ACC86FEC-3741-4CE3-90C9-6F6E6C0EB98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E1B6E83B-5A53-4CCB-92AE-7C9DC4099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C795901D-4B03-4486-BDF3-8A8683B4E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C9BEF987-1AB1-41FD-BD41-FF97757EB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D0791C33-62F0-4D58-A237-98EB49E97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98EB4210-013A-4713-95FD-6938235DA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4DFFB4E1-CB59-4012-9A23-64CCD11E1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71EFDFF0-CBC2-469D-AF2F-AE7D86E0B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8DC469C1-09AE-403E-B023-18E28E796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DE7C88D-FC1B-4133-B89C-F6516C4F9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95A7B894-F95F-4E38-8D3F-0FF68EC67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4A24FC72-AF5A-45D4-AFC2-BEC66B5DBE8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471FBDB6-1378-4A12-AB43-9280A648D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465EC5B1-C7AE-4A65-AB1B-51DA3ED5D1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3F78AF42-F0EE-4DE5-AB94-6152EBD1B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52FD3E47-35B5-4F66-B89D-1B6EB88E2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72811AF7-F87D-4AC1-AF93-E8A01BAE1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E87582FD-AFCD-4D4F-AA68-A9CF766280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9CDA6BA0-9A23-4E42-8D85-9D71C627A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813973AD-40C8-4C5E-A6CA-A139E5965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6ACE02A1-60D1-4F7C-B462-F66C193C3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E9018AB2-F5AB-4CD5-8565-785132E72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97241F45-21AE-4CEB-90D7-AC0512143D5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1B9689AF-1955-44A9-99F4-466F3A2FE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76849254-6A25-47DA-BF73-22A015273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CBC4CF91-FA2C-4A33-9402-EC888682F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7974ED0B-A452-45D7-A084-6A2F4F3A6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07753678-F749-4BB8-9A2E-D35E01B0B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447E1A4B-4B4E-42AE-BAF6-5D5C43365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E14DC5DD-D146-4E0E-81E1-D2B6D46A1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58D0185A-258E-4119-AC7D-913E4B5D8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9F295B97-63B0-4832-87D2-0E80071BF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8577CA5D-9F22-49BA-8192-650F54107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48AB4190-EB48-4B92-8599-961A8C1A390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AB435281-7A04-4E8B-9B4F-48DB910E6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BFCFE9A6-A636-4073-A1CC-DEEEC7ED6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72D5494E-8963-4EFB-BDB2-3D4233F1E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BE1B2AFD-D00B-43B5-9A3D-DF3ED1756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7D593302-486F-4306-A763-F1408C0E1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BD1F1073-85D9-4B05-818A-687DD7949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49D6FA35-26FF-401C-B098-249C5F005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15566AC2-F41D-441D-BEB9-126AC2F9F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0698F994-2C7A-4D0B-8A3B-6EB3895BE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62955637-07C0-4782-B7FD-06B4CAD84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5A13490A-9261-4793-B6AD-05CE2A1C434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42355E28-8BCA-4BFD-8124-A16B45A76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64D34989-0DFD-4789-A23F-3A67250FB3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5022846A-E802-4680-B90A-E650A1295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F73E0067-197C-468D-97EA-79ED5EF5E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CD07E380-7961-43A8-9766-21286142B9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2634F27A-BAAB-4301-BFF9-64F67D651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3C725D89-3B94-4A1C-8DE6-F81C59BAC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304A0D9D-8EB5-40A7-B026-BB28F8868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C908E994-E6C4-469B-8337-30C0C0B03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5172A00C-4197-4476-A34F-12ECAE896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63CDBD24-2BE3-452D-9526-C6FAE0B2ACC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E24D4169-8F3F-4031-86F8-D10EF32BC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0CE29D76-8485-4199-A256-A5495B4C6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8516578B-5CD0-401E-B642-54C8A1959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712CCC64-56F6-4954-BA5E-2D805C39C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648759A3-977C-4F4E-B10D-45B64D756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D50A8FF7-C2F9-4793-AA98-2A2397EEA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4F503E4B-8AA3-4E03-9034-8797121F6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FBBFDAFB-91EB-4A74-8A00-F51D67F93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B175F991-67B1-4C33-80E4-56D0CB60C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B0EF3ABE-98B4-4C35-85A2-E7BBE65B1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C8AC5FA6-D2B3-4D6E-B9B7-795E1A0C85E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F4F42A85-7D15-457B-8727-CD2D910E2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96CC5459-362C-47BF-A125-FFD460040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27E0E046-30F2-41E9-A490-13ACB4F7D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0D08180A-CB5A-4631-AD18-9D5CD732D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FF3E5BA3-1456-4E4A-A09E-2346196A0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92107510-25EC-4115-A98B-BC39D1775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E205A4D4-62B0-466D-B564-450FEF874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403FA2BC-E8E0-47E8-AB35-869A1DE1D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9795CE70-2B98-4573-AC54-76117B77D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88B7E695-7F23-453D-B36F-CD97D5403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67C63B7A-1A5A-40F1-AB7F-0C587747A89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493150B4-3139-45B4-851A-9D61EEBEF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85E05F77-6EE4-4537-935B-465046C5B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D2200D5D-2F58-4566-AFAD-FE5AEF1AA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77D2BCC7-F150-4132-B011-912B4CFBE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8">
                <a:extLst>
                  <a:ext uri="{FF2B5EF4-FFF2-40B4-BE49-F238E27FC236}">
                    <a16:creationId xmlns:a16="http://schemas.microsoft.com/office/drawing/2014/main" id="{CA0F3D4E-4748-4A28-972C-33F4A0FDC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9">
                <a:extLst>
                  <a:ext uri="{FF2B5EF4-FFF2-40B4-BE49-F238E27FC236}">
                    <a16:creationId xmlns:a16="http://schemas.microsoft.com/office/drawing/2014/main" id="{AE50A2C7-F9FD-40E5-A13A-C687DF0FE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154CE2EA-C4CD-4395-8890-60B9A0B75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8A3A84E9-8AF8-4813-8889-9C43597D6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3664565A-7F10-4BBB-BC6E-58DDF85E1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A317F649-1D7F-4859-9C6D-54B386BE3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5FF39208-54EC-4EB6-811C-0DFBF72FA287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85DE16F3-4334-43E9-8BDD-590B6DC1A33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9AD2DD13-1E32-45A0-9F76-8DA43C25D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9EBD9FDD-D665-470E-9894-54A32A5E8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CA2E655F-E9D2-4B1E-ADBB-51BE24C07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AC581330-4146-443E-B59C-BB84630D5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134649EE-62F3-4E78-AF6B-BCA6DC844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C7088486-946A-47AB-B230-C2E7D2BF4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982B1C8B-0049-4579-92A9-62EC9574C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2C4AC23F-DCF7-4393-BD76-F1DF499EC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922C95C0-F6D6-4071-B5FB-7A8F06F60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7BCCBF9B-E6B3-4B11-8E30-5655A5C89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64BD0C23-569A-49FB-9AC9-A5660527A07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15813272-C358-4297-B7D1-A859F5E6F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2EB51C18-90B0-442B-AF9C-5011B5269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63F297C7-507D-4B2C-B4EE-AED0A2CA1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289BFB3-BE67-480B-B96C-BF2B6E62D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C9EECDD9-4C0F-4AEF-890B-156FA3717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97CC74BA-2312-40D9-B63C-C868F0B75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15BCAF9F-C9E6-442C-A6D4-3DE9DD356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DA5EBC7C-B5A5-4D61-AD1E-0661D81AC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D526891C-72B3-4C0D-A983-03E5C0BE4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E688733C-6704-4B9B-835F-DA0A2B10F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E18F3174-9E50-4F9E-BE30-28B0C016DD8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F8EAD2CD-03A6-4C5D-85A6-75B23EF37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FBA1B7F4-656C-422F-A73C-11A206F87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5DB43E8C-E117-4103-AEBB-16EC30A32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1BDD2A6F-DE19-4CE0-8D83-BCC1706CC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FE5BCB80-AADA-40F3-B850-B92686EA6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3346C7CD-2178-4EBB-8D8B-4AA3531FE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5DAB2B53-32B2-4FD3-8801-D455979F6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9202A90A-8901-4818-BA75-686B2247B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BEE0CD81-3C90-4661-B302-F5BF5667B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50FF10BF-6BC5-4F06-B6B7-C22A1C434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806B41BD-F9B3-470D-903F-A22891DFA05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B21A129A-FCBE-4C34-B4D8-C07F4E37F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3EA13013-F6AD-400B-B7F0-5892BE1E1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10D793FA-4123-4B0C-81A5-5E797856E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DDE89DA1-EE26-4D2E-AF98-0FDF52C36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4060A748-1879-4A25-85D4-2D2517511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AF815BD3-D0F1-4840-9DCC-47BD135AB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DF6650C4-EC86-47FB-92FF-2B3130AC5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D5979E68-8C38-4986-BBD7-88103AF05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2BE7A92C-1520-4907-B007-6E5035942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87A12F05-F3A7-4FFD-9634-2BBAC48FF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CA7F4400-C718-4E8E-949E-0274F5C70AE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1CA17C45-9105-4945-8DF4-DCEF93BB7D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3E68855F-D566-4D03-A2BE-D7473EAD7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7DF39842-157C-4816-8332-E821072EBC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B9BFC9D9-C55F-4EC0-BC9E-F868B914C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E34ADD2F-ED12-4B0E-8D35-85B8DE4E2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CD5E47E6-291F-4FEA-ABF9-496DD40F0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030D2B16-9F7D-4585-803C-BA66991B2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D8E1F932-7C93-4B8A-BA76-E7ADC6B19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4E79257B-9E5A-4B7A-A63F-CABBFF5B4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0B665F9E-EA9B-4BDC-AF72-65AB11034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C61F559E-1A46-4C86-9468-8EC46DA91C4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F064EB4C-7477-4EDD-AEA2-7E890DB20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99AD7556-87A9-4829-8656-CF8A04901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7025D1A9-A191-44FB-B772-F0E4FD218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E17DEE7C-E1A8-49F8-9407-C0EAE0B7F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33B73FD2-FB58-4C82-9060-7C6295B86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2336B194-F887-4299-B336-415115293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3C469DEE-6F14-419C-A3BA-CE18E8BCD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CE501CD1-7AF6-4FF8-9D9C-7844F17DF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62240ABB-9BBF-4A66-B32F-033CFF046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2E3571C1-FD9E-4167-99D3-A3BD24704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1680F079-4174-4B7E-9296-F8C025CE0B0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87F31557-75A6-4A2E-AED6-35390F06E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898B1C65-4B96-4405-96F4-CEB91D8E5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46111242-5EAA-40B5-9866-571DF7D40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FC635061-9766-4291-8560-FD5626B86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77B67BB3-22D8-42E1-8A5E-BC23F72E0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A33A4936-BB71-4A21-8030-CC6D301E7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EE3A7264-8B62-4961-8AA8-370C54EBF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E27086EA-EC9B-4ACA-A4CD-794B0AD6E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4FCA0D7C-B167-43DA-AD9E-2ECBE9A18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41125BAD-AC70-4CCF-8151-4E9959744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B39B666C-770F-4A99-AF1A-7CAFEE3748E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FA79783A-1D73-433A-AA52-689D3CF35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E447B6AD-38F6-453E-B6BA-4040E3E10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9B264909-1AFC-4DA5-8E7F-3823191C5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05EAFD88-04A0-413D-9BEF-9D628643C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F6744816-BD91-4015-9A1F-9F2285652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1CC8C065-C254-4D59-BD00-BB0B70BC0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504FA60D-8681-49A5-BE29-B81E39B0B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D4A65051-BA37-483F-B55A-C22279BD0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01C80FB6-9854-476C-8413-25F3F34BF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99F34BE3-19A3-4149-ACB8-40CF55D44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9391CD6C-7040-474C-9C57-681433B7610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9FF13784-E219-40B6-B58D-7D70D0B63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A03763BA-6967-485A-9B68-FA7F437A0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63B53070-DCFB-4592-A499-70D995B94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F4E12FDE-0669-4588-8663-7FF61A83B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4F8E1627-99EB-4621-B174-A4C643A16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C7A4BA16-A3F1-482E-BBED-F5D6866B3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C2C340E6-8C3A-4EFB-A708-73EB9AC71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E9A599A2-BDA4-4D93-A6F2-123BDB78A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D9B1AFC8-D7CA-4EC9-86DD-08A6D3095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73785C75-C8BB-4ECE-8FC9-9344766CC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874676FB-5253-4C7F-814C-5EC19473E5C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F52FCBD2-3D6C-4343-8290-4C86DD036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DDACAA66-BC4D-4EA2-8C98-8161F64E7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4C8CB665-1C0B-43D7-983A-A66B82491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BEA6E1AA-CDDF-40BF-8C42-4271AF9B8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4B453FD3-9631-4D41-BE96-8E76974E9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D552A61D-6849-4A15-8B85-27183B3E7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2FD14B68-6581-4B90-A552-3A7C4AD50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905DFC75-7458-48CB-B418-9495747F59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6D45CEAE-1D45-4E3C-A6B8-6AA46C1E6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B8487DF4-61AB-43B6-8BF4-3A42236E4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B3D1BAFA-EC03-495B-BA8C-5B94B4D70B22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F7FE50BA-CCFF-43E9-893C-90133C76A14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E942314E-0279-4725-80E8-F33887D76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DA74FBD0-CFC3-42C7-8278-EEE105CC3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ACD0B0F9-DA09-4FB3-B6E9-610E00CA3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8B7A463B-9827-427C-B118-5095B6A0B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FC3FDCF4-616C-487A-B6DF-4343A39A1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CCB7FEDC-FC09-4AC8-B8C1-DC8E2E8AB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75453819-2CE0-427A-8658-7D623DECC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5A693DA6-7518-41B3-8BC3-908FB8CB9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0C6DAB4A-A522-4B5C-A71E-5E58E76ED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A0BDAFDB-8C26-4864-AAAC-E3D0AA714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AD7EEFAF-0336-4B24-88F7-0723386A2BC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8AC8DEE9-FB8E-4D7E-9D62-DE83F0059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437289BE-3330-4CD1-990E-03418C44F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F73DA665-B58E-4856-A3BC-18034DB94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8ED3491E-A004-460F-8AB5-74E85C45E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2F28BDAB-E716-4AE9-9B78-C39BC5D61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3E3B0CCA-144E-41DB-8C1A-A705232BC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006D3D0F-799D-4E13-88EF-817361267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613F451F-C776-45AE-9CC4-F771F0DD49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CA64CAC1-4BE3-44B1-98B5-962732C19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C45FEC65-7927-484A-AA64-D94A94B42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A5E252B4-F101-4230-8132-3737D8142AA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BC572E86-DCF9-4987-9FBF-7DCDED8B3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9AA78EB0-DE41-46E0-B60A-20C154A93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D2508BF6-78CA-4854-BE69-4EA94D4CA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76740A87-A994-4D67-812D-C8041EF64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D344026-3C7D-4851-A854-C0F3AA770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FA6E7A3B-5498-495E-8394-98D33EEF2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843C9C31-9A03-48B9-8039-1144BC234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77D15543-AD56-4228-8A78-401220F9D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8C3B6D4C-F3AD-44CC-A58D-BDDE16E8F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62903339-CDCF-42ED-814F-0B91846018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8F65879B-DC14-4D16-9CD5-204519EF1C9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337C3CAC-4760-4ABA-9887-5EDF3C45B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4F7CD46B-B798-4CFA-AF2F-28E32A9CA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D24BF3EC-D397-4447-9AE1-C84AFC20B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29300019-4041-4012-B312-3812D136A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BC72586B-63FB-438E-B3CE-B177657D2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B036C8A1-9841-4EB4-B94A-35CA31692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547DC2C6-D4EC-43EA-8464-C47DA48CA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0400768F-60F4-469C-97BA-247E75151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135DA102-62DA-4531-B10D-C0D0ED465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BF5823F3-FCB8-4BBA-A7E7-0B1393929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127B3F4C-B7F9-459A-92A5-1407C7E3C5A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852057D4-FBDC-4392-A990-864586DCC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BC0531E0-1ADC-433A-95B3-9F4E862F61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6FC0C52D-34BC-4776-9F72-CC49FACBA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35EA8FD6-6A8E-4283-96F2-2541338B7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98C8E955-BA5A-40E5-89A1-D8BB3BD2A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C2889956-04C5-44AB-BB33-E8DA0170A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29B51719-5599-4D5E-A7FD-D521B7F19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E480F886-E1E3-425D-9274-C66CBA25E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876A38B4-8EFB-4376-9F7E-8FC9A3D73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2E6E9159-46CD-40BB-9770-4F24F5A15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E04A1AB5-2B51-408F-9535-FE9038854EB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4FF1903E-C322-47B6-91BF-6A5664496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4B2BC084-31FF-425F-8CE0-013C6E970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9EF64FA9-DAED-4BCA-BA2E-9FD63DF18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B0198CF1-32B2-4BFF-A36F-68A2271EF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9ABE7553-C8F1-45BA-9412-B2380F825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461B19EF-A132-4ECE-8D33-47D92DEAE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5C985719-CE0D-41BF-BEBF-225889694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10359500-718C-466A-8DB4-0976C42B4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827B0E45-CC29-4E2F-9091-1B1A245D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9A41367E-11B3-4CDA-A9ED-009CCF042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16A8F567-497D-4624-B94B-868E10D57F2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1C5F7869-AF64-4E00-B6F0-A3243276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832E917A-0C7D-4B3B-A47F-C4898E8FE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472B2CAC-C683-4CB9-8BEC-8A3B560B9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A3FF85CA-428F-45B6-8116-C8E0A8B5E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D602BD5F-EC0C-4F58-82D4-3047CE86E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5BAF6FDB-9E53-4F28-9642-C620BAE5A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2A6D73BB-F81F-498A-A161-0ADE9A24A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28D8906B-B194-46AB-A4A9-7D9305277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77117FAE-B4C5-4903-9159-3C2A022DB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8CF4CEC1-9F88-4DAD-98AD-F474F6AAF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035FBA68-37A5-4B33-B1CE-CB25EF33588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AF91BE11-1543-435D-B1B6-9E033A539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29A82802-55FD-4D03-92C4-324CBBCDC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55942DF5-464D-426E-AD41-5FD1CD90C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D6024E22-D2A2-4D6A-B3E8-D9F1319A0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F9FC5EF7-3315-45C2-B091-0B2B60660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94A2BB58-8AED-4A3C-A104-CFF4406A5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B97608FF-DDA4-44B8-9CE8-9C18B8486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F915FC39-7A81-4F22-BCD4-A676578E6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1C5A9FEB-6434-4D59-AA95-90D5DB515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3870B2AA-0051-49F1-B06D-BFCDD15AD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7BE66BE9-B502-4959-B838-A31A789B7FA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395E4C1C-2CF8-42DC-9851-E9371F42D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6B87E51F-8588-4AFB-A6BF-7A0C1865C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E44A6BDC-4368-43F1-BA1A-AA466778C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F7B3DFEA-F67B-4747-8A07-80205AB87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9116162F-78EA-4F26-83AB-F7C0D73C1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664C8413-5DC6-4B3E-B894-B87B942E3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AFB7264D-EF9C-4A3F-9774-C0DF0B52C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BDAE1AE6-26F6-477A-9E62-210585A18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15B3CDD0-CD86-4F2F-8ACE-4142B7296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914C8B96-462E-4993-8F16-B730BD774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97709D84-DF23-4615-A471-D312A48A8F9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471FFC46-641A-4B14-9D99-B0EB706D1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52485BCD-1B19-42C5-9811-D6C08C42D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CF3A4AEA-53F1-4B65-8556-AF4FB9E4E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006ABE11-C962-423B-A7AC-29BA921F8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337DCBF0-0DE7-4D4A-B5A3-1A81A5483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76807868-2C3E-428C-BE13-949120771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7EBAA882-A2CA-4182-B26F-C5E57312C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E193164B-072A-4597-B6D3-74B19E0D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649BE644-1D29-454E-98DF-FDC287D98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0F5E0AF9-CDE0-4FBC-91A8-79B4720EB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54F9C83F-C871-486A-8018-4EDDE10F1F29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546716B9-CB39-4286-BBC5-7FBA6AD5EC0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CDAFC7B2-6BE4-4A12-ACF8-2E6DD5B34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43092AA8-48FD-48B5-A0F7-5D7610F29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EDC680D2-7073-49E7-A357-F3BE6EFF5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96AE11DB-8F6C-4E83-8ABB-FD846A2CC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ECE21766-14D2-45B2-BA07-9DCE1355A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26B1F3C6-D3A2-4E55-8553-FFF6E162E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497CAC46-8DC8-4576-BA2D-099B988E2C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591C6EE7-D883-45FD-8C9F-410400357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CB5F0DD9-11F8-4723-9104-4448B20AF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9EC26B68-D3F7-4A4F-AACA-20819C819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8D4B9F7A-F3AA-49F7-BE8C-5857AA2FD99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DF66AF3A-E7EB-43E5-904B-1EE51915C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45A6A3A6-5236-41BC-97D5-7A3385137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E191DA87-4885-4ACE-820C-F23DD5689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692EF30D-8DB7-411D-B905-E519B372F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E7854B3C-456C-432A-BCC5-C8F15744E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7DF0B82C-6930-4CAD-A09D-7F8C95BD5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88DC7208-9CE2-413F-BD32-7BA14FC13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090250AE-52BB-4546-8037-0C5241975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63063148-6495-4B93-B2E8-22C076D37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C02E68ED-1C6D-4A39-83CB-142A60F18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8AC8268B-E3CC-45B7-B43E-C52E802FA3F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4722516E-94C4-4607-84D5-26D22C80E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F7C38EE7-0EB8-4D7E-A94F-F205AD63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0A173AA9-EA93-4AC1-998B-9080579FD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2410E8CE-0F23-4D7E-B226-43C88C78C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45542E5F-AA23-40A3-B4A4-22B1FCB18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3881EB1D-4BFA-4B3C-AFCE-BFC5B9020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D975B194-2844-4093-A314-3ACCFA1B1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DB821018-6E1E-4F83-A700-86FC2FF4E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1EB9BA90-9232-4A86-B348-AB3AA6EB9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B5D62DE6-7601-4009-A3B9-6DB31D68D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EF26EB74-AD9E-436D-9899-FE3AFDC68AF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3110DF6E-80EC-463F-9934-B8176F54C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064EB5F9-F1C6-4731-932A-5405CE671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D35A39CF-517A-4AAC-A37E-C56223F25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5BAC336E-A34D-4DC9-A392-4776ED2F1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93EC0BD4-E2AE-4995-9564-CB4280713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EE839C22-7F98-4461-812E-5BE5995F2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850566DD-34CC-41D0-93DE-C5992CDFE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75D9A417-8585-4858-A40F-6E0B95F05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4FB0D61B-EA9E-4371-A431-DE3DAF25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6613E066-8342-44C3-ADDD-5F5A0A4B0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39A30D69-7A8F-4A1F-B3C1-05B7B7BDF11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EA56BF25-E4DE-4615-BE25-73259FC72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142F12DF-53EA-4D2B-B1E6-F953EDFE71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A15F2583-BED1-4FA3-9DCF-DF402E998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9529E8FE-52A1-4966-8762-3A45512931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7B015285-CEB5-45BA-9268-03FF56A19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1056CCD0-61AA-4BB6-9343-5EDD19A7C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29BCF54C-49A5-45E4-B547-0C5ED493B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CF48DC69-A74B-442E-9FD7-0973790EE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A4D6AE56-8ACF-4D9C-8E1D-251773EF5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5EAB48EE-6ED2-40B1-B327-5D9E8C65E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37CBCD83-47EA-40DC-A50B-ECEB623F594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612AC26C-B191-4168-87AD-FE243614C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D6E6A5CB-2EE7-45A7-8B15-0AF03B52E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328CD7C3-8569-4A0C-8D4D-8057F0716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07BA0F53-F01E-49EB-AB14-87E711DAE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07E2C5DC-2678-4080-8A43-ECEC5D397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728F3706-4AA9-475D-8B20-CFDC1D4E7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25E3EF07-2286-452B-97BB-0B11E7C53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847C1B0F-FD7E-4F4F-8695-83E0FB9F7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004B090A-A808-422E-AD09-50240CD2E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2BFC4AB5-0DF5-4D1E-8336-4AE74CDD5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56D00BDC-DC33-4E4F-BC0F-59EE5EBC6D9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1700864A-CE83-4AD5-A1DD-C4753AADF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ADE9A39A-77D2-4DCF-871F-74ECD02DA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EBD01C24-E410-4609-ABF6-693F60BD0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E27F9C0F-EE9C-48A6-89DC-75E704B92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54188977-65C1-464D-B4E6-C47FE5098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91E3C926-BE15-4B62-BBD3-BA7A6EBBA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20B4285D-94E4-4CBF-8766-3F85211DA3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8AAC8814-E30A-4EDD-92E8-285E13352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7B73F85A-D937-4098-873E-32BFCB03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EEBF1E2E-565E-4172-A035-E5E7A6713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3D8DA161-5609-43DF-A065-883E4EAA352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AB506C4A-A0B2-440E-A948-C04A61884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ABB95721-3A19-4598-9970-7693982FC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2B369137-3899-4731-A3FB-A41C493CA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120A6CF8-85C1-4EA3-9D2B-11113871F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A36BEE0B-44CC-423E-88C0-5894D8AC5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1C2298CB-FA73-4A2A-A0C1-4045BF94EC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E373FD39-CBDA-4764-BD33-E8408E4BB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9DF45248-8459-42C0-9ECB-2348DAFE8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E67C8E40-B9A6-4EA8-A14F-6C5711444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D6D46860-8E4F-4C22-A80D-BF910D19E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517F46B9-B2EB-46B6-A132-CFD9CFA10DD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4C1FB810-D5DB-4C98-92E5-31D1E019C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B0EDEAE1-E5AB-47C1-89E7-C8DFD4C68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B074100C-4800-44D9-BFF2-B1942E8F0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6D6ED969-82E3-48DE-BF69-9CCEDD5CC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69DEE818-F8B1-44BC-9D9E-D39AA3862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E217BA3-1098-49E4-ABE7-8254ECF95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5C19F825-2B66-4C4E-AC81-D4B55EBA0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8A6502FA-17D0-4A8C-A8E3-C6E01CDC9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77B6F449-749E-4A83-BCC1-BB42732A6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DCC88A18-C0A0-4C8B-87A2-176959E53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6DE3A911-BA0D-4E20-A0ED-06B74772F98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6318D45F-2470-4E8B-ABC1-1DF686A25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58F4DF9D-33DE-4DD5-9332-26D772089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77AB6D87-1218-447E-9BD4-2368C755A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84297F4E-065F-4115-84DB-5851720A2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FAC8FE04-DB55-4026-935A-DD4634C00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A25CBF77-7189-4972-A1F6-10EF95B8B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206D3747-A247-4888-A306-9169F757F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7590A576-D273-4AAE-9C76-63734FFEE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32844A75-1B28-4EE6-9E08-6E3C98AF4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04B36F2B-816C-4E47-A151-4CAB1910B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51F3060D-FEA5-4234-9B8F-D9C12883380E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8EDA8267-45F3-4179-A0B0-A8DC5ECF499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35EABF96-7F24-4A40-8B5F-2DE50ED16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22AFAE1A-A92A-4945-9A87-2911C8A70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FF3FE975-AE1C-4498-995E-8512CC6FE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4C1619E9-1F2E-4E67-928B-E8A67C4C7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8D3F726C-6C5C-4417-B857-1A6B1428E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8C4C1E3B-2C3E-4C98-A419-515AF173B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AD4ECF1F-AAB8-45E5-9190-822EDFF03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FCE188E6-C159-4916-AFE5-E7B5B117B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F2027E41-03ED-49A4-88DD-5F55B90AE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35FF55B0-2181-442C-85DC-140063594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F5C5FCE0-1D22-43BC-85F7-2CE8C2A9180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A40EC1B8-CA6E-4824-B0C5-C2592E024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208F2814-ED6D-4A27-BD2F-EFAA7B49E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2E926EE2-F616-4A35-A3F6-F70924E57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47F4A38A-9BED-480A-A7C4-F78BC3255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EF5653AE-8123-4917-8E67-FE02D78DF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54CDE37D-477B-422D-B077-92802BD89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67DA8CBE-8BE7-4312-A04A-942AC0737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3830A02C-582B-4B07-8A21-2D77EA4E3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D8895C69-CF4F-440D-A544-D3E6A2C55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01D6F95B-FEBA-45B7-9497-68850CCCF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D98DB8AE-4BFE-4185-9120-188F1BE9EEA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9FBFF17C-9D17-4985-9EA5-80F6986F2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1FC2A811-0D9D-4E25-AF44-1B49AA5BF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2E04075B-8760-448D-80DF-7CC5D1A44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3159960E-CFB5-4057-81FE-8754ED0DB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32141762-DA8F-41DF-B073-271AF6BC4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5CFA3100-B4CF-4505-B8F0-A1B8AB64F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3C1E09E5-9CB1-4363-8AE9-9F0409F5B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5BC64C9B-E0A8-473A-B83C-F41CCF9E6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4DE36D45-0525-4CD6-9BC9-0DD465457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FA8DE9DA-DF59-4860-AB32-1F1E5FF03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3685EDA2-6414-4FF4-8CBC-CD15990A02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E5410708-2312-4ACD-BC58-010F51AE5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80F1B6FD-177E-46BC-B39F-7ECA909C7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A3CA67B5-817C-4F1A-83E9-B9347BA04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200C06D1-B912-4AA9-82E6-1CF1963A0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119E00B2-C216-4637-B078-5D4515B55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E79C28F3-BEB7-4AC2-92BE-8CCF417DD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39410449-12A1-4834-BB99-2E524DA0E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039E4B4F-B5C9-4A71-BA3A-BC4EBC2FC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BFC1CFDE-C41C-4DDB-829C-98297EA01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5DBDA704-3C90-4E17-9658-B2E8F137C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F90497F5-A660-4824-ABAD-9825C92470C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0EF414E1-46B2-4D91-9899-AAB1FF4CC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3A65221A-1044-46D2-B6C6-40030260A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44C72AF2-9F95-4CC5-883C-C61968D1E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118EC09F-69CD-4E46-9673-8D7163673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6CFD1A60-F26E-4F77-AEF4-C10FD534D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FF568352-F10E-48C8-B869-DC17EAEF5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005340C8-BE80-4105-B8C2-AEAA3BFDD0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E69894BC-F215-41A9-A5AA-D9B2A5747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78253A08-1212-4136-AA0C-AA89D3987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682BE221-7821-4D84-AE2F-1D29176A21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66E465C9-C1EE-4E92-AA5E-D9F06211C7E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48A6B54C-022D-48BA-A67F-E1EFB5DC1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4A402639-A412-486A-B081-BBD381D64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80F60FF8-97DF-4789-ABF1-1055B572F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461E4D6E-454C-468D-B5C6-FADE5C607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925A0078-EB75-4240-9775-34A7B2808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C5316BE4-FFC6-42A4-B041-A2FF6F996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DFBDB9E9-9DC9-420A-9F05-5DAC63AA5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B5888F55-65F5-4C3C-BDF5-FA72D502E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5B31152E-CF52-4283-9EFE-D4A869B76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65D715D9-91C4-4D76-B43F-8D4CF8328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A81F1D68-4397-487F-99C0-CADB2151877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43CF5576-5251-44CA-B10B-710892344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FD26406C-0596-4FF0-AB98-5B43A41ED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7624338C-D257-4348-BE9D-2BF1835D7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5DB0CA27-9C91-4A11-AD4C-D28BA44155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32722FA1-E4FB-4299-9BEE-2F743445D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B51F9BE4-AA03-48C1-92EC-374208798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474BB955-AA09-4D5A-98FA-803955798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C40F7393-7EE9-4102-A6A1-46C92F655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9D633796-B086-4BA3-BBDF-66C5195FA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E5C4D91B-DF9C-43D6-AD1C-FECAEDED1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3AC756F6-C90D-476C-90A5-DE0415B5CAF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F0A08964-00B8-449D-B80E-6673A0830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BDC105A2-7EBE-4EF8-9EA1-A22B29E94F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CCD1AA98-8B6B-485C-8D64-ABAAE4C15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8A2E7651-8B20-4AE5-B7AF-F4C237CAB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304DBC44-CE39-4D8B-AC88-1116CC964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30B41C5A-C8EA-4C31-ABCB-B471B204E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4E119D48-F462-4E18-97BD-294D01345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45FBF971-F80C-495A-9106-5FD2857E7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BF1AE4EC-94B8-44AE-B8B7-2B3D05419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19983191-3B8D-4FD1-A52F-D0EC78417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06CEA0FB-A526-4CE5-AC70-6131DB2C7EF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39072D69-BF6E-4463-8550-BCFC928CB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852A1A7D-CC8E-41D4-BB26-F31DF3BE9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8401051D-518B-4CA7-AC6B-B82F1BB1C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740FE126-890C-451E-B41D-062A591CE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4A6E218E-79E9-4319-82E8-F8EF00107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DB2678E3-356B-4D2B-BFF6-6FAA37827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4D02E88B-D184-4258-95C8-077E5631C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03F1EB3B-94A8-401B-B400-AF1BB0F65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4E126A9F-E50A-406A-8EBA-3688BF0CC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891FF087-0A1D-4772-8BE4-A40599FC6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6A60CC96-E1C1-42C6-A7C9-169805269DE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EAB80C45-94DF-4105-BE9C-B335FB6D4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D5F725E3-7D39-425F-B603-0DED80A54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5ECDE388-24BC-40B6-AF5B-C3CFE8E09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AE018E35-1670-4FFD-82A9-0E383A13B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521F32DE-A752-46F7-99C6-B0E04DA61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B7FB9165-7013-41F1-BDAE-7970C5C8B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EEC3B5A9-522F-4BD1-9550-0E9086F82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55EB265E-2B83-43A8-A516-F7777F8FE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8425334E-042F-4433-933B-C2836A6A1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9C45997E-D320-4BF5-8535-0A29D8586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4C2B0916-2BC3-4AAF-AE83-F07E0CC87273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B8F856AD-1CF1-462A-AB70-09A4A8B3A8B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B81ABFB1-E092-4A2B-924A-345D356F2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F2930EB9-27EE-4869-B357-85236076A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B46B5F67-0292-4DC6-BFC0-9622A9454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F3A01B95-C73C-4794-8A92-3F1D4ABF3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EE4418EB-E299-429D-B17E-85373224D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34368C58-4749-4580-AF35-DF3BE0E7D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227BC7AA-9A67-42A7-A962-ED014DD4D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4CC51961-0B0E-4C68-AFD3-E659A069AE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FDE4CA7D-0811-4B5F-A6F2-E2D0C3502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3F00590F-9F93-443B-B102-928798BCD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EBBBC185-982C-4F5C-BFD3-E0632507E93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3BDFD114-E402-4B17-8A1E-7F13C3DAD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51ADE28B-2D83-4EC2-850B-47F6E8E4E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F3C8F1C2-D249-437C-9A6D-2B24BA891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C1473BB1-A1CF-4C07-A102-09979276A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ADBDD3F6-BD87-4DCC-982F-4C9FFCEE95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71634037-683B-4335-9CC7-434CC48D0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3DF6AE7F-D558-4484-8FC9-BF738AA64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99538AA1-4807-4E83-A4B8-2AC0A67B3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598EAD97-4595-4FCF-BCF6-7E621DB23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39EDC2A7-0C33-4D3B-8D22-ED279852A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D2657F60-8E8B-4C9A-BBE4-1AC0C0E6D3B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E8F9ED01-6BC1-49F8-A57C-6E1AC7EEA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7E0E7532-969D-41E8-AAAC-CFC52B169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5519552C-AD0C-43FF-A66F-F5151F7EF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42DA62A6-6E1B-4FC7-A353-FC8A8D7DC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445B2257-19C6-4184-87ED-FDA7E403F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EC0EAA4D-A5D2-48E6-B34E-FE32A788D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49F12183-2DFB-4AF9-BB38-8DD46B246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B5E35595-5B70-4CEE-934C-DEDD4B016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12A42F0A-F4E7-4941-BBA2-710F45CC6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5676DB1C-AEFE-4D25-9BD8-C2F58905B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530151BA-F83C-4B05-96F0-6A6C05BE235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72BBEBFC-978C-4E60-8A3A-DCCD58A9F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D9335A76-8AE6-4926-AC8A-6FB8B3208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7A55C57D-C3AC-4DF5-835F-921498E0E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E129E7A0-EA34-49FD-B2F7-A087ACA3F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BCE820AA-C265-46AA-B6C7-7E18890D6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9646DAB0-A0D0-4791-B282-73B79CA4E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028DFDF9-EE0F-42B4-B5C6-36651D6C4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12E4DB36-7C0A-4635-9E26-AC1BAA071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272A7868-698B-41D6-ADDD-82E0786C9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79E9D1CC-3E38-4647-9532-837575C3F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B54778A2-074F-44A2-A3C7-3CBB955B122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4E80559E-7039-4C91-A280-CD4F0BB2E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7FD992B8-08F6-471E-858C-A986DFDA0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C4619545-5503-4210-B4A1-EE0246CEA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3099A456-1014-48D6-ADA2-013773D13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3F2E939D-FC56-41AE-B731-BFEB467AB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6B6AEA92-A915-4EF3-800E-CFA47C313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ABD74BA0-897F-4CCD-B596-D1EA34173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54A131F6-75B9-4BA4-8885-AF1FC2AEE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1E3C766B-4348-4D88-90F4-2BB284175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6028EA8A-1841-4515-837D-CB24290D1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D262D59E-D821-4A49-8560-D4D23D14E0E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DA1C0BC9-9926-47F2-8186-625038DA6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AD986ACE-D920-4A26-B44D-C079B343A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F0FB0C02-1248-4659-8558-DED129E43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0C7864B7-663D-419D-9D3B-72409FFB3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06A87CA1-FA2E-4EC0-95F0-B1ED0AE1F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73BA191F-770D-41E8-9D95-A45152606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ED247FA4-0B9D-4292-BFCE-82A26F26C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5BB4E457-F472-4C17-85C0-4F2FF2139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6D23CFFA-5EC9-4E57-B7B1-3C6B39431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4DEEFCC2-82A2-4DAB-86F8-925ABFB6A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6B48930F-6637-4492-8D59-5519685CE8A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4C07ECB5-EC8C-4911-8A1D-562867A83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EE850166-FBA0-4EC2-92BA-CC31058D3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502ECFAC-5B44-41A6-93AB-21CD28458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82C1984F-C16F-44FA-A0E8-446F51723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98208B58-E597-44BA-8871-94BA49091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90A3953D-D788-4DDF-953F-F6CD29064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1EFDD1D7-DD4D-4CC9-A5DE-D7A04EA6E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70F820F8-144C-4544-8918-9627D44EA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23EE95B4-A9D5-468F-AEB4-447C58E55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FF2B1CF8-A411-45D3-B909-F1BFEAC08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20473F35-9085-4A76-B53C-6A1D83D2EBD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745A33EB-A56B-49B8-A330-59F4B1818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59BFD156-FDCE-43E3-BA89-4BE251862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E4548E2B-4D39-4649-8286-BFED0CDB7E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C74A6F6E-8E4B-447E-9E85-E4D42A8B4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50DBC4AA-FC7C-481E-AF55-AE9E72A75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5CCF3546-C119-426E-93AC-CAE5D0580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25832A31-AFE7-4DC7-A77B-8AAA74C35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59D8402C-6D5A-4503-90A0-03C191C87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ED43A952-D4CE-412E-8A95-EFC119E21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85124406-AF56-4861-8B1E-B70DBC42D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6F98EDDC-87F3-46F3-82E7-EB7CEAB619E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6F32089B-3021-4D86-A1EB-0C220F19C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0E25DF36-752D-4914-8E0B-CF17285D4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1CDAB4A7-B7C5-40E5-9B43-1EA6F1FC68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F242EC0F-8F4E-4928-95DA-603C2AD6D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850A96A2-2F83-4629-BB1B-6AAC22F91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334BEEA4-779B-4277-AEB3-C36EECC62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404BF65A-5CA0-4B4B-860F-C83902A41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1395C8AA-FF19-4300-86AE-A5367539E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D0EEDED0-7ED1-43A0-AA87-F72EF396D7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94AD3CF7-2A9D-4AF0-81F8-304AD2D2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4D8B6956-B7BE-47B1-BBCC-10EE52EB1CC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73C67A87-C379-49C7-91B9-82A3BC845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AC349CE3-A2DB-48CD-8B9E-E7A8DBA04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0AF60D4F-BCDB-44F4-932C-725D23ED3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4276A32C-B685-409E-994F-8C59DBCB2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F087A760-8C00-433F-8FE2-A22600372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75FE11C4-C2E5-4555-BCA5-991EC162A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C4370018-A8B9-4849-A8E9-899095487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258D0AAC-26D5-4313-B7EC-8E788D7703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BB8D72F6-9B11-49C7-A488-E5119DDDC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ED08836B-ABE7-44B6-92B8-69F33511B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ACA963FE-A386-45AB-B94F-7E1439511E90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7B5930CF-C997-4FE1-94DC-42A6B091DCB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39BACA48-6441-4280-97B4-53EA51335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706B900F-9EA2-436B-A109-4BA77DABD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C6A2798D-47E6-45D6-BEC2-FC3E65DA1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22FF9DAF-9B0D-4A96-84C4-039D7732D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A11F96C0-EDDE-4D0C-BA50-718300337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60F7680F-2C79-4D66-B32A-853612A00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792DBE8B-3C08-4469-9316-E0E465E51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74B5D83A-001F-4FF9-A63F-7230EC2A4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9A6FE108-278D-4DB2-A958-FE0BF7818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3169BF37-D750-4A09-97F0-D268295B3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22221440-9C1E-4BF6-884D-9733CC37550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F895FA6F-3F61-4E91-9FBE-8B7A22637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DC08EACE-B522-4C49-B269-E98CB5688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1D63B868-5843-49B5-AF84-F61B038E7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8E9F62E2-DA38-4ADA-A787-81895A32A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F6A5CDE4-D672-44D2-901B-6BB24FEAD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3E491671-F41F-439E-9409-4F42B910C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75197905-71EA-46DE-AD65-ACF9A8179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468F6427-18B0-4644-A979-2DE770255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939F3C20-2954-44AB-9F7E-3CF27A740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A2FFBC37-CCC8-4182-9E0A-F70EA4919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8B2BE985-D7A2-4D75-B2A2-F865A5C6ECB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C5737DD9-90A8-4541-91C8-8B6E6B316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6F33F5CE-86CA-4956-8AB2-0A15AC88F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7693DABB-3110-4646-B864-9425EAFBD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7D36C4F7-E623-4865-A51C-88A5AB2A1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BEAD3878-C737-4569-97C7-7D0954BB5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8A8D5E37-500C-40E5-A2DB-C3ED32440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759864D2-F997-4642-A51B-BB868003D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8B6004EA-C1D5-4369-9568-1344344B5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745B42CE-FCCD-46E3-B623-A225D8B45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8B6239D9-9E41-4C43-A991-786CAF71C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CA0520D0-3DA7-4C01-A857-9DDCC31E38D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111E5D12-33C3-48A3-B484-E97A8A671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5F4503D0-B3D8-4014-ADB9-D5C2ADA98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70D943BD-5281-40CD-ABF8-F6BE227EE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6DEA0CB3-2EF6-47BB-9C92-EE1CCCCCB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259E5C2C-9254-46A4-B095-EA03CDC7D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22987C73-8AA0-449F-A0CC-3BA079010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6DF71DC3-19A8-4456-B9E2-0897C09B9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82843454-1CFC-4773-819F-4C766610D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E65C2FEA-3498-4E72-92F8-D31F70C3F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9DF4E7BE-FDDB-4814-B836-2334B1FD5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55D954C4-D79D-4D63-AF6E-B147473AF85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71EE31BA-C3D8-4422-84CE-A0CD3822A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02DD4A0A-1B69-48D6-95C5-DF4FCEE5C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AD3AED5D-BDB1-4FFC-B74A-2D86140B1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A7B8D7A6-9949-42BD-AB74-37D592CBB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12F59CCF-D454-40DE-86A8-953F87AB7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01D08C33-5B5D-4424-B02F-443AADDCC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AFB3CD19-BCDD-496D-8583-8A3FE28AB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EA57265E-4820-43A8-94B6-B52D12442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B6710DE9-2D18-4CA1-B8C4-91E211CD5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6B02C31E-2CF4-41C9-99F6-AA1E93661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68CEA98B-4EF8-4EB2-9014-A44FAE2E4C4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01618379-F17C-4EE7-831D-31736C4ED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B2F12868-4E57-44AD-8FEA-253EA294E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3AFAB1FB-63EC-4593-AA8B-B3D5F362A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8770074B-3214-4662-A24E-7EB8A4F81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23038D9F-7956-4007-9895-E0E845B36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CA7C42C1-CA8E-44F5-B80E-75F76626B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A0F2D898-7524-4EA2-B55B-857F68F4F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BC69FD92-6A78-497B-8E9E-DC4E7B437B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87D967B0-00FC-4BCD-B3D8-8FEC4E009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C21A986C-5C20-40BB-A2DF-B0926CB5E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6005A2F4-46AC-4A82-B9B2-617F18627E3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D1FA41EB-1903-4F7C-A55F-E7891188E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EC7624D4-ADA3-432A-822C-38FCA296C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372620DC-0CE4-4CFD-B8EF-B94A3AA59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2DA572CC-8E6D-486F-8368-19BE875AF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2F904031-C30D-4D76-8D32-19923444B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5BE30522-13C8-4562-B35D-DDAC47462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10192947-0A79-4CD3-AFBB-E7884ECB1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ED42F402-811B-487C-B124-82F7AB22C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490BB8F6-CD45-418D-98AD-F50DE431F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0CA118C7-F8DD-4A79-8526-18332528F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447920E0-5B0E-41B8-A057-15AEEAEB80E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16717616-3887-4A99-A9D6-CC8348DE5D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184EB2EE-A8B6-4F84-8B67-31FBA9408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09081A4F-398A-452E-B5F3-BF6E3FF6C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B1CD9E85-FA76-4E40-8FB7-1980CF887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62A7BC47-703D-49A6-8F74-5E1BFC696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8EA893C6-C3B1-4AB9-8225-E0B588584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A4C2BB27-10D4-4347-AE08-1E83D7569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919CBFF2-5087-4FB7-BE45-E3E92165A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D691A662-0215-4963-BA90-69765B4A3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C8382D00-45CE-4BC6-B3D2-2C45C2CF3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6FB46458-9953-46C7-AC17-737BF3F3FD2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B1949AC6-C9C6-40E8-9AFC-252BCEE87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90AB2767-2DC5-4CAD-8522-08B4C1757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B0C4311D-26E8-4E3D-B123-5ED4210A3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7E2F5C61-A739-49C5-ADFD-B0367ABA0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BE3A11E8-EE54-4757-89F9-4267E9134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38CB3A72-F371-4937-9CA6-273F5A6BA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0D684369-901B-45FE-BC54-DBC4FA730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BE5044BB-8908-4845-AC83-76EC9FA69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54F0CFE0-4613-4914-A01A-768567797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538F2E17-9BB7-452B-8ED7-3AAB0AB24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DF6E935C-CB9D-4357-B41B-B2772837AC2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88B3CA31-ED05-4F19-A155-5330381E43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7E03E422-4629-4453-9BFD-5D0AD7B9F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D6BCDFEF-55B1-477B-891A-347847ABC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9F1EAC80-7B9B-43A9-B96E-BCF7633FD2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9B70F9B8-D189-4C8E-B94A-663814ABD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154088CE-8EF8-4A25-8BD0-8B02DBA23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61BF07E0-5DCE-4510-A7B7-1BD8C7A73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CBC2AEFD-F957-484F-BA77-01B51BCBD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31BAF77A-AD40-47E0-8CD4-000690725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FDB13A59-5CE5-416D-8599-8F9D99D65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78DE67D2-ED02-4DF4-9743-60C876E24B0C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01FFF1D4-4D68-4EAC-A170-F106B95E152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F423CECC-69BF-4F5E-BD3B-5B8AF5DBD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FCAB1295-E480-4D1F-91F0-8EE3FA4E7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1320E3C0-92BD-4B15-99CC-9014E54A0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A8BE2A84-4E60-4A20-8FBA-6E9C1773A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47D014D8-8B0F-44E3-A65F-0DB1F1128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6DA14C0E-F3E9-44F1-98D4-EFC3B7624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4F273B52-63E8-45A3-A41E-04546F534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CA98B142-6F57-4836-A938-1A3D04E3F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67103B1F-A7F4-4D74-A4CD-E75751DE7E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56F1640F-7137-4DF1-908C-2AFC06E4C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C2F09DDF-6767-4B5D-BFC8-1C414BF3981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F99EF40A-FB4B-4D19-9971-EE86D8FDC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663DB45E-3FC8-4729-83DC-6895B8EF3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FC493ACC-7F26-4D45-A684-8D74572E4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9A32C4D8-B7CA-4615-A730-47E3EB2FE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09AD5CA7-C2E6-42A8-AA53-E92F52C51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2844DC94-9DF2-424B-9F81-4052BD641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97B991C1-75E5-46F0-8EB4-B856089C6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55AF529D-3926-496B-8FAA-7751F9002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6B8AFA1A-B346-48F7-BED3-7759DF401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54CAFDB9-E462-4ECD-BC75-930CFD6CC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29C8F054-84A6-469F-9127-46CD5B55C88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CA9BB8CE-C6F9-4FBC-8F4B-FABBD7740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91422CB9-0600-478C-8C2D-86A9AC4FC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46D4AF5C-3E63-469B-92C1-2CD06B5F2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069BBCA3-7104-4477-AF87-BF9CB2E83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0A591B01-D54F-40FC-BF36-9401193D7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BC2D668B-1980-4C40-811D-D9DE1C3A1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125BBFE9-EA53-421E-B6FF-C04D76A70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4D899E75-7EC6-4C70-A7FD-B7A855F1C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62F6D5DC-9F50-4DAA-A48B-30D6DFFBA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728BA18D-A4F2-40B1-9CD8-1C6DB6055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0" name="Group 56">
              <a:extLst>
                <a:ext uri="{FF2B5EF4-FFF2-40B4-BE49-F238E27FC236}">
                  <a16:creationId xmlns:a16="http://schemas.microsoft.com/office/drawing/2014/main" id="{CD4F5F97-EE3C-4EFF-B710-09193B47664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E6E12F6A-8F32-4A47-8FBB-00B5E73A1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F096ED40-94E9-48EC-A60E-916B00302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2EADBD05-093F-47CE-BD53-127402400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88671575-E97E-4B41-90D1-EFC1D9574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82E41C0B-67FF-4960-8E05-EB018460B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0167848F-AE8B-4ACE-AE40-6D2D89A8C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318C7A5D-D7D7-42B7-BA89-E9184F4E8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CB4769B5-7ECD-4937-AE46-5AA202960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406489FE-64AC-48DB-ACFA-498BB98CC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9BDEAC8F-121E-4B7E-85AC-23F8FA783D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1" name="Group 56">
              <a:extLst>
                <a:ext uri="{FF2B5EF4-FFF2-40B4-BE49-F238E27FC236}">
                  <a16:creationId xmlns:a16="http://schemas.microsoft.com/office/drawing/2014/main" id="{7E2C544D-BC11-4927-84F2-D23586ED767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5F53E2B8-AB2C-45C8-98CB-98FC85FA7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6B8948DF-266F-4322-A209-0BC12183D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F0B8428B-B520-4C1F-A6B9-7DF6C272D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F39FA864-6195-4D02-8130-6E2E71D61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C9605F03-FD82-42B1-8E00-1AAEB9CE3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7B907091-6EEA-434F-9B33-CA080928C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22CED445-6E73-4E47-AD8F-F2EC83E4A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44FD632E-4DE5-44A0-BBDB-FE67E5A5D6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8672188A-0ED1-49C0-BEC3-0525BDCAB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846BF9BE-09C1-4751-ACDE-9731916FE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2" name="Group 56">
              <a:extLst>
                <a:ext uri="{FF2B5EF4-FFF2-40B4-BE49-F238E27FC236}">
                  <a16:creationId xmlns:a16="http://schemas.microsoft.com/office/drawing/2014/main" id="{59E0610F-1E6D-437F-A1DD-386194F6FBC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1F6A0A37-CD0D-403B-9FBB-992B88A70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6096DC89-AE0B-4C5E-9D39-91BD3E8AA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5B298260-B307-4FE9-8A2F-6C217F2A8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7DD4DFF1-CD0A-4DBA-80F1-B854053EF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9B9CC373-0814-492B-B904-4ECB90B9C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7EC4B653-9028-4065-9A51-D50F9ED77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FBD05CAD-8D30-4929-B239-F3AF7C8FB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0D6A3074-F7D8-443F-88AB-9AB52BE14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93664A05-F82E-4BF1-9682-8EBF6C336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09D01741-AA8C-4A25-942F-9D26C0B53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5D6CE012-ED22-4ADF-A2D0-3FBE4263094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F2F44BA2-C717-4D38-A73C-2D784F457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B3D2ED81-9A85-4CD1-9230-85A53A82C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F33CE5DE-CD8F-410C-8171-E20BD6B0A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90410C40-2754-43DF-A688-F83BFC8C7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168A99FA-7A35-44C7-90B4-EA05788C7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8BF8675C-C5FC-4020-9E2C-744ABA6D2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B2CAA8C9-4164-4497-95B4-0C07AF75C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9BCDD610-4CBD-4D15-8AA3-8A560B999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532341BC-4854-4356-B22A-F048506CD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E44F22E0-8B27-4217-A62F-54177D68D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5C1273F8-AD54-48E8-AAF8-9AF27090563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2023C9CF-5EA4-4667-87D1-EE68D7CEF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5502521B-175E-48FB-8710-8FB42372A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8AFF32BD-3941-45E8-A6E1-B09E5E9E3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6304548C-EDD2-4776-9905-3006543CF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2C890536-DB7D-47CD-9864-E904B9A9B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4BF3C8BE-758C-465B-B22B-F7B77869C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BD6C279C-9CFA-4F27-BC49-7B21DF675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D8409AEA-8A55-48AF-8945-F0E95C8C4F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7F37A52A-506D-4E71-AD1E-25A08CDE8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30414BD5-B246-46CF-92CF-E9A1BB562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46DE73FC-310E-4BCD-8850-AC21BD079C3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53EDF4D3-4977-4473-BA9F-E6C507F4A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07090584-B38A-46B7-9911-116AAEFF1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AEF85C42-50CD-43AC-96F5-E8D13E392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6051C9E6-FC9A-4578-9654-B3CA23E06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66A6B189-41DC-4C54-995A-2C99A10F4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EDB2904C-FC93-48F5-9B91-D9BB9DD34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FE5E5745-4914-41A2-9F8F-F8A32FB168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3D091562-A8EF-4DC9-8ACB-6E4971991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1CA6EE39-156A-404E-8903-C2520A102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1BBC59AC-F402-4053-B9D6-25CBFF1D7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160C2EA2-DC81-48ED-B6AB-BA442CCED02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7" name="Picture 14">
                <a:extLst>
                  <a:ext uri="{FF2B5EF4-FFF2-40B4-BE49-F238E27FC236}">
                    <a16:creationId xmlns:a16="http://schemas.microsoft.com/office/drawing/2014/main" id="{72C9A964-A8E5-4485-91B1-D514BE47E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5">
                <a:extLst>
                  <a:ext uri="{FF2B5EF4-FFF2-40B4-BE49-F238E27FC236}">
                    <a16:creationId xmlns:a16="http://schemas.microsoft.com/office/drawing/2014/main" id="{1C175A4E-0BFD-4A38-B7B0-1D6A0E31BF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6">
                <a:extLst>
                  <a:ext uri="{FF2B5EF4-FFF2-40B4-BE49-F238E27FC236}">
                    <a16:creationId xmlns:a16="http://schemas.microsoft.com/office/drawing/2014/main" id="{10E31780-E6BB-44E7-A323-FBBFFA7CD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7">
                <a:extLst>
                  <a:ext uri="{FF2B5EF4-FFF2-40B4-BE49-F238E27FC236}">
                    <a16:creationId xmlns:a16="http://schemas.microsoft.com/office/drawing/2014/main" id="{DDBCCC84-5DD9-4A5A-AD66-43E5E783D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8">
                <a:extLst>
                  <a:ext uri="{FF2B5EF4-FFF2-40B4-BE49-F238E27FC236}">
                    <a16:creationId xmlns:a16="http://schemas.microsoft.com/office/drawing/2014/main" id="{CDCCD13D-8AC4-4F90-8F41-444D78155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9">
                <a:extLst>
                  <a:ext uri="{FF2B5EF4-FFF2-40B4-BE49-F238E27FC236}">
                    <a16:creationId xmlns:a16="http://schemas.microsoft.com/office/drawing/2014/main" id="{99672264-3055-4251-B052-FC33E6A56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0">
                <a:extLst>
                  <a:ext uri="{FF2B5EF4-FFF2-40B4-BE49-F238E27FC236}">
                    <a16:creationId xmlns:a16="http://schemas.microsoft.com/office/drawing/2014/main" id="{735D3221-D95B-418D-8089-D5D1FE9BE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1">
                <a:extLst>
                  <a:ext uri="{FF2B5EF4-FFF2-40B4-BE49-F238E27FC236}">
                    <a16:creationId xmlns:a16="http://schemas.microsoft.com/office/drawing/2014/main" id="{5E1A5B7F-0154-444A-827A-FDF2A96E2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2">
                <a:extLst>
                  <a:ext uri="{FF2B5EF4-FFF2-40B4-BE49-F238E27FC236}">
                    <a16:creationId xmlns:a16="http://schemas.microsoft.com/office/drawing/2014/main" id="{65550B4E-5F86-4A78-876C-B0489A029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3">
                <a:extLst>
                  <a:ext uri="{FF2B5EF4-FFF2-40B4-BE49-F238E27FC236}">
                    <a16:creationId xmlns:a16="http://schemas.microsoft.com/office/drawing/2014/main" id="{7F21086A-447E-46A0-9A41-9DAA25445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65DFE069-04BA-4CDB-9ECD-C5E290EA1242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91120216-9513-4804-9DBE-63150E19427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78" name="Picture 14">
                <a:extLst>
                  <a:ext uri="{FF2B5EF4-FFF2-40B4-BE49-F238E27FC236}">
                    <a16:creationId xmlns:a16="http://schemas.microsoft.com/office/drawing/2014/main" id="{E013F140-D5C4-4637-9A71-7356F3F84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5">
                <a:extLst>
                  <a:ext uri="{FF2B5EF4-FFF2-40B4-BE49-F238E27FC236}">
                    <a16:creationId xmlns:a16="http://schemas.microsoft.com/office/drawing/2014/main" id="{AF76C754-5AFB-4282-AA08-A0F881E793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6">
                <a:extLst>
                  <a:ext uri="{FF2B5EF4-FFF2-40B4-BE49-F238E27FC236}">
                    <a16:creationId xmlns:a16="http://schemas.microsoft.com/office/drawing/2014/main" id="{8923E093-581F-4A37-BEC1-F9070E742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7">
                <a:extLst>
                  <a:ext uri="{FF2B5EF4-FFF2-40B4-BE49-F238E27FC236}">
                    <a16:creationId xmlns:a16="http://schemas.microsoft.com/office/drawing/2014/main" id="{938C5B62-E577-4AE0-A66D-1532A52A4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8">
                <a:extLst>
                  <a:ext uri="{FF2B5EF4-FFF2-40B4-BE49-F238E27FC236}">
                    <a16:creationId xmlns:a16="http://schemas.microsoft.com/office/drawing/2014/main" id="{03D8E146-BD62-4F6B-8C9A-1BEB839C3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9">
                <a:extLst>
                  <a:ext uri="{FF2B5EF4-FFF2-40B4-BE49-F238E27FC236}">
                    <a16:creationId xmlns:a16="http://schemas.microsoft.com/office/drawing/2014/main" id="{1E23AD2F-6C90-4420-BBC4-F13BD69D5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0">
                <a:extLst>
                  <a:ext uri="{FF2B5EF4-FFF2-40B4-BE49-F238E27FC236}">
                    <a16:creationId xmlns:a16="http://schemas.microsoft.com/office/drawing/2014/main" id="{30C28BA0-91A2-404E-AEB9-808C58D32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1">
                <a:extLst>
                  <a:ext uri="{FF2B5EF4-FFF2-40B4-BE49-F238E27FC236}">
                    <a16:creationId xmlns:a16="http://schemas.microsoft.com/office/drawing/2014/main" id="{BFDA6D96-AAB2-448A-9095-82DB6ECC2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2">
                <a:extLst>
                  <a:ext uri="{FF2B5EF4-FFF2-40B4-BE49-F238E27FC236}">
                    <a16:creationId xmlns:a16="http://schemas.microsoft.com/office/drawing/2014/main" id="{B26D06D5-6242-4B00-B788-BF4D5A880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3">
                <a:extLst>
                  <a:ext uri="{FF2B5EF4-FFF2-40B4-BE49-F238E27FC236}">
                    <a16:creationId xmlns:a16="http://schemas.microsoft.com/office/drawing/2014/main" id="{CF0B622F-8176-48F6-A550-5F465A2A4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9" name="Group 56">
              <a:extLst>
                <a:ext uri="{FF2B5EF4-FFF2-40B4-BE49-F238E27FC236}">
                  <a16:creationId xmlns:a16="http://schemas.microsoft.com/office/drawing/2014/main" id="{F11A925F-9758-4726-8578-013351E7AC1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68" name="Picture 14">
                <a:extLst>
                  <a:ext uri="{FF2B5EF4-FFF2-40B4-BE49-F238E27FC236}">
                    <a16:creationId xmlns:a16="http://schemas.microsoft.com/office/drawing/2014/main" id="{CB497B4F-B7EE-447E-AF56-ECEA92CB4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5">
                <a:extLst>
                  <a:ext uri="{FF2B5EF4-FFF2-40B4-BE49-F238E27FC236}">
                    <a16:creationId xmlns:a16="http://schemas.microsoft.com/office/drawing/2014/main" id="{A2C34617-0875-4ECA-8CE5-4D3B925EC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6">
                <a:extLst>
                  <a:ext uri="{FF2B5EF4-FFF2-40B4-BE49-F238E27FC236}">
                    <a16:creationId xmlns:a16="http://schemas.microsoft.com/office/drawing/2014/main" id="{8E539956-F099-4FC4-A54C-766246890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7">
                <a:extLst>
                  <a:ext uri="{FF2B5EF4-FFF2-40B4-BE49-F238E27FC236}">
                    <a16:creationId xmlns:a16="http://schemas.microsoft.com/office/drawing/2014/main" id="{951883F1-D471-463C-81F7-81E06A342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8">
                <a:extLst>
                  <a:ext uri="{FF2B5EF4-FFF2-40B4-BE49-F238E27FC236}">
                    <a16:creationId xmlns:a16="http://schemas.microsoft.com/office/drawing/2014/main" id="{A85C8CC1-95BB-420D-8968-60ADAF46B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9">
                <a:extLst>
                  <a:ext uri="{FF2B5EF4-FFF2-40B4-BE49-F238E27FC236}">
                    <a16:creationId xmlns:a16="http://schemas.microsoft.com/office/drawing/2014/main" id="{DB2354E6-3A5A-407F-BBB6-440E63596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0">
                <a:extLst>
                  <a:ext uri="{FF2B5EF4-FFF2-40B4-BE49-F238E27FC236}">
                    <a16:creationId xmlns:a16="http://schemas.microsoft.com/office/drawing/2014/main" id="{84D4E196-CE0B-4810-9E54-C931EEAC4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1">
                <a:extLst>
                  <a:ext uri="{FF2B5EF4-FFF2-40B4-BE49-F238E27FC236}">
                    <a16:creationId xmlns:a16="http://schemas.microsoft.com/office/drawing/2014/main" id="{CA6BE35A-DE98-4785-8703-DBD49F42B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2">
                <a:extLst>
                  <a:ext uri="{FF2B5EF4-FFF2-40B4-BE49-F238E27FC236}">
                    <a16:creationId xmlns:a16="http://schemas.microsoft.com/office/drawing/2014/main" id="{6EAC2EBF-B44F-4F22-BB63-36A6CF657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3">
                <a:extLst>
                  <a:ext uri="{FF2B5EF4-FFF2-40B4-BE49-F238E27FC236}">
                    <a16:creationId xmlns:a16="http://schemas.microsoft.com/office/drawing/2014/main" id="{72D4360D-E29C-4C4F-BC29-04A33F126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0" name="Group 56">
              <a:extLst>
                <a:ext uri="{FF2B5EF4-FFF2-40B4-BE49-F238E27FC236}">
                  <a16:creationId xmlns:a16="http://schemas.microsoft.com/office/drawing/2014/main" id="{3EF9021E-1EAE-4377-BF08-4EAAC7A72A5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58" name="Picture 14">
                <a:extLst>
                  <a:ext uri="{FF2B5EF4-FFF2-40B4-BE49-F238E27FC236}">
                    <a16:creationId xmlns:a16="http://schemas.microsoft.com/office/drawing/2014/main" id="{A9B6ABA1-8A8A-4D3C-B68D-B32B77B0E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5">
                <a:extLst>
                  <a:ext uri="{FF2B5EF4-FFF2-40B4-BE49-F238E27FC236}">
                    <a16:creationId xmlns:a16="http://schemas.microsoft.com/office/drawing/2014/main" id="{4E2DD3AF-B99D-4AEC-A1F6-877610461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6">
                <a:extLst>
                  <a:ext uri="{FF2B5EF4-FFF2-40B4-BE49-F238E27FC236}">
                    <a16:creationId xmlns:a16="http://schemas.microsoft.com/office/drawing/2014/main" id="{1A0805C4-190F-43FD-AB64-B2BD82EBF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7">
                <a:extLst>
                  <a:ext uri="{FF2B5EF4-FFF2-40B4-BE49-F238E27FC236}">
                    <a16:creationId xmlns:a16="http://schemas.microsoft.com/office/drawing/2014/main" id="{F32DDA69-B6FA-4481-BD3E-78F526EFF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8">
                <a:extLst>
                  <a:ext uri="{FF2B5EF4-FFF2-40B4-BE49-F238E27FC236}">
                    <a16:creationId xmlns:a16="http://schemas.microsoft.com/office/drawing/2014/main" id="{008A6F6E-97F8-47A8-8E29-63DA46D04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9">
                <a:extLst>
                  <a:ext uri="{FF2B5EF4-FFF2-40B4-BE49-F238E27FC236}">
                    <a16:creationId xmlns:a16="http://schemas.microsoft.com/office/drawing/2014/main" id="{2D9DAA8D-8320-440A-9252-83D8C9E68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0">
                <a:extLst>
                  <a:ext uri="{FF2B5EF4-FFF2-40B4-BE49-F238E27FC236}">
                    <a16:creationId xmlns:a16="http://schemas.microsoft.com/office/drawing/2014/main" id="{72875590-9CE5-4411-8BF0-20A08ABD4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1">
                <a:extLst>
                  <a:ext uri="{FF2B5EF4-FFF2-40B4-BE49-F238E27FC236}">
                    <a16:creationId xmlns:a16="http://schemas.microsoft.com/office/drawing/2014/main" id="{7692F1E0-7338-4896-9973-57D20491D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2">
                <a:extLst>
                  <a:ext uri="{FF2B5EF4-FFF2-40B4-BE49-F238E27FC236}">
                    <a16:creationId xmlns:a16="http://schemas.microsoft.com/office/drawing/2014/main" id="{D8E48294-1AAC-4E5B-9FC6-D044A9BC5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3">
                <a:extLst>
                  <a:ext uri="{FF2B5EF4-FFF2-40B4-BE49-F238E27FC236}">
                    <a16:creationId xmlns:a16="http://schemas.microsoft.com/office/drawing/2014/main" id="{75931659-12BB-4BD4-983F-D2E544FF1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1" name="Group 56">
              <a:extLst>
                <a:ext uri="{FF2B5EF4-FFF2-40B4-BE49-F238E27FC236}">
                  <a16:creationId xmlns:a16="http://schemas.microsoft.com/office/drawing/2014/main" id="{7D972D8F-FAF2-42C8-B5BD-F5315A575E6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48" name="Picture 14">
                <a:extLst>
                  <a:ext uri="{FF2B5EF4-FFF2-40B4-BE49-F238E27FC236}">
                    <a16:creationId xmlns:a16="http://schemas.microsoft.com/office/drawing/2014/main" id="{B6EFF889-5FD3-4D6C-B315-80029D5A9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5">
                <a:extLst>
                  <a:ext uri="{FF2B5EF4-FFF2-40B4-BE49-F238E27FC236}">
                    <a16:creationId xmlns:a16="http://schemas.microsoft.com/office/drawing/2014/main" id="{44173E6A-238E-479C-A740-B3D4E9E40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6">
                <a:extLst>
                  <a:ext uri="{FF2B5EF4-FFF2-40B4-BE49-F238E27FC236}">
                    <a16:creationId xmlns:a16="http://schemas.microsoft.com/office/drawing/2014/main" id="{8727F777-D5B5-4DCF-9350-4565AD10B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7">
                <a:extLst>
                  <a:ext uri="{FF2B5EF4-FFF2-40B4-BE49-F238E27FC236}">
                    <a16:creationId xmlns:a16="http://schemas.microsoft.com/office/drawing/2014/main" id="{37F70AC7-FB3B-4B62-AA05-C858291DF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8">
                <a:extLst>
                  <a:ext uri="{FF2B5EF4-FFF2-40B4-BE49-F238E27FC236}">
                    <a16:creationId xmlns:a16="http://schemas.microsoft.com/office/drawing/2014/main" id="{4BC3A4A7-0D74-4B95-B200-813A52F41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9">
                <a:extLst>
                  <a:ext uri="{FF2B5EF4-FFF2-40B4-BE49-F238E27FC236}">
                    <a16:creationId xmlns:a16="http://schemas.microsoft.com/office/drawing/2014/main" id="{CBE5F6D5-9652-472F-862D-FB4C42E37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0">
                <a:extLst>
                  <a:ext uri="{FF2B5EF4-FFF2-40B4-BE49-F238E27FC236}">
                    <a16:creationId xmlns:a16="http://schemas.microsoft.com/office/drawing/2014/main" id="{46022BB0-A4A2-4008-B464-44C38F8E7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1">
                <a:extLst>
                  <a:ext uri="{FF2B5EF4-FFF2-40B4-BE49-F238E27FC236}">
                    <a16:creationId xmlns:a16="http://schemas.microsoft.com/office/drawing/2014/main" id="{7C4ADD0D-DA26-47A4-9D6C-8ABEA8E6F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2">
                <a:extLst>
                  <a:ext uri="{FF2B5EF4-FFF2-40B4-BE49-F238E27FC236}">
                    <a16:creationId xmlns:a16="http://schemas.microsoft.com/office/drawing/2014/main" id="{A495153F-F92C-4497-9EFB-32220782B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3">
                <a:extLst>
                  <a:ext uri="{FF2B5EF4-FFF2-40B4-BE49-F238E27FC236}">
                    <a16:creationId xmlns:a16="http://schemas.microsoft.com/office/drawing/2014/main" id="{7312AD4B-1D62-490C-8F22-9686460EF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2" name="Group 56">
              <a:extLst>
                <a:ext uri="{FF2B5EF4-FFF2-40B4-BE49-F238E27FC236}">
                  <a16:creationId xmlns:a16="http://schemas.microsoft.com/office/drawing/2014/main" id="{DC850FA0-AD7A-4EF7-9FDC-616084D5CD0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38" name="Picture 14">
                <a:extLst>
                  <a:ext uri="{FF2B5EF4-FFF2-40B4-BE49-F238E27FC236}">
                    <a16:creationId xmlns:a16="http://schemas.microsoft.com/office/drawing/2014/main" id="{BDBAAC79-BB66-42B3-9D63-1700B709E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5">
                <a:extLst>
                  <a:ext uri="{FF2B5EF4-FFF2-40B4-BE49-F238E27FC236}">
                    <a16:creationId xmlns:a16="http://schemas.microsoft.com/office/drawing/2014/main" id="{94D13614-4DFA-48AA-B98C-98105957C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6">
                <a:extLst>
                  <a:ext uri="{FF2B5EF4-FFF2-40B4-BE49-F238E27FC236}">
                    <a16:creationId xmlns:a16="http://schemas.microsoft.com/office/drawing/2014/main" id="{FEC1B4BB-D17A-4A36-9ABD-3252D2C8F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7">
                <a:extLst>
                  <a:ext uri="{FF2B5EF4-FFF2-40B4-BE49-F238E27FC236}">
                    <a16:creationId xmlns:a16="http://schemas.microsoft.com/office/drawing/2014/main" id="{75A546FB-70A2-43A8-A6B8-7F46C82F2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8">
                <a:extLst>
                  <a:ext uri="{FF2B5EF4-FFF2-40B4-BE49-F238E27FC236}">
                    <a16:creationId xmlns:a16="http://schemas.microsoft.com/office/drawing/2014/main" id="{669E91FD-64CB-40A7-BBE5-AA266264E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9">
                <a:extLst>
                  <a:ext uri="{FF2B5EF4-FFF2-40B4-BE49-F238E27FC236}">
                    <a16:creationId xmlns:a16="http://schemas.microsoft.com/office/drawing/2014/main" id="{E001455E-EDBA-4EA4-85EC-2E066509E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0">
                <a:extLst>
                  <a:ext uri="{FF2B5EF4-FFF2-40B4-BE49-F238E27FC236}">
                    <a16:creationId xmlns:a16="http://schemas.microsoft.com/office/drawing/2014/main" id="{9A16B497-9523-4F4F-B704-555616C49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1">
                <a:extLst>
                  <a:ext uri="{FF2B5EF4-FFF2-40B4-BE49-F238E27FC236}">
                    <a16:creationId xmlns:a16="http://schemas.microsoft.com/office/drawing/2014/main" id="{3F09BF3A-0866-4179-ABA0-B9CD8328B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2">
                <a:extLst>
                  <a:ext uri="{FF2B5EF4-FFF2-40B4-BE49-F238E27FC236}">
                    <a16:creationId xmlns:a16="http://schemas.microsoft.com/office/drawing/2014/main" id="{5408178B-D19D-448D-9E25-598D85D6E0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3">
                <a:extLst>
                  <a:ext uri="{FF2B5EF4-FFF2-40B4-BE49-F238E27FC236}">
                    <a16:creationId xmlns:a16="http://schemas.microsoft.com/office/drawing/2014/main" id="{C0754E91-CE05-4308-8ACF-A0E23243A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3" name="Group 56">
              <a:extLst>
                <a:ext uri="{FF2B5EF4-FFF2-40B4-BE49-F238E27FC236}">
                  <a16:creationId xmlns:a16="http://schemas.microsoft.com/office/drawing/2014/main" id="{29A2179F-04F9-421A-AA6E-6F03599E127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28" name="Picture 14">
                <a:extLst>
                  <a:ext uri="{FF2B5EF4-FFF2-40B4-BE49-F238E27FC236}">
                    <a16:creationId xmlns:a16="http://schemas.microsoft.com/office/drawing/2014/main" id="{8C544013-2222-4ABD-B3E1-A1D912843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5">
                <a:extLst>
                  <a:ext uri="{FF2B5EF4-FFF2-40B4-BE49-F238E27FC236}">
                    <a16:creationId xmlns:a16="http://schemas.microsoft.com/office/drawing/2014/main" id="{58DD921F-ECDC-469C-9526-4611E414A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6">
                <a:extLst>
                  <a:ext uri="{FF2B5EF4-FFF2-40B4-BE49-F238E27FC236}">
                    <a16:creationId xmlns:a16="http://schemas.microsoft.com/office/drawing/2014/main" id="{273D48D3-DACA-45BB-8013-2DEE8AFF5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7">
                <a:extLst>
                  <a:ext uri="{FF2B5EF4-FFF2-40B4-BE49-F238E27FC236}">
                    <a16:creationId xmlns:a16="http://schemas.microsoft.com/office/drawing/2014/main" id="{D39A8BD8-5DAD-41E1-BD65-B6D69A007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8">
                <a:extLst>
                  <a:ext uri="{FF2B5EF4-FFF2-40B4-BE49-F238E27FC236}">
                    <a16:creationId xmlns:a16="http://schemas.microsoft.com/office/drawing/2014/main" id="{A60DFFAE-7ED7-4122-BEE3-5157E80A1D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9">
                <a:extLst>
                  <a:ext uri="{FF2B5EF4-FFF2-40B4-BE49-F238E27FC236}">
                    <a16:creationId xmlns:a16="http://schemas.microsoft.com/office/drawing/2014/main" id="{48A803F8-7904-404E-8935-10C293FD0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0">
                <a:extLst>
                  <a:ext uri="{FF2B5EF4-FFF2-40B4-BE49-F238E27FC236}">
                    <a16:creationId xmlns:a16="http://schemas.microsoft.com/office/drawing/2014/main" id="{D4803A86-4D6C-4625-A1BD-00BBCBC1F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1">
                <a:extLst>
                  <a:ext uri="{FF2B5EF4-FFF2-40B4-BE49-F238E27FC236}">
                    <a16:creationId xmlns:a16="http://schemas.microsoft.com/office/drawing/2014/main" id="{884BB9B7-D968-445A-9CF6-A682820B5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2">
                <a:extLst>
                  <a:ext uri="{FF2B5EF4-FFF2-40B4-BE49-F238E27FC236}">
                    <a16:creationId xmlns:a16="http://schemas.microsoft.com/office/drawing/2014/main" id="{257F9391-9EE4-482E-9B4A-358DD07E4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3">
                <a:extLst>
                  <a:ext uri="{FF2B5EF4-FFF2-40B4-BE49-F238E27FC236}">
                    <a16:creationId xmlns:a16="http://schemas.microsoft.com/office/drawing/2014/main" id="{30AB5241-BE00-4B01-AD7E-04822ECBC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4" name="Group 56">
              <a:extLst>
                <a:ext uri="{FF2B5EF4-FFF2-40B4-BE49-F238E27FC236}">
                  <a16:creationId xmlns:a16="http://schemas.microsoft.com/office/drawing/2014/main" id="{D604A188-4E36-420C-89EE-2DD086B770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18" name="Picture 14">
                <a:extLst>
                  <a:ext uri="{FF2B5EF4-FFF2-40B4-BE49-F238E27FC236}">
                    <a16:creationId xmlns:a16="http://schemas.microsoft.com/office/drawing/2014/main" id="{14B0FC2B-686E-4DAF-B663-C6EB71C4A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5">
                <a:extLst>
                  <a:ext uri="{FF2B5EF4-FFF2-40B4-BE49-F238E27FC236}">
                    <a16:creationId xmlns:a16="http://schemas.microsoft.com/office/drawing/2014/main" id="{40B6EC64-7F24-4874-BB26-F22DEC33B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6">
                <a:extLst>
                  <a:ext uri="{FF2B5EF4-FFF2-40B4-BE49-F238E27FC236}">
                    <a16:creationId xmlns:a16="http://schemas.microsoft.com/office/drawing/2014/main" id="{9F45D143-38A6-41B0-93D9-0FBFCF944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7">
                <a:extLst>
                  <a:ext uri="{FF2B5EF4-FFF2-40B4-BE49-F238E27FC236}">
                    <a16:creationId xmlns:a16="http://schemas.microsoft.com/office/drawing/2014/main" id="{1506AC91-CDD2-47D3-B63D-A847E8B95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8">
                <a:extLst>
                  <a:ext uri="{FF2B5EF4-FFF2-40B4-BE49-F238E27FC236}">
                    <a16:creationId xmlns:a16="http://schemas.microsoft.com/office/drawing/2014/main" id="{59F1EC86-F3A1-4F64-8ECD-27DCC3F99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9">
                <a:extLst>
                  <a:ext uri="{FF2B5EF4-FFF2-40B4-BE49-F238E27FC236}">
                    <a16:creationId xmlns:a16="http://schemas.microsoft.com/office/drawing/2014/main" id="{8899BC48-1D0C-416A-9A8E-7504D19CE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0">
                <a:extLst>
                  <a:ext uri="{FF2B5EF4-FFF2-40B4-BE49-F238E27FC236}">
                    <a16:creationId xmlns:a16="http://schemas.microsoft.com/office/drawing/2014/main" id="{5C84AAA9-0940-4791-A678-76FB8097B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1">
                <a:extLst>
                  <a:ext uri="{FF2B5EF4-FFF2-40B4-BE49-F238E27FC236}">
                    <a16:creationId xmlns:a16="http://schemas.microsoft.com/office/drawing/2014/main" id="{2CE84D6F-816E-47E6-862C-B0D3A8611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2">
                <a:extLst>
                  <a:ext uri="{FF2B5EF4-FFF2-40B4-BE49-F238E27FC236}">
                    <a16:creationId xmlns:a16="http://schemas.microsoft.com/office/drawing/2014/main" id="{2910DD85-5E95-43B5-85E4-BA4F9D63C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3">
                <a:extLst>
                  <a:ext uri="{FF2B5EF4-FFF2-40B4-BE49-F238E27FC236}">
                    <a16:creationId xmlns:a16="http://schemas.microsoft.com/office/drawing/2014/main" id="{A96D7239-E747-4AA2-A5B9-AF33B1994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5" name="Group 56">
              <a:extLst>
                <a:ext uri="{FF2B5EF4-FFF2-40B4-BE49-F238E27FC236}">
                  <a16:creationId xmlns:a16="http://schemas.microsoft.com/office/drawing/2014/main" id="{92E16D2D-003D-492F-95EE-B696A3FA211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08" name="Picture 14">
                <a:extLst>
                  <a:ext uri="{FF2B5EF4-FFF2-40B4-BE49-F238E27FC236}">
                    <a16:creationId xmlns:a16="http://schemas.microsoft.com/office/drawing/2014/main" id="{89EC6836-21FB-4910-A829-A87BF5B34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5">
                <a:extLst>
                  <a:ext uri="{FF2B5EF4-FFF2-40B4-BE49-F238E27FC236}">
                    <a16:creationId xmlns:a16="http://schemas.microsoft.com/office/drawing/2014/main" id="{5F74854A-535D-4F6A-B569-C89E50D8A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6">
                <a:extLst>
                  <a:ext uri="{FF2B5EF4-FFF2-40B4-BE49-F238E27FC236}">
                    <a16:creationId xmlns:a16="http://schemas.microsoft.com/office/drawing/2014/main" id="{0020A61A-92E4-4EFD-BED9-BDC0CDC0D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7">
                <a:extLst>
                  <a:ext uri="{FF2B5EF4-FFF2-40B4-BE49-F238E27FC236}">
                    <a16:creationId xmlns:a16="http://schemas.microsoft.com/office/drawing/2014/main" id="{05A4F060-77E8-48D4-82D5-B5FC49C89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8">
                <a:extLst>
                  <a:ext uri="{FF2B5EF4-FFF2-40B4-BE49-F238E27FC236}">
                    <a16:creationId xmlns:a16="http://schemas.microsoft.com/office/drawing/2014/main" id="{F8732789-8FA1-438F-B333-99660FD1E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9">
                <a:extLst>
                  <a:ext uri="{FF2B5EF4-FFF2-40B4-BE49-F238E27FC236}">
                    <a16:creationId xmlns:a16="http://schemas.microsoft.com/office/drawing/2014/main" id="{333A6851-F9D4-492D-9646-CA99C6061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0">
                <a:extLst>
                  <a:ext uri="{FF2B5EF4-FFF2-40B4-BE49-F238E27FC236}">
                    <a16:creationId xmlns:a16="http://schemas.microsoft.com/office/drawing/2014/main" id="{FC7BBD4B-2958-4D2E-983D-D97F9F42A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1">
                <a:extLst>
                  <a:ext uri="{FF2B5EF4-FFF2-40B4-BE49-F238E27FC236}">
                    <a16:creationId xmlns:a16="http://schemas.microsoft.com/office/drawing/2014/main" id="{CB51876C-AAC4-4451-8E76-ADDF29DB1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2">
                <a:extLst>
                  <a:ext uri="{FF2B5EF4-FFF2-40B4-BE49-F238E27FC236}">
                    <a16:creationId xmlns:a16="http://schemas.microsoft.com/office/drawing/2014/main" id="{E0148DF1-185B-4970-ACCD-DBA0BD233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3">
                <a:extLst>
                  <a:ext uri="{FF2B5EF4-FFF2-40B4-BE49-F238E27FC236}">
                    <a16:creationId xmlns:a16="http://schemas.microsoft.com/office/drawing/2014/main" id="{B55F03D4-5074-4A01-973D-A2DEBC3A9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6" name="Group 56">
              <a:extLst>
                <a:ext uri="{FF2B5EF4-FFF2-40B4-BE49-F238E27FC236}">
                  <a16:creationId xmlns:a16="http://schemas.microsoft.com/office/drawing/2014/main" id="{18893816-35BA-41FF-90B0-8B378DE776C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98" name="Picture 14">
                <a:extLst>
                  <a:ext uri="{FF2B5EF4-FFF2-40B4-BE49-F238E27FC236}">
                    <a16:creationId xmlns:a16="http://schemas.microsoft.com/office/drawing/2014/main" id="{30E2EB08-C83D-4CD3-BD14-911E3278B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5">
                <a:extLst>
                  <a:ext uri="{FF2B5EF4-FFF2-40B4-BE49-F238E27FC236}">
                    <a16:creationId xmlns:a16="http://schemas.microsoft.com/office/drawing/2014/main" id="{2B08CB69-9F42-42A6-98EB-7CB6A47B8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6">
                <a:extLst>
                  <a:ext uri="{FF2B5EF4-FFF2-40B4-BE49-F238E27FC236}">
                    <a16:creationId xmlns:a16="http://schemas.microsoft.com/office/drawing/2014/main" id="{797627EB-4CAD-43B4-A264-EDA8043F8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7">
                <a:extLst>
                  <a:ext uri="{FF2B5EF4-FFF2-40B4-BE49-F238E27FC236}">
                    <a16:creationId xmlns:a16="http://schemas.microsoft.com/office/drawing/2014/main" id="{44B8BF51-D421-4F0C-A02D-BA13A5296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8">
                <a:extLst>
                  <a:ext uri="{FF2B5EF4-FFF2-40B4-BE49-F238E27FC236}">
                    <a16:creationId xmlns:a16="http://schemas.microsoft.com/office/drawing/2014/main" id="{0CA54D9C-44F1-44D1-BDC7-64C343DA0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9">
                <a:extLst>
                  <a:ext uri="{FF2B5EF4-FFF2-40B4-BE49-F238E27FC236}">
                    <a16:creationId xmlns:a16="http://schemas.microsoft.com/office/drawing/2014/main" id="{68C15778-23BD-4D27-8076-C16ECD58F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0">
                <a:extLst>
                  <a:ext uri="{FF2B5EF4-FFF2-40B4-BE49-F238E27FC236}">
                    <a16:creationId xmlns:a16="http://schemas.microsoft.com/office/drawing/2014/main" id="{FBE0C4B6-2453-4CE2-8870-4D4693F8D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1">
                <a:extLst>
                  <a:ext uri="{FF2B5EF4-FFF2-40B4-BE49-F238E27FC236}">
                    <a16:creationId xmlns:a16="http://schemas.microsoft.com/office/drawing/2014/main" id="{353893E1-8F53-4CB6-834F-C2B952340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2">
                <a:extLst>
                  <a:ext uri="{FF2B5EF4-FFF2-40B4-BE49-F238E27FC236}">
                    <a16:creationId xmlns:a16="http://schemas.microsoft.com/office/drawing/2014/main" id="{E7DC9C7B-266A-4DC4-B9BC-0A881F63B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3">
                <a:extLst>
                  <a:ext uri="{FF2B5EF4-FFF2-40B4-BE49-F238E27FC236}">
                    <a16:creationId xmlns:a16="http://schemas.microsoft.com/office/drawing/2014/main" id="{21860A7B-538E-4231-9FF6-1ACC236D2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7" name="Group 56">
              <a:extLst>
                <a:ext uri="{FF2B5EF4-FFF2-40B4-BE49-F238E27FC236}">
                  <a16:creationId xmlns:a16="http://schemas.microsoft.com/office/drawing/2014/main" id="{BE122CD1-A7B0-44F7-A12B-6DD9EAC826F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88" name="Picture 14">
                <a:extLst>
                  <a:ext uri="{FF2B5EF4-FFF2-40B4-BE49-F238E27FC236}">
                    <a16:creationId xmlns:a16="http://schemas.microsoft.com/office/drawing/2014/main" id="{BC424A02-C3BA-42EC-9EBF-55C75F44BC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5">
                <a:extLst>
                  <a:ext uri="{FF2B5EF4-FFF2-40B4-BE49-F238E27FC236}">
                    <a16:creationId xmlns:a16="http://schemas.microsoft.com/office/drawing/2014/main" id="{C2B52CB3-BA4C-47D5-87C4-5508EF1D6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6">
                <a:extLst>
                  <a:ext uri="{FF2B5EF4-FFF2-40B4-BE49-F238E27FC236}">
                    <a16:creationId xmlns:a16="http://schemas.microsoft.com/office/drawing/2014/main" id="{0639C7EC-419D-4A5E-9868-AF1A07487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7">
                <a:extLst>
                  <a:ext uri="{FF2B5EF4-FFF2-40B4-BE49-F238E27FC236}">
                    <a16:creationId xmlns:a16="http://schemas.microsoft.com/office/drawing/2014/main" id="{8AF917AD-718D-4317-BC21-4E7195EB1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8">
                <a:extLst>
                  <a:ext uri="{FF2B5EF4-FFF2-40B4-BE49-F238E27FC236}">
                    <a16:creationId xmlns:a16="http://schemas.microsoft.com/office/drawing/2014/main" id="{A77BF3F1-A004-4F66-9334-06415A6CF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9">
                <a:extLst>
                  <a:ext uri="{FF2B5EF4-FFF2-40B4-BE49-F238E27FC236}">
                    <a16:creationId xmlns:a16="http://schemas.microsoft.com/office/drawing/2014/main" id="{39A4F00A-3EF1-43F8-BB51-A60AFE52B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0">
                <a:extLst>
                  <a:ext uri="{FF2B5EF4-FFF2-40B4-BE49-F238E27FC236}">
                    <a16:creationId xmlns:a16="http://schemas.microsoft.com/office/drawing/2014/main" id="{FE7EE7D4-5C3E-46E2-91C5-2AD30C24F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1">
                <a:extLst>
                  <a:ext uri="{FF2B5EF4-FFF2-40B4-BE49-F238E27FC236}">
                    <a16:creationId xmlns:a16="http://schemas.microsoft.com/office/drawing/2014/main" id="{1258D6E1-FE27-4D78-A271-30230F537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2">
                <a:extLst>
                  <a:ext uri="{FF2B5EF4-FFF2-40B4-BE49-F238E27FC236}">
                    <a16:creationId xmlns:a16="http://schemas.microsoft.com/office/drawing/2014/main" id="{10C2ACAE-1B49-472B-96D0-E0190156C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3">
                <a:extLst>
                  <a:ext uri="{FF2B5EF4-FFF2-40B4-BE49-F238E27FC236}">
                    <a16:creationId xmlns:a16="http://schemas.microsoft.com/office/drawing/2014/main" id="{66622730-1143-49B2-9AA6-A6ADB7AB4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28218278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400 +             = 800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48BBF6EC-E14F-453F-AC55-80D8F1A7D0CF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8CBF941E-DD63-48E5-8982-8A446C1C5E5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C8CB917F-87F9-433D-BF60-FDF2E8A53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6C4FFA1E-69B6-45F1-8195-D90BFA181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01EBF9D3-CB78-4C0B-B304-B98871702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6F922831-9A1D-4613-9FF9-4E3654A61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21F64837-7AA3-4EB1-90F2-9F072ADFF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2F808885-F153-46A6-AD6E-A4B9DB766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C4810334-E239-434C-BAE7-59004D6FD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8721FD6C-94C0-40AA-8B37-7404684F5D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A39D8CE4-B1A2-4725-81D9-658E4F39E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EFC29EFB-BA58-4689-8A90-1E5AB7A08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FCA3F977-DCAD-4ECC-BA9A-D4B91564A51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FA44EEB3-C0AF-4FB5-99D6-37CE26FD8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F2CD63AE-DE0F-4AEC-8C47-C19C8D3DE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04856F94-75CD-4BC0-97BF-0C51AA30C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B64197BE-CC04-4894-BDDC-CACCA8A40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7B14BADD-7CC0-4743-8947-6D75C937D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05C4C1C2-52DF-46FF-A8DE-3C3E7111F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10E6FDFD-977B-483F-A338-772307A28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37E7ABDE-BCF5-41E4-AADE-A22E6C3E9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5ECC8A0A-8B2A-4043-BA5A-96A6FC188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2AE80ABE-C353-4FBB-A17A-DACB9052B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2EC34028-BE79-42D9-9EC8-7A829F9861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6E657174-8271-4ED8-BD5D-DFF1878E9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FD43E496-ABF5-4C48-8521-B9DBFEDDB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9759A741-92FF-48E3-BFBA-53C22C634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F74AEA41-6C88-4C47-956D-BC2CBFCFA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4BDB8BC0-6C65-4702-9633-2D39E2265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DFBA6D78-C1A2-42CD-8D7F-1948CBB2F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5A452F90-0880-4876-9A5C-17BA8EC11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AA88A27D-C5ED-4F2B-B3CC-C37D0DC65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43BAD0B8-CC27-4BAB-8AA7-47CF1E613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B4A135BD-EDFB-42BD-B63C-D4579EB72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B84F9420-5C5A-4871-868E-111460435AB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6F4BD7DE-ED8D-447C-9A42-C1A434B03D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5D5C8E44-87EC-49EA-A7E2-815EEFEBB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E99D93D2-61BD-49AD-ABEA-1F390F4DE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D8ECB132-B8D5-4418-8FF0-ADE95C5F88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DBDEAFE5-3404-492C-BC1B-D36DE2B82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499A9FF3-39BA-4AF4-84AA-969AFD8CD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EFAD91B4-1E3B-4545-9E8F-E84472004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3BCB4DFE-8C5D-49DB-8E9F-CADD8701B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DA0F9F17-50C6-4572-B510-45B2B73C5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EB6E5DDA-5574-4319-88C4-38BD6812D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296976A5-2FE3-4F78-BB49-00ED3350B9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B444CF38-E8B8-4E43-BE6F-D7FA96EEF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4A85525F-BDCB-4B69-AE61-E322549E1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7810F4F0-D5A4-4E52-8A57-0B9982507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2C22D17C-DC7C-4058-AA30-E25B8EA98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2062D066-1210-436A-9AD8-BD79E21CF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E264B620-FBFE-4AFB-A403-64F02E856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CAC544D0-36FA-4672-AED5-A4CE1E3BD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EA9BE76D-264A-4013-BECB-75A00F42E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AA43C0E5-C197-4686-ABE4-4B55B16B8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824DDAD1-0776-4AC0-93CB-ACA4961C4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76A6C00E-FF0A-46B6-9C57-6D539F9BF8E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BD5F664C-5972-4934-813A-E999F9117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29A1A12F-9ECB-4425-A3C6-A267E95F1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5F36D744-83C7-4344-9E6B-57250E9C6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CC7C64DF-FD25-428A-9E0D-DF6400CA2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DDEC2B08-A559-4C8B-B781-7C4AB9F04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86AEA94D-2488-4DCF-A27D-97851B831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7826BC62-229C-4C48-AE8B-A8EBFC98E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9996EB24-E074-45B1-8575-C9279D1C0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3D58B3A8-F4B1-4FF4-83E6-7BD2C98E1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5B04D34B-7A56-47B0-9DA4-1D5B40216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A89DA557-E94E-4D0D-845E-0518357DA94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2861E26B-6D15-4F29-8C39-137966B1E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307CFF4A-7E03-4735-8DBC-69A5B3623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53CBA831-8E09-4BA4-80A0-034C2C49E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3AA9CF7E-B23C-4492-94E2-0E4FA3255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1F9DA9EE-4B88-46BA-A718-BA028AB08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16F27072-82A3-4807-9B44-83F4705D9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E9D82129-46C0-433F-906C-E1B6F64D36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38792E77-D2E8-4024-8BDB-E9CF0212B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93C6F9F6-CAFB-4C25-B87B-CBA1F1504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3A0BF901-78C7-44FB-81E6-B7EA14FD6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55B3CF7E-73EC-4E57-A3F1-0517064BE1D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D7895413-70FF-4FA7-B340-C50BFA533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EFA1155B-F904-4E33-BD5D-73215F644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BB7B65C9-F34E-484C-8E0F-365E02267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94CB59E0-52EB-4FA5-9B56-0A09A762F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C36B02A1-E03A-4620-9971-7490C7503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E34D55DC-E0A2-414C-843A-EA0B4F0E6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1072496F-EB55-48F3-B96C-B2A7DF1F2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6CF1557B-5292-4A3C-A55F-35E40A733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253A7CC0-3C46-4F9A-A120-FEE4E2432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697FA398-489C-47F2-9701-EC1C80413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B0EFF88B-8275-4F63-A1F9-CA44A9AF005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434EBFAB-C4EE-4B4F-A9F6-E676B44F8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D7CBF9C8-6F80-47C6-8D16-B183C0608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C1FF2794-46D8-4EEB-8386-0B3A94DD1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E8C485CE-3239-4A7C-91FF-AB176CC0F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E0D01878-9D9D-46D8-9B72-EBBF0EFCE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EA961914-9F9B-4B78-84DF-5744E887C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FBD3CD36-86ED-4402-91B7-033FF8ABC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79C92ABE-A8B9-4EAE-A090-C6B7105DA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3A11E765-D238-4765-896F-ED717C54F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D7E470F5-874A-4EED-9853-E45903982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7650F527-5E9B-42CB-8A44-227F20EF8CE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E8B667E7-8EA1-4E4B-9BC1-F7032417C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42594E53-29C9-4A59-B5CB-EE041FB64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4C4BF838-9DD0-4365-A015-FF0C75A0E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2B7FB85A-9C7F-4043-B985-5E3B8A834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8">
                <a:extLst>
                  <a:ext uri="{FF2B5EF4-FFF2-40B4-BE49-F238E27FC236}">
                    <a16:creationId xmlns:a16="http://schemas.microsoft.com/office/drawing/2014/main" id="{F56B94FF-EACD-4DB5-8C1C-7EEF6BE5B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9">
                <a:extLst>
                  <a:ext uri="{FF2B5EF4-FFF2-40B4-BE49-F238E27FC236}">
                    <a16:creationId xmlns:a16="http://schemas.microsoft.com/office/drawing/2014/main" id="{2AFBFBFE-4DC5-4DAC-B73B-D844B7BF9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B6FC6C05-83FE-403E-BB24-8EF2A3B15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C744C605-7B40-468A-9F4E-9CEE17276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E149C4DD-E68E-48AC-8276-3CBCACB7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F5AEF270-F479-487A-81C5-BD7C1EF1E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EE051AE-7E39-475C-96ED-26BA3C9F4EDF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9D125871-F3F4-4E52-9FC7-D1AD078588E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8A298190-1A47-4B90-A86F-FEE3BBC4A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6A381E00-62FD-45CA-957B-03253DA12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E7D31EEF-B2A3-4313-ACAE-22ED18AB5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F97F02A4-FC73-40A4-9F6D-24B88D41D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A7635654-309F-404A-B5F8-57B324D9A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4FAE6360-8444-4403-BD5E-203F5C89E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8334AA2B-0635-4E4A-934D-0B121175D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8140C28A-5F2C-4C90-B5C6-85D463BB7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1573C778-D530-469E-B617-7F758BFE0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4E124A45-C6CE-4170-ABB5-8C18779F3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73AC4B10-C8E9-448B-9D69-7CDBAD20521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9A2524A7-63F5-4E25-AB99-B57739445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7FB09F0A-9EF8-46A7-86CC-2E9E7911CB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ECE6055B-864C-40FE-A46D-92236EE7E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3E4E6085-8C63-4D25-B436-B8ABF80BA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EB47A1BB-8673-4E78-B19E-43D143F0E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35625FA6-98E1-4C86-A691-01827BBD5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D795D8B8-FF2C-4778-8713-4BA47E3A2F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C7AABEFA-E7EF-49D7-A9E4-61C68DF07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612D68D3-3FE1-4A50-9FED-A2813F3F3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B21F8F47-1FCA-427D-AB03-458353733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B39976F2-0EDC-4CE7-B906-9C32CFAB437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B7449B7E-74B9-4D0E-B1D0-59F77CB2E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F004B201-2DA3-4960-BB49-06D8F0C24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7EC4EEC3-EFAE-4FE9-BDF9-C2E49E365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A4C74954-4F93-42D2-B7A8-4A1695D685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60BED15F-2E8B-48CF-ABEC-2EF18AC9B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64A96DA2-148F-4AB0-86A3-4ADA7E95A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7A764387-3DF3-4FDE-8ECF-47721D109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EC114E9E-68CF-4C15-9015-E4CFB1777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11F44150-0687-4827-8960-6D6005120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242717A7-B1A2-4496-AEA1-7254AE87D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4D7133D0-73DC-41B8-BCDB-C856E48C419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CAB4866B-C8E5-4133-8C6D-3371A0FBF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E943703E-A4AB-42A9-9E5A-6E172769F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E142F1F9-7275-443B-B3CA-222A18D08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6672192D-0176-4F51-9B66-B0C3AC87C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8AD9DF27-3B01-4149-922D-14911B361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EBE985CA-29F8-43CB-BB2F-0DFC47FC3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0F95BC6B-8C07-435A-A0A6-2D7F18B58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1A76211D-B368-4AA1-BB4F-23BE1A1FD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3D1DB45E-7F5B-4A67-A4DA-9B9AD7507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732FDE8A-637F-403C-8EBC-C964CC8A6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CE570C40-6EC0-4B02-AA30-1B8667B9BD9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CC47490A-0BD6-481E-920C-7835DE3A8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F98E75F8-AF1F-4370-9FCB-7206CEEB3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253CEB9C-95B7-4886-BE39-463546CFB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26035CF9-C611-4404-9B48-BF9243AC4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79F95763-114E-4FD3-8868-2DA07A8C9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626093C0-4C68-41CD-8C9A-A89C4B359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8267C319-D676-443D-A2FF-C603BDA2E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73A94982-599E-4FE2-A486-AC5669CD9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A9FC4361-67F4-4C9F-B938-45B498C01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8B431A2D-3E4D-4219-A5C0-6C21528FB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96184ADE-DC74-42DE-85C0-757927319F2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CE197A1E-C144-4E0D-8D31-AB052BDF6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83AD1518-EFE4-499D-8AD0-3CE4D928D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6454BE38-80C8-4D91-A7F9-E274A0652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64518A6A-1F2C-43D9-958E-9F2F59D38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DDC0F18C-B387-445C-8CB3-6CC5310F5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E36C05A4-8854-4C42-984A-359E06938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3BB049BA-1ACC-4A03-B3A0-9C82F71991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AF410038-16A0-4506-BFDA-89BEE23A6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F51FD40A-9FEA-4903-A550-CBF18CD73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E589C5ED-43C4-4E8E-B0CC-1895B6C71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05DD0574-EF83-46FD-843A-5F2D266EAB9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26532A2E-08D6-4A77-AFAD-430FE4F95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BED11F66-02B4-4FB9-882F-5FA60AE9B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1C1C43D2-850D-46E5-A693-3B10719647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75B07A6F-C5C3-44B9-94F7-64AF3CD0B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3E68A21F-1373-4E6B-8C78-4C66AD7A8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F7720747-2448-4794-B776-055448C68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4A74EEB4-B6B0-411A-BA16-8CCA22762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676371DE-56BB-4D4D-A936-2D047EF5A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93FF257-B62F-46A8-AFB7-35A219A6F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C8C2D050-F711-4F64-974A-7C89996C2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64295484-3E40-40F2-90C5-B22E5EC997D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3409ACDE-FB7A-4776-AADD-93E9F568F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3231C7C5-9AD2-470C-88AF-B763F5636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679F8E79-70B6-4582-B81D-2E897EA0F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93D3367B-56E5-4F63-9BB3-2664DB001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7C2DE030-CB04-4801-A83D-7597D38A5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03836314-0947-4C54-9465-1B7B09C8C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D6C057A7-9D90-4DA1-8D75-BDFA4B23B6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07B81DEC-517D-4C18-A7E1-14E9A006C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EDDB9132-74CA-4C81-9B5E-559C4734A8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4653226F-A476-4E01-A91F-7FE099472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BC49BD9A-A4B3-4DCF-A8D4-1364334E043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6FEA17F6-FFA5-410D-AACB-2A49BDCC0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7EB26CCD-A3F3-480A-9B18-AB3965667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527A87B8-A5A4-4851-AAF0-5BB30F5F4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5C7E09C6-F5FC-4150-A478-21EB928FE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5D72214B-668D-4FD8-9EA4-3E28721A7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AE4E4678-F3A3-45A1-9B1A-2392EB289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14718E5A-6E40-483F-8D64-231DC71B2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6FC9BB71-C8CE-41A9-AC9E-1462DD75B9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61F61FC3-780B-472B-9BDC-F4D74DA3E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2E4166AD-5CCD-4865-B909-EC371C2273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CF752508-9C06-476F-AE3C-2F4FDEB445A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A5105459-C965-40B8-B412-4AB99BAFD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580FC5D2-2012-42CB-AD6D-99106F8EA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5D9F11A4-D7B7-4DAA-A9A3-4D6EC3445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0B6BF731-5823-463A-9760-B0EAD466C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395238C0-55D3-4582-A8C6-C9264835D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513DF541-4117-4ADA-B73D-716BC4449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7F45E863-D29D-4DF8-8CB8-4CC1A8ED8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D7D63E05-23A4-435D-8C3C-FCF2361D2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D4A5CF5C-0978-42DF-AB68-18FFFE26A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8C9D940A-D4BC-4C91-9DD8-B4DC70538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6760867-5D75-4CC3-BC9A-DBDA8714578D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CCDEE62B-6FB3-4D44-8536-7B19ADE99B8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AF0971AF-8D1C-4049-8C6D-4777BD5EC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13F2DD91-DD64-4A77-8625-9FB0C3B57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265CBDB3-DEC5-41E7-9A18-2535A8048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D62ADFDF-18DA-4E34-BC68-295BDF467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7C34E8A5-F901-40A9-9FE1-A1300AFC1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347BE1A7-4D5F-4999-98B3-4B4E941F3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485D6A39-B47F-4E02-BC28-C5F0CD9BE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C135CB01-F9B9-4D7B-B51B-F68804F2E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79371C86-E4DA-46C8-8DF6-2D215EA5C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9A71463D-295F-4B14-BBBE-341851353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425A928C-52C1-4B84-A53C-8EB96EB455A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02DE8B57-9E71-4509-A643-DBC35FE4A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FF5F3996-4AB1-436D-AC0E-E169F3890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8FA44ECF-2F4B-4F39-906B-3E0A27962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4A94694C-68B3-4F5B-888F-8B613DE83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B9E51EFB-F2F4-4CFC-87B0-FE6796906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DEDDCA4E-D17D-43FF-8BA3-64CA5723F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278D0DDA-46B1-4B1F-8C34-18D59C6972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3F7816CB-C7F8-4851-B780-8550EF900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B2ABA49B-CEF7-4670-910B-C353D5861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2EAE2F92-6F3F-4316-869C-D6C488404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4408CBAB-4CC6-4EFC-86F7-613C882A7CD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F82309A1-62C5-4708-8B74-0ECE66B64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EEC58A40-98C8-4219-85A5-90AE49A51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4A378D4E-4B3C-4B55-B8B2-4AAAA3E89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5150EA3B-5E28-41FA-903C-AAC6382B5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8C1B0F8D-149A-4D7B-84D5-3DD9934B9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892F2FA0-9489-4926-81DF-7FC3064529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A53D10B0-4B77-47A5-B2DC-99449E87D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CA223595-6B93-47A1-96A6-D83D1590C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C870AE48-74F2-4EC2-B22E-9AABCECAA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B63F5ECF-44C1-4227-B35F-FCBC17BC3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C97CF482-297C-4131-932B-B4576117D62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6B752167-F891-4D68-AEB2-BC75643AC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05E79236-E473-44F7-8064-E4CB95B67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51A876E8-DAF1-4031-8477-6ABD23C22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6B7454FE-58B1-4EE3-800C-EC7FE8B3D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5BBC1C21-9EB9-49FD-9887-7FC332BAC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EFA180B2-0233-4DD4-B99A-08356A1917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58337F34-B4BB-45A7-BF84-8CA674E06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C030C6AE-F09A-4270-A8F8-738D3DC89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9F75AFCD-0AF7-4F26-8AF7-2465D95BC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9CDAC46B-CFEB-498E-9433-ABF35A20C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0AEE492C-47B7-4067-B4FE-E4433906AFF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ABDCD2D0-5DF8-4D54-B471-9CED4B95E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7005A0D6-C8AF-4A0D-A59C-A3BB56256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97D1525B-28CF-42F4-B285-5D89FF54C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B610EC35-5052-4D95-97DC-3345F5AAB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29CCCE54-5EEA-4989-90ED-FE2A39039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C9C9C566-BDA6-493C-A36A-9458EABE1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E5C1E869-97BD-41FF-A9AC-DA28B515A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FB289A24-BBDA-4933-B3CD-07996B0D7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A48475F1-3C83-4C06-B2ED-999BCFBF2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6F6F7D89-E9FE-4395-B6C4-833C01BE4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5319923A-8BDC-4087-A22A-FFC258044E4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FCB7B78B-D1FF-41C0-8052-C55FADBF7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A72A8AAA-F275-415E-A10C-78C3C8CFD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3A570D3C-8C4F-402D-9927-E64145676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A253A476-1A76-48CF-A218-4520995BC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438C52B6-2B4F-40F5-8F53-BA1BAE0CE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C9CFD387-EC26-4F94-A3E6-0AF7DA133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B09ED3D7-7BB0-4861-8037-2F374B1A7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9ADCE91B-3E4C-44F7-96F2-A78ABBFC2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E948FF39-3EC2-425F-82C3-599B76E05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79FD24B1-60D1-48F9-9F51-18C34D78B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7962A38C-1921-4E08-B076-1747EC472A6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D34C1DEA-E2B0-47B3-9739-F473F4E20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B87F1005-FDF7-41EE-BFBE-0D5B4034A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B04549CD-85D1-48B6-9C3C-97AC250F4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11A52324-9B29-4A0A-A630-6919C7DA0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5E7089F3-5925-4908-B9AD-B2E0E11E8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2BA946C0-FC96-448D-9F0B-ED481C646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5D68CDD3-6B8A-49DA-8D36-C429B5D74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67F5F81E-E0E7-4F8D-AA6F-F1E541364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2E9663D6-EA82-4686-BB06-68192AB86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50F64249-7934-407B-82F0-CB662172F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0DBBE6EF-19A3-4C62-827F-5E840DDBFB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3706FD00-9B6A-4DDF-A612-3576BF9C47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AB2C4CED-106F-40B4-AE9B-8AA7E0AB28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32AC705E-F8F3-469B-8410-61E4F43321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4D2D6C55-704A-4B1A-A45E-DD25042E7F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770036B5-37F2-4354-8B4D-B993262F2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F9E67A76-2103-49CB-B14C-0630A7BDD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A10AD59A-E8D7-45BA-8C40-E2D3A4766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249236DC-3D87-42C9-AFAA-97D0443ED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67B431EB-EA49-49A0-A928-186CE28ADE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7D28889B-C1E1-4F8A-A26A-3D41CC1DC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11A1BB38-313A-41EF-99BF-022DC241067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24568580-6DF6-4C5A-91BF-7BC5CE7650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3E166B0B-8120-42C9-A3DE-FE922B4D7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873ACFE5-4832-44BD-8148-84FCB37EC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F9708260-91E4-4CFC-8941-EDE17F09E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63C8B5AB-3673-4419-A76F-17BC5EFC55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C8481439-9EFC-4F3A-976B-5964C646E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8E4657E4-A1F0-4235-993E-BFE602EDB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A8F15FE8-65CF-4BD6-96B5-81CF2118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DE299330-0A3E-4DD0-857B-DAFA79C4BB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6F814996-B771-497F-AB00-0D3E57447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55E0B43-8298-4792-AE11-F27D1D92EC0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F57F15B9-BD3B-4E20-AB15-4CF1B84B5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059F4FD8-D233-4FD6-B8EE-3E31CA9AF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B1450D26-A218-45CE-A3C0-8DF3CFCAD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DF155E69-038D-4C4F-9A29-87199DC32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D4470923-A5D8-4E6E-9002-DAC59242C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22B2E61B-E87B-46A9-9592-E7704BFAC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014EF7EE-9923-409F-90FA-173485A1C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1FEC0D55-029C-4234-A60D-F2DFF1077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7FEA5DA1-0AA1-411F-B7D5-F8EE0E72E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71B79C12-E03B-4A9B-A38C-4D19797A5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DA27D443-D2C6-42A3-970B-D94FB1A04F8A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D6E38DA0-8CEA-4F29-A125-E382CE63120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DFD100B0-62D8-4EC7-A46D-595288B25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623A6735-EF94-4912-BD66-B0846D3EE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ADA2D800-62CE-4A6A-828A-9B92BFE29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8FBFEA72-7AE9-4490-AA20-28F262503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DE04C211-996E-480D-B2BD-4C50BC184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B93EC154-475A-4F83-A89D-2C4B007D0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82335492-E9C2-4C2F-BB3F-29FEE5B51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55A827BC-F30D-46D1-818C-646AACA68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2F9CF01A-30CE-4352-B666-027447C41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A25494DC-B0AE-4647-B22B-EA0C15BFC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6BD7ABFA-15B1-4630-8B91-42759B5B8B0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E4CABFA7-A311-45BB-9865-D32D5570E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94C561F5-B8B1-4F07-876E-62B28A8FA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93A1FA30-E4ED-48C7-9BFB-253DA7E66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C0EF0454-8595-44CA-A99C-BB79A8BB9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56470DC6-F35F-4DF0-853E-43EA5FFD5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0B7D117E-7817-457F-AEF4-3E7E929FA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40C31F19-87E9-44A3-889C-73E55487F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77B91FB1-6FEB-4686-A97D-C72E439B7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B791DD97-92C8-4246-AF84-5EC629A3C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6D1B8AA6-3356-4C9B-8277-8CBAD4110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155D4BC0-A792-4173-8540-1B26C930C30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ADA27F40-3495-4138-9724-5E87A5E1E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B2D680F1-0F8D-4CE8-911C-367071EF2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4ABC90FF-9096-4A7B-92FB-925BD9735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45289EED-73E0-4232-A9EB-787A8A6726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BCBCEDE6-F02C-43B7-8288-EE6A47DA2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979B7F2A-12DA-4465-ADFB-1072756D7B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FCDBFB36-BDF8-4D4C-B493-6BB81E9EF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5F51841E-7DBD-4B86-BFBC-17A8CE140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66D0E702-F261-4C22-8F83-6D66CD268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A546853D-2E47-46D0-8C6B-91B215E85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C2D381FD-4747-4FD2-BF95-4156C5967AA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84AFA63B-599A-4D1D-A9B4-C1D43CBCDC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266E62E5-42FC-43F5-94CD-EFABCA535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56F3C393-0781-499D-A870-5A673792C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DC385CE7-2B2E-4246-B9BF-51F77693B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793FB058-AF30-42FD-9757-1DCA381F1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39070FD1-C3F7-42E0-B902-BC34B405A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95F1505D-E7B4-420A-9709-882EA0554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837C547E-C1A8-4B72-A7BD-F6A1A3A75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F0C8D77C-74B7-4AF6-AA02-F7909C141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56E58460-52B3-4160-BEF7-DECD110EF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D0FB7AED-2422-4C32-86F3-B08A125F329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E9EB3859-9F6C-4E23-9E63-A92B8552F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81964457-C177-4CE3-B078-CBCF1A1C86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85FBADB3-246A-49A9-A78D-AB2F529C2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C9FEEFBE-8729-4B04-96E4-25BB168B9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EBC41065-4F7D-41CE-B7FE-0772EAE52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026A6F2C-8358-4C81-BFAC-74D31BA58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4A0BBD01-21DA-4974-B370-DB1A070D4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38E2B2D2-CABE-47A2-BC70-91E6ABDE26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83D7A8A7-2700-4BD6-A9E0-1A7A3FF51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767238E7-94AB-4816-8FF1-56F9F0F93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141AB3DE-2B87-46A0-BC29-7B79AAD609A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3270BB88-8142-4842-8528-F7C109D0D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4D197FB0-F8C3-42BE-82D6-BAF099A26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3AB09C51-1DDD-4398-9F15-FB774B643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34062487-3D7E-4959-A438-48E6647533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039A1372-ECA5-459C-AA25-3C7EC2DC0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C56CA748-C138-43B8-BCC5-F807CE6F6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C5F9E372-C74D-46AC-92A5-70AA3E54D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D9BFD4ED-AF73-44E4-A624-DBB5AA72B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39FE5722-AF3B-4F25-9CE3-03F4453D7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ED17B9BD-7C66-4463-8916-E4F3D1876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91333E8B-88F3-4476-805E-AAEF426D8D8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2E2A01F0-F43A-4256-AAE0-DFAE1D5FF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9964ACAE-6493-46A3-B21F-9D675E8EF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FBD4BE3B-F772-4B67-B411-AE4150E81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E1A74A25-9644-4E48-9CD8-6FBB32D79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6B87CB6E-3C3A-4F01-BCC2-F89DA8196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F1351F47-2DB3-4172-8E95-316B36000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E6296974-F5F8-4130-A3B4-A9E36ECD5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2F34BD16-94E2-4709-A469-C3DAB7AC1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D98CC7F4-C34F-46A7-8E2B-CB22852B7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3392853F-8B9C-469D-B4B5-9EF1ED0EF1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D6B955C4-680D-474B-B6AE-146746EF5CF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162E78E4-3120-4202-B8A5-7842018F4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6B8CD555-EB34-41E6-B0E1-B035F8934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9B7DC8A6-C12F-4B90-AE00-C49FB1988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DA91A3BA-1646-488A-9C38-4C17E4604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D4BAE775-F9B2-4A14-92CB-EEEFBF2BF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708A0BB1-951A-4FB0-BCDF-5AD9E0708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17AE3C62-187C-4458-BA4D-CCCE72782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B2E03612-2295-4746-8EF6-4A4535DB0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D1D9C296-4D9B-4DEA-AB1B-C97847569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654EEE3C-F3AE-44EF-8A4F-9C73C085F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0391283D-F560-4FC3-B817-7BD413DFFC1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14864713-9909-4B2C-9CAB-02863EC33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89C7B206-3883-46D9-8122-C2E5379E8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CDA2B927-AC2C-4BF3-9319-3FF97684D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44DDD0FD-9AA5-4CC0-AB27-FA4CCFB7D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47ACD74E-DD41-44BE-8D3D-AA40C702E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D0FCB69A-F736-48FB-BBF6-517F0F692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DD8E883E-A832-4A5E-BEED-4995B8B9F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9A85886D-FD37-4A92-9688-1D16A51EF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B447C1CF-325C-495C-925A-2E3126AF6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BB3A93CC-44AD-4159-BFD8-A1624687C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8408C8B8-B464-412F-99AA-D4B4847293D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865B2E33-2FBB-4458-AE1E-15FD3C385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3307ABCB-AB95-4394-901B-2C9D97893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FB83335A-2A78-4086-9261-09BB9E057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CEC24FD1-2CBE-4796-8CD5-095890CDD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943F140E-F544-4FEE-B7FF-D6C943217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9EBBD26F-DF5E-4EF5-86A7-1C808702B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3DF5B1FD-4B82-424F-BB86-A380B975D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932AF511-75D8-4FBA-B276-D4486018A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C07902E9-A8DE-4466-B016-4445093F1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11EA66FB-76D2-4DD0-AD8A-9CE2155BB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5DA5BCA6-731A-4706-BA18-4C72D290E731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AE7D9357-7396-4311-A049-87997EE3CCF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C8BEA9FF-6804-4BEA-9044-9688E43C1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04F1C532-3C05-40EA-824F-79D0271C5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E7D22864-5214-439C-A250-3890818F9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0A35CAD0-1EDE-4470-A33D-F36ADC914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52888923-D352-4D81-B043-3F397A538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294E550E-AB56-4E0E-A238-616CFC808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75E1BE60-07E9-402D-82FD-3CF060263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086F6FB1-F020-4621-B782-E93DFF27D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4B68D68F-86C5-4699-84BC-EF22A9BCA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3FB515E1-6BEC-4C60-96B6-530A1A1F5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4590660D-0105-4C01-A3B1-B1F5603B47C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A62258C5-DD11-4975-BF44-08127ED2C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E159E12D-7DA3-4AB2-BD1A-837081F8E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4EEA491E-9928-4B82-A55F-812DF04851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762DB15A-523B-48F1-8D1F-2612A3BA1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8A5EBF90-455E-42B1-B79F-C2BD519BF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4F7E6444-477F-4B4C-8D4B-67875CFB9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0F2C4D54-AF41-4330-92B8-FF24FF07C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73538252-2F67-4B59-8C16-B20148492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3BB825C2-2B58-4165-9006-11D65072E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C8079C25-2544-4842-820E-BBA2BA66D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397A4664-8340-46E3-85AC-71D6DFC0B6C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C91E94C2-5F8D-4B82-A144-2BF7B56E6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82A272F1-897C-45DB-A202-62FF0A6A2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83BEA8D6-B167-4730-A993-7E343DDA8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58C828C3-3125-449D-A1B7-8A3AB91EF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C4714E33-8BA1-45C7-838A-4023E0FF7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D5D165B9-CD89-4230-82D2-45656A33A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C98CE248-60A9-46BC-958C-3729ED616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015245E8-DAA8-4993-8887-956CBA4F7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7877EA94-AB30-4DE2-957E-05D50A341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C020C259-F899-4C52-A34E-1BFF9D6AE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ABDA0235-5EC4-4F47-8C6A-D72650E1ADC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DA1F34D3-3F11-4DE4-A214-E78AA8F73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5B735491-3B7D-4C98-BB98-DF04876ED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3AD48793-5652-4281-B876-1A510B6EF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D6A05580-FAD2-495C-BD6E-79B69E51A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A693A58D-AC05-479D-A375-BEE301996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419D06D4-8CF6-4C92-9A9E-7E8626873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521A66BD-CF61-4720-ADE9-EA077FC92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9DF75D87-BCD3-4E59-B7F9-8B101556A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099EBABF-9583-469D-AB6F-22E1C28A9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5FEA8B0D-A96C-4251-BDF0-F56B74DFA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5EF91B20-4F30-426F-A743-235E92556CE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31FD0467-581C-4D57-882B-30763BFC7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952A4935-3268-4C31-840B-7ECF06EA0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5DACA86D-F4D8-416F-B972-208FD8716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74AB6480-300C-49D5-897B-38AD56779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9C809355-4A62-412A-B417-489C35AAF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7DFD4518-3728-4CAD-9606-5881A634E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F501A339-21F6-435E-90ED-7875EB362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2DB8A02D-9AAB-47DD-8E99-92BCA5D5F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4EADE198-46F7-49E3-B352-A18C3FCE2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FD48BC72-294D-4677-8431-403010A32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8E755A1E-2EB6-479A-A00D-2A9A6A209CE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DA6107E3-5EFC-475F-B417-B14CA9E5F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2B316869-2FAD-420F-8CD6-D66285588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7D812359-240F-46CC-901A-62A8A7F1F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223E76AF-BF03-4896-923A-9BEC61B3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2C7927DC-56E3-45E2-B8A4-555BE9439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9C75482E-D4B9-4AFE-BC52-5F2EA8C36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1FAA5DEB-CA7B-48DF-BF88-24521E1BC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E67E69D0-AA4A-4759-935C-EF287C053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81AFCD00-29D4-43B0-ACE3-00A0CE2C8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7B159737-D8EC-4157-8F97-C56BD88FB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3B7590F5-8CFF-4A09-9276-CF94A213E94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A20E3BFE-0EDD-4100-990C-5C6D97A82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603222AB-6528-4FCD-986F-81FEABD43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814E7637-5991-45A1-90E4-C947C32CF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7BE76589-A51A-42FC-B5F8-CC28AF2FA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DD55E367-32F2-4789-900E-9611A5A5B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9F9534C3-CA6C-426B-8E1F-58948E3CE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5ED9D389-A6AF-438C-A057-C73604B4D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04067980-8F41-41F6-BBBC-115E0624B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E4B8B567-8108-4476-9EF7-8C9CF8E9D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778D4D96-8388-4C4E-8B1B-1BCAA8382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A0702ED9-E6E6-4241-8434-A77B0788ED0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89BC8469-923B-4D5F-B694-49D70123B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7A454F43-4BA6-4A31-9DA6-E14D2B4A5C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6FD534F3-5982-4E4F-9AC0-6CB858D2B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F3F374A9-82B9-4F38-BB8E-044F0B56F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3585CB6D-B824-4F51-877E-0B5204028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F9029C6B-788C-4066-BA71-A57F0902D7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15A63D4A-6C76-4257-B4C3-3CEE5F332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E052DEC7-EDAB-4E53-8100-3B1B3CEA4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C6EBBDD6-8BBC-489B-9EF6-EB230CB86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1D1EA5BF-6838-4804-BE06-90026B2E2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23EF9982-D72E-4DF4-9144-2F2C6A8BFA9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321CE8DD-1DF3-4003-8E12-86FEDD7D8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FCCFCCDD-5B5A-4B55-AE76-1AC121F5A9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A032156D-4974-4683-813A-DF455A519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4F75851D-3F2F-4FD0-9EA5-6C7148B09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EA9BAB1F-4E4B-4EDB-A408-ABE6E1063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0F289048-B09B-410A-A1FD-4ACFACDD5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55881FCC-3CD5-40B8-9EF7-BFD940973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3B764122-02DE-4A78-876A-00DC296FF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4E447CA9-449B-47AA-BA34-4447E9AC8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A9AA2E67-7E9D-41E6-9467-FABFE5DAE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FFCD69E5-4844-4679-A51E-A21B769C7F7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8D6F0CE5-8D70-4380-8C9F-5FB4780CD9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80DAF382-2542-4792-A1D2-C1C4A329C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347ED1D8-1649-4AF0-AEB3-F2D468D9F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FB615D01-98A0-4807-BAC5-D8C10C39A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F1A25065-9829-44DC-A376-E243F6DC0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009DE8B9-68B0-4379-B5D7-D05A4F630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36B709AE-36D0-4A65-949A-01C235FC1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F339CD01-9DE6-4CA3-A144-C70D0AF88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A716DA27-B778-4DC8-9E72-71386A738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1F247992-4FCE-4318-A6ED-49EC48A2E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B7785D6B-D407-468B-8158-CB1F075E0E48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4670DECF-70E5-4DF9-8847-ED3E01ABE1C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87911E3A-93AC-480C-ABC4-A99920915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8277AD49-C596-40E0-80B1-B51BC8B03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02586F69-7821-4BF8-89B5-502D3AE58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27D36F5E-7217-45C6-97D5-BD4B9B2A5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FD0DD1C2-B390-4926-A19E-BCCE18DA0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3F1EF133-521B-49BE-8468-C1AAB631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541E9F6D-80E7-427F-B923-877D6893E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0DB1D1E2-3224-4FEF-A0D2-47576BE57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9D8EE99E-2882-4145-ACEB-E0888E299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97B46876-E6BA-44D9-A773-D93D31199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F9923E56-0DEC-40D6-ADAC-0C7620D554E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2E5BE410-631A-40C4-97C8-1CA1C09AA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6AB44D6C-7181-470A-AAB5-67C16A54E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05F8CD86-A013-4034-817C-F460EEE2F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2F0F802D-720B-4716-9B08-97AEC2F26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9F63A8D0-9366-43A3-B215-E95672C4D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EA224DEA-1D94-431B-95C4-A4F97F3CF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2E9BC5EE-5026-4A83-BB2B-42C84A02B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7B79FD0F-D360-43E2-89AF-04676CC0F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B09F97E4-D751-42B4-9ECD-5D4ADF948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DFF5D59C-AEE4-41C0-8D93-9052A9B9C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94D87DE2-677C-4EF5-9940-D23D46B1D84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C416CBAA-40A4-4C1A-9E54-FD4CC7E22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06367841-DF3A-43C3-9E07-6489F7E82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BF3C7CBA-1E58-412E-B997-E7AB6F3C0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AFB446AC-326C-46BD-B90A-F765ED231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8C0CAADD-BDE4-45FD-BC8E-F6B040739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2F7E409F-F94B-4264-B97F-9A1ED06A3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554FB29B-A171-4CAA-BA65-30219035A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41C4A536-AF62-43BA-B08B-C7D8DBF7A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F9258C61-FAF4-4B74-857A-ACD8710FA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C01BF10F-A8B6-4CB1-801B-6980EE6B2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0DB84D48-FA03-4F68-A79B-484615A073A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29D8B271-BCF7-4083-BCF5-4B387E3F7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2F5E1643-CD00-4D26-83EF-FCC1CBBBD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67B8DD50-4EE9-493A-B4C8-9D4F9E00D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27A7E58A-175E-4B78-B431-E36229A92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BC9D9AE5-9027-4F7C-9F09-9D0085CAB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0F87BE73-0033-42BA-8218-A73320206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9780BC65-4BC2-4195-A6D7-DAE1BA193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5E81177B-2160-41CF-9DB2-6B0B3EB6A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5455E5A0-2D1C-4394-986E-FDC72D4E5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55939690-3E20-4D08-AC21-E41BDB3FC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B8C6966D-A09F-4326-AFE1-ED2C6D2CAFA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EB01C62D-7A0F-425F-A118-A987B66BD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F1C6BDA1-A0B4-49B8-9FBA-4E68A0B91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19A73DFE-8F87-498A-95FC-C7958096B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82B971E5-A7EF-4129-A2EF-6BEC98F47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7910D4A6-DD61-42F6-83FF-435912FAD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6B4FC69E-01BF-4C7F-8D5C-7948EE50E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24A64333-B7FD-484B-9332-AAC8C82BD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6812654A-3C15-4045-9B19-EAF248D75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5002111B-4B81-4E2A-8F8C-7FC76CD76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1819F9D5-77A6-4353-A956-A4B8C339B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4A62090A-ED6C-4DFC-A56E-E65662E5CDF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5D91B487-6A93-412C-9DFF-5F090E647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AE5B022F-80DA-4342-9477-06FC3B042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48354A50-E0A5-45DB-994E-3464F9F57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9CB362A5-E45E-49A9-8B20-E8C6A77DD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C113483B-92E8-4B16-8605-3EE39BD10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3F9772E1-246D-4878-881C-63AB75FE2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99FE7F1D-F012-45C7-A708-769DFF0A4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24ADC568-FC43-46E8-8859-FE1159403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EA899BCB-A439-44B3-8843-5F1F02C99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76B755B2-9853-4321-957F-957F8715E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82E07F67-AA37-44CE-B49F-E05ABE3683C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C88E5944-173E-4695-A2BB-D6FDF724F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B64FBCB3-EB42-485E-974F-7E2A100E4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D9F2C777-06E3-429C-8602-79804DBD5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D87B79F9-EC68-485E-940C-8B555C25B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BAC49A9A-CEB4-4010-AB37-3A48D7113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BFEDC47A-1FC7-4F88-AE1E-8C9B15FE4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71F55FBC-6315-4F6E-9AC1-A3308F3DF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DC234474-EDA4-4325-AA49-C7AE527C2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0218593B-AC5A-4CC4-ACAE-7CD7D7DCA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6646ED58-07DD-47D4-86B6-874856EDB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D2AA63C1-46E0-44E0-B73A-F4F9FAA3DDE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B1A49CF4-111B-45A5-88CC-C68851846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63590343-90F4-4B22-AC27-2D5014E55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8E09C00A-9A6B-4DA3-8C72-C3329BCA2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25619F6C-D052-44EE-BD26-10291CB2C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A530A56C-B39D-4015-AF25-D657D410C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FB711701-A825-44DD-AFC1-81943E6B1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E30D05C8-EEFB-4BE8-B3A5-60BDF1B2A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B464C525-2179-4782-BE9C-9CF726687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71B5BEA5-953B-4181-95A3-2872ED77A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AD916129-4250-496A-936D-4E98BC50E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EE733A86-4F19-46CE-A652-47C4A91A74A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3CE4CA04-24E3-401F-AB00-DA7377CD2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8E0C6893-CEEE-4FDE-865D-2485A0A14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CD565ACC-ABBC-4479-BB46-6EE0DB38E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3916BC5E-1A09-440E-AC6A-C7944A620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5B246DD9-6200-4360-BEFC-D6377DBED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F2A012C2-A718-40D4-8C64-BC2752F99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5ADF561C-3B67-486E-9EB4-4A06C92F5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A88752C1-AE30-4307-8C08-A050A3A99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16C52E25-D669-4F53-BED4-536C6C49F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12557B0B-CDAB-4ADB-9B42-3A572D8B1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9215D387-21E9-4611-92F2-4B85C31E86B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D4A34B47-48CA-4D4B-86B5-9DB40AF6C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7364A688-547A-4013-8E05-DA1D78824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50293488-506D-4792-AC29-CF5027161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4D509C50-07E2-4E51-B63A-F938A8C64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29D99EAD-5C58-4E46-89D6-A82104A4F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38AF42C6-D06B-4A91-97EA-D45F2812D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362F4E03-243E-4368-B9CF-B2A5E71A4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242347EC-667F-4382-9B2A-55CB4553F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9A4FBD79-B072-4349-BBD4-B5EEF262C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2646443C-3C5F-4622-95A0-CE05CEE6B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5F8353C1-BFC1-4DFB-9B6B-83F5F2082BDB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412283D0-A0E3-4970-9BF5-3E0CAD89034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F694F0F2-A5FD-462B-AE12-DF921D68C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80CEFE1B-8966-49E4-A90A-6C79A3AB6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4CAF7114-0591-42C1-841E-6BCA274DA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AD75EAC2-8084-48BF-8817-471DA5DE3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12049490-F058-4AED-91EC-CEDB17852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A54267FA-3264-4F62-8655-ECB51E395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398CDD74-4BBB-4BEC-8E9C-62B7264F1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C590567D-B1C8-48B2-8293-243F2ACC2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D2A9D99C-7570-475F-A705-28FDCF44B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8649BE76-41CF-401B-BDE1-F49F32E38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66AF2353-1E28-417D-B709-4F364B20B89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DD12A93B-0B47-4A2A-9617-B33A42D77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E792FC64-247D-48F3-9283-96E6ADD07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501CF237-1441-48F3-94F0-16812B8D0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CEB88ECD-7597-440A-AAEF-293FEB411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ABD0982C-1255-42FE-AF32-475DF9853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F014F454-8791-4637-88D4-14E4C8B99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8B512165-642A-4BE9-A106-7FE3C3370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7251ECE4-9EE4-4B3E-806F-6E7DE9916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A36969EA-ABD0-4B45-9B8B-DF89758F2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6FA27AF4-9BE5-443B-8AF0-90D6834A7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66BED753-1C70-441D-A47C-B529BF48A51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39EC67AA-F591-41FE-ADAB-4B8760813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39DCC505-5657-442E-8EFC-EC4B2F860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9B83A1C6-A4E8-4F8C-9F2E-35CAA6F30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471FFE92-FB78-403E-9945-EAEFD9177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5C286A1B-46FD-4186-9D40-DCFD28759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8611E491-A416-4DAE-9F9D-EFE49ECC5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AEE97244-613A-491A-AB14-DC6783ED6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A1D93BDC-848E-4C7E-A4E7-21DB9A9C8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CF12CB62-E62B-4E59-A59A-3A195C48C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6D367EE7-832E-4CF0-A19E-D5D743515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89D16B68-DC69-43CE-9949-4F6509F99DE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9CADB2FC-E05B-442B-BAB9-1182D332F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463A3EA1-0AF9-49CB-AC57-577495997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BD8FD302-789E-43EE-B214-49F33AD62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F75C3C8A-CF19-456C-84AC-83278BE35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D8BF8A58-EBF5-49D9-B281-50559A0BE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5E67B098-C05A-4E1E-AF01-59B46BCE8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3272AB88-094D-44C3-B02F-CEF29BC5D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34DEEF4C-9FFF-470D-B3B1-2FE4F9692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89BCD092-7916-4F84-8041-28A82A25E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3B917E99-DCA3-4DAC-AECC-5EB068AB2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D8D4995F-F23A-4DED-9337-251F4E3A038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F49BF597-4B96-441A-96B7-190A34C593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65972BC3-76DA-4B40-9F1E-21755E1AD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87E1196A-EBC5-43CC-970F-6B010D3C6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9F86CEF3-7C4D-487B-8ECF-4342EB4B9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F44F6C03-E0EA-4DC5-94A9-BAAB456AC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0FD87FAE-A4E8-4736-BAD3-5EC4CDD99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2820AF81-F28D-4273-9A42-57F26754A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AB530DBF-E0BD-4D51-A96E-DFB4D2447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C0D992B8-FE8E-4824-BAD0-93AEEE279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9F51B77F-124B-4F2D-88DB-2D6DAC030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6DF055FD-BA09-46EE-ACA9-95CDC653BB3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8E7FB244-EFA0-4CE2-B801-2815E9F79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23E8AECB-6ACF-42E2-A520-69A53B330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5F059549-D74B-43F4-81A2-60245E5B8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3168E6EB-8833-42E3-847D-FD348DB63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5F1CC154-FB84-4889-A84D-0684EF940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02A549B2-765C-4341-A5C4-E2E4062E5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C5ADA248-324B-44A8-B159-A6D56C98F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DE8AEEA6-6489-4BB9-9330-44D874ACA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6BAD9D2F-1085-4EE8-902A-E4697BD26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6F9D1AB4-F0AB-4919-B1DB-293EA6122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0171D7A6-A6E4-4676-8E0B-97F52E28CF9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9EFD6C53-BAEB-4697-98AA-7160EF37E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C7B18A73-E71A-4A47-A36A-959C42277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BE13BAD8-7A16-4EF4-A295-A77799538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A83A05A2-8D5B-47ED-AB88-1B878B9B6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21E519DD-086F-4E19-B53A-5A83D2225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29165D49-B246-4924-ACD5-C8A8B651F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2600DD76-BEFC-406D-ADC2-AFF0876A9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0749E03E-4284-4A21-9DB3-C8E426A2E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EC38F989-84D3-44C3-8541-FE48795FB3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550401C0-D589-47BE-B6B7-655B49AF8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71FDBB1D-1E3C-4753-9218-DC69056203F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CAAC8200-78FF-42C1-AE01-C2727C0F5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975BA21D-8096-4247-A4C6-25625006A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26D9552A-225D-4758-88E7-98CCBF665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D0F20037-3FAC-47FA-B3CA-E490C9F09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F900B427-4D9E-4BFC-9180-BC97BD7F4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BD87BF91-F06C-4245-83A4-538C834F5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7C8C0DD9-1650-4FB5-90CF-5A6F8FDB3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D1A918F8-77A9-4A93-BEEC-6ACD74900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09116C14-ED80-4163-A071-EAF1C6005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1336340B-CAB6-4106-9EA2-E8AAEE742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3314A2F4-AF15-480D-9280-8FDAA92C115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CD4D75C8-C203-4659-8F89-5D6E25E33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A435CDA9-68A0-4FBC-8D06-31EDAE01F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96CD5B1C-6FF2-4B89-BA37-F2EF63147B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B964A864-2AE1-4C69-98C8-797CDFBE6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3F1B3B27-045F-4734-A7FB-889C48951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49D86331-26C0-40EC-9B11-A81F23E0E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57BC0F42-FA27-474B-B7B7-CD5A1C81D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A5F31B9E-61A9-4931-94A2-2C00B2F97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41DC23E9-2458-4F6D-AEE8-969790FC9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8BC09AA3-076D-4EC2-827F-6A64E133F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1621EDD9-DA87-4389-8313-58E06D1129F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C73E8B9A-E35B-4957-ADC0-2E09BE109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3FD257B1-70C8-4BEC-8BAB-F4ACD0D59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242E2F21-278A-4C94-9892-4D937EEBD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34090DBE-56B2-45ED-8AF1-9692466B8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F3BE888F-6A5C-452E-8D4E-907FAB8CC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D06940BF-7E47-445D-A8A5-A711196EC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ECEF50E0-0492-4244-B85A-125734CAC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88C9BFCA-573B-4F97-B0A2-C11C37D5B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69FCEDF0-C18E-405A-BF37-B800C40AE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A217DD09-BD1E-4003-A570-41F5ABFC21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A9F79853-1E20-43B1-BEC1-3544F8167A79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AD2E0A6A-7C50-476D-AC1D-4E775F2B2D2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E7ABAFBA-BA65-4036-83FF-B7B770542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445571E8-2D82-472A-A126-5B2B179B3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D804DC79-6627-48AD-BA37-E355F8E1F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D028A57E-13F2-4920-B92A-5F0550DEB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D3973BCE-378C-42E6-956C-DAFE99D9E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B086E8EE-02F6-405B-AEE7-95E543B5C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04A045B2-C832-40B6-AE7E-FCC0AF539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ECF6D548-58DE-42A0-8816-666FF91B6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330ACBD7-4EF6-465C-A235-DD021A198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C7243176-97B1-4B23-872A-92871F478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A3CB3269-B771-44EF-9E00-889F2336A71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01B02F2E-CCED-4B9C-B710-86B7B2E4D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AF66BB20-FB04-4210-8F89-BC29B7688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8DCF45A7-0835-4DF6-842D-BD3B34BED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1FD40B3B-6648-49E9-9CF2-114B322BE6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45209BDD-DED2-43AA-A8C1-901EA0428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EF1E61A1-1FCA-4891-B9E8-985956EE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EBE14863-B2C5-4214-B0FA-36D17A791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5CA941FD-45E4-4B07-9E02-7314AEA67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AACC95CD-5950-457D-BE3B-FC1A21CCB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B5FF9D2B-EFE3-4FFB-AE19-DBFFD9FE4F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F335A0B2-9074-418B-8D88-C8680F45A92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134F0185-5EEB-4649-BDC6-C487E4E82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9FFB9F96-3644-433F-BB65-77D9F08AF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C8BBF0EB-2891-48C0-AA8E-99E0FF8BF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2F4F650A-E08E-40DE-A85B-4CD37278B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ADE701AA-BEBE-4CBE-9DCA-1A17ADB03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7517A91D-E275-444F-BD11-EC11087CB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BA20F37D-A61D-4C94-80EC-40D33007E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6FAD9833-C09D-4074-89C5-8712C1248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E031D935-99CA-4F6E-AE59-70D62A255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23DBB801-7CF4-4BAB-A0FB-3F8C58326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0" name="Group 56">
              <a:extLst>
                <a:ext uri="{FF2B5EF4-FFF2-40B4-BE49-F238E27FC236}">
                  <a16:creationId xmlns:a16="http://schemas.microsoft.com/office/drawing/2014/main" id="{0951CEAF-0BF3-4C0C-8E6E-6FEA9564F78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E646FD62-6807-4F6F-A516-009F54702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C93BC16B-BF02-458A-86CB-E821EBF39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E9C0E681-AC20-445A-A92B-4F8309313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D44A9B86-0FF3-4B24-AC2A-3FBCB42C3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522ED711-4BDC-4310-9CCB-D721AE2C4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32184BB9-91CE-4D54-BFD7-A58BD51C0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F7A5BFC6-9425-477C-A7C4-62D74859C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D35C20ED-1A98-4C9C-8D26-03B7D8BB7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7503CD50-B2C5-4002-86C7-1E7DD516B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8F5A0445-8BEF-4164-8E9E-51F0C0ACB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1" name="Group 56">
              <a:extLst>
                <a:ext uri="{FF2B5EF4-FFF2-40B4-BE49-F238E27FC236}">
                  <a16:creationId xmlns:a16="http://schemas.microsoft.com/office/drawing/2014/main" id="{2FF6429F-5BBF-4A1F-95CC-3AA68A81A1D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F6AD4F97-F826-4496-A320-2D85F372A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14660882-1C87-4616-B98A-D7946B9A6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AD08A17E-127E-4E45-B7FC-A29D2744B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88B84808-147D-4A66-8E4E-B1929546D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14B41D58-D5CB-421C-9C42-94192BAAC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061603B5-2091-454C-9EE4-6DDD65E75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A7B10380-881C-48E0-A798-0EC7FCB18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93A75C86-CAB1-4C38-B3F3-0833C4CD8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5F3BAFA1-D7BB-4BDC-9971-C76320486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98612517-5B04-40FF-A491-1C39BA12E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2" name="Group 56">
              <a:extLst>
                <a:ext uri="{FF2B5EF4-FFF2-40B4-BE49-F238E27FC236}">
                  <a16:creationId xmlns:a16="http://schemas.microsoft.com/office/drawing/2014/main" id="{B46735B9-2588-49EA-953E-B8A7F98379F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E096AA35-C858-48AF-8978-3FDD8D52F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474893DC-5C75-41FC-A907-B59F6764D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7BAA0095-CB86-477C-91E6-F10F9148F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2732AC29-5D94-46CB-AD7C-A072C7AFF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A3CAB2C8-06ED-4469-AE8B-3090A5915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696C8308-A1CE-421D-8614-8D20A2790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175E9180-D2CC-402E-BA92-AC6A20CE8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78DBA82E-C210-4C63-945C-8122B8BCE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41A762E6-8C2D-4870-9B15-F919F23C8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C6167A70-0988-4223-A58A-2998D18FD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F556C96D-8E72-4E95-8146-3314CA5A9B9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AE8491CE-D27C-476E-AB03-F3EFA7257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8AC912D7-EE73-4E61-AACC-110D6DA23B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17301BC8-9D53-437F-AEE1-F1E624676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EDBD390A-F504-49E8-939C-44C077913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8F19B6EE-10D0-4E74-B090-7CCA1F6E9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31981BF0-8A00-4179-9424-F493170C7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C95FCA7E-E135-492D-AD94-4B9774CA7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D8F60F63-DD5F-4752-840D-DD725E9BD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CDE12295-4E35-4D4E-BBF5-B5C0DD719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6D9E8971-1366-4EF3-A3B3-6105F5B19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D6953F50-A2DD-48C0-BEF0-5BEAADA6206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22BCDB26-A50E-469B-8172-DBAF28953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9A5CDD91-91D3-4339-872C-E78AC95FD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F592B133-19BA-4F40-9BCE-522846DDE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91BDBA85-DACC-42AB-9B6B-E7EF5D5DE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B46FE6F8-21B3-43DA-B3E2-1EBABFD82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6E45AC46-31C8-4AB9-8EC1-46169278D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6F4E2A99-99AD-43E8-B0EF-224C04CED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F4DEDABF-5129-4FDD-A8C0-E694DC800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43A314A2-4EAD-4D3F-97BA-22138D0F0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2AF8F4B8-C3F2-4142-8F92-0C6AF1938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3A3782BA-02BC-4AF7-88BE-C380CE5E972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8A164D0A-871F-4EC6-BF75-149F0B2A1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3DF9AE8E-D848-4F40-8DD4-0A8B79C0D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99BA5E19-DC60-479A-9B01-F3988E45A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CF5C3EE8-BB10-4B60-A54F-169DF6B3B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24F7E1B4-95F9-44F2-B1D8-7C92EEBF7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7AFD522E-2908-49EC-AA9A-2DFCAE415E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C9019FA7-2B96-497D-BB2C-1348864A8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1BF0FB34-B36A-4A14-B6BD-F5DFD83E5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C36A435F-71E5-4D3B-A659-0E33C7ECF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8ED42C89-5036-4919-B0C5-EF4A95DCB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D3B44980-093B-4C43-AA54-3971238B873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7" name="Picture 14">
                <a:extLst>
                  <a:ext uri="{FF2B5EF4-FFF2-40B4-BE49-F238E27FC236}">
                    <a16:creationId xmlns:a16="http://schemas.microsoft.com/office/drawing/2014/main" id="{350206A2-55D5-48B6-AD51-5A754545CF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5">
                <a:extLst>
                  <a:ext uri="{FF2B5EF4-FFF2-40B4-BE49-F238E27FC236}">
                    <a16:creationId xmlns:a16="http://schemas.microsoft.com/office/drawing/2014/main" id="{B7A21CFD-DDF9-4D2E-8560-E6CBF455F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6">
                <a:extLst>
                  <a:ext uri="{FF2B5EF4-FFF2-40B4-BE49-F238E27FC236}">
                    <a16:creationId xmlns:a16="http://schemas.microsoft.com/office/drawing/2014/main" id="{57AF46CA-EA36-4CA2-B47F-8279D10BD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7">
                <a:extLst>
                  <a:ext uri="{FF2B5EF4-FFF2-40B4-BE49-F238E27FC236}">
                    <a16:creationId xmlns:a16="http://schemas.microsoft.com/office/drawing/2014/main" id="{5035E9FD-3E2F-401A-B17C-170808164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8">
                <a:extLst>
                  <a:ext uri="{FF2B5EF4-FFF2-40B4-BE49-F238E27FC236}">
                    <a16:creationId xmlns:a16="http://schemas.microsoft.com/office/drawing/2014/main" id="{43469607-76CD-44A3-B974-851DD1B31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9">
                <a:extLst>
                  <a:ext uri="{FF2B5EF4-FFF2-40B4-BE49-F238E27FC236}">
                    <a16:creationId xmlns:a16="http://schemas.microsoft.com/office/drawing/2014/main" id="{A149F4C6-DD83-42E5-B4C6-D318750EA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0">
                <a:extLst>
                  <a:ext uri="{FF2B5EF4-FFF2-40B4-BE49-F238E27FC236}">
                    <a16:creationId xmlns:a16="http://schemas.microsoft.com/office/drawing/2014/main" id="{CA1F4BEB-7290-4080-A5F3-13219DB82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1">
                <a:extLst>
                  <a:ext uri="{FF2B5EF4-FFF2-40B4-BE49-F238E27FC236}">
                    <a16:creationId xmlns:a16="http://schemas.microsoft.com/office/drawing/2014/main" id="{535C31F0-F013-426F-886B-F4EC60338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2">
                <a:extLst>
                  <a:ext uri="{FF2B5EF4-FFF2-40B4-BE49-F238E27FC236}">
                    <a16:creationId xmlns:a16="http://schemas.microsoft.com/office/drawing/2014/main" id="{0AF3EC3F-C0B3-458C-9236-BA86B491E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3">
                <a:extLst>
                  <a:ext uri="{FF2B5EF4-FFF2-40B4-BE49-F238E27FC236}">
                    <a16:creationId xmlns:a16="http://schemas.microsoft.com/office/drawing/2014/main" id="{83833E0D-C0CE-4C17-AD94-390302017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54043730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–             = 500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64AF22D-0C2B-4B49-97CD-DB0CCA9A6363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14534D71-09B7-4F33-984F-FD4B763786F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6EADC8A3-89FC-4241-9389-FB8F4AA9A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494873D3-866E-4510-A4A1-BFDAB9009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A6B922DD-C7D0-47D9-92CC-B1BA7D0C5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8F880F21-5536-473B-AFE5-A3D95707F5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E09E76DD-9958-43BD-9199-C1E2D3A6F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29F021D1-A573-4C99-BA08-E7D4B596D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3D5E1421-2663-400A-AFD6-9C1EF4DBA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D03C08B9-E4CE-4545-9DB0-F2D23A767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FB9D3A2F-C417-4BDF-88A0-DD8094540B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F662C56A-21C2-4851-B2F8-0724C7910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74A87073-E12D-4C54-8F89-FCCD1CBCE50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EF83EB47-9387-4DB4-B09F-635A41DDB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46D633A1-C0D0-474D-AAC1-4A0FB1ED1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B1F42CBE-606F-4CF7-B16A-AA135627C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BE5DE655-ABE8-4DBF-9D62-B1E832D21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0AC294FD-701A-417F-B5C0-759B98175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14C6098B-0546-45DC-AACF-F1CEF616E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FC58C2F7-66C5-40C7-B828-315C1091C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DDC2287E-BEA6-46B2-8FC5-F76BBBA92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D9D90EF5-F077-4A0D-825B-5613C7919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51C50A01-0979-4854-BA4B-6C9C9C437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FFC66770-615C-43D8-960A-0B450F36FFA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EA2A4A36-D869-448F-B940-72FF07D42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19D80A08-85EB-4A56-B68B-76C821CCB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E0C58B4E-97BE-4A03-ABCD-66497206A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4DDFF728-719F-4256-ADE9-6B6165766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A7847248-649B-45C3-B401-E440FF1A3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FC138ADC-6170-4742-87A7-0A401BCD7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C11144DB-3572-4245-B8A8-872921DAE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1C1FDCDC-4563-4011-B00F-4AEAB9A68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F74D8C5A-0D28-4181-ACEC-3F3A94718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57E6C0FB-A7D4-4DC2-9328-3C94851C3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B4474A64-952C-4BC9-9692-9D7664B9F36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771AB9AA-6F51-464A-8CE0-B089D2F97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A57B1319-925A-46CB-94F9-0869349A1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0D0AE045-C454-4F55-BB4D-C6EBB9BA3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8D1EB6B4-82EE-4B87-AA84-564D3B9EF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1A7C2D08-9E8A-47FB-BE54-FE0DCB6F7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CC3D8DA4-7DD9-4DD4-9C1D-1303B39A4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50CB0A3C-6CEA-44E1-B2B7-395F86EB6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5E0C8586-319D-49D3-B033-8DD80CE2A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715D912D-BEEA-40D5-90CD-FFFFB9E3B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715220B5-AF8D-4FCA-BF8D-0B8CB0F15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16F85EF7-F9AD-4D75-95C1-6F08B5BEA28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9B3F9D24-6F4C-4A20-9EB7-908BA30DFB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44C826B5-38D6-49BC-8FF5-887250222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EBEE155D-DA52-4F73-B97F-A6F528CE8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448BA56D-9FCE-4662-BC8F-75C861424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1FC7A25E-C780-4528-BF20-3B795346D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9FE84EE9-0ACA-4171-917B-CBB131A30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CE24BDCC-F0AB-4634-BCBF-CEBC4B3C0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BDB54DE8-BCF8-43C4-8CF1-D79D8C37B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EB87D65F-F996-477A-8C04-190C052D2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EFD30861-8364-4A16-A8D8-88F65B49E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F2FB2DB9-BB16-4463-A4EF-C925BD9B3CE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2FAA2E51-BDB4-443C-8053-A3C7C93C4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E3E433D9-845D-4143-B27D-15535708B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8CC68288-D771-4A52-8D4D-662ECE35D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A2A75095-1377-443E-9CC2-87D199E31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1A367E92-C263-422A-B90D-A879D98374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5DAA2DE6-872D-4B4F-9251-92A61ED96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88D21601-75B4-483F-BD67-0B4A85B67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DF61DA22-182D-491C-B619-5C79E6233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BD81A8FA-FEA2-4FC4-98BC-723F18411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7B91E88B-E053-4A21-93CD-429C2707DB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49D31F42-41B6-4E01-8744-0B8D6C42B65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67CA8A90-2D32-49DE-9AA1-2A71B003B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9421A6E1-6699-4F8F-AE31-0593DDDDA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4E50FFB5-9B23-4343-8014-FEEDB025B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3DCE80B9-D882-451C-A02C-5FF71FB18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1CF49AC1-DCB6-4AE6-A2D7-D2331450D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D8E44D18-C2B4-4E29-8CC4-37131C998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74CBBBBF-39E5-4C9A-9206-3EC884484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C35395A-1C73-45D9-A5E9-EE036C38E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A69D03B7-B857-46EE-96F9-146820B9A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3599D0A4-C5B0-4138-B0C1-6D5D8F40E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EEFFE24F-8314-4A95-96AC-0090CF95352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D45B0B13-4CC5-4F0E-8367-CA3C9AD5C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C6FBA38C-4912-4487-9E12-05CE7CF50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91538B6B-102D-4F0D-893E-4FE906E5C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F6FF80C6-1EDC-4374-8D65-BA5354BC0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CD1C4E4F-9301-48A6-9B24-321E366B8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47DE3BE7-F0DE-4F3D-91B7-01F2691E6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769F37E4-561C-4625-8FCA-65B069C23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F427F46B-7EB1-494C-920D-7F9413E09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4905F2D1-591B-4736-BD31-509121806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9B64DDBA-6536-4715-BECC-284B5B874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8621D327-22CA-42DA-B200-F466AFA47D1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70CE6340-6209-4568-8786-B2ACA054F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AB37479B-89FC-401A-A353-94D5A4537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70574E47-2D74-4503-B04B-C2A21F2CC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E7B652E7-8933-41AC-A67A-E41E70E50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9BE432FC-C4B4-40EC-BB1C-E477FB603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3A6F1721-EC93-48BC-A465-22166EFC8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1D6EB13B-ADD0-444F-9950-8CE71DE9C8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2124D0AF-62CE-4AA7-9CCC-549ED48D5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F53D5333-CE2E-4853-83DC-3271A4B5E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E4D46261-86BA-423D-8641-90903450A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FC65EFD2-1108-407A-A106-6165AD6C5AE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AE7B9501-7D43-4925-ACE5-F470A58A8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9A4B6C6C-AEB5-4918-9090-5911EBDDC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9CD488AD-058D-4280-9383-128EEC6E4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4F0252F3-EC2A-4686-A875-0F6CFA878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8">
                <a:extLst>
                  <a:ext uri="{FF2B5EF4-FFF2-40B4-BE49-F238E27FC236}">
                    <a16:creationId xmlns:a16="http://schemas.microsoft.com/office/drawing/2014/main" id="{D09A6715-BCF2-4E80-9E1D-6855E0B29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9">
                <a:extLst>
                  <a:ext uri="{FF2B5EF4-FFF2-40B4-BE49-F238E27FC236}">
                    <a16:creationId xmlns:a16="http://schemas.microsoft.com/office/drawing/2014/main" id="{2F862BB5-A4C7-4698-91A8-86C1E0459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E9531CE5-2E9E-4203-9541-9557EF508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F31FF3AC-0726-4C34-85BB-1FA612AC8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823B6762-B957-4C4F-9FCB-CA42E7D58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90027FC9-7130-4EB6-9386-2B4AD7A34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67393C78-3863-4A72-B43F-E64151F569FE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7E31AA8C-56DF-4D36-91D7-597A1C5EBE4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A3501AAE-04A1-4637-B41B-4BD2AFE4C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C598505A-1D6E-4706-B911-BB5BBE4AD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10E11B67-AE40-429C-8841-E59751DFC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9AB3BFFD-35DF-4259-B123-439D3BA7D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B62ABDBF-85D4-4441-9343-8150496A5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CCA4DE58-DF99-48AE-A43E-19D222137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7C9B4B75-B259-44E4-BA1D-49144D0D4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82CC0796-0ACD-491A-866A-275E2174A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BE54D468-1F73-432B-86F7-2C5B38B65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23241401-B46F-4B32-8528-93DB5216D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C17F89BE-7B8A-4BCA-95A6-C91DAFEA735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04C1E308-91D3-4A30-BA62-52B772A75A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91B5B461-CF5B-491C-BCC3-62DF8AF6C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BA5B67D0-3508-4D6A-AD87-85ECC92A1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863B5D60-CDF5-4C57-848F-4AADD1E77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47460CA9-0DD4-43E2-BC6C-76F0187E7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E9BD5CE8-8078-495A-97A9-7F4920B7A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81203CB9-B810-4454-BB31-7097EC7C8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E74CBE0D-4711-4502-AD15-84BFACF19E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038BC10C-42C9-401E-B190-99F02F110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7966179A-BF75-4725-8B3C-6C8E41E62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24802F81-BFD6-438B-B705-1B26E59E5AF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50F2E1D4-B74C-409C-A8B6-EED18194F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2C9CD26C-27C1-426F-85A4-6D43C0170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FD1ED73E-35FB-48A1-BFBA-E56055404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5EA1A7B4-193E-41CD-AD81-DE20102CB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E1AABD0D-943A-4F27-A4C4-27541F096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09F8429B-D19D-46A8-96C5-5C1621F75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5B1E263B-9CD3-49F4-B84E-0B1A00589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7D8B1141-48E0-4896-A426-839A034C6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0D5F12B1-4548-4D0B-823D-21524FA26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79A2BAF1-B5E8-41D1-9589-8A0ABF25E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713FC956-5FF2-437D-AE87-0B12EBFD573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C5E009EB-F672-4132-AEB9-101E3A51C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FBC7EFAA-D7E0-46E6-B3F9-A501C7CAD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27906E59-4572-4CD0-9B80-D6D17D480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E923B8DC-3AA6-4072-84B6-CE4673845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B2C24671-B0BE-4EEF-A27E-DE828F000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CA1A4077-960A-4EC0-9C85-C3D5C5932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8484064C-1CA5-45C2-A5E6-AC2A7D37A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F1B35F5A-7694-42D9-8230-61BFE1825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C967917C-42CB-4CDB-A2C7-3A01D01AA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2BB9BB19-1120-41F4-9ACD-2F5988B33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69F2AE53-B779-4E85-A595-4C40F019420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2492D119-F236-4B71-A3FD-22D40C7AE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35C59153-C3B7-4B8E-96B1-005CBAE6B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F9E01FEF-8400-45DB-8C06-B255B1329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97EBF975-E74A-458C-AFF5-BDD203862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F70D3130-0AA8-4FC7-BE26-24BECAC06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6CD938B6-8DFE-469E-8933-188974BFF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48CEE074-3741-4946-89EC-A4B8ADBDB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D33ABCA6-4567-4A51-A70F-C69CDE0C2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F4450B91-CF73-4E05-A5A9-20C20313D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511224E9-397D-49E9-BB5C-8F831797F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972B0529-F6BC-4727-9624-8EAE51EC668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555EF611-27B8-430F-B339-B2F97BCC4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581962B3-CF6C-4BEE-9D82-AA7F724F3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52EE6D6-6ACF-4336-BA8F-792A0408E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7F8437E8-2A84-4719-88BA-62F92CADD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73A82767-7749-422F-9F55-845506569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B75BCA83-A07C-48FB-BA67-065E03125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55876D2B-F0A2-4EF9-A244-0887C7B2F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EE09C459-1E25-43CB-BC52-D7A54085B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1586E795-57C7-4D82-A829-59BF71253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2DF740D8-3E9B-400E-B13C-1DAD977CE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DB18EE45-D2BC-4B27-A2A6-B0337E52F58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5293A918-7832-44B4-A6AB-0DF009EF9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4E479B97-2F78-4644-8AAF-E4C75BF17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CA2702B6-A371-4F3C-87D6-FFDF8139B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06218FA1-7254-4205-83A6-9BB62C623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8D19696C-4011-4761-80E1-766BB871D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DA7709AC-29C7-44B3-B8F5-BBA774871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C9F0BB24-B30B-411D-ABD1-33A92EDB4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307A0EE8-68D1-4AD6-A905-2DA38CD2C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04FF1F3E-9DBA-43FA-81B3-AED9FA5B5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B338C88F-29F9-4BBF-840C-A498D1F63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71F4E319-2E45-4A18-B3EC-546050893DB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33808E1D-9472-476B-B905-FAA06579C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5652A631-F74B-4BF0-96CF-3685365CD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BC20F9B8-AEA7-4167-ACFB-7B2F76907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6546173D-8E28-48CF-9124-0DD97DF9A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8FEE901B-8438-4BED-A831-22CCBD3CE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1DE2CD41-FF86-46AC-8606-6ABA001CD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0D64A355-CC64-4420-BF03-8BACD1CF4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F968198F-3072-4771-847B-ABE0D708D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3D89170C-F6FD-4D87-957B-29E3AA330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49D91DEA-C771-448D-AFEB-4C0407CE11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F944E1EC-D54C-48A9-BAE6-7B91FFDD085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D5A4A712-A295-4FDD-8965-7A7EE2D8E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A0B3AD66-85CB-4BD8-873E-D2F42AF4F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DE8AB1A2-E76C-4C03-9F77-FC470FCC2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2FCFF148-0D30-4E5A-A2C0-AD8D9EB442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CC91AFA2-4CB3-4AF5-AA74-A6536D413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05328EC2-666B-4656-8FB2-ED83D948E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427D9EE9-55B7-42A9-9AE7-482F2E1B4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77AA8126-8D5B-4A56-85BE-B5CEC9373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A99767C8-660A-4663-BB10-BADF2E5C5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8B3FC8E1-9FF6-4FAD-92ED-BA8925AC9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1A07ADD0-E8A6-4166-ABAB-71B85AF0686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FF647264-490D-4678-BFC4-CB5D243D2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1AF15A46-8186-4CD8-B1F9-B303BAE97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1EB73C39-BF83-4A97-9406-E20A4D00A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4D113396-26D2-436F-B3E8-F0FD8E6F2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32449700-9352-4987-87C1-227F68915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A013603A-5640-4521-B894-0598A5AB1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2F21CED7-2532-4C19-91F8-B78F9631A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2B345D1D-2AC4-4496-9F0A-8F200EE20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6D4BC0DB-79CF-44F7-8C25-C60D52762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E822D076-9099-4A4B-AD3B-20B858377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A1C8B57-3419-4AE4-A7C1-203331899701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825B70F2-15DA-4482-AE54-732E9E1BE9E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D25A6EE1-26AD-4989-B595-14F20E7D6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4758E191-94D2-4872-8497-1B044FC94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C2FB76CF-2E3B-48B7-8CE6-AC628EFD25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B0EA90DB-7BFE-487B-8D9C-27DC55D23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82E6479A-5C18-41E3-9323-2358587FE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E62C10DE-E2CE-4F2B-BB61-E1B94C21E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5DD41F41-9BDD-4896-8DD4-6D0F0A5AC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AA1D5372-A08C-4199-B61E-F0D4BA579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5EFB3ECF-DDD4-4A1B-BBCE-DB9ACB57E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CEF53457-D9AF-45F8-A927-F6378DCB7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C1346EC5-60FD-4CF1-8CAC-DF48864C734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F82988C2-6E1A-4894-9CB3-8CF565A09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99E30CB8-2CE9-4BC1-8DAA-924C7B7E9E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2BAF6CB9-7C59-4E28-BA6B-93C625462F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14C77B00-A452-4E7E-A91C-A678DCFA4E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471CB7D6-56E5-4480-B981-6234C9D80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9B445420-8E94-49E3-846C-5D31FE9CC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05DEEA87-D346-4088-AA4B-DF6E19825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77565E45-7946-48CA-9B2B-6DF138E40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651D6EEB-E913-4189-B3B5-AFADB51C1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B9F1EC80-2906-4B92-8DCC-266F19C51E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C8E836C3-84CD-4123-B1E1-16C3E71CDC7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16538E9F-0331-4B78-8466-9D5CCF206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EA4BC084-F756-45C7-80B3-C46ADD0F4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54DA3D63-EE77-4A48-997C-928037E96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62A27D34-9125-4996-A073-0FF564BFE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DA0A8A6-D32C-4E80-AB67-49631C523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995922D7-A39C-4E96-8F66-F87903E57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DF70003E-329F-4EF1-B7E0-50C158005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160A2DCF-D904-4F3B-A8D5-6537C85338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E1CFF7AD-7D7F-4AFB-8FAA-C6BDB2F53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8C56F21D-A0C4-48C8-A9C5-842E40965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BE06B81E-7AC6-44A3-97AF-059BB372658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1D9E0437-7D26-40DF-B0EC-F28463627C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EBAA6B2D-DEF3-441B-9DAF-DFA208599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8B19621B-A4D0-4320-852A-216F4DD81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D5EB507D-1874-4664-9D1E-19FBA5147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B2AD9646-B97B-4212-BCAA-0FB33CB54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8D432600-7FF1-415C-B84A-E86C7E359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B5618CE3-1555-49A0-8FA5-A83AB8A6C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D41CBCC0-6BD0-461F-94C7-13D692D94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BB2A2D8B-4682-4E5E-8F28-6143E9267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309612EF-40D0-4167-851C-169DE791F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509A1F42-5EBC-4D34-957D-72D38A99414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A692109E-FD74-41F3-917C-A7746BA92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759520CE-A265-4A3B-B884-DC8D60959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B71C9537-0476-4194-8116-9658EFEAA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13AFA72D-6A3D-41B5-BE01-1F62D93DBF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2B23D971-B168-4F17-8AC1-D934284D0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359CE192-70EC-4C3F-8AC7-54E1DDF26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BCFA6318-54FE-4078-AB21-F593FC0EC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55796B8F-148F-42F5-80BA-657918BF7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5F53E5AA-10FC-4C5F-9EB5-B1253C228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AD416E4A-EC7F-4CDF-9C0C-A24176314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5051FF1D-08D3-47A8-927B-3374A3380EB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A9F42286-C777-4985-9165-E5D4C2A01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87801C52-431E-4D0A-8FB2-8579A1A0D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62F61D9-2CC4-4FCC-8B9E-CF70A15CE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8514DF13-64AF-46D7-B580-21622E600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6049DC0A-68A8-4AD1-A8E1-8E36B48E6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1968BD50-E1A7-4A60-94B8-01D18FE2C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155877E9-C42B-4440-B9B5-65CAF7D4E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AF7F57A3-40FC-4AC9-AD0D-B20BF9D65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6A1A1FDA-2E60-420F-A1FF-360AF5931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FF3884E9-E0BB-4B5D-BA9C-F26A36A16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506D3A4E-D5D2-4FDC-8D3C-BA1403D796E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F2BCC063-36F4-4F85-B224-DB7B076FB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099182A0-573B-4297-9672-DEBBA55A1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5756D7A1-73FB-4F2A-B0CA-2A090303D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01695954-01B1-41DE-9252-B04332C75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A44D34AF-7D05-4247-B001-83AFBEBEAC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B1E4921D-CD74-4FA8-B272-3DB73C9CD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779E6739-DFD3-4234-9FB7-461B34CDC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D7834705-9490-48CE-A332-282526866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97C922C7-F445-4376-A98D-6F89D5033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F93B7FB7-FFD3-498A-92E7-236961927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A25BD79D-7AF5-4BCC-B681-0D0F302C4D0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33E0E55C-7470-4FD9-91E1-D20CA8AF4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8DEA9C22-405A-4BEB-AD72-C8AD3B874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E4D066F5-7204-4A7C-A471-875F0A4BC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E722EEF8-4C25-41E1-B92B-6DA29513A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5E96AE77-90BB-4392-A24D-DF03B1520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CFA1E2A8-1BE1-467B-8296-2147105CB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87D8607A-3056-40D2-A7C4-71C57DE05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2B017804-5CA7-4044-BA3E-9FB73BCBD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D8E08E53-39EA-45F9-9E51-5F53F6518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45C521DA-FD29-4476-B963-D4C0EF2AA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BE87EF44-46C6-4F7B-869B-2CDA3EC7389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282320E5-D308-4B56-93E0-9BA4DA01A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EA0DA541-EB73-4819-9F00-06A3ADC2C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4AF76D65-AF0A-48CD-9230-7882BCFAF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0ACD7D1D-9E28-40E2-8F1C-17BF8A4BB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A402CD34-FFAD-4CEC-97A6-5A4508E4B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2B0B2B26-EFC1-44B7-BEFA-981E72141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586039C9-397D-48F9-8416-B1546F9DC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BC79CB4B-C169-41A2-977E-5E1D44706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A0E748C3-382F-4BC3-9BAA-F44F6405D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1034E0F3-13E0-48E3-9EC7-5CF5CD0E9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1BE11D0-C04C-4160-BB27-AA4961B806B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AD86D51A-9376-492C-AD5D-8689AC0CD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3534ADB1-81CF-4397-8276-DF66A54DF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E620C791-646C-4366-B46C-ADCC4D8EF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7890BC29-9378-446D-BE42-3AF51F55B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886CAC6D-220D-4C0A-9DB8-9059CCBB9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88F03D1F-F3DC-4015-BAD8-85CAF0B94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D41FCF3C-A476-48B2-A78E-89E44EEDEC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8F469887-60F0-47D5-A5C9-21431AEB5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D7FAD670-120C-4F34-B7F1-CB0868C16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B8309A49-F139-481E-B908-F0D66041B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43C20954-7919-430A-BA63-9506267D1E73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D3FB2D35-FE88-49BB-9297-1A1C2FCBFA2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2251C04A-1CB5-457A-8BA5-27A5DFBF3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59687CDC-2E12-46B9-BF01-08093A6FB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5CB1900B-69F6-4558-9A37-4ECBE1E0C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91BCACEA-2C59-4515-8515-90B27CD19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D3B59018-7E33-49E1-B1A1-ABA06FC2F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D6161A62-2302-41B3-98D3-720051AA4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DFA84D71-7450-4C7B-9AB3-DB82E4D63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1647A7AC-4481-475F-8F2F-2FF7F8182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2182084F-2856-4D57-AC2F-469C304AD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94F8024A-2156-4731-B800-48EEF2FA5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0519430A-2D62-4C55-9D2E-25274E6733B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C83A544F-F810-4702-A955-529F79BC5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33371EC7-0C60-4042-B326-7E5BAEAAF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8DBF5A5E-49FC-47B5-8647-826874F0B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E18F3270-18C3-48A4-91F8-D0D183A1F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A6EA0FE9-56B6-449B-86D9-19DAF65F3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C5F29E2A-A978-46E1-8B35-8C66B15E9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30A4C7F7-A266-44F3-B712-60793751B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CDF83F0D-1091-4CEC-9391-DADD5B18F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6FB67B01-63B1-41BA-9CE8-E3568FF62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936B7DE6-EC9E-479E-BE3E-3729D2091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F326694D-9B18-4A37-8616-FD28C71D12E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4A6D3C07-E756-467B-8A9E-079388E7C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30DB36FE-BF7D-40B9-A9AC-FF4400267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EBC5387B-5EAB-4364-A4AF-6681A8C58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881B96D6-7BBB-4A8A-A25A-D53AA14E2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83F37F76-0A00-454F-9124-D9AFF6C04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7BFDA5A5-3453-4FA9-9FE8-3B1E8E20E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5D69B31E-680D-4BAE-9FFD-E3BB6D101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DECB84C7-537D-46BC-AFC4-29A9E7A05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4E4F6AAE-16B0-471B-B1D3-F0B9586EC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F95C5118-EE43-4376-AC1D-951CE6940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79EC3932-4752-4410-BBD6-6E3B1D1A517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89D81A2E-36E3-471E-BF4A-C9505589D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0CE057D7-A484-4FB6-9350-D80A6217F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DB329382-311F-49FF-8C5D-3CF8B3FE1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724F83C4-4E1B-405B-83AF-AD8D36480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EE2AAFF2-564D-42E6-B8B0-8270D9123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79B596AA-130C-4197-BFEC-9898A12B8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51FA7BA5-ECB4-4DB7-9D35-F17C4E2E8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65F24DB3-50A5-4B65-BFA6-44EC1DFAD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DF6054FE-29D3-4488-81CB-F99667E27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7E23B097-2859-44BC-A763-39A63800F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76FD2F98-92A4-4780-B93B-127D732E9C7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F8D63B50-7DF4-44DC-A142-880015CE6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65934327-84FF-451A-97E7-F13C8AE7E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5916A107-3C73-4A4D-BABF-0E9445EF7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3D4EAD2E-9A71-45DC-9341-F0CEE1E5C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74C6A5EE-C465-442C-8B42-A76BAE924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0F6A4937-24B0-498F-BBB4-B41EFC449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A39E2288-3177-452A-8E64-972701F93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A3710C77-7E7F-4AB1-9285-36F4B4CF7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B9EE82B7-8142-4811-9F2B-E2B1DB337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7F7B98AF-3764-4157-8743-935C5CAE8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5F59746F-EFB6-445B-AB31-F34A5E1A577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D71208E9-C19B-4E59-B175-702EDA4C4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E7C898B0-DC16-4788-898D-A88F83CD7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E726E7C7-8AEF-49AB-9935-C1D934B3E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318E53AA-E7A1-44FE-B683-EDC26980C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BB24DEDF-C2CA-4253-85B5-5E2576D5E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DE14B13A-65BC-4C5A-9704-9DF1C2EB0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9E349A0F-FFC8-4B4C-A87D-AD2DF92AA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80B98EFC-21D4-433E-B1D6-F1CD43D6A7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B7C561F3-BEFB-43B1-8FB4-EA167A0C3F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3BFFB864-10BE-4D59-AC50-EA18B3357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CF4C9A50-F024-4EB5-BCCF-18A5C4883D6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8E159B10-5329-4B55-B491-B1A66D5E6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C8973734-2D27-40D8-920F-07EC1E75B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F9A71315-6C1E-464D-800E-741DD5375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F8A23BA3-7EC1-4C33-95D2-0D14B3C31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EDABE731-337C-444B-8D54-AF4E76B9C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CC9BB397-EAC8-47D5-8B2B-58AE0776A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B08CE605-D959-43EA-AD2C-4E0058BDC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1D367E64-D248-4F80-AC0F-309849CCD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C8AB3CC3-D60F-4E2E-B8DB-3CB5B7E44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906BDBDE-ACD8-4D0C-A5B4-40D75ADBD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0CF2D068-D0BD-470B-BA4E-07622040C04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A799EBBD-1B2E-4FBF-A432-547F4B62E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BB5B02D8-FACD-400C-8D1C-08F3CEB9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080270AA-F567-4C4F-B1F8-A1EF9644D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79C158E6-2860-4878-AA4E-D772F0BE8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7027E634-9D6A-4C29-BBDB-6E7BE431B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E73AFD11-3567-4298-B058-DEAA1E5534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5B712DBF-30AC-4768-AFB6-DA553D931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A4A076D2-8435-467A-A1DE-620A04BF8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31381C80-C5D7-4E9D-93A9-6138C7D2B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90EBF92A-6E0C-4E6C-8A80-C35B4DE88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BDCC7BDE-4A2E-4F5A-A618-8F7383C57EA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1BEC6324-0743-4CA5-A280-17C1443C1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981BE7B2-7EBE-4430-A5AE-FE2D67095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1243DFCE-E39E-4ADB-B715-D3DD6C2D8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8116A490-769F-456E-938C-D94B3B67C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9692DCF1-8B44-45FC-A211-63648A164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A4D4E16E-2E99-4FB8-BB9F-4DC9630EA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B4316AF2-B9A7-42BF-84A7-FBF7E816C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F33C0465-E06E-418C-896E-1F93ABE25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0B5FD480-E25F-468E-9DC0-E553262AA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56676D0A-5935-402E-808F-29CC5F181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C2D1D227-A296-4E04-84EA-43544637076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8974C646-ADA4-4814-87AF-19965B0FF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F7CB410E-1B39-45F3-B33A-E8E0DC47A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53D3BE4A-87F7-4D76-9873-900DE4C35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BB88CB2D-C5F8-44E8-AC6A-F6C17637C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997AFB2C-3E28-42F2-B53E-F5E0D8034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9FDBA694-6169-42B9-9474-8C7986F8B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2638C783-F31C-44A5-92DC-77AC0EB59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CC1B5945-0D64-4019-A185-0978C68FF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FCE18428-29A5-48FF-B8A8-C4B355B12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92F618AC-EECF-4E10-A0D3-BCD3CEC91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3D3EC56D-A36E-45EA-A4C4-27BE93145468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85047B6D-8663-42CE-9DC1-30315EFC797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EBF9B9CF-D5C6-49C3-822C-6A4D5A5A0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4A61B010-EA8E-44AC-9C32-23676E5C2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B29696AB-D17D-4D0A-B85F-8B06E483C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05FC0471-E99A-4F67-A23F-E8E735FC1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EB90EE3B-0A2E-4501-8CB3-38DB475CE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15940813-3311-477C-A71C-B0D00C217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346B2165-E2CD-4194-A0F0-0E322AF10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688C36F3-9A47-41A0-8D22-0A1C569DF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3C2BD0E9-46E5-4A8A-B202-443CFED9E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D2288CB8-AF15-4822-9A2B-A5A97608F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08890F95-EF28-48FB-83F3-B61DCFDFC12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C6126832-1FE3-4DA4-BB69-C88348053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6A62B08C-0676-4128-8698-99303B388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9FC28789-36D3-4454-8399-735E8CFC8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58F22E8B-784E-4F07-AD77-317F61FE3B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05CC208C-CD62-4F2D-943C-A74957E7F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A9FB1B2A-EAFD-44F1-95CE-9C2C87C0C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2408DF82-105D-4A01-9367-0F46DF9EF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07F09654-8B3F-40D1-8F22-136B0A1B9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86DA2195-FC28-4455-AEE4-192A0E209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4EFA8B51-FAED-4557-A785-7FEA42A7B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848A6573-CD1D-407D-92F8-E964D922C09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D9E15CC1-9BE1-4F47-943B-C18B80C0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41712D2E-73BF-4B7D-87C6-B56200C8A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7B393E9F-456B-44DE-98A4-D1330AF49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858DC116-C4CF-4A11-AE39-34EE15562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8F28F566-09D3-4932-B1A0-D29E12D9A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5BFEA5EA-4C1A-458C-AFBB-4A9863C80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550E6D76-45E8-4DFA-B3D9-2ACFEA51F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A69B123F-C4FB-41B1-8F4B-E4AFBD500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FAE2F19D-7A37-46FB-AC6D-A2322E5B1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8F79A25B-6909-46B0-8532-663FFD6AF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07DC457B-04D7-4F26-AC8F-368BC09F960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9C9E6E23-5A45-4FE2-8D8A-CAA32F697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A70D2264-A90C-409E-A136-EB93DDFBF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20AC3E1A-50EB-4949-8F10-E3EC7D2D2C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5ABC89F6-C52E-4A64-9895-CDF2F40BB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4D6CB235-D2CA-486A-828A-ED2AA7E99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5DE9515E-203A-44E7-AAF1-38E6E4EFE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DC4EBFF7-F890-4E09-8331-22F6445E8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8FCC8669-1187-49AE-AB4A-276E87CB5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EFCE28B4-7BE8-421D-8A54-8378D8808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38A2A887-8A1E-49C2-B4BA-C889202AA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21D68165-3618-4E26-91A7-18B94C60D99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3495BBB3-07E2-41BC-98AC-002912CD1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00A7CB5D-89A2-4677-B4BF-5F63469C9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984C5AEF-BD54-44D8-BAA0-9A2DD7794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494F2967-4433-4F01-A88F-22CBEF144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B9A04E0D-85E9-4A4A-8A00-1FFED5638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B1B75FCA-C678-4B37-9644-67A14CE4D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082A4875-11A1-426A-B89B-9ECA309AA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171E30EE-5C47-4A2D-A989-BC88E0618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B65108CA-20E3-4F01-8390-66B0F2B01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E77A155C-DE02-4C7D-972A-9A815FF99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D02594CB-5281-4371-B244-3C9F8F749C5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120EF03C-D504-4EB9-BAD3-A22319327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76F153EA-3E80-41D6-A76E-3ECF4DE89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F54A596F-C034-4F06-A09B-A1F7B45C1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4E50A28C-5779-4783-B3E8-237717E59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82255F08-FA0D-46C3-9D34-BD8C1DF77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771B7F32-CB4D-4C18-B27E-D50787CC3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73C0EB42-0E4D-4ED1-889B-94C465E13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FF46D583-8396-4671-AD66-43A662682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919DA389-7164-4CD8-98C2-F4EEE46075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B3D08AFC-AC79-494E-A4F2-233C7E364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582106B9-EE0A-4E98-A643-76DF4B46D59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F643702A-EB98-4ABC-ADD7-03FFDFB3B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3F9888B6-3B99-4CB4-8C38-F2CB2021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16DA7D98-1FB6-443A-9CC1-3B197C4DF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B870A624-E448-4648-906D-BE1B22464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774F9DD4-2891-4AFF-9868-7BF8E9EB2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2510D84A-D036-4B9C-A83A-F02D60BE4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96CD2429-C4D0-4FE7-A1A1-14A0760CD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1987FFAD-C6A7-4FAE-B7DF-7FF03911A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2CC317E6-D506-4827-8A6C-B3EDE8DDFC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DAEB03F1-5F8D-405F-BEB6-98F2EA86F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A64C605C-3E74-4EDF-857A-6DD2ADA06BB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4A7FBE74-FCD9-4434-8456-83CC186AB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E5AECD3D-B706-4861-A9EA-93642C1C1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1C924BAF-1442-4613-B2CE-A6912F781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92D8FC59-DCE9-402A-9D14-6A95B28D8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1FD30C5F-333E-4330-8072-11AD3C874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93727266-5A8D-4989-B1AB-E329EE6E8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325FDF32-6681-4749-900B-DEF4FA8DF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CC1D63A1-63C0-4D8D-A54F-D0B48D326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F68C5797-F06D-4368-A174-EDA0FDBD2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F43DC63D-DC2C-4296-A2B4-39ABB75C6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2C0474F8-04B5-4CF7-A700-27A5F82902F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43823B91-B0A7-418F-9829-725A9B5EA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66FF6A3D-9280-480D-A87B-E9D48EC3C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7A50DE9C-DE03-44F6-B283-EA1569945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A4B52AF9-F403-4947-B35E-36FB20A11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C4C0A91F-2203-4A38-A875-8F9CB4757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2A33AFB3-C5AA-48B4-9551-07A58CC7B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F8924101-B6C5-4019-9C7D-A3C767788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192CB0D5-4C3A-41BA-AA27-806D3D3C7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97313831-926E-4F47-A03E-564FF4E2E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6C846C33-5D9E-4FAE-AB52-9EBC36D9B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58CD34F9-072A-453C-AEBE-398F4D18EC2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DBE35F58-7F6A-4CCF-AFEB-B0FACE8A8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F10022AB-3B8B-4145-A8F2-D46991E2D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E6A84592-D8BB-4A27-9622-C881D6AC6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5753CF87-5665-4677-BFD9-9D853181F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936AA8A9-A6F4-4AE0-A6E2-33130EE1B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5B2F63D4-2899-4C3F-881C-52A52C3C0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B28C9235-8AD1-48A4-B28E-D1418B9DB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B7FD13A9-8083-4231-A668-9B00B853F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E6E6EE33-35C0-4A2C-9C19-B07D0475B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83073CDA-5669-42C5-A307-AC4AF466B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22B8A77B-F5B1-42D5-B94C-62015EC607EC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D76307D5-C645-4C96-B354-D65D1715537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2BAD3D64-0406-4282-9A52-B894A3BEFD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628010B9-CB48-40A7-B269-B65C83D1F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B21099A5-61D6-4A4E-8BC1-BB0919E8F0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FD8E5E1B-ACE7-4FD1-A926-95B953662F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732DE74A-0E3D-4226-B9C7-1D1D7D512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D4745B5F-7B82-4611-836C-E2B066817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54A9F0DF-66BE-4FEE-B581-53CED8E75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A10EA60C-1EB0-408D-9095-9D1E5124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DB52D22D-250A-43BA-A7E0-321902343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9CEBABFC-62EE-4B76-95C3-0ABF83352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60278613-A117-487F-9F87-D111918AB3C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F707F45D-B600-4FD2-8837-9EBE4C46C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D86B161A-4B29-45E7-9D4D-5F65D2F0F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27E946F3-0352-4296-ACFF-56C22ED22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6982AAAF-0244-4CD5-8570-024F0D635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E3A3ED64-4AB6-46AB-B987-5EDE47565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EDFE6C64-5709-48CE-99EF-7F55793A0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A8B4F8AA-3A22-41A4-87B0-DEF7A1891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9924F641-9D19-447E-981D-35B261EEE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8A93C540-CF82-4AE0-AFE1-C6C3D7FA3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7553A27F-F0D4-4C91-8708-DAF09CB35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CE49F886-E0CD-42BC-B56E-EB0DA3C98F6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92EE6271-4040-4BA2-8282-604A8F4A0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2DDA5929-9385-4D65-986A-3D0850EE0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81D87CA8-792A-416C-A526-6B47F118B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C6B5BEC4-23F3-4CF2-BFAE-58AE7C8B8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41E7A9E5-AAB4-47AB-952F-3C9EFFA61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8C7FAFA0-C773-495E-B166-0C5F80191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881E36D4-7B6A-4419-B7EC-65E9C7B51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CF1BCF41-961C-4BE9-8C08-FE44EE916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75996310-5F14-46ED-8F55-80187E086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F4A412D1-B32D-4397-8692-D31825DA0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5793119B-B46A-4011-B5DF-985E01FB6B6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00D719FA-DFB6-4354-AA8F-7A5C91145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0CC561B6-E4DE-4E55-BA9B-E23B14C5A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945A08A5-5565-4CB9-A7E1-2CED3E5F8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C3784FF1-435D-4236-A165-449B4EC8C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1D05A855-6FC3-4AB7-ACA5-2DAFEA5D4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08083851-CE1D-4C8E-950F-94D084DED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9BA792A9-081D-4ACA-914C-A2E64E661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C8EDE0FC-A391-409D-8A47-94C51E20D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4AA9A1E0-24A8-4FA1-8F0A-79D49E19A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5B8E3305-5977-4EB6-88A4-64FB1681F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063D2F1F-A573-440B-807C-B44D2FCD38C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22F21049-411A-4701-9D42-FE9228F4C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75AB7777-5C85-4157-BD63-E510D09C0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1DF55231-3F9D-4998-AA8A-BA0077A3C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EED20D2D-8F18-4267-8BD9-B54A4ECB33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FB8172F2-B1FB-4F28-A3E6-B1DB0A415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1BCF8D16-7CF8-4CDF-B5C8-23B45FE6E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3162D4E2-99F9-40B6-9305-3AC694650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C2FA98D9-9A7A-492A-B029-3DF1B75B1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9BA0952D-38AC-4E2F-AC5F-D24987DDC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4D584830-83D7-4316-AD13-AE9471970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D6AFA5E5-F403-4529-BD30-0B64AE8D342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B3BFAB2B-7650-44D2-A269-4144B0C90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A3A68D7C-9306-4F65-9214-BD169EAB6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E146BB58-3E48-46AE-B808-87F95DF59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7D6477CB-2734-419B-9208-213CF6F22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05FF4F90-8375-42D4-A55F-E2A208082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689BEBA4-E747-45B8-86F2-6301B2DFA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6BC33B2E-67E7-48DE-B64E-EE7A05D0A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F4BAF166-5028-47E2-83CE-D2F296F82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A5DF2C34-504D-427A-8BD2-94605399C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E4E0F955-F9AD-43B5-A185-C9C268600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4A264EB9-2A9B-4C02-A428-A09B1BB5E0E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4018524C-361C-4B6B-9136-287CA8CEB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FEA16372-AEC2-4425-8B62-F302D6B77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456ABC08-C3F4-44E2-B75D-7CA1BAEB1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3E5002E0-56A5-4997-8241-E032DFDF3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7BCA86CB-962D-48F9-B4B8-E6F2B4908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FFE1BCB2-C4FE-4D0F-A870-0E6A27669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45E22379-1594-42DD-BB5F-2AA67E999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D976A76D-7070-44D7-BB46-D1E5880C1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14818EE7-4607-4EEF-9486-344E50644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EA9BCDEA-65E8-4BCA-BBB5-0D551C791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62AD5A8A-2038-450A-8A74-3E23AD3B8FA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13DAD436-A492-4606-827B-C47457E53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A3BF6CB2-8D33-4CD2-9C17-387D7A789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85891FAA-ABBF-4CEF-AC77-C7A13E9E4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65E2727C-E75A-4464-A387-0858FC18B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E2768FC3-B88F-4C99-A028-67E5F56F1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FA846521-BB8F-44D7-8403-41549BA13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778F216B-4F1D-45F5-9B69-7081AE473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10243B29-A4FB-4856-B386-10FC4ADFC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03145803-93DD-4E3D-A0E6-F84AE6C8FC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E3196994-DE12-4933-9F89-B5C3B4DB1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BD7752E3-3BCA-415A-BF4C-CA55BA4CBAA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24A853C0-17B2-43BB-A352-0B919DB96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0C3C0BD1-8101-4901-B359-DF828DAB3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A8F07F77-59D6-463F-A50E-B7C093222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45D4912F-EF0A-4379-B2E2-2B1249E07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439474A0-C068-427F-ADEC-19EA68C44F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76E5A68E-94D1-4439-9C9A-85823E60C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500283AF-ED00-4E39-AA28-6DE267E98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E11F21F4-BAF5-4622-BB24-4DB7BC42B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E4FF1DB8-F3CB-4555-9411-6CD98D0CB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DAA8AE06-E76F-4BD2-BAC1-38C001B23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FA3BC352-085E-4906-9712-54B7056C860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7BF317E4-6CAC-4F24-BDF0-FF24D5054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63DB8BFA-860B-4987-8632-116BD366C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A97FC523-A519-4CEF-974F-8B40D8DE0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7E56A2A0-25A4-4C01-B03A-53D8F69EC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AFD76CAB-33B2-4A24-8DA6-8235B8D92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3935700C-C46B-4E6D-A132-C4BF68A48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42B3D121-40CB-4248-B7A0-B2913D709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4BBF317F-EB27-4E55-85F3-EB15ADE15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C810E7A3-7D92-4DB3-9A6B-4D5B07CEF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91FF8F57-DE57-4DBC-B905-3D773E56A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55" name="Group 754">
            <a:extLst>
              <a:ext uri="{FF2B5EF4-FFF2-40B4-BE49-F238E27FC236}">
                <a16:creationId xmlns:a16="http://schemas.microsoft.com/office/drawing/2014/main" id="{32ED7632-B681-4128-B76C-4AA59FA376E0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56" name="Group 56">
              <a:extLst>
                <a:ext uri="{FF2B5EF4-FFF2-40B4-BE49-F238E27FC236}">
                  <a16:creationId xmlns:a16="http://schemas.microsoft.com/office/drawing/2014/main" id="{3ACF8EC3-C9F5-499B-A26F-1D45C181867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56" name="Picture 14">
                <a:extLst>
                  <a:ext uri="{FF2B5EF4-FFF2-40B4-BE49-F238E27FC236}">
                    <a16:creationId xmlns:a16="http://schemas.microsoft.com/office/drawing/2014/main" id="{0FD1BADE-DF9C-498D-A607-4DA32F3C7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5">
                <a:extLst>
                  <a:ext uri="{FF2B5EF4-FFF2-40B4-BE49-F238E27FC236}">
                    <a16:creationId xmlns:a16="http://schemas.microsoft.com/office/drawing/2014/main" id="{77B64932-611F-47D7-92BA-54C0CDB2D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6">
                <a:extLst>
                  <a:ext uri="{FF2B5EF4-FFF2-40B4-BE49-F238E27FC236}">
                    <a16:creationId xmlns:a16="http://schemas.microsoft.com/office/drawing/2014/main" id="{781FBE8C-8DF8-46D7-8D20-4C76A6A7A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7">
                <a:extLst>
                  <a:ext uri="{FF2B5EF4-FFF2-40B4-BE49-F238E27FC236}">
                    <a16:creationId xmlns:a16="http://schemas.microsoft.com/office/drawing/2014/main" id="{ED54EF4B-24E4-4ECD-AE86-743924745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8">
                <a:extLst>
                  <a:ext uri="{FF2B5EF4-FFF2-40B4-BE49-F238E27FC236}">
                    <a16:creationId xmlns:a16="http://schemas.microsoft.com/office/drawing/2014/main" id="{E7F326FB-16B0-47FB-ABD9-4BC81C93C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9">
                <a:extLst>
                  <a:ext uri="{FF2B5EF4-FFF2-40B4-BE49-F238E27FC236}">
                    <a16:creationId xmlns:a16="http://schemas.microsoft.com/office/drawing/2014/main" id="{C47CC328-7EF5-4FD8-88C2-5E2313017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0">
                <a:extLst>
                  <a:ext uri="{FF2B5EF4-FFF2-40B4-BE49-F238E27FC236}">
                    <a16:creationId xmlns:a16="http://schemas.microsoft.com/office/drawing/2014/main" id="{3F897C51-CB13-4C37-8A6C-252C12A9E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1">
                <a:extLst>
                  <a:ext uri="{FF2B5EF4-FFF2-40B4-BE49-F238E27FC236}">
                    <a16:creationId xmlns:a16="http://schemas.microsoft.com/office/drawing/2014/main" id="{6AD296CA-9E62-45BE-9F16-B056A1ABB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2">
                <a:extLst>
                  <a:ext uri="{FF2B5EF4-FFF2-40B4-BE49-F238E27FC236}">
                    <a16:creationId xmlns:a16="http://schemas.microsoft.com/office/drawing/2014/main" id="{7F97EFF0-AE3E-444F-B2CC-15455FFD28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3">
                <a:extLst>
                  <a:ext uri="{FF2B5EF4-FFF2-40B4-BE49-F238E27FC236}">
                    <a16:creationId xmlns:a16="http://schemas.microsoft.com/office/drawing/2014/main" id="{1644089E-67E8-4041-9524-0583400AF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7" name="Group 56">
              <a:extLst>
                <a:ext uri="{FF2B5EF4-FFF2-40B4-BE49-F238E27FC236}">
                  <a16:creationId xmlns:a16="http://schemas.microsoft.com/office/drawing/2014/main" id="{95BDBA2A-4CD5-4B1A-858C-58493552C60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46" name="Picture 14">
                <a:extLst>
                  <a:ext uri="{FF2B5EF4-FFF2-40B4-BE49-F238E27FC236}">
                    <a16:creationId xmlns:a16="http://schemas.microsoft.com/office/drawing/2014/main" id="{95936128-A4E4-4297-855E-C52EDB83A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5">
                <a:extLst>
                  <a:ext uri="{FF2B5EF4-FFF2-40B4-BE49-F238E27FC236}">
                    <a16:creationId xmlns:a16="http://schemas.microsoft.com/office/drawing/2014/main" id="{B06B2E6B-7265-4575-8C3A-DF219B8F2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6">
                <a:extLst>
                  <a:ext uri="{FF2B5EF4-FFF2-40B4-BE49-F238E27FC236}">
                    <a16:creationId xmlns:a16="http://schemas.microsoft.com/office/drawing/2014/main" id="{83E95D9B-3196-480D-9686-0B3461379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7">
                <a:extLst>
                  <a:ext uri="{FF2B5EF4-FFF2-40B4-BE49-F238E27FC236}">
                    <a16:creationId xmlns:a16="http://schemas.microsoft.com/office/drawing/2014/main" id="{4B7A818B-7CDC-4BAC-97A3-3D246D6FA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8">
                <a:extLst>
                  <a:ext uri="{FF2B5EF4-FFF2-40B4-BE49-F238E27FC236}">
                    <a16:creationId xmlns:a16="http://schemas.microsoft.com/office/drawing/2014/main" id="{CFCE12C3-97B9-4B61-9026-C3A1B6410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9">
                <a:extLst>
                  <a:ext uri="{FF2B5EF4-FFF2-40B4-BE49-F238E27FC236}">
                    <a16:creationId xmlns:a16="http://schemas.microsoft.com/office/drawing/2014/main" id="{A4C5DB18-CE15-47E1-BE91-C750B1A99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0">
                <a:extLst>
                  <a:ext uri="{FF2B5EF4-FFF2-40B4-BE49-F238E27FC236}">
                    <a16:creationId xmlns:a16="http://schemas.microsoft.com/office/drawing/2014/main" id="{29BB423D-F072-4618-82D2-3C981C2AE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1">
                <a:extLst>
                  <a:ext uri="{FF2B5EF4-FFF2-40B4-BE49-F238E27FC236}">
                    <a16:creationId xmlns:a16="http://schemas.microsoft.com/office/drawing/2014/main" id="{59E4BA32-74FE-4029-B07E-2982E8353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2">
                <a:extLst>
                  <a:ext uri="{FF2B5EF4-FFF2-40B4-BE49-F238E27FC236}">
                    <a16:creationId xmlns:a16="http://schemas.microsoft.com/office/drawing/2014/main" id="{A04D7721-46E9-4969-BEEF-21D9B8A11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3">
                <a:extLst>
                  <a:ext uri="{FF2B5EF4-FFF2-40B4-BE49-F238E27FC236}">
                    <a16:creationId xmlns:a16="http://schemas.microsoft.com/office/drawing/2014/main" id="{8B790F9E-A0CA-4C76-8BAC-4618B23CA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8" name="Group 56">
              <a:extLst>
                <a:ext uri="{FF2B5EF4-FFF2-40B4-BE49-F238E27FC236}">
                  <a16:creationId xmlns:a16="http://schemas.microsoft.com/office/drawing/2014/main" id="{7CA54755-85FA-472D-9205-D3D70DB907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36" name="Picture 14">
                <a:extLst>
                  <a:ext uri="{FF2B5EF4-FFF2-40B4-BE49-F238E27FC236}">
                    <a16:creationId xmlns:a16="http://schemas.microsoft.com/office/drawing/2014/main" id="{4CF8227F-699E-416F-8911-FC42DD66A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5">
                <a:extLst>
                  <a:ext uri="{FF2B5EF4-FFF2-40B4-BE49-F238E27FC236}">
                    <a16:creationId xmlns:a16="http://schemas.microsoft.com/office/drawing/2014/main" id="{B8C893D8-E0B1-4643-A83D-42287F450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6">
                <a:extLst>
                  <a:ext uri="{FF2B5EF4-FFF2-40B4-BE49-F238E27FC236}">
                    <a16:creationId xmlns:a16="http://schemas.microsoft.com/office/drawing/2014/main" id="{CDEDC657-3767-4938-9394-2D46870B2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7">
                <a:extLst>
                  <a:ext uri="{FF2B5EF4-FFF2-40B4-BE49-F238E27FC236}">
                    <a16:creationId xmlns:a16="http://schemas.microsoft.com/office/drawing/2014/main" id="{35CA91DB-11D2-4BD1-BF6D-191FF70C7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8">
                <a:extLst>
                  <a:ext uri="{FF2B5EF4-FFF2-40B4-BE49-F238E27FC236}">
                    <a16:creationId xmlns:a16="http://schemas.microsoft.com/office/drawing/2014/main" id="{6A63DFC3-5E06-46B4-8F82-176D3E31D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9">
                <a:extLst>
                  <a:ext uri="{FF2B5EF4-FFF2-40B4-BE49-F238E27FC236}">
                    <a16:creationId xmlns:a16="http://schemas.microsoft.com/office/drawing/2014/main" id="{AF1905D3-30E4-4769-A9EE-8882B8FA6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0">
                <a:extLst>
                  <a:ext uri="{FF2B5EF4-FFF2-40B4-BE49-F238E27FC236}">
                    <a16:creationId xmlns:a16="http://schemas.microsoft.com/office/drawing/2014/main" id="{D6A67DA8-BE8A-4D69-9FD1-032126740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1">
                <a:extLst>
                  <a:ext uri="{FF2B5EF4-FFF2-40B4-BE49-F238E27FC236}">
                    <a16:creationId xmlns:a16="http://schemas.microsoft.com/office/drawing/2014/main" id="{7EB0FD62-095A-4013-862D-3E449A23D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2">
                <a:extLst>
                  <a:ext uri="{FF2B5EF4-FFF2-40B4-BE49-F238E27FC236}">
                    <a16:creationId xmlns:a16="http://schemas.microsoft.com/office/drawing/2014/main" id="{3A0F38CA-783E-45B5-84CF-3A12366B8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3">
                <a:extLst>
                  <a:ext uri="{FF2B5EF4-FFF2-40B4-BE49-F238E27FC236}">
                    <a16:creationId xmlns:a16="http://schemas.microsoft.com/office/drawing/2014/main" id="{1E576437-FAF8-40DA-A76A-CA07FC2B2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59" name="Group 56">
              <a:extLst>
                <a:ext uri="{FF2B5EF4-FFF2-40B4-BE49-F238E27FC236}">
                  <a16:creationId xmlns:a16="http://schemas.microsoft.com/office/drawing/2014/main" id="{1FBF75D7-826A-4CF3-B0F2-A041809B09B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26" name="Picture 14">
                <a:extLst>
                  <a:ext uri="{FF2B5EF4-FFF2-40B4-BE49-F238E27FC236}">
                    <a16:creationId xmlns:a16="http://schemas.microsoft.com/office/drawing/2014/main" id="{87110F44-447C-4EC9-B141-C615D6C13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5">
                <a:extLst>
                  <a:ext uri="{FF2B5EF4-FFF2-40B4-BE49-F238E27FC236}">
                    <a16:creationId xmlns:a16="http://schemas.microsoft.com/office/drawing/2014/main" id="{EEE00505-D4CC-44C0-B712-41D28EB85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6">
                <a:extLst>
                  <a:ext uri="{FF2B5EF4-FFF2-40B4-BE49-F238E27FC236}">
                    <a16:creationId xmlns:a16="http://schemas.microsoft.com/office/drawing/2014/main" id="{6CD9EF9C-F665-46B7-B32B-4E615F297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7">
                <a:extLst>
                  <a:ext uri="{FF2B5EF4-FFF2-40B4-BE49-F238E27FC236}">
                    <a16:creationId xmlns:a16="http://schemas.microsoft.com/office/drawing/2014/main" id="{D388F791-E2EB-4C8A-AE79-0D3A33AA2E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8">
                <a:extLst>
                  <a:ext uri="{FF2B5EF4-FFF2-40B4-BE49-F238E27FC236}">
                    <a16:creationId xmlns:a16="http://schemas.microsoft.com/office/drawing/2014/main" id="{53DF7EB0-6CF4-4932-ABBE-89F64470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9">
                <a:extLst>
                  <a:ext uri="{FF2B5EF4-FFF2-40B4-BE49-F238E27FC236}">
                    <a16:creationId xmlns:a16="http://schemas.microsoft.com/office/drawing/2014/main" id="{58F0E462-14E1-4DDF-9C75-0DA2226CF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0">
                <a:extLst>
                  <a:ext uri="{FF2B5EF4-FFF2-40B4-BE49-F238E27FC236}">
                    <a16:creationId xmlns:a16="http://schemas.microsoft.com/office/drawing/2014/main" id="{3A844512-FD1A-4952-B32A-64F7D909D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1">
                <a:extLst>
                  <a:ext uri="{FF2B5EF4-FFF2-40B4-BE49-F238E27FC236}">
                    <a16:creationId xmlns:a16="http://schemas.microsoft.com/office/drawing/2014/main" id="{7EEF16A7-2D71-44CD-BFD6-58186B119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2">
                <a:extLst>
                  <a:ext uri="{FF2B5EF4-FFF2-40B4-BE49-F238E27FC236}">
                    <a16:creationId xmlns:a16="http://schemas.microsoft.com/office/drawing/2014/main" id="{98FC6162-3141-40B1-867D-233E2E0EC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3">
                <a:extLst>
                  <a:ext uri="{FF2B5EF4-FFF2-40B4-BE49-F238E27FC236}">
                    <a16:creationId xmlns:a16="http://schemas.microsoft.com/office/drawing/2014/main" id="{189E5F7D-05B4-4F9F-9A48-D6C60ACBB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0" name="Group 56">
              <a:extLst>
                <a:ext uri="{FF2B5EF4-FFF2-40B4-BE49-F238E27FC236}">
                  <a16:creationId xmlns:a16="http://schemas.microsoft.com/office/drawing/2014/main" id="{85DD73B1-DFF6-4EE7-8AE9-027D061B35F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16" name="Picture 14">
                <a:extLst>
                  <a:ext uri="{FF2B5EF4-FFF2-40B4-BE49-F238E27FC236}">
                    <a16:creationId xmlns:a16="http://schemas.microsoft.com/office/drawing/2014/main" id="{BEA88014-7E27-4A59-8871-D5DE5F8AF2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5">
                <a:extLst>
                  <a:ext uri="{FF2B5EF4-FFF2-40B4-BE49-F238E27FC236}">
                    <a16:creationId xmlns:a16="http://schemas.microsoft.com/office/drawing/2014/main" id="{508EA392-6C37-4F41-9252-340F5F9EE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6">
                <a:extLst>
                  <a:ext uri="{FF2B5EF4-FFF2-40B4-BE49-F238E27FC236}">
                    <a16:creationId xmlns:a16="http://schemas.microsoft.com/office/drawing/2014/main" id="{E65BDCB1-FA22-42C6-832F-9189129B8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7">
                <a:extLst>
                  <a:ext uri="{FF2B5EF4-FFF2-40B4-BE49-F238E27FC236}">
                    <a16:creationId xmlns:a16="http://schemas.microsoft.com/office/drawing/2014/main" id="{73ABBF05-1FEE-45A6-9F33-8E90EAB24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8">
                <a:extLst>
                  <a:ext uri="{FF2B5EF4-FFF2-40B4-BE49-F238E27FC236}">
                    <a16:creationId xmlns:a16="http://schemas.microsoft.com/office/drawing/2014/main" id="{A9CDE47F-B042-4FF3-815F-0DD7DCB5B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9">
                <a:extLst>
                  <a:ext uri="{FF2B5EF4-FFF2-40B4-BE49-F238E27FC236}">
                    <a16:creationId xmlns:a16="http://schemas.microsoft.com/office/drawing/2014/main" id="{D420B0FB-48A5-4903-A511-501653742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0">
                <a:extLst>
                  <a:ext uri="{FF2B5EF4-FFF2-40B4-BE49-F238E27FC236}">
                    <a16:creationId xmlns:a16="http://schemas.microsoft.com/office/drawing/2014/main" id="{0E58BEFD-4497-487E-ABCD-9EE19152C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1">
                <a:extLst>
                  <a:ext uri="{FF2B5EF4-FFF2-40B4-BE49-F238E27FC236}">
                    <a16:creationId xmlns:a16="http://schemas.microsoft.com/office/drawing/2014/main" id="{3F680A72-ECE9-4A4E-BE2E-1D8D8D6C6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2">
                <a:extLst>
                  <a:ext uri="{FF2B5EF4-FFF2-40B4-BE49-F238E27FC236}">
                    <a16:creationId xmlns:a16="http://schemas.microsoft.com/office/drawing/2014/main" id="{723EBB92-05DF-4428-A212-F8331E9AB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3">
                <a:extLst>
                  <a:ext uri="{FF2B5EF4-FFF2-40B4-BE49-F238E27FC236}">
                    <a16:creationId xmlns:a16="http://schemas.microsoft.com/office/drawing/2014/main" id="{DFE0EC21-ADB3-4684-A8FB-C0A20FA25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1" name="Group 56">
              <a:extLst>
                <a:ext uri="{FF2B5EF4-FFF2-40B4-BE49-F238E27FC236}">
                  <a16:creationId xmlns:a16="http://schemas.microsoft.com/office/drawing/2014/main" id="{C03518FB-8E89-4DD9-B967-87696B582BF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06" name="Picture 14">
                <a:extLst>
                  <a:ext uri="{FF2B5EF4-FFF2-40B4-BE49-F238E27FC236}">
                    <a16:creationId xmlns:a16="http://schemas.microsoft.com/office/drawing/2014/main" id="{A9E9E46B-1F0A-4171-9814-B694194C8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5">
                <a:extLst>
                  <a:ext uri="{FF2B5EF4-FFF2-40B4-BE49-F238E27FC236}">
                    <a16:creationId xmlns:a16="http://schemas.microsoft.com/office/drawing/2014/main" id="{9974BAAE-EA2C-45B1-A394-9FA6326A0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6">
                <a:extLst>
                  <a:ext uri="{FF2B5EF4-FFF2-40B4-BE49-F238E27FC236}">
                    <a16:creationId xmlns:a16="http://schemas.microsoft.com/office/drawing/2014/main" id="{9C17BFB0-6599-4256-AEF9-17410757A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7">
                <a:extLst>
                  <a:ext uri="{FF2B5EF4-FFF2-40B4-BE49-F238E27FC236}">
                    <a16:creationId xmlns:a16="http://schemas.microsoft.com/office/drawing/2014/main" id="{ECCF675D-E093-4938-A704-433A1CF52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8">
                <a:extLst>
                  <a:ext uri="{FF2B5EF4-FFF2-40B4-BE49-F238E27FC236}">
                    <a16:creationId xmlns:a16="http://schemas.microsoft.com/office/drawing/2014/main" id="{8089DAAD-C2FD-4681-BE90-36AC18B9A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9">
                <a:extLst>
                  <a:ext uri="{FF2B5EF4-FFF2-40B4-BE49-F238E27FC236}">
                    <a16:creationId xmlns:a16="http://schemas.microsoft.com/office/drawing/2014/main" id="{A595728A-19A3-4507-9C5B-EE8AE0F5F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0">
                <a:extLst>
                  <a:ext uri="{FF2B5EF4-FFF2-40B4-BE49-F238E27FC236}">
                    <a16:creationId xmlns:a16="http://schemas.microsoft.com/office/drawing/2014/main" id="{D3CB5313-C0B8-46BA-B460-B16525742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1">
                <a:extLst>
                  <a:ext uri="{FF2B5EF4-FFF2-40B4-BE49-F238E27FC236}">
                    <a16:creationId xmlns:a16="http://schemas.microsoft.com/office/drawing/2014/main" id="{4710CE39-8EB4-4CAB-81EE-97BA3DA55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2">
                <a:extLst>
                  <a:ext uri="{FF2B5EF4-FFF2-40B4-BE49-F238E27FC236}">
                    <a16:creationId xmlns:a16="http://schemas.microsoft.com/office/drawing/2014/main" id="{F76CD92C-EBA2-428B-9E79-9D77511C5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3">
                <a:extLst>
                  <a:ext uri="{FF2B5EF4-FFF2-40B4-BE49-F238E27FC236}">
                    <a16:creationId xmlns:a16="http://schemas.microsoft.com/office/drawing/2014/main" id="{015DBF69-EC14-4DAE-BDBD-471AAE83A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2" name="Group 56">
              <a:extLst>
                <a:ext uri="{FF2B5EF4-FFF2-40B4-BE49-F238E27FC236}">
                  <a16:creationId xmlns:a16="http://schemas.microsoft.com/office/drawing/2014/main" id="{6CF538F5-9785-4EAE-B90A-6D1B8E4F40E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96" name="Picture 14">
                <a:extLst>
                  <a:ext uri="{FF2B5EF4-FFF2-40B4-BE49-F238E27FC236}">
                    <a16:creationId xmlns:a16="http://schemas.microsoft.com/office/drawing/2014/main" id="{0F1ECB52-2017-42A7-B756-7C8010ABE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5">
                <a:extLst>
                  <a:ext uri="{FF2B5EF4-FFF2-40B4-BE49-F238E27FC236}">
                    <a16:creationId xmlns:a16="http://schemas.microsoft.com/office/drawing/2014/main" id="{8F734AE4-48E5-4A58-8BCA-31352A846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6">
                <a:extLst>
                  <a:ext uri="{FF2B5EF4-FFF2-40B4-BE49-F238E27FC236}">
                    <a16:creationId xmlns:a16="http://schemas.microsoft.com/office/drawing/2014/main" id="{07819D92-61D2-4C3F-972A-B644B7DD1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7">
                <a:extLst>
                  <a:ext uri="{FF2B5EF4-FFF2-40B4-BE49-F238E27FC236}">
                    <a16:creationId xmlns:a16="http://schemas.microsoft.com/office/drawing/2014/main" id="{7DF5A908-EE6C-4D8F-B6B9-B1068AA14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8">
                <a:extLst>
                  <a:ext uri="{FF2B5EF4-FFF2-40B4-BE49-F238E27FC236}">
                    <a16:creationId xmlns:a16="http://schemas.microsoft.com/office/drawing/2014/main" id="{DCE6234F-2E04-42B5-8E55-642559706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9">
                <a:extLst>
                  <a:ext uri="{FF2B5EF4-FFF2-40B4-BE49-F238E27FC236}">
                    <a16:creationId xmlns:a16="http://schemas.microsoft.com/office/drawing/2014/main" id="{775CD64F-CAA6-425A-B628-8A6AD5848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0">
                <a:extLst>
                  <a:ext uri="{FF2B5EF4-FFF2-40B4-BE49-F238E27FC236}">
                    <a16:creationId xmlns:a16="http://schemas.microsoft.com/office/drawing/2014/main" id="{A3DE06F4-D46C-4105-9EB2-2D8DD5560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1">
                <a:extLst>
                  <a:ext uri="{FF2B5EF4-FFF2-40B4-BE49-F238E27FC236}">
                    <a16:creationId xmlns:a16="http://schemas.microsoft.com/office/drawing/2014/main" id="{7DB10142-C227-4C8C-BD88-312F308B14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2">
                <a:extLst>
                  <a:ext uri="{FF2B5EF4-FFF2-40B4-BE49-F238E27FC236}">
                    <a16:creationId xmlns:a16="http://schemas.microsoft.com/office/drawing/2014/main" id="{A83535CC-C0BC-423C-9663-91668CBA4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3">
                <a:extLst>
                  <a:ext uri="{FF2B5EF4-FFF2-40B4-BE49-F238E27FC236}">
                    <a16:creationId xmlns:a16="http://schemas.microsoft.com/office/drawing/2014/main" id="{98BB24D1-2C98-4BF2-9D25-B1CC27FB2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3" name="Group 56">
              <a:extLst>
                <a:ext uri="{FF2B5EF4-FFF2-40B4-BE49-F238E27FC236}">
                  <a16:creationId xmlns:a16="http://schemas.microsoft.com/office/drawing/2014/main" id="{6A2EE6C9-82B2-45FD-A6AC-20E576C4D97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86" name="Picture 14">
                <a:extLst>
                  <a:ext uri="{FF2B5EF4-FFF2-40B4-BE49-F238E27FC236}">
                    <a16:creationId xmlns:a16="http://schemas.microsoft.com/office/drawing/2014/main" id="{6C343D6D-FD60-43AD-B882-A57FDB862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5">
                <a:extLst>
                  <a:ext uri="{FF2B5EF4-FFF2-40B4-BE49-F238E27FC236}">
                    <a16:creationId xmlns:a16="http://schemas.microsoft.com/office/drawing/2014/main" id="{5AF0AE34-5EF2-42BE-A5EC-3286867A6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6">
                <a:extLst>
                  <a:ext uri="{FF2B5EF4-FFF2-40B4-BE49-F238E27FC236}">
                    <a16:creationId xmlns:a16="http://schemas.microsoft.com/office/drawing/2014/main" id="{F5AE4F06-8B81-4372-860A-1B44813FD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7">
                <a:extLst>
                  <a:ext uri="{FF2B5EF4-FFF2-40B4-BE49-F238E27FC236}">
                    <a16:creationId xmlns:a16="http://schemas.microsoft.com/office/drawing/2014/main" id="{666AB57B-FCD7-4978-B7BA-01418E5D8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8">
                <a:extLst>
                  <a:ext uri="{FF2B5EF4-FFF2-40B4-BE49-F238E27FC236}">
                    <a16:creationId xmlns:a16="http://schemas.microsoft.com/office/drawing/2014/main" id="{5860C453-534D-4A9B-A13B-9683E4886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9">
                <a:extLst>
                  <a:ext uri="{FF2B5EF4-FFF2-40B4-BE49-F238E27FC236}">
                    <a16:creationId xmlns:a16="http://schemas.microsoft.com/office/drawing/2014/main" id="{35B080E5-7BB4-4D9E-B479-D8B839B98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0">
                <a:extLst>
                  <a:ext uri="{FF2B5EF4-FFF2-40B4-BE49-F238E27FC236}">
                    <a16:creationId xmlns:a16="http://schemas.microsoft.com/office/drawing/2014/main" id="{9DCBB6B2-0B6F-4309-B43B-FC89DB439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1">
                <a:extLst>
                  <a:ext uri="{FF2B5EF4-FFF2-40B4-BE49-F238E27FC236}">
                    <a16:creationId xmlns:a16="http://schemas.microsoft.com/office/drawing/2014/main" id="{4908A5FE-94C5-437E-83A7-78733A2CC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2">
                <a:extLst>
                  <a:ext uri="{FF2B5EF4-FFF2-40B4-BE49-F238E27FC236}">
                    <a16:creationId xmlns:a16="http://schemas.microsoft.com/office/drawing/2014/main" id="{3444AF13-2049-4FE3-9852-CB966A0D7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3">
                <a:extLst>
                  <a:ext uri="{FF2B5EF4-FFF2-40B4-BE49-F238E27FC236}">
                    <a16:creationId xmlns:a16="http://schemas.microsoft.com/office/drawing/2014/main" id="{AE87893B-2217-4B02-9826-6EE3B7C219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4" name="Group 56">
              <a:extLst>
                <a:ext uri="{FF2B5EF4-FFF2-40B4-BE49-F238E27FC236}">
                  <a16:creationId xmlns:a16="http://schemas.microsoft.com/office/drawing/2014/main" id="{BF0FB9C5-8BCE-455E-87E0-A7785E4CA02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76" name="Picture 14">
                <a:extLst>
                  <a:ext uri="{FF2B5EF4-FFF2-40B4-BE49-F238E27FC236}">
                    <a16:creationId xmlns:a16="http://schemas.microsoft.com/office/drawing/2014/main" id="{964124A4-29C6-4C44-98D6-0E3E6D774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5">
                <a:extLst>
                  <a:ext uri="{FF2B5EF4-FFF2-40B4-BE49-F238E27FC236}">
                    <a16:creationId xmlns:a16="http://schemas.microsoft.com/office/drawing/2014/main" id="{C3CA93A3-06FD-45DA-ACEB-63693F305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6">
                <a:extLst>
                  <a:ext uri="{FF2B5EF4-FFF2-40B4-BE49-F238E27FC236}">
                    <a16:creationId xmlns:a16="http://schemas.microsoft.com/office/drawing/2014/main" id="{58328F62-5E98-4152-B2F8-2FC48E6D85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7">
                <a:extLst>
                  <a:ext uri="{FF2B5EF4-FFF2-40B4-BE49-F238E27FC236}">
                    <a16:creationId xmlns:a16="http://schemas.microsoft.com/office/drawing/2014/main" id="{C877E8D6-D467-4816-A0ED-3F486EA36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8">
                <a:extLst>
                  <a:ext uri="{FF2B5EF4-FFF2-40B4-BE49-F238E27FC236}">
                    <a16:creationId xmlns:a16="http://schemas.microsoft.com/office/drawing/2014/main" id="{058AA9A9-C9DF-4D3E-98E4-614155BF7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9">
                <a:extLst>
                  <a:ext uri="{FF2B5EF4-FFF2-40B4-BE49-F238E27FC236}">
                    <a16:creationId xmlns:a16="http://schemas.microsoft.com/office/drawing/2014/main" id="{6B72962B-A7AC-47E6-A26E-AB0E7D631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0">
                <a:extLst>
                  <a:ext uri="{FF2B5EF4-FFF2-40B4-BE49-F238E27FC236}">
                    <a16:creationId xmlns:a16="http://schemas.microsoft.com/office/drawing/2014/main" id="{2B21D0DC-5813-4115-86AF-F3A71F2BC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1">
                <a:extLst>
                  <a:ext uri="{FF2B5EF4-FFF2-40B4-BE49-F238E27FC236}">
                    <a16:creationId xmlns:a16="http://schemas.microsoft.com/office/drawing/2014/main" id="{87746C7A-17DE-4B93-96E9-EB58CC5C6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2">
                <a:extLst>
                  <a:ext uri="{FF2B5EF4-FFF2-40B4-BE49-F238E27FC236}">
                    <a16:creationId xmlns:a16="http://schemas.microsoft.com/office/drawing/2014/main" id="{8BE3C5DC-1FE8-448F-8ED1-4E90410326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3">
                <a:extLst>
                  <a:ext uri="{FF2B5EF4-FFF2-40B4-BE49-F238E27FC236}">
                    <a16:creationId xmlns:a16="http://schemas.microsoft.com/office/drawing/2014/main" id="{F38522FF-58AF-4D5E-875E-84E39E1C0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5" name="Group 56">
              <a:extLst>
                <a:ext uri="{FF2B5EF4-FFF2-40B4-BE49-F238E27FC236}">
                  <a16:creationId xmlns:a16="http://schemas.microsoft.com/office/drawing/2014/main" id="{938689A9-7B17-4C83-8353-74F7E699327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66" name="Picture 14">
                <a:extLst>
                  <a:ext uri="{FF2B5EF4-FFF2-40B4-BE49-F238E27FC236}">
                    <a16:creationId xmlns:a16="http://schemas.microsoft.com/office/drawing/2014/main" id="{588C87B3-3B0E-4CA8-9AC7-023ABDF8D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5">
                <a:extLst>
                  <a:ext uri="{FF2B5EF4-FFF2-40B4-BE49-F238E27FC236}">
                    <a16:creationId xmlns:a16="http://schemas.microsoft.com/office/drawing/2014/main" id="{D1BE9491-A134-414A-952F-ABEE3EFFE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6">
                <a:extLst>
                  <a:ext uri="{FF2B5EF4-FFF2-40B4-BE49-F238E27FC236}">
                    <a16:creationId xmlns:a16="http://schemas.microsoft.com/office/drawing/2014/main" id="{895DFB81-08BD-4A22-A40D-DE1E59A3C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7">
                <a:extLst>
                  <a:ext uri="{FF2B5EF4-FFF2-40B4-BE49-F238E27FC236}">
                    <a16:creationId xmlns:a16="http://schemas.microsoft.com/office/drawing/2014/main" id="{CF696BDF-D2F4-42C7-9161-538078B88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8">
                <a:extLst>
                  <a:ext uri="{FF2B5EF4-FFF2-40B4-BE49-F238E27FC236}">
                    <a16:creationId xmlns:a16="http://schemas.microsoft.com/office/drawing/2014/main" id="{E11B6904-4437-4B71-8513-FAA4DDCBC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9">
                <a:extLst>
                  <a:ext uri="{FF2B5EF4-FFF2-40B4-BE49-F238E27FC236}">
                    <a16:creationId xmlns:a16="http://schemas.microsoft.com/office/drawing/2014/main" id="{5ADC1C66-0B1F-45E1-ACB1-847520EE9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0">
                <a:extLst>
                  <a:ext uri="{FF2B5EF4-FFF2-40B4-BE49-F238E27FC236}">
                    <a16:creationId xmlns:a16="http://schemas.microsoft.com/office/drawing/2014/main" id="{53E444FC-1185-4315-A6C5-446B1B540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1">
                <a:extLst>
                  <a:ext uri="{FF2B5EF4-FFF2-40B4-BE49-F238E27FC236}">
                    <a16:creationId xmlns:a16="http://schemas.microsoft.com/office/drawing/2014/main" id="{7DC8C494-5AF9-4E8E-822D-C2FAC65FA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2">
                <a:extLst>
                  <a:ext uri="{FF2B5EF4-FFF2-40B4-BE49-F238E27FC236}">
                    <a16:creationId xmlns:a16="http://schemas.microsoft.com/office/drawing/2014/main" id="{55A5924E-ABDE-4C21-8BCA-6BFB4A4F3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3">
                <a:extLst>
                  <a:ext uri="{FF2B5EF4-FFF2-40B4-BE49-F238E27FC236}">
                    <a16:creationId xmlns:a16="http://schemas.microsoft.com/office/drawing/2014/main" id="{08F047F9-07A2-4B09-A6A4-CCA97DAEF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6BCBCD7D-48AA-4961-BFEC-AA724971DA00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67" name="Group 56">
              <a:extLst>
                <a:ext uri="{FF2B5EF4-FFF2-40B4-BE49-F238E27FC236}">
                  <a16:creationId xmlns:a16="http://schemas.microsoft.com/office/drawing/2014/main" id="{565855ED-DA25-4A35-9A4A-85CFC1473C0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67" name="Picture 14">
                <a:extLst>
                  <a:ext uri="{FF2B5EF4-FFF2-40B4-BE49-F238E27FC236}">
                    <a16:creationId xmlns:a16="http://schemas.microsoft.com/office/drawing/2014/main" id="{CAE9E2FF-B319-4DF9-8341-4DAE72A46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5">
                <a:extLst>
                  <a:ext uri="{FF2B5EF4-FFF2-40B4-BE49-F238E27FC236}">
                    <a16:creationId xmlns:a16="http://schemas.microsoft.com/office/drawing/2014/main" id="{DC771732-F063-40B9-8B0F-C46FE9CB6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6">
                <a:extLst>
                  <a:ext uri="{FF2B5EF4-FFF2-40B4-BE49-F238E27FC236}">
                    <a16:creationId xmlns:a16="http://schemas.microsoft.com/office/drawing/2014/main" id="{CECDF402-F715-4B0C-B115-A085AC3F6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7">
                <a:extLst>
                  <a:ext uri="{FF2B5EF4-FFF2-40B4-BE49-F238E27FC236}">
                    <a16:creationId xmlns:a16="http://schemas.microsoft.com/office/drawing/2014/main" id="{4A0787ED-AB36-4695-8155-273A9D5EE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8">
                <a:extLst>
                  <a:ext uri="{FF2B5EF4-FFF2-40B4-BE49-F238E27FC236}">
                    <a16:creationId xmlns:a16="http://schemas.microsoft.com/office/drawing/2014/main" id="{E05E9AA8-F792-42DC-8EFB-4B14A768E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9">
                <a:extLst>
                  <a:ext uri="{FF2B5EF4-FFF2-40B4-BE49-F238E27FC236}">
                    <a16:creationId xmlns:a16="http://schemas.microsoft.com/office/drawing/2014/main" id="{40196F23-7C77-4556-87C5-6DE5CC540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0">
                <a:extLst>
                  <a:ext uri="{FF2B5EF4-FFF2-40B4-BE49-F238E27FC236}">
                    <a16:creationId xmlns:a16="http://schemas.microsoft.com/office/drawing/2014/main" id="{4383015F-1402-412D-936C-03D8A86BC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1">
                <a:extLst>
                  <a:ext uri="{FF2B5EF4-FFF2-40B4-BE49-F238E27FC236}">
                    <a16:creationId xmlns:a16="http://schemas.microsoft.com/office/drawing/2014/main" id="{40CA2608-4E93-426E-A230-811C4DC9F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2">
                <a:extLst>
                  <a:ext uri="{FF2B5EF4-FFF2-40B4-BE49-F238E27FC236}">
                    <a16:creationId xmlns:a16="http://schemas.microsoft.com/office/drawing/2014/main" id="{857E0F87-8272-40A5-9DDE-FF29E0078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3">
                <a:extLst>
                  <a:ext uri="{FF2B5EF4-FFF2-40B4-BE49-F238E27FC236}">
                    <a16:creationId xmlns:a16="http://schemas.microsoft.com/office/drawing/2014/main" id="{4A3FE37B-538B-4BAA-A734-096C307AC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8" name="Group 56">
              <a:extLst>
                <a:ext uri="{FF2B5EF4-FFF2-40B4-BE49-F238E27FC236}">
                  <a16:creationId xmlns:a16="http://schemas.microsoft.com/office/drawing/2014/main" id="{DC8DF4A5-E32E-4FD1-8E32-66D68413AEE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57" name="Picture 14">
                <a:extLst>
                  <a:ext uri="{FF2B5EF4-FFF2-40B4-BE49-F238E27FC236}">
                    <a16:creationId xmlns:a16="http://schemas.microsoft.com/office/drawing/2014/main" id="{9B57BAE9-FD2C-4336-AE0F-CC02D1B9B7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5">
                <a:extLst>
                  <a:ext uri="{FF2B5EF4-FFF2-40B4-BE49-F238E27FC236}">
                    <a16:creationId xmlns:a16="http://schemas.microsoft.com/office/drawing/2014/main" id="{D3D5E116-E429-4093-97D6-5BF119899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6">
                <a:extLst>
                  <a:ext uri="{FF2B5EF4-FFF2-40B4-BE49-F238E27FC236}">
                    <a16:creationId xmlns:a16="http://schemas.microsoft.com/office/drawing/2014/main" id="{D3CECCC4-8CAF-4705-8554-536B78636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7">
                <a:extLst>
                  <a:ext uri="{FF2B5EF4-FFF2-40B4-BE49-F238E27FC236}">
                    <a16:creationId xmlns:a16="http://schemas.microsoft.com/office/drawing/2014/main" id="{D4C87863-C64E-4EB5-9D14-764C9E115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8">
                <a:extLst>
                  <a:ext uri="{FF2B5EF4-FFF2-40B4-BE49-F238E27FC236}">
                    <a16:creationId xmlns:a16="http://schemas.microsoft.com/office/drawing/2014/main" id="{B88D835F-7A82-4839-BFF9-11B180D8A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9">
                <a:extLst>
                  <a:ext uri="{FF2B5EF4-FFF2-40B4-BE49-F238E27FC236}">
                    <a16:creationId xmlns:a16="http://schemas.microsoft.com/office/drawing/2014/main" id="{9285EF74-B407-48C6-A319-E3AE4D6F7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0">
                <a:extLst>
                  <a:ext uri="{FF2B5EF4-FFF2-40B4-BE49-F238E27FC236}">
                    <a16:creationId xmlns:a16="http://schemas.microsoft.com/office/drawing/2014/main" id="{461F2F25-D1C5-4C7A-84DC-4B01863FF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1">
                <a:extLst>
                  <a:ext uri="{FF2B5EF4-FFF2-40B4-BE49-F238E27FC236}">
                    <a16:creationId xmlns:a16="http://schemas.microsoft.com/office/drawing/2014/main" id="{76AE26BE-5AAD-4CE0-AB64-1F7D6F28D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2">
                <a:extLst>
                  <a:ext uri="{FF2B5EF4-FFF2-40B4-BE49-F238E27FC236}">
                    <a16:creationId xmlns:a16="http://schemas.microsoft.com/office/drawing/2014/main" id="{B80A4CF9-FFBB-4C71-876D-8FB1C32EC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3">
                <a:extLst>
                  <a:ext uri="{FF2B5EF4-FFF2-40B4-BE49-F238E27FC236}">
                    <a16:creationId xmlns:a16="http://schemas.microsoft.com/office/drawing/2014/main" id="{75BE1401-A23A-4B3F-8FFD-1990769BC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9" name="Group 56">
              <a:extLst>
                <a:ext uri="{FF2B5EF4-FFF2-40B4-BE49-F238E27FC236}">
                  <a16:creationId xmlns:a16="http://schemas.microsoft.com/office/drawing/2014/main" id="{FDC50AB2-E07F-415A-96E3-EAD06327450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47" name="Picture 14">
                <a:extLst>
                  <a:ext uri="{FF2B5EF4-FFF2-40B4-BE49-F238E27FC236}">
                    <a16:creationId xmlns:a16="http://schemas.microsoft.com/office/drawing/2014/main" id="{2343D0B3-DCCA-4263-A0BE-39B39CD60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5">
                <a:extLst>
                  <a:ext uri="{FF2B5EF4-FFF2-40B4-BE49-F238E27FC236}">
                    <a16:creationId xmlns:a16="http://schemas.microsoft.com/office/drawing/2014/main" id="{F35A1AC3-51E6-449D-9B41-F6B64C384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6">
                <a:extLst>
                  <a:ext uri="{FF2B5EF4-FFF2-40B4-BE49-F238E27FC236}">
                    <a16:creationId xmlns:a16="http://schemas.microsoft.com/office/drawing/2014/main" id="{5E412E1E-4EA9-4B21-8E41-98C5126C8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7">
                <a:extLst>
                  <a:ext uri="{FF2B5EF4-FFF2-40B4-BE49-F238E27FC236}">
                    <a16:creationId xmlns:a16="http://schemas.microsoft.com/office/drawing/2014/main" id="{4821A4CD-9F87-4633-8605-AD298A6142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8">
                <a:extLst>
                  <a:ext uri="{FF2B5EF4-FFF2-40B4-BE49-F238E27FC236}">
                    <a16:creationId xmlns:a16="http://schemas.microsoft.com/office/drawing/2014/main" id="{FBEBE79A-161C-48AF-9CB0-7EA03F753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9">
                <a:extLst>
                  <a:ext uri="{FF2B5EF4-FFF2-40B4-BE49-F238E27FC236}">
                    <a16:creationId xmlns:a16="http://schemas.microsoft.com/office/drawing/2014/main" id="{FF245AB5-F149-4DA4-985D-A76BFB1A6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0">
                <a:extLst>
                  <a:ext uri="{FF2B5EF4-FFF2-40B4-BE49-F238E27FC236}">
                    <a16:creationId xmlns:a16="http://schemas.microsoft.com/office/drawing/2014/main" id="{D130B713-44B9-4E43-91B9-FC326793F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1">
                <a:extLst>
                  <a:ext uri="{FF2B5EF4-FFF2-40B4-BE49-F238E27FC236}">
                    <a16:creationId xmlns:a16="http://schemas.microsoft.com/office/drawing/2014/main" id="{536371E2-9E54-4CF5-8374-942F9FB2E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2">
                <a:extLst>
                  <a:ext uri="{FF2B5EF4-FFF2-40B4-BE49-F238E27FC236}">
                    <a16:creationId xmlns:a16="http://schemas.microsoft.com/office/drawing/2014/main" id="{64CC7300-ABD3-4DB3-89B0-05D6B217A7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3">
                <a:extLst>
                  <a:ext uri="{FF2B5EF4-FFF2-40B4-BE49-F238E27FC236}">
                    <a16:creationId xmlns:a16="http://schemas.microsoft.com/office/drawing/2014/main" id="{499A345F-1DE7-4B2A-BB4F-8CC6815F9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0" name="Group 56">
              <a:extLst>
                <a:ext uri="{FF2B5EF4-FFF2-40B4-BE49-F238E27FC236}">
                  <a16:creationId xmlns:a16="http://schemas.microsoft.com/office/drawing/2014/main" id="{2BC299B7-4645-4B53-B688-53B53955542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37" name="Picture 14">
                <a:extLst>
                  <a:ext uri="{FF2B5EF4-FFF2-40B4-BE49-F238E27FC236}">
                    <a16:creationId xmlns:a16="http://schemas.microsoft.com/office/drawing/2014/main" id="{F07D9E48-BD82-4017-9371-A1F450931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5">
                <a:extLst>
                  <a:ext uri="{FF2B5EF4-FFF2-40B4-BE49-F238E27FC236}">
                    <a16:creationId xmlns:a16="http://schemas.microsoft.com/office/drawing/2014/main" id="{39D0E4C3-C07B-49D7-8DF4-901367607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6">
                <a:extLst>
                  <a:ext uri="{FF2B5EF4-FFF2-40B4-BE49-F238E27FC236}">
                    <a16:creationId xmlns:a16="http://schemas.microsoft.com/office/drawing/2014/main" id="{12BA000E-27BD-41AA-91AE-DCAB7FBF6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7">
                <a:extLst>
                  <a:ext uri="{FF2B5EF4-FFF2-40B4-BE49-F238E27FC236}">
                    <a16:creationId xmlns:a16="http://schemas.microsoft.com/office/drawing/2014/main" id="{4AE51148-FC4E-4A9C-8CEC-E0A66C832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8">
                <a:extLst>
                  <a:ext uri="{FF2B5EF4-FFF2-40B4-BE49-F238E27FC236}">
                    <a16:creationId xmlns:a16="http://schemas.microsoft.com/office/drawing/2014/main" id="{8BC92E1C-B952-4E6F-B094-9719141D2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9">
                <a:extLst>
                  <a:ext uri="{FF2B5EF4-FFF2-40B4-BE49-F238E27FC236}">
                    <a16:creationId xmlns:a16="http://schemas.microsoft.com/office/drawing/2014/main" id="{A7D7888F-C96F-4730-A3A5-D13FE7E3E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0">
                <a:extLst>
                  <a:ext uri="{FF2B5EF4-FFF2-40B4-BE49-F238E27FC236}">
                    <a16:creationId xmlns:a16="http://schemas.microsoft.com/office/drawing/2014/main" id="{382ACDC6-33C7-4738-B588-22971AF38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1">
                <a:extLst>
                  <a:ext uri="{FF2B5EF4-FFF2-40B4-BE49-F238E27FC236}">
                    <a16:creationId xmlns:a16="http://schemas.microsoft.com/office/drawing/2014/main" id="{CED63482-A3CD-4EAB-9355-C424B5525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2">
                <a:extLst>
                  <a:ext uri="{FF2B5EF4-FFF2-40B4-BE49-F238E27FC236}">
                    <a16:creationId xmlns:a16="http://schemas.microsoft.com/office/drawing/2014/main" id="{1B3C574C-7A6C-466C-AE3C-994328796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3">
                <a:extLst>
                  <a:ext uri="{FF2B5EF4-FFF2-40B4-BE49-F238E27FC236}">
                    <a16:creationId xmlns:a16="http://schemas.microsoft.com/office/drawing/2014/main" id="{AE83839C-0938-4DF9-AC7D-136D5ABC1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1" name="Group 56">
              <a:extLst>
                <a:ext uri="{FF2B5EF4-FFF2-40B4-BE49-F238E27FC236}">
                  <a16:creationId xmlns:a16="http://schemas.microsoft.com/office/drawing/2014/main" id="{3201DA92-5BA8-4B7C-976F-983C49DBCFB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27" name="Picture 14">
                <a:extLst>
                  <a:ext uri="{FF2B5EF4-FFF2-40B4-BE49-F238E27FC236}">
                    <a16:creationId xmlns:a16="http://schemas.microsoft.com/office/drawing/2014/main" id="{9593EC0F-4DD4-4A1D-848B-194FC72D4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5">
                <a:extLst>
                  <a:ext uri="{FF2B5EF4-FFF2-40B4-BE49-F238E27FC236}">
                    <a16:creationId xmlns:a16="http://schemas.microsoft.com/office/drawing/2014/main" id="{641B5679-B3FD-44E9-878D-AE85C359B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6">
                <a:extLst>
                  <a:ext uri="{FF2B5EF4-FFF2-40B4-BE49-F238E27FC236}">
                    <a16:creationId xmlns:a16="http://schemas.microsoft.com/office/drawing/2014/main" id="{2CDFE3DC-A41B-40D3-9474-40E13FAC3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7">
                <a:extLst>
                  <a:ext uri="{FF2B5EF4-FFF2-40B4-BE49-F238E27FC236}">
                    <a16:creationId xmlns:a16="http://schemas.microsoft.com/office/drawing/2014/main" id="{86B19496-0608-4C60-AC4C-6498E5336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8">
                <a:extLst>
                  <a:ext uri="{FF2B5EF4-FFF2-40B4-BE49-F238E27FC236}">
                    <a16:creationId xmlns:a16="http://schemas.microsoft.com/office/drawing/2014/main" id="{A9C4857A-7AB2-4F8A-B319-FDC4EE5B3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9">
                <a:extLst>
                  <a:ext uri="{FF2B5EF4-FFF2-40B4-BE49-F238E27FC236}">
                    <a16:creationId xmlns:a16="http://schemas.microsoft.com/office/drawing/2014/main" id="{F1589157-790A-4F0A-966B-BE3BF57C1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0">
                <a:extLst>
                  <a:ext uri="{FF2B5EF4-FFF2-40B4-BE49-F238E27FC236}">
                    <a16:creationId xmlns:a16="http://schemas.microsoft.com/office/drawing/2014/main" id="{063F9F0F-FAF9-4FC8-8DD6-54153FB8E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1">
                <a:extLst>
                  <a:ext uri="{FF2B5EF4-FFF2-40B4-BE49-F238E27FC236}">
                    <a16:creationId xmlns:a16="http://schemas.microsoft.com/office/drawing/2014/main" id="{6671567C-E741-46AE-8806-FD4180F1F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2">
                <a:extLst>
                  <a:ext uri="{FF2B5EF4-FFF2-40B4-BE49-F238E27FC236}">
                    <a16:creationId xmlns:a16="http://schemas.microsoft.com/office/drawing/2014/main" id="{BF69F950-1C78-41A7-8877-95F8A4223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3">
                <a:extLst>
                  <a:ext uri="{FF2B5EF4-FFF2-40B4-BE49-F238E27FC236}">
                    <a16:creationId xmlns:a16="http://schemas.microsoft.com/office/drawing/2014/main" id="{85DBD71F-0B33-4244-8475-539F3B638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2" name="Group 56">
              <a:extLst>
                <a:ext uri="{FF2B5EF4-FFF2-40B4-BE49-F238E27FC236}">
                  <a16:creationId xmlns:a16="http://schemas.microsoft.com/office/drawing/2014/main" id="{2E55AC7D-8EB2-4E8F-82E3-258FD544964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17" name="Picture 14">
                <a:extLst>
                  <a:ext uri="{FF2B5EF4-FFF2-40B4-BE49-F238E27FC236}">
                    <a16:creationId xmlns:a16="http://schemas.microsoft.com/office/drawing/2014/main" id="{D866B931-5A95-4E5C-B935-28ACB5F2F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5">
                <a:extLst>
                  <a:ext uri="{FF2B5EF4-FFF2-40B4-BE49-F238E27FC236}">
                    <a16:creationId xmlns:a16="http://schemas.microsoft.com/office/drawing/2014/main" id="{393B49CA-5856-4E53-8A69-AC5FFFA58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6">
                <a:extLst>
                  <a:ext uri="{FF2B5EF4-FFF2-40B4-BE49-F238E27FC236}">
                    <a16:creationId xmlns:a16="http://schemas.microsoft.com/office/drawing/2014/main" id="{3FDA3A00-FD7A-41EF-94EB-BD664AD1F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7">
                <a:extLst>
                  <a:ext uri="{FF2B5EF4-FFF2-40B4-BE49-F238E27FC236}">
                    <a16:creationId xmlns:a16="http://schemas.microsoft.com/office/drawing/2014/main" id="{14D57514-4DEE-4FE7-BEB3-519544EE4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8">
                <a:extLst>
                  <a:ext uri="{FF2B5EF4-FFF2-40B4-BE49-F238E27FC236}">
                    <a16:creationId xmlns:a16="http://schemas.microsoft.com/office/drawing/2014/main" id="{A47A215D-E5BD-41FE-9FE0-314DE543F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9">
                <a:extLst>
                  <a:ext uri="{FF2B5EF4-FFF2-40B4-BE49-F238E27FC236}">
                    <a16:creationId xmlns:a16="http://schemas.microsoft.com/office/drawing/2014/main" id="{5DFBAE2E-5AC7-4C27-8BE4-C93AFBD3A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0">
                <a:extLst>
                  <a:ext uri="{FF2B5EF4-FFF2-40B4-BE49-F238E27FC236}">
                    <a16:creationId xmlns:a16="http://schemas.microsoft.com/office/drawing/2014/main" id="{350E487C-288F-406D-8301-B0A31D826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21">
                <a:extLst>
                  <a:ext uri="{FF2B5EF4-FFF2-40B4-BE49-F238E27FC236}">
                    <a16:creationId xmlns:a16="http://schemas.microsoft.com/office/drawing/2014/main" id="{72A45201-425C-4AE9-BB53-04DC3DBB2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2">
                <a:extLst>
                  <a:ext uri="{FF2B5EF4-FFF2-40B4-BE49-F238E27FC236}">
                    <a16:creationId xmlns:a16="http://schemas.microsoft.com/office/drawing/2014/main" id="{E23FEBB4-6D61-40A8-AAC6-A648CAA4D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3">
                <a:extLst>
                  <a:ext uri="{FF2B5EF4-FFF2-40B4-BE49-F238E27FC236}">
                    <a16:creationId xmlns:a16="http://schemas.microsoft.com/office/drawing/2014/main" id="{69A8D83C-280E-423A-A681-325E84602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3" name="Group 56">
              <a:extLst>
                <a:ext uri="{FF2B5EF4-FFF2-40B4-BE49-F238E27FC236}">
                  <a16:creationId xmlns:a16="http://schemas.microsoft.com/office/drawing/2014/main" id="{439B5519-3E50-4FC7-9B5C-E9176D69834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07" name="Picture 14">
                <a:extLst>
                  <a:ext uri="{FF2B5EF4-FFF2-40B4-BE49-F238E27FC236}">
                    <a16:creationId xmlns:a16="http://schemas.microsoft.com/office/drawing/2014/main" id="{3173DED0-0D3E-4F73-BD13-3737748A7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5">
                <a:extLst>
                  <a:ext uri="{FF2B5EF4-FFF2-40B4-BE49-F238E27FC236}">
                    <a16:creationId xmlns:a16="http://schemas.microsoft.com/office/drawing/2014/main" id="{202510B2-C796-4E3B-B4F7-B8FD73535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6">
                <a:extLst>
                  <a:ext uri="{FF2B5EF4-FFF2-40B4-BE49-F238E27FC236}">
                    <a16:creationId xmlns:a16="http://schemas.microsoft.com/office/drawing/2014/main" id="{731AC2B2-AE7C-4167-9946-9B515B5C1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7">
                <a:extLst>
                  <a:ext uri="{FF2B5EF4-FFF2-40B4-BE49-F238E27FC236}">
                    <a16:creationId xmlns:a16="http://schemas.microsoft.com/office/drawing/2014/main" id="{6807A968-D239-4BD5-9310-5882C1552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8">
                <a:extLst>
                  <a:ext uri="{FF2B5EF4-FFF2-40B4-BE49-F238E27FC236}">
                    <a16:creationId xmlns:a16="http://schemas.microsoft.com/office/drawing/2014/main" id="{AC89771C-8D7F-4711-9F27-572CD31CD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9">
                <a:extLst>
                  <a:ext uri="{FF2B5EF4-FFF2-40B4-BE49-F238E27FC236}">
                    <a16:creationId xmlns:a16="http://schemas.microsoft.com/office/drawing/2014/main" id="{99C9EEC3-A02D-4C89-9160-8B320D599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0">
                <a:extLst>
                  <a:ext uri="{FF2B5EF4-FFF2-40B4-BE49-F238E27FC236}">
                    <a16:creationId xmlns:a16="http://schemas.microsoft.com/office/drawing/2014/main" id="{BDD8177C-C187-4C95-BC24-EDB7A051C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21">
                <a:extLst>
                  <a:ext uri="{FF2B5EF4-FFF2-40B4-BE49-F238E27FC236}">
                    <a16:creationId xmlns:a16="http://schemas.microsoft.com/office/drawing/2014/main" id="{38980399-1D03-4531-A479-FC57BDC8C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2">
                <a:extLst>
                  <a:ext uri="{FF2B5EF4-FFF2-40B4-BE49-F238E27FC236}">
                    <a16:creationId xmlns:a16="http://schemas.microsoft.com/office/drawing/2014/main" id="{968AE2BF-6CC7-4B34-AF01-EAA11B341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3">
                <a:extLst>
                  <a:ext uri="{FF2B5EF4-FFF2-40B4-BE49-F238E27FC236}">
                    <a16:creationId xmlns:a16="http://schemas.microsoft.com/office/drawing/2014/main" id="{BBD1B837-AD28-41C9-8578-222D679F2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4" name="Group 56">
              <a:extLst>
                <a:ext uri="{FF2B5EF4-FFF2-40B4-BE49-F238E27FC236}">
                  <a16:creationId xmlns:a16="http://schemas.microsoft.com/office/drawing/2014/main" id="{C9291DA3-FB7B-4FD1-A9A1-C53538AD034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97" name="Picture 14">
                <a:extLst>
                  <a:ext uri="{FF2B5EF4-FFF2-40B4-BE49-F238E27FC236}">
                    <a16:creationId xmlns:a16="http://schemas.microsoft.com/office/drawing/2014/main" id="{358DE480-4D9A-4DE9-8631-CE3226CBA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5">
                <a:extLst>
                  <a:ext uri="{FF2B5EF4-FFF2-40B4-BE49-F238E27FC236}">
                    <a16:creationId xmlns:a16="http://schemas.microsoft.com/office/drawing/2014/main" id="{6EFD70E8-A792-4BD1-8977-CAD382DE2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6">
                <a:extLst>
                  <a:ext uri="{FF2B5EF4-FFF2-40B4-BE49-F238E27FC236}">
                    <a16:creationId xmlns:a16="http://schemas.microsoft.com/office/drawing/2014/main" id="{3BFDB282-630F-49E9-B935-8D64475B8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7">
                <a:extLst>
                  <a:ext uri="{FF2B5EF4-FFF2-40B4-BE49-F238E27FC236}">
                    <a16:creationId xmlns:a16="http://schemas.microsoft.com/office/drawing/2014/main" id="{C185D758-56BB-4222-B5B0-1DCC4C0C8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8">
                <a:extLst>
                  <a:ext uri="{FF2B5EF4-FFF2-40B4-BE49-F238E27FC236}">
                    <a16:creationId xmlns:a16="http://schemas.microsoft.com/office/drawing/2014/main" id="{07B02784-5509-4F1C-8C0A-0AB512DB7A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9">
                <a:extLst>
                  <a:ext uri="{FF2B5EF4-FFF2-40B4-BE49-F238E27FC236}">
                    <a16:creationId xmlns:a16="http://schemas.microsoft.com/office/drawing/2014/main" id="{6CA2DA35-561D-4B51-8941-840E5D104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0">
                <a:extLst>
                  <a:ext uri="{FF2B5EF4-FFF2-40B4-BE49-F238E27FC236}">
                    <a16:creationId xmlns:a16="http://schemas.microsoft.com/office/drawing/2014/main" id="{5EE37452-1A60-48A6-AA93-DDE9209C8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21">
                <a:extLst>
                  <a:ext uri="{FF2B5EF4-FFF2-40B4-BE49-F238E27FC236}">
                    <a16:creationId xmlns:a16="http://schemas.microsoft.com/office/drawing/2014/main" id="{6BDD8C2D-347C-4D52-BF10-0743DB366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2">
                <a:extLst>
                  <a:ext uri="{FF2B5EF4-FFF2-40B4-BE49-F238E27FC236}">
                    <a16:creationId xmlns:a16="http://schemas.microsoft.com/office/drawing/2014/main" id="{AF2FD830-BDA6-4B99-BC64-C7F94A48C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3">
                <a:extLst>
                  <a:ext uri="{FF2B5EF4-FFF2-40B4-BE49-F238E27FC236}">
                    <a16:creationId xmlns:a16="http://schemas.microsoft.com/office/drawing/2014/main" id="{344F9A15-140A-48AE-93C8-07B39D8A2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5" name="Group 56">
              <a:extLst>
                <a:ext uri="{FF2B5EF4-FFF2-40B4-BE49-F238E27FC236}">
                  <a16:creationId xmlns:a16="http://schemas.microsoft.com/office/drawing/2014/main" id="{0BD3CD46-18F2-4A48-B4BB-A74372A19F6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87" name="Picture 14">
                <a:extLst>
                  <a:ext uri="{FF2B5EF4-FFF2-40B4-BE49-F238E27FC236}">
                    <a16:creationId xmlns:a16="http://schemas.microsoft.com/office/drawing/2014/main" id="{4D2051C8-9C20-48D0-AFFC-D417864EC0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5">
                <a:extLst>
                  <a:ext uri="{FF2B5EF4-FFF2-40B4-BE49-F238E27FC236}">
                    <a16:creationId xmlns:a16="http://schemas.microsoft.com/office/drawing/2014/main" id="{173D2421-5038-4A4A-8FA0-A55DB86FF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6">
                <a:extLst>
                  <a:ext uri="{FF2B5EF4-FFF2-40B4-BE49-F238E27FC236}">
                    <a16:creationId xmlns:a16="http://schemas.microsoft.com/office/drawing/2014/main" id="{57706411-C40D-48CD-8989-FF9D3DAE0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7">
                <a:extLst>
                  <a:ext uri="{FF2B5EF4-FFF2-40B4-BE49-F238E27FC236}">
                    <a16:creationId xmlns:a16="http://schemas.microsoft.com/office/drawing/2014/main" id="{859B6437-2BDE-49FC-80E6-693B6B0D4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8">
                <a:extLst>
                  <a:ext uri="{FF2B5EF4-FFF2-40B4-BE49-F238E27FC236}">
                    <a16:creationId xmlns:a16="http://schemas.microsoft.com/office/drawing/2014/main" id="{B94C2107-93CE-4C0C-A671-26ABC9326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9">
                <a:extLst>
                  <a:ext uri="{FF2B5EF4-FFF2-40B4-BE49-F238E27FC236}">
                    <a16:creationId xmlns:a16="http://schemas.microsoft.com/office/drawing/2014/main" id="{AD6228EA-41D2-47B1-9D27-2221912B4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0">
                <a:extLst>
                  <a:ext uri="{FF2B5EF4-FFF2-40B4-BE49-F238E27FC236}">
                    <a16:creationId xmlns:a16="http://schemas.microsoft.com/office/drawing/2014/main" id="{55660EAB-0113-4D4A-B77D-52D091089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21">
                <a:extLst>
                  <a:ext uri="{FF2B5EF4-FFF2-40B4-BE49-F238E27FC236}">
                    <a16:creationId xmlns:a16="http://schemas.microsoft.com/office/drawing/2014/main" id="{8FE7C5A5-252B-4BB3-86F2-8C37575AC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2">
                <a:extLst>
                  <a:ext uri="{FF2B5EF4-FFF2-40B4-BE49-F238E27FC236}">
                    <a16:creationId xmlns:a16="http://schemas.microsoft.com/office/drawing/2014/main" id="{5E4F6D93-F0C5-4727-A91D-8344C2342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3">
                <a:extLst>
                  <a:ext uri="{FF2B5EF4-FFF2-40B4-BE49-F238E27FC236}">
                    <a16:creationId xmlns:a16="http://schemas.microsoft.com/office/drawing/2014/main" id="{9B56A138-9B79-47B4-9506-7FDDF9455D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6" name="Group 56">
              <a:extLst>
                <a:ext uri="{FF2B5EF4-FFF2-40B4-BE49-F238E27FC236}">
                  <a16:creationId xmlns:a16="http://schemas.microsoft.com/office/drawing/2014/main" id="{2E369E85-38B3-453A-8A37-B1A2EC083D3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77" name="Picture 14">
                <a:extLst>
                  <a:ext uri="{FF2B5EF4-FFF2-40B4-BE49-F238E27FC236}">
                    <a16:creationId xmlns:a16="http://schemas.microsoft.com/office/drawing/2014/main" id="{920BCD6A-64D5-4AF3-BFF0-96E16D8BD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5">
                <a:extLst>
                  <a:ext uri="{FF2B5EF4-FFF2-40B4-BE49-F238E27FC236}">
                    <a16:creationId xmlns:a16="http://schemas.microsoft.com/office/drawing/2014/main" id="{0472F879-F6B2-4E46-8951-5FC70C254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6">
                <a:extLst>
                  <a:ext uri="{FF2B5EF4-FFF2-40B4-BE49-F238E27FC236}">
                    <a16:creationId xmlns:a16="http://schemas.microsoft.com/office/drawing/2014/main" id="{F04B7FB4-A6BF-41E0-B3AC-8C80FE92B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17">
                <a:extLst>
                  <a:ext uri="{FF2B5EF4-FFF2-40B4-BE49-F238E27FC236}">
                    <a16:creationId xmlns:a16="http://schemas.microsoft.com/office/drawing/2014/main" id="{08B00FB2-81B4-4850-9420-C260E0F79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8">
                <a:extLst>
                  <a:ext uri="{FF2B5EF4-FFF2-40B4-BE49-F238E27FC236}">
                    <a16:creationId xmlns:a16="http://schemas.microsoft.com/office/drawing/2014/main" id="{4F911726-7163-49B6-9727-30C27593D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9">
                <a:extLst>
                  <a:ext uri="{FF2B5EF4-FFF2-40B4-BE49-F238E27FC236}">
                    <a16:creationId xmlns:a16="http://schemas.microsoft.com/office/drawing/2014/main" id="{FA4DD6F7-620C-4CD5-B957-68C3FEF0B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0">
                <a:extLst>
                  <a:ext uri="{FF2B5EF4-FFF2-40B4-BE49-F238E27FC236}">
                    <a16:creationId xmlns:a16="http://schemas.microsoft.com/office/drawing/2014/main" id="{96687372-D633-4886-936B-6E3A56829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21">
                <a:extLst>
                  <a:ext uri="{FF2B5EF4-FFF2-40B4-BE49-F238E27FC236}">
                    <a16:creationId xmlns:a16="http://schemas.microsoft.com/office/drawing/2014/main" id="{47F96FE5-1918-4F8D-9F3F-FDF94EB17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22">
                <a:extLst>
                  <a:ext uri="{FF2B5EF4-FFF2-40B4-BE49-F238E27FC236}">
                    <a16:creationId xmlns:a16="http://schemas.microsoft.com/office/drawing/2014/main" id="{63566FD4-3B6B-4883-8121-0B3DB96C6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3">
                <a:extLst>
                  <a:ext uri="{FF2B5EF4-FFF2-40B4-BE49-F238E27FC236}">
                    <a16:creationId xmlns:a16="http://schemas.microsoft.com/office/drawing/2014/main" id="{B9CEE714-D78E-49CC-9D64-7BF5E208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77" name="Group 976">
            <a:extLst>
              <a:ext uri="{FF2B5EF4-FFF2-40B4-BE49-F238E27FC236}">
                <a16:creationId xmlns:a16="http://schemas.microsoft.com/office/drawing/2014/main" id="{A954B0D6-0B32-42CC-AEC2-8A37AC1DE302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A37472A4-6AEE-45FB-B3C8-5B87B6554B9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78" name="Picture 14">
                <a:extLst>
                  <a:ext uri="{FF2B5EF4-FFF2-40B4-BE49-F238E27FC236}">
                    <a16:creationId xmlns:a16="http://schemas.microsoft.com/office/drawing/2014/main" id="{26872052-4D13-49AA-B8D5-DF911F1CF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5">
                <a:extLst>
                  <a:ext uri="{FF2B5EF4-FFF2-40B4-BE49-F238E27FC236}">
                    <a16:creationId xmlns:a16="http://schemas.microsoft.com/office/drawing/2014/main" id="{2D8925D9-BBCA-454D-A1DA-DC95A9B98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6">
                <a:extLst>
                  <a:ext uri="{FF2B5EF4-FFF2-40B4-BE49-F238E27FC236}">
                    <a16:creationId xmlns:a16="http://schemas.microsoft.com/office/drawing/2014/main" id="{63B80A37-2E6A-4DA6-917F-67D950EC7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7">
                <a:extLst>
                  <a:ext uri="{FF2B5EF4-FFF2-40B4-BE49-F238E27FC236}">
                    <a16:creationId xmlns:a16="http://schemas.microsoft.com/office/drawing/2014/main" id="{8C9DBA83-5E3E-4505-AE05-1CA7A151C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8">
                <a:extLst>
                  <a:ext uri="{FF2B5EF4-FFF2-40B4-BE49-F238E27FC236}">
                    <a16:creationId xmlns:a16="http://schemas.microsoft.com/office/drawing/2014/main" id="{F4C2F219-41A6-4C8D-8AFE-2248C9529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9">
                <a:extLst>
                  <a:ext uri="{FF2B5EF4-FFF2-40B4-BE49-F238E27FC236}">
                    <a16:creationId xmlns:a16="http://schemas.microsoft.com/office/drawing/2014/main" id="{5958DCC6-1369-48D4-8AF8-AF07E303C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0">
                <a:extLst>
                  <a:ext uri="{FF2B5EF4-FFF2-40B4-BE49-F238E27FC236}">
                    <a16:creationId xmlns:a16="http://schemas.microsoft.com/office/drawing/2014/main" id="{B40AD45B-8A54-44B9-AADC-380F3CF83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1">
                <a:extLst>
                  <a:ext uri="{FF2B5EF4-FFF2-40B4-BE49-F238E27FC236}">
                    <a16:creationId xmlns:a16="http://schemas.microsoft.com/office/drawing/2014/main" id="{D3C20986-8EB1-46C6-A573-2FAB6F238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2">
                <a:extLst>
                  <a:ext uri="{FF2B5EF4-FFF2-40B4-BE49-F238E27FC236}">
                    <a16:creationId xmlns:a16="http://schemas.microsoft.com/office/drawing/2014/main" id="{D408B0A1-7B94-47A4-9E43-E9525AB79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3">
                <a:extLst>
                  <a:ext uri="{FF2B5EF4-FFF2-40B4-BE49-F238E27FC236}">
                    <a16:creationId xmlns:a16="http://schemas.microsoft.com/office/drawing/2014/main" id="{F7C30FA2-E356-401B-9531-1C2246B26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9" name="Group 56">
              <a:extLst>
                <a:ext uri="{FF2B5EF4-FFF2-40B4-BE49-F238E27FC236}">
                  <a16:creationId xmlns:a16="http://schemas.microsoft.com/office/drawing/2014/main" id="{24070065-68C2-4BEB-87D9-521AE392639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68" name="Picture 14">
                <a:extLst>
                  <a:ext uri="{FF2B5EF4-FFF2-40B4-BE49-F238E27FC236}">
                    <a16:creationId xmlns:a16="http://schemas.microsoft.com/office/drawing/2014/main" id="{B7EE62F2-11F2-4C17-8244-8F823E92D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5">
                <a:extLst>
                  <a:ext uri="{FF2B5EF4-FFF2-40B4-BE49-F238E27FC236}">
                    <a16:creationId xmlns:a16="http://schemas.microsoft.com/office/drawing/2014/main" id="{DC71C362-5140-4B98-BF1E-CE5F2DB0F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6">
                <a:extLst>
                  <a:ext uri="{FF2B5EF4-FFF2-40B4-BE49-F238E27FC236}">
                    <a16:creationId xmlns:a16="http://schemas.microsoft.com/office/drawing/2014/main" id="{5EC75C17-3576-4C7B-A473-DC703349E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7">
                <a:extLst>
                  <a:ext uri="{FF2B5EF4-FFF2-40B4-BE49-F238E27FC236}">
                    <a16:creationId xmlns:a16="http://schemas.microsoft.com/office/drawing/2014/main" id="{B3429AA1-7F5F-4510-A2A1-93C75F85B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8">
                <a:extLst>
                  <a:ext uri="{FF2B5EF4-FFF2-40B4-BE49-F238E27FC236}">
                    <a16:creationId xmlns:a16="http://schemas.microsoft.com/office/drawing/2014/main" id="{B23DCAA1-9155-4EA2-B98D-A7A177F65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9">
                <a:extLst>
                  <a:ext uri="{FF2B5EF4-FFF2-40B4-BE49-F238E27FC236}">
                    <a16:creationId xmlns:a16="http://schemas.microsoft.com/office/drawing/2014/main" id="{0C0919D7-EBC3-41F1-AEE1-D183DC3DA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0">
                <a:extLst>
                  <a:ext uri="{FF2B5EF4-FFF2-40B4-BE49-F238E27FC236}">
                    <a16:creationId xmlns:a16="http://schemas.microsoft.com/office/drawing/2014/main" id="{6E14DA9F-C65E-4EEF-ACCE-296D0894E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1">
                <a:extLst>
                  <a:ext uri="{FF2B5EF4-FFF2-40B4-BE49-F238E27FC236}">
                    <a16:creationId xmlns:a16="http://schemas.microsoft.com/office/drawing/2014/main" id="{57A9F4C9-A47C-4A7B-B15D-9EE4365AA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2">
                <a:extLst>
                  <a:ext uri="{FF2B5EF4-FFF2-40B4-BE49-F238E27FC236}">
                    <a16:creationId xmlns:a16="http://schemas.microsoft.com/office/drawing/2014/main" id="{1D4C9E39-EA70-40AF-A4E0-FE5D4D1FF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3">
                <a:extLst>
                  <a:ext uri="{FF2B5EF4-FFF2-40B4-BE49-F238E27FC236}">
                    <a16:creationId xmlns:a16="http://schemas.microsoft.com/office/drawing/2014/main" id="{0CBD3C2F-3307-4EB9-94B4-B8D486C2B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0" name="Group 56">
              <a:extLst>
                <a:ext uri="{FF2B5EF4-FFF2-40B4-BE49-F238E27FC236}">
                  <a16:creationId xmlns:a16="http://schemas.microsoft.com/office/drawing/2014/main" id="{716AB6A6-1EC4-426C-9670-9A73D41F44C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58" name="Picture 14">
                <a:extLst>
                  <a:ext uri="{FF2B5EF4-FFF2-40B4-BE49-F238E27FC236}">
                    <a16:creationId xmlns:a16="http://schemas.microsoft.com/office/drawing/2014/main" id="{9BF165AB-FDB7-4397-8690-BBB7DD3B1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5">
                <a:extLst>
                  <a:ext uri="{FF2B5EF4-FFF2-40B4-BE49-F238E27FC236}">
                    <a16:creationId xmlns:a16="http://schemas.microsoft.com/office/drawing/2014/main" id="{ADE4FC76-69BE-45B5-B547-7E9941CD8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6">
                <a:extLst>
                  <a:ext uri="{FF2B5EF4-FFF2-40B4-BE49-F238E27FC236}">
                    <a16:creationId xmlns:a16="http://schemas.microsoft.com/office/drawing/2014/main" id="{9F7788C5-4051-49C7-B55B-66657EA6D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7">
                <a:extLst>
                  <a:ext uri="{FF2B5EF4-FFF2-40B4-BE49-F238E27FC236}">
                    <a16:creationId xmlns:a16="http://schemas.microsoft.com/office/drawing/2014/main" id="{60266A1B-4815-4E34-9B83-BC745E65D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8">
                <a:extLst>
                  <a:ext uri="{FF2B5EF4-FFF2-40B4-BE49-F238E27FC236}">
                    <a16:creationId xmlns:a16="http://schemas.microsoft.com/office/drawing/2014/main" id="{7A7295D8-E3FD-48E2-BFA0-5E13933ED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9">
                <a:extLst>
                  <a:ext uri="{FF2B5EF4-FFF2-40B4-BE49-F238E27FC236}">
                    <a16:creationId xmlns:a16="http://schemas.microsoft.com/office/drawing/2014/main" id="{865F225D-AAF8-4DF0-8811-AEC038971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0">
                <a:extLst>
                  <a:ext uri="{FF2B5EF4-FFF2-40B4-BE49-F238E27FC236}">
                    <a16:creationId xmlns:a16="http://schemas.microsoft.com/office/drawing/2014/main" id="{BC2BBA0D-8B81-4766-872A-FA51EBCE2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1">
                <a:extLst>
                  <a:ext uri="{FF2B5EF4-FFF2-40B4-BE49-F238E27FC236}">
                    <a16:creationId xmlns:a16="http://schemas.microsoft.com/office/drawing/2014/main" id="{0584D2BD-D938-42B6-9A76-C24AA2D22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2">
                <a:extLst>
                  <a:ext uri="{FF2B5EF4-FFF2-40B4-BE49-F238E27FC236}">
                    <a16:creationId xmlns:a16="http://schemas.microsoft.com/office/drawing/2014/main" id="{FFB49238-0925-4FA7-8F83-6DA736CFD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3">
                <a:extLst>
                  <a:ext uri="{FF2B5EF4-FFF2-40B4-BE49-F238E27FC236}">
                    <a16:creationId xmlns:a16="http://schemas.microsoft.com/office/drawing/2014/main" id="{74152454-1A1F-47AA-AE55-366B7B826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1" name="Group 56">
              <a:extLst>
                <a:ext uri="{FF2B5EF4-FFF2-40B4-BE49-F238E27FC236}">
                  <a16:creationId xmlns:a16="http://schemas.microsoft.com/office/drawing/2014/main" id="{32BDB1D1-6343-46D9-8B93-097CD94747B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48" name="Picture 14">
                <a:extLst>
                  <a:ext uri="{FF2B5EF4-FFF2-40B4-BE49-F238E27FC236}">
                    <a16:creationId xmlns:a16="http://schemas.microsoft.com/office/drawing/2014/main" id="{ECC094CC-5E49-411C-9B39-B61204AD2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5">
                <a:extLst>
                  <a:ext uri="{FF2B5EF4-FFF2-40B4-BE49-F238E27FC236}">
                    <a16:creationId xmlns:a16="http://schemas.microsoft.com/office/drawing/2014/main" id="{D86F225B-049E-4BA6-A0C9-5769D7AAF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6">
                <a:extLst>
                  <a:ext uri="{FF2B5EF4-FFF2-40B4-BE49-F238E27FC236}">
                    <a16:creationId xmlns:a16="http://schemas.microsoft.com/office/drawing/2014/main" id="{0BD32429-E31B-426A-A34B-390A5AFCA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7">
                <a:extLst>
                  <a:ext uri="{FF2B5EF4-FFF2-40B4-BE49-F238E27FC236}">
                    <a16:creationId xmlns:a16="http://schemas.microsoft.com/office/drawing/2014/main" id="{5F0A3E4B-4A1C-4850-B7ED-94BC413C7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8">
                <a:extLst>
                  <a:ext uri="{FF2B5EF4-FFF2-40B4-BE49-F238E27FC236}">
                    <a16:creationId xmlns:a16="http://schemas.microsoft.com/office/drawing/2014/main" id="{D2F42B58-7E15-4FC9-8246-8508D74E1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9">
                <a:extLst>
                  <a:ext uri="{FF2B5EF4-FFF2-40B4-BE49-F238E27FC236}">
                    <a16:creationId xmlns:a16="http://schemas.microsoft.com/office/drawing/2014/main" id="{E9827DFC-B783-4904-8318-877E6E168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0">
                <a:extLst>
                  <a:ext uri="{FF2B5EF4-FFF2-40B4-BE49-F238E27FC236}">
                    <a16:creationId xmlns:a16="http://schemas.microsoft.com/office/drawing/2014/main" id="{625FAABE-E311-4619-9B73-B30750F03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1">
                <a:extLst>
                  <a:ext uri="{FF2B5EF4-FFF2-40B4-BE49-F238E27FC236}">
                    <a16:creationId xmlns:a16="http://schemas.microsoft.com/office/drawing/2014/main" id="{EEB3D16C-6F10-4FBA-9D68-7549ABB9E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2">
                <a:extLst>
                  <a:ext uri="{FF2B5EF4-FFF2-40B4-BE49-F238E27FC236}">
                    <a16:creationId xmlns:a16="http://schemas.microsoft.com/office/drawing/2014/main" id="{0395AB04-8A89-4E3F-850D-5520F74C6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3">
                <a:extLst>
                  <a:ext uri="{FF2B5EF4-FFF2-40B4-BE49-F238E27FC236}">
                    <a16:creationId xmlns:a16="http://schemas.microsoft.com/office/drawing/2014/main" id="{BD801C49-69FE-4C61-888B-03D2A3E522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2" name="Group 56">
              <a:extLst>
                <a:ext uri="{FF2B5EF4-FFF2-40B4-BE49-F238E27FC236}">
                  <a16:creationId xmlns:a16="http://schemas.microsoft.com/office/drawing/2014/main" id="{00459CB0-4CCA-4A48-AEFF-CDBE004B970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38" name="Picture 14">
                <a:extLst>
                  <a:ext uri="{FF2B5EF4-FFF2-40B4-BE49-F238E27FC236}">
                    <a16:creationId xmlns:a16="http://schemas.microsoft.com/office/drawing/2014/main" id="{FF3CDFFE-73EB-4A5B-B759-960BF144A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5">
                <a:extLst>
                  <a:ext uri="{FF2B5EF4-FFF2-40B4-BE49-F238E27FC236}">
                    <a16:creationId xmlns:a16="http://schemas.microsoft.com/office/drawing/2014/main" id="{1E0CEA18-9B8A-4C7A-9328-A0F1A24BD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6">
                <a:extLst>
                  <a:ext uri="{FF2B5EF4-FFF2-40B4-BE49-F238E27FC236}">
                    <a16:creationId xmlns:a16="http://schemas.microsoft.com/office/drawing/2014/main" id="{957D1AB9-3B4D-49AC-972A-E7926A796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7">
                <a:extLst>
                  <a:ext uri="{FF2B5EF4-FFF2-40B4-BE49-F238E27FC236}">
                    <a16:creationId xmlns:a16="http://schemas.microsoft.com/office/drawing/2014/main" id="{9C71A43E-ABBA-48B0-B09B-8953946D6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8">
                <a:extLst>
                  <a:ext uri="{FF2B5EF4-FFF2-40B4-BE49-F238E27FC236}">
                    <a16:creationId xmlns:a16="http://schemas.microsoft.com/office/drawing/2014/main" id="{5DABCEEE-3F98-48F5-9C09-859D2DB86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9">
                <a:extLst>
                  <a:ext uri="{FF2B5EF4-FFF2-40B4-BE49-F238E27FC236}">
                    <a16:creationId xmlns:a16="http://schemas.microsoft.com/office/drawing/2014/main" id="{AE8332FA-FFCF-48AB-B792-71A011DE5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0">
                <a:extLst>
                  <a:ext uri="{FF2B5EF4-FFF2-40B4-BE49-F238E27FC236}">
                    <a16:creationId xmlns:a16="http://schemas.microsoft.com/office/drawing/2014/main" id="{23D72180-13CF-4A37-9EA2-7432065F52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21">
                <a:extLst>
                  <a:ext uri="{FF2B5EF4-FFF2-40B4-BE49-F238E27FC236}">
                    <a16:creationId xmlns:a16="http://schemas.microsoft.com/office/drawing/2014/main" id="{06BD55F1-F397-41D3-930A-9BEF7E633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2">
                <a:extLst>
                  <a:ext uri="{FF2B5EF4-FFF2-40B4-BE49-F238E27FC236}">
                    <a16:creationId xmlns:a16="http://schemas.microsoft.com/office/drawing/2014/main" id="{CEEA3957-DBEB-4A5F-9CE9-4C37E1ABD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3">
                <a:extLst>
                  <a:ext uri="{FF2B5EF4-FFF2-40B4-BE49-F238E27FC236}">
                    <a16:creationId xmlns:a16="http://schemas.microsoft.com/office/drawing/2014/main" id="{FEA4F39E-59A2-4947-8DE8-17333EC27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3" name="Group 56">
              <a:extLst>
                <a:ext uri="{FF2B5EF4-FFF2-40B4-BE49-F238E27FC236}">
                  <a16:creationId xmlns:a16="http://schemas.microsoft.com/office/drawing/2014/main" id="{1B66AC42-D187-4213-9E3E-ABE3C938FB1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28" name="Picture 14">
                <a:extLst>
                  <a:ext uri="{FF2B5EF4-FFF2-40B4-BE49-F238E27FC236}">
                    <a16:creationId xmlns:a16="http://schemas.microsoft.com/office/drawing/2014/main" id="{A9BD2C24-058E-42D9-AA82-3FF26B47D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5">
                <a:extLst>
                  <a:ext uri="{FF2B5EF4-FFF2-40B4-BE49-F238E27FC236}">
                    <a16:creationId xmlns:a16="http://schemas.microsoft.com/office/drawing/2014/main" id="{F30658A1-9EB4-404D-B13B-1836BFF6C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6">
                <a:extLst>
                  <a:ext uri="{FF2B5EF4-FFF2-40B4-BE49-F238E27FC236}">
                    <a16:creationId xmlns:a16="http://schemas.microsoft.com/office/drawing/2014/main" id="{2A5285C3-A1FA-41B2-927B-23B171B25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7">
                <a:extLst>
                  <a:ext uri="{FF2B5EF4-FFF2-40B4-BE49-F238E27FC236}">
                    <a16:creationId xmlns:a16="http://schemas.microsoft.com/office/drawing/2014/main" id="{A390C776-6400-4B5D-A8A7-7281D2F93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8">
                <a:extLst>
                  <a:ext uri="{FF2B5EF4-FFF2-40B4-BE49-F238E27FC236}">
                    <a16:creationId xmlns:a16="http://schemas.microsoft.com/office/drawing/2014/main" id="{F444A580-36C3-418A-8B4D-566D5D25E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9">
                <a:extLst>
                  <a:ext uri="{FF2B5EF4-FFF2-40B4-BE49-F238E27FC236}">
                    <a16:creationId xmlns:a16="http://schemas.microsoft.com/office/drawing/2014/main" id="{54E5F4E1-713C-457D-8F9F-15CD928A8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0">
                <a:extLst>
                  <a:ext uri="{FF2B5EF4-FFF2-40B4-BE49-F238E27FC236}">
                    <a16:creationId xmlns:a16="http://schemas.microsoft.com/office/drawing/2014/main" id="{4AA6A734-CD58-4168-8B50-4444322F2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21">
                <a:extLst>
                  <a:ext uri="{FF2B5EF4-FFF2-40B4-BE49-F238E27FC236}">
                    <a16:creationId xmlns:a16="http://schemas.microsoft.com/office/drawing/2014/main" id="{8A4D5CA4-AAF0-43D8-AE44-C522070C0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2">
                <a:extLst>
                  <a:ext uri="{FF2B5EF4-FFF2-40B4-BE49-F238E27FC236}">
                    <a16:creationId xmlns:a16="http://schemas.microsoft.com/office/drawing/2014/main" id="{43017E0D-7A2F-418B-9788-59BD6E7A12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3">
                <a:extLst>
                  <a:ext uri="{FF2B5EF4-FFF2-40B4-BE49-F238E27FC236}">
                    <a16:creationId xmlns:a16="http://schemas.microsoft.com/office/drawing/2014/main" id="{6BEC04CE-D291-4E84-98CF-022C15412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4" name="Group 56">
              <a:extLst>
                <a:ext uri="{FF2B5EF4-FFF2-40B4-BE49-F238E27FC236}">
                  <a16:creationId xmlns:a16="http://schemas.microsoft.com/office/drawing/2014/main" id="{5FE13B08-E404-44D2-BEF9-C5BE540C1A0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18" name="Picture 14">
                <a:extLst>
                  <a:ext uri="{FF2B5EF4-FFF2-40B4-BE49-F238E27FC236}">
                    <a16:creationId xmlns:a16="http://schemas.microsoft.com/office/drawing/2014/main" id="{D3E43999-F27A-4495-8F44-BF9A9D495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5">
                <a:extLst>
                  <a:ext uri="{FF2B5EF4-FFF2-40B4-BE49-F238E27FC236}">
                    <a16:creationId xmlns:a16="http://schemas.microsoft.com/office/drawing/2014/main" id="{7A48E688-519B-4005-B939-211C0C405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6">
                <a:extLst>
                  <a:ext uri="{FF2B5EF4-FFF2-40B4-BE49-F238E27FC236}">
                    <a16:creationId xmlns:a16="http://schemas.microsoft.com/office/drawing/2014/main" id="{AA98CA69-D087-4E54-8FF9-2E691EE21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7">
                <a:extLst>
                  <a:ext uri="{FF2B5EF4-FFF2-40B4-BE49-F238E27FC236}">
                    <a16:creationId xmlns:a16="http://schemas.microsoft.com/office/drawing/2014/main" id="{C7C62212-04F1-45E1-9553-5A16134A6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8">
                <a:extLst>
                  <a:ext uri="{FF2B5EF4-FFF2-40B4-BE49-F238E27FC236}">
                    <a16:creationId xmlns:a16="http://schemas.microsoft.com/office/drawing/2014/main" id="{07C05CB1-FC0D-4E09-B6DB-B78C9D156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9">
                <a:extLst>
                  <a:ext uri="{FF2B5EF4-FFF2-40B4-BE49-F238E27FC236}">
                    <a16:creationId xmlns:a16="http://schemas.microsoft.com/office/drawing/2014/main" id="{C56B0603-7B65-4A6C-80EE-6F92118315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0">
                <a:extLst>
                  <a:ext uri="{FF2B5EF4-FFF2-40B4-BE49-F238E27FC236}">
                    <a16:creationId xmlns:a16="http://schemas.microsoft.com/office/drawing/2014/main" id="{A14B3A4D-4A68-4361-83EB-60EC50E65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21">
                <a:extLst>
                  <a:ext uri="{FF2B5EF4-FFF2-40B4-BE49-F238E27FC236}">
                    <a16:creationId xmlns:a16="http://schemas.microsoft.com/office/drawing/2014/main" id="{D17C728F-DED5-473B-96A9-CFA9F84BE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2">
                <a:extLst>
                  <a:ext uri="{FF2B5EF4-FFF2-40B4-BE49-F238E27FC236}">
                    <a16:creationId xmlns:a16="http://schemas.microsoft.com/office/drawing/2014/main" id="{467904C1-903C-4B0A-8A08-F48A32D47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3">
                <a:extLst>
                  <a:ext uri="{FF2B5EF4-FFF2-40B4-BE49-F238E27FC236}">
                    <a16:creationId xmlns:a16="http://schemas.microsoft.com/office/drawing/2014/main" id="{C291423E-C5A5-47E3-869E-F4486CC86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5" name="Group 56">
              <a:extLst>
                <a:ext uri="{FF2B5EF4-FFF2-40B4-BE49-F238E27FC236}">
                  <a16:creationId xmlns:a16="http://schemas.microsoft.com/office/drawing/2014/main" id="{0FBC89FF-E918-4EBF-8ABD-946DEC53D4E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08" name="Picture 14">
                <a:extLst>
                  <a:ext uri="{FF2B5EF4-FFF2-40B4-BE49-F238E27FC236}">
                    <a16:creationId xmlns:a16="http://schemas.microsoft.com/office/drawing/2014/main" id="{AEBEF689-7D88-47E5-B4AF-E5891BE68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5">
                <a:extLst>
                  <a:ext uri="{FF2B5EF4-FFF2-40B4-BE49-F238E27FC236}">
                    <a16:creationId xmlns:a16="http://schemas.microsoft.com/office/drawing/2014/main" id="{AB1D50B3-2F87-49DE-B41C-7EBF02AC4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6">
                <a:extLst>
                  <a:ext uri="{FF2B5EF4-FFF2-40B4-BE49-F238E27FC236}">
                    <a16:creationId xmlns:a16="http://schemas.microsoft.com/office/drawing/2014/main" id="{1FCD12AE-955D-460D-9628-301878CAC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7">
                <a:extLst>
                  <a:ext uri="{FF2B5EF4-FFF2-40B4-BE49-F238E27FC236}">
                    <a16:creationId xmlns:a16="http://schemas.microsoft.com/office/drawing/2014/main" id="{D9E8930A-C7E3-4C00-89C3-AADF2E4E6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8">
                <a:extLst>
                  <a:ext uri="{FF2B5EF4-FFF2-40B4-BE49-F238E27FC236}">
                    <a16:creationId xmlns:a16="http://schemas.microsoft.com/office/drawing/2014/main" id="{B87AC214-5FCB-4A85-B9A6-417989BB8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9">
                <a:extLst>
                  <a:ext uri="{FF2B5EF4-FFF2-40B4-BE49-F238E27FC236}">
                    <a16:creationId xmlns:a16="http://schemas.microsoft.com/office/drawing/2014/main" id="{50401EB5-72FF-4EB0-8122-76773E5C0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0">
                <a:extLst>
                  <a:ext uri="{FF2B5EF4-FFF2-40B4-BE49-F238E27FC236}">
                    <a16:creationId xmlns:a16="http://schemas.microsoft.com/office/drawing/2014/main" id="{E9AE9BFF-A7AC-4AAB-BD5B-3AFC4E110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21">
                <a:extLst>
                  <a:ext uri="{FF2B5EF4-FFF2-40B4-BE49-F238E27FC236}">
                    <a16:creationId xmlns:a16="http://schemas.microsoft.com/office/drawing/2014/main" id="{83BE9FC4-CC14-4C89-ADC9-3C87FA843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2">
                <a:extLst>
                  <a:ext uri="{FF2B5EF4-FFF2-40B4-BE49-F238E27FC236}">
                    <a16:creationId xmlns:a16="http://schemas.microsoft.com/office/drawing/2014/main" id="{FFCBF25A-5D63-491D-A4A3-B7E58C228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3">
                <a:extLst>
                  <a:ext uri="{FF2B5EF4-FFF2-40B4-BE49-F238E27FC236}">
                    <a16:creationId xmlns:a16="http://schemas.microsoft.com/office/drawing/2014/main" id="{DA71DA6E-A626-4F00-A0E4-EBE99FA19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6" name="Group 56">
              <a:extLst>
                <a:ext uri="{FF2B5EF4-FFF2-40B4-BE49-F238E27FC236}">
                  <a16:creationId xmlns:a16="http://schemas.microsoft.com/office/drawing/2014/main" id="{396A6575-2A8A-4459-9104-02574841C80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98" name="Picture 14">
                <a:extLst>
                  <a:ext uri="{FF2B5EF4-FFF2-40B4-BE49-F238E27FC236}">
                    <a16:creationId xmlns:a16="http://schemas.microsoft.com/office/drawing/2014/main" id="{81574C49-B2BB-43E3-8CAC-01287E9941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5">
                <a:extLst>
                  <a:ext uri="{FF2B5EF4-FFF2-40B4-BE49-F238E27FC236}">
                    <a16:creationId xmlns:a16="http://schemas.microsoft.com/office/drawing/2014/main" id="{9B7FE192-2BE2-4C1F-B852-280A85956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6">
                <a:extLst>
                  <a:ext uri="{FF2B5EF4-FFF2-40B4-BE49-F238E27FC236}">
                    <a16:creationId xmlns:a16="http://schemas.microsoft.com/office/drawing/2014/main" id="{A4357A03-02C0-4035-BFD7-363D9BCC2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7">
                <a:extLst>
                  <a:ext uri="{FF2B5EF4-FFF2-40B4-BE49-F238E27FC236}">
                    <a16:creationId xmlns:a16="http://schemas.microsoft.com/office/drawing/2014/main" id="{E776DAD3-57D4-4344-B3E0-E69D264DE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8">
                <a:extLst>
                  <a:ext uri="{FF2B5EF4-FFF2-40B4-BE49-F238E27FC236}">
                    <a16:creationId xmlns:a16="http://schemas.microsoft.com/office/drawing/2014/main" id="{F62508EE-623F-4510-8AE9-598797873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9">
                <a:extLst>
                  <a:ext uri="{FF2B5EF4-FFF2-40B4-BE49-F238E27FC236}">
                    <a16:creationId xmlns:a16="http://schemas.microsoft.com/office/drawing/2014/main" id="{B9376B35-5D9E-4DE7-A1C6-3A56847D3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0">
                <a:extLst>
                  <a:ext uri="{FF2B5EF4-FFF2-40B4-BE49-F238E27FC236}">
                    <a16:creationId xmlns:a16="http://schemas.microsoft.com/office/drawing/2014/main" id="{45D3C78C-279E-4660-B1DD-9A7266BE8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21">
                <a:extLst>
                  <a:ext uri="{FF2B5EF4-FFF2-40B4-BE49-F238E27FC236}">
                    <a16:creationId xmlns:a16="http://schemas.microsoft.com/office/drawing/2014/main" id="{E60C1497-34BC-49A3-8E26-8EBA57112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2">
                <a:extLst>
                  <a:ext uri="{FF2B5EF4-FFF2-40B4-BE49-F238E27FC236}">
                    <a16:creationId xmlns:a16="http://schemas.microsoft.com/office/drawing/2014/main" id="{78C8439D-657A-4BCA-8851-FCE6807F5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3">
                <a:extLst>
                  <a:ext uri="{FF2B5EF4-FFF2-40B4-BE49-F238E27FC236}">
                    <a16:creationId xmlns:a16="http://schemas.microsoft.com/office/drawing/2014/main" id="{5D1DAD06-D80D-40E3-B86F-55202DFB1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7" name="Group 56">
              <a:extLst>
                <a:ext uri="{FF2B5EF4-FFF2-40B4-BE49-F238E27FC236}">
                  <a16:creationId xmlns:a16="http://schemas.microsoft.com/office/drawing/2014/main" id="{2B4B8F6F-CE5C-4BD6-B2CC-E67F3430823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88" name="Picture 14">
                <a:extLst>
                  <a:ext uri="{FF2B5EF4-FFF2-40B4-BE49-F238E27FC236}">
                    <a16:creationId xmlns:a16="http://schemas.microsoft.com/office/drawing/2014/main" id="{226C80FF-09C3-423A-B1CA-EB14AB78D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5">
                <a:extLst>
                  <a:ext uri="{FF2B5EF4-FFF2-40B4-BE49-F238E27FC236}">
                    <a16:creationId xmlns:a16="http://schemas.microsoft.com/office/drawing/2014/main" id="{AD590255-A8E1-4567-AF91-331045967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6">
                <a:extLst>
                  <a:ext uri="{FF2B5EF4-FFF2-40B4-BE49-F238E27FC236}">
                    <a16:creationId xmlns:a16="http://schemas.microsoft.com/office/drawing/2014/main" id="{E680420F-DA59-48A5-8F37-4DD851DF2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17">
                <a:extLst>
                  <a:ext uri="{FF2B5EF4-FFF2-40B4-BE49-F238E27FC236}">
                    <a16:creationId xmlns:a16="http://schemas.microsoft.com/office/drawing/2014/main" id="{BF9BECF2-D355-4ECC-A22A-10B115441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18">
                <a:extLst>
                  <a:ext uri="{FF2B5EF4-FFF2-40B4-BE49-F238E27FC236}">
                    <a16:creationId xmlns:a16="http://schemas.microsoft.com/office/drawing/2014/main" id="{39203FFC-689C-48EC-9A9D-2DB4C6EF7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9">
                <a:extLst>
                  <a:ext uri="{FF2B5EF4-FFF2-40B4-BE49-F238E27FC236}">
                    <a16:creationId xmlns:a16="http://schemas.microsoft.com/office/drawing/2014/main" id="{CA4A7342-635D-45F3-842E-328E2579D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0">
                <a:extLst>
                  <a:ext uri="{FF2B5EF4-FFF2-40B4-BE49-F238E27FC236}">
                    <a16:creationId xmlns:a16="http://schemas.microsoft.com/office/drawing/2014/main" id="{295876B7-FFCC-48BE-9A23-9AD644168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21">
                <a:extLst>
                  <a:ext uri="{FF2B5EF4-FFF2-40B4-BE49-F238E27FC236}">
                    <a16:creationId xmlns:a16="http://schemas.microsoft.com/office/drawing/2014/main" id="{C666B775-A5C4-460E-9AD3-C63ECA9DE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22">
                <a:extLst>
                  <a:ext uri="{FF2B5EF4-FFF2-40B4-BE49-F238E27FC236}">
                    <a16:creationId xmlns:a16="http://schemas.microsoft.com/office/drawing/2014/main" id="{D7B9713C-C8AB-41F3-ADAD-14B701E0B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23">
                <a:extLst>
                  <a:ext uri="{FF2B5EF4-FFF2-40B4-BE49-F238E27FC236}">
                    <a16:creationId xmlns:a16="http://schemas.microsoft.com/office/drawing/2014/main" id="{9171D48A-F897-46E2-8E85-4925C4556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80994709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200 –             = 100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1D541AA8-2C56-42AE-818A-13DE3B344D05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3434E479-7A77-46FC-B540-C88499001E1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3BD4DD1E-932A-4778-952C-FAE966306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E15B463A-C1C9-4F79-9382-4222C23B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443B6232-0857-4457-8E27-7ED2348D3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9B095A4F-E9D1-4467-894F-60D91B3D3A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7FD7C3CD-94AB-44F7-8B5F-66AB5B555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FD7E8E55-FC83-4A2C-B4A5-E0D2CFB37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98865D26-D019-41BA-ABA6-E69134BF0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64A0983C-63DF-49A1-8580-0EE6211E3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34540207-42E1-4BF8-B1BF-5CCBB3A9A4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CAD624CB-750B-4E54-A0CC-9050E46EC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BBA1489A-C27F-4717-AC0F-799C282F53E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8F2A1A1A-F2AE-4924-B757-FDE1F7860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73CEEB5F-FD26-41F4-9423-D2A9D3737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DB8A6013-52AF-4B1E-BDED-1544500BE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C5B05060-B205-4B1E-863D-D9358CDAC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60F830E1-88C8-484B-A05C-F0E0F4356D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13B01FCF-D844-40A9-8348-E9E4D00E6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FED5C0DC-A481-4C12-87C9-99F47E380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E6A7EC17-6C37-4567-99AA-263428F28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54292A46-24D3-4797-BFC1-2EE2EEF17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E195AB56-C7E8-4806-B575-44665EE25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D6FB24D3-746D-454A-BFA0-7EDAAC09C15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69C21D15-780C-477C-8596-35C46E792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C090DFFB-18CD-4AC0-80D4-A23FDCA2F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0F9A7780-AD87-417B-BEFD-43D6DEAF1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4A6E6079-4E3F-44F6-B8BF-6A1F88AC6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F85AA591-B4FA-4AEB-90BF-08FC4E790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877881F8-E422-4524-8E6D-522635D3D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6C6216E7-7711-42EE-B4C1-A50D08E32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8EC34D74-9F6F-4AE2-88CD-35922F7C5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65415400-92BA-4852-9A9A-84B6D9322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EFFE4A01-02C0-4526-9BD0-6EAEDEAD1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6FC4D45D-7180-4C06-B8D2-05620FF4810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07760E0D-66F4-4E93-81DD-C56037652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C0B1AE84-C920-4636-8A2C-DC1D8323CC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F348339F-FE20-4DBC-98AE-AEB1DE9EB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A4AD3AED-038B-4112-A6BB-9301A4ADE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97D48FE4-9F1F-4663-A036-B4DE68106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FD63110C-15E0-441B-818E-C0A147A0E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D440A0DA-2098-4E61-8CCB-0860A7C74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B7E79E87-92B2-48B9-9106-C3478443B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0DC94D25-6D90-4F1E-BBC1-69A65048C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66E148C8-3ED2-4F00-9401-BABDCC1E3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EA425140-B1AB-46DC-802E-469A4F12CA2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5E39A5A9-AAE9-4129-993B-D0E244FF2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C0387B8A-63DB-4CA9-B632-CF1789CF9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DE5C610A-54B0-4C5F-BEF6-F818480DB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59D3579B-0811-442B-BEE0-BE1F8409B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262DE36B-E552-4971-9BD2-C4B228100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6737A644-7837-4AB1-AE3B-8A82D5036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72CAF9DB-F6CE-408C-AB6D-05A0AA45F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6747870A-0445-499E-A212-EA33C6512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72D609CD-622B-44FD-A81F-E1D2FBC3C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814217C7-0865-464C-B441-68CA96C06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37918ADE-2B68-4FCB-BAC4-349EAF5B95C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C67A9A46-7DE5-420A-8AEA-2B97A92D9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C065C862-D047-4818-9235-5035B3263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0CDEB4D9-4463-411B-8F5F-F1805A3D8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9C6568F2-D18F-44FB-AFA3-BB1380DFB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29EA1600-1823-404B-8B25-00D45462B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E608E652-8D77-41F9-BABC-3A4993F89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53C23FC-36AF-4C7A-869F-85DEE1B5B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57A94090-6E75-4BA7-A391-6AFF917FF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3BC3A20E-87F0-4746-A0D5-199DAFE3E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0B1A2B80-7207-4DCB-9CD0-2D23A8A97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D55D1213-AA79-4C90-A0DD-32964CF7E58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7F6220A7-62AC-4E95-955B-0E9A68EC5D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6B81315D-0824-461A-AE52-EA2878C7E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1895142-714C-4422-9C27-94E573569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97E1DDB1-95D9-4B23-B6D0-FD3D16FC1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697513CA-CD9A-485F-BDAC-9EC5C84BF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48495A9E-8BCE-4E87-A6B2-5034BB9E8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80CEDBA3-F985-4BF1-9AB2-27AC2AC51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852E7257-F015-492E-870C-886BC966B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11934439-9F02-449E-BEB3-3B5A35B16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2B68DBC7-447B-4962-B1A5-978BF8FB8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A2EE8B1B-F88D-4F64-B35B-B2BE33AA506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0D22063C-2227-4273-92F7-745728AFB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5F19C66C-EE74-4A39-9C49-103009A30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A5B8BDB0-0DE6-4876-858E-694C625FA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B99F0894-C8B7-4949-81B3-5EC549028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75A78B58-B488-4F2D-B9B7-3035FB5CB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F7E7E831-6C75-497B-B3F6-5F4A8120A9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5456F556-6443-4878-A84F-33366AC4F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59FF242E-84B6-447C-848E-76EA7F70D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16DF614F-2F88-42E0-83EE-F50263216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84A540F8-2DAB-4DAC-A688-55E3E9CA6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57AE3AA8-6527-4E37-AF18-D18144694FF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5C0D5508-E0C7-4657-A911-F77CFF97E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F08DFC79-A1BB-44F8-AD54-93BB8C884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06830B85-DA56-4D01-B05F-94BE67A7D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B9550448-18B6-4C1E-A36B-617F98EBB0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9ABF212A-37EA-41E7-8BFA-4988A926F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74E84A68-AB49-4841-A431-5778D4306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379293DA-4DFC-40E4-A093-60CEA1908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D197B1E5-3FF5-4666-A9B4-7A4B7C1C3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30DF3116-95C6-475B-BFE2-189FC347D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25869B49-C137-426D-BB33-42465BEFE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9DF004A4-1B2B-49BC-8E96-FDF09A9FA52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D3552935-FD68-4784-B061-1470711C4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EAB38244-BD3F-4B28-98AB-F80E6421C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DCE18DA3-32E8-4C9C-8A22-A17B39AD4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7405EBA3-7A2E-4D4D-91B4-A6E69A026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8">
                <a:extLst>
                  <a:ext uri="{FF2B5EF4-FFF2-40B4-BE49-F238E27FC236}">
                    <a16:creationId xmlns:a16="http://schemas.microsoft.com/office/drawing/2014/main" id="{3182C8CD-5460-42D9-ADFE-ED42A4160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9">
                <a:extLst>
                  <a:ext uri="{FF2B5EF4-FFF2-40B4-BE49-F238E27FC236}">
                    <a16:creationId xmlns:a16="http://schemas.microsoft.com/office/drawing/2014/main" id="{C16DA0D0-6800-4C3D-A8FA-964C1B881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9A1B9F27-1AA3-40E6-BDF5-1DC310136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B4930EC5-C825-49A8-9D76-A4F5B0334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326455D7-D408-40A6-8BF9-69C779581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5D66C34D-0AFD-4880-94F9-73434F480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88332190-8E44-4686-9195-A0C62146EA7E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456B18E6-03B3-4770-AD59-A830DD54641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C5A6928A-DF53-4AEE-BEFF-ED66A6EA0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401A8F65-F956-4A84-93D4-49D0F422E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621505B3-2BA5-4C2F-8DC5-4582F6480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E510514B-5C99-4A3B-AED0-A8A52EB84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EC0881D5-7ED9-4E4B-9E3A-A30941936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14AA02A5-A4A0-48AF-A512-53129C205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CE621385-C041-450F-96C5-9DF2C9FF8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384A1D0E-E2AF-4C5B-8571-682C92C6D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AD3619A5-9870-4FA4-BDA3-EED078AB9D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C4991528-74FE-4B4B-85E7-90476FC5D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CA01C4BA-F6B6-4D83-9F9B-0B75FFB8279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C46D08ED-EF50-414C-95C6-0A10B6C09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475B1461-15F0-487D-B051-46D6857D84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292C3A3F-1D5F-4C53-912C-ADE71FD5F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391BBB41-CA36-448F-9089-2A84C72A4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7D60EF6A-8FF0-4A38-8DAB-2BD8CC8B4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BB32045B-A59F-4CDC-92A6-509E67BF6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082A477E-2732-4FF9-BDDD-3772ED199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7607FA86-B09A-4FBB-9C96-3C6AD36F7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C0935151-9D61-4BEC-B7E7-1C6721D80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491722D8-EEC3-4EB4-9742-88DE166F4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B70E3643-0224-439B-A4F6-AE81F2038A8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2AF1F8A9-D364-407D-9025-EB0F6B31B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4BC2F69E-F501-4FE7-8DCB-68DFD72C7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8DC72E41-D729-4253-9CED-4CDAB4A67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4ABFA9D7-B01D-4C12-92EF-C903DD8F0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5CBCC423-CF23-4664-B0D6-F35CE0587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40853D58-AD05-402E-9DBA-600FAAD12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A0315F59-F9C6-492B-A140-1D26EE770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5896BEC3-B0FA-4605-ACA2-7482031005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37B96CD5-B1FD-4720-A0A9-49FE55F11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C5120BFD-6AEB-4861-9363-4975F8B42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ABC44416-3714-47D2-AC1F-E3DDB0AA987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7EC00554-9E4D-476C-93CD-85C3F9B2D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21DDE824-17BE-449A-AB2F-53D2E8F5B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8999D5FB-12D3-43B8-B59A-826BAF145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79F9E081-BE4F-40AF-8289-4BB0C2AFA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5F9236E6-0B89-46F1-B0A6-53B288DB7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08E24DC8-0894-4E57-93E8-F6AB0A78AA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85E8B9D8-9468-407A-9039-69E47FCC9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86302B91-A3D3-4424-9AB0-C5535615D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5159A848-28C9-4413-9447-CA0ADBD62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DC49E010-03FD-4150-AF88-87C126FEC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5D4CE98B-365D-44F9-A04E-40D410F8B34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9EC2D056-D45E-4B5F-A31B-5DCB08E03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072AFCBE-45B0-4435-A878-E35A7F224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9C694289-9964-4A34-B6DC-D574CA988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243AE1B4-8C22-4AC2-8D15-2A543099B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E5DAC58B-24E1-4679-9789-45F68D0D3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A70E9867-E61E-44DB-940B-4405B97A8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517210E8-2718-43C8-AE66-64FBC225D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B782B8F3-9ED2-47C5-86BC-1DFA55315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B0A27D7-BAD3-48C6-A1AB-509FB81FF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34AF89E3-E1FF-4411-A399-247156546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FBF242F9-4A24-47CC-B7AB-7849A3F1923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DBECA631-D0F2-499C-A048-3A0FE1942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F6C49308-AAA5-47F8-AB1A-3799F3E47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69776825-0167-4096-B2CB-58D0A45CB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C1BA1E78-9049-43E0-AEB5-E1E13BCDC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B7C6001E-1C22-4707-BF84-01B7AFF54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0B37FA32-1206-4408-93D5-34CE879F4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9FD7691D-178B-4292-A87A-0582B335A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094A8CD4-2076-43AD-8F69-BE4024EDF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E3157996-024D-430A-A358-2BBD21439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EA0F6D0F-A823-41A7-AFBF-C1D18A414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DE595AC3-EC01-4101-AAE9-A26C3A25168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B80D925A-D82A-4B14-9234-4C407A876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AA56863A-91A5-4AFD-AC9B-0F3D33CDE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1F671041-A5E8-42B9-873A-20BF7C732B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A8663693-5D23-4CAD-A506-D3F2CDB4F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C9139EB8-F1DF-4884-9E08-E2469BF9D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D183D353-F846-463E-805E-B41D503AC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A1863E35-2ADC-470B-A325-37162F999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8D60536A-7147-49AD-A42B-4A6F8AD5E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1B67D53C-F995-4824-A2E8-4C6DC67E2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5FE59B3F-AF03-4506-ABB7-2BE116212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E109285E-B4AF-49C5-AF90-7442B1202DA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AEB03D4A-65C8-4AAA-A42B-4F6642F97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70BBD492-30A6-4712-BD44-1ACF1CBA8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C64A9EBA-2B0C-4F9D-927A-647029B7A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82349DF2-BB2F-4536-BED5-7E5C58E50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3C1C6389-FDE8-4CB2-8153-58E1E48432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E0D79E1E-E977-4C81-AEC8-A17DC35FA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D5999560-C443-4D82-B174-2ED6D3C25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A70BABB2-3991-4CE1-BFFC-36883D1ED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77C5BD27-D555-4774-8D00-BBD995C3E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18B46EB9-422E-46E3-AA70-AFDA7C7C1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AF430B09-2A96-4691-8047-C6BF86BF311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992EC460-6ED0-43AC-A8CE-019A9DD25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D081CBB5-3DE4-4688-B4EB-2C4E48239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BBC79983-2C08-4239-8E06-1A88D3491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778186BF-5981-4209-BB76-4938DB1E6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4C07DF27-2D25-483B-86F8-C7D353013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22E099AD-D150-4946-ADBD-D7228FF29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48456412-45C4-4060-8DA7-F044D9E52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B3165E35-7838-4C3A-B024-39B286AD2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29025B9C-3CDF-4C18-99C9-BD2C0A416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ACF7F42D-1D20-432D-A782-0C3E9FAD9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5356681E-0E99-48D9-B0FC-C444426E72C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764D3E06-8C79-4788-9ADE-EC4BA6558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0EBEA6E0-47C2-4D04-9B60-4FD14DAA5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9358ADEF-90D4-467D-A388-2D01276C2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5F425C32-BCFE-4C65-8773-988AB4680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5BA9588F-C824-4F7A-AE2D-E0D14EBFD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1B9C64E9-1CF3-44C0-B1D9-3194685B2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1441C9E0-7D0A-4DF1-98E2-A38BDEAA2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FA0007CA-6EDA-4B7A-B78B-33373ED14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367F7D56-404A-42C7-B857-4859C01E0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ECC1B0C5-8FE7-4C56-8889-6D7DC3D36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13583482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38731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–             = 200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51033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48534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38767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38650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38767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990CC75-87EA-4C12-9DAA-40A8FF5193BF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271B02E3-9311-46A2-9D09-FF07D8A4FB1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55E0E478-8C52-474B-97DF-EF6331CD5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71AA5CEC-077B-4894-AA03-497162B94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04CBC69D-F4C9-42B4-9DDA-C7EBEBAC1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091742B5-4D77-4F27-A8CF-B00F4F232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9C025BBE-9D85-4879-B43C-CCD6D7986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2104B214-43FF-43EC-8D93-8E16A7C1F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2D590A86-198C-4497-A532-F45389802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C55AA58C-2D6F-44F8-B916-E915240B0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4D58ED0D-2506-4429-BB8F-2CAD43314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139D8165-F2AB-403C-81B2-E736880A3A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6A59AEDC-4B39-4FB4-B139-768CFBEE1D1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623B5E32-B689-46E5-B2B6-15E89E5C9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29960797-35A0-4D87-A691-22AFDA417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08D08AB8-3CF9-4C03-A368-90A0411F6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E7219594-8BE1-466F-9A83-7EF6CC7D9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DD30A8FA-9D8E-465E-8DCC-8A6982DB1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D1F1BED7-4804-44E2-8487-A81BAAF4E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1967FED3-B007-45B4-8949-0AC9460EA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F5571D62-FABD-4793-9701-3FBDC62A4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BB0BA0E5-9C4E-43F4-A207-D1FABB68E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5ECF93D0-C97C-4231-BA71-CE9378138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AB56B753-FF40-48CE-841A-57CFF722DAE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DAD18E55-738D-452E-8317-58B11F168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1B1E3DF0-0EB0-49BA-924A-1E4B01FBA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1482F3D5-21B7-4E8D-A09C-8489545F4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B7C6C1B0-EAF2-41EB-9389-0EF389376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9F24789F-2EF9-4134-BF50-863A4B007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AC912303-E8C4-4904-94A4-B52758B2F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1F30DA6C-EB5C-4897-B278-B75741F0B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B8E02A4E-6799-4DEF-91C6-4D85F8F99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098078BA-AED7-4EAB-B398-59477CED0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84F28670-4811-46AE-B7B5-CF45ED439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C3047C1B-C0BF-4566-ACA3-27D72793C5A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9D2C6824-567E-4372-9808-6572BE458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D4EF7E9E-B496-45D9-9373-07B81EDBA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44085C4C-BB10-4001-AD70-BC16DEC9D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4DB9A023-0799-47B3-8C61-6287693FE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4FB33A11-B6F2-45DC-BD38-1F026BD3CC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984D346C-8D07-4B3B-9CC6-E530F0AC5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94A4DB3C-D516-42DD-883B-D70B486B87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783D106D-CE6E-42B3-8F5B-77F1A1FF6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160BDE14-855B-4BDE-AE10-4706DF600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8EF514BF-DBD7-4E64-AE2B-822D37BEB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E77A141A-8309-44C7-9F2B-563E6222115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D18422E6-8D6A-42A5-8EA1-C678A233D0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C397E513-165F-47E9-8868-5D25948BD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54C2E3E7-3CA6-44C5-BAD2-F5C8EFEE4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2730EF4E-F8D3-473E-A2B3-F0A6FBBAB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7F21D5D2-39C5-42CE-8AFB-6146C393E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A82CDC42-1DD0-4756-AA6B-C225FA6B4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602F32B0-C0E0-4C02-9FED-8D012954F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5991F526-0F3F-46D4-8308-51132ABC0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1607AD62-A634-4384-9322-877D0E4D4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541E3119-7370-467F-8CF4-6577A65B8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12E9AE6F-7422-4195-87E6-FB3E211111D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88E89530-8384-4657-A8BF-D594ECF8C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B9130B06-9481-4CCF-9E7D-735ED14D9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65B080F9-7D63-415B-87F1-1AB29B340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E16A6394-5A47-47CF-BFCE-EEE0EAD14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2A794446-BB76-404F-BA94-39BADD133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3FB1141F-74BC-4677-8051-4ED0DCDED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3BCA17BD-2388-4FA4-8347-F70D5EA2E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712F5AB8-6B5E-4CE3-85D4-B3A46355D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F4281A65-25BF-479A-BA12-13965479C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3C34DEC5-BB93-4C6E-A973-2C2C02A72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DA94DB0D-BB2D-41E8-BD13-60EE82C06D3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27A843C6-883E-4229-969D-BCB2C5C76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0E218FA9-EF4E-4624-824C-117B46192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BF6DC326-C5A9-4362-BD9F-291EF556A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9B4DBC80-104B-4410-B9CD-7BED6A7CF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FEB5C4C5-9F2D-459E-A7C3-689C0B412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4477FC48-CA04-4242-8FE5-8E5B6CCA1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7917D082-D526-481B-8019-F876D6930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3B4B8048-8648-4CCD-8B43-0C0CC51161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F6A3E6AA-4D75-45BE-856C-0C737496F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06785EF4-80B2-4915-9E36-DFC02B919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73915894-FB78-4F8D-B773-C5EBD535FC5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B8A86EAF-A7E4-4D14-97D8-EACA748DB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1DA2A6AA-B3FA-4F0A-981C-B6A930A4C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BFA23CAE-DEE9-4DE2-B673-9DD6D0C74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213DF75B-6C8F-4E6B-9A8D-01D2BF528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B37BAE9A-B3C7-4F7B-B26D-3CDB4D505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AEE02604-013B-4D96-AF3F-77D77B72E2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6D8CE73E-9A24-44E6-9E27-81C5304F6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E5B0AF38-9207-4F3A-BCC2-E9DC22C4E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C68A6B58-1BE6-4C86-A7CC-311997917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BA43D254-9EE9-4A99-B75C-A06EDC5C8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D88B7CB1-5733-4B56-80F7-FC7CED0E8A2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B3509DD9-FE9E-4B5C-A108-F9934B4EF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EB4C6588-7B6D-4913-98D3-31C60622E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" name="Picture 16">
                <a:extLst>
                  <a:ext uri="{FF2B5EF4-FFF2-40B4-BE49-F238E27FC236}">
                    <a16:creationId xmlns:a16="http://schemas.microsoft.com/office/drawing/2014/main" id="{2C8FAFE7-EE68-4BBE-958A-8C48FFC22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" name="Picture 17">
                <a:extLst>
                  <a:ext uri="{FF2B5EF4-FFF2-40B4-BE49-F238E27FC236}">
                    <a16:creationId xmlns:a16="http://schemas.microsoft.com/office/drawing/2014/main" id="{A2EB63EB-8E0D-4A80-9CF0-28FA351C9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32A0538E-4449-48E8-AD60-242DF4BDA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7AC4070D-6622-4478-AD2F-1BD03CBE2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31231C30-D224-4802-9743-F21908B06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3EA91624-58E1-44D8-98F9-D4C4D081E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AC869687-1CB4-4A08-8D75-BD3AA0DF1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A7CC0729-7DDC-4C68-9C2A-A8D183F71B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6" name="Group 56">
              <a:extLst>
                <a:ext uri="{FF2B5EF4-FFF2-40B4-BE49-F238E27FC236}">
                  <a16:creationId xmlns:a16="http://schemas.microsoft.com/office/drawing/2014/main" id="{9FDD06A6-4805-4EF3-BB3E-E94F1E2F47B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7" name="Picture 14">
                <a:extLst>
                  <a:ext uri="{FF2B5EF4-FFF2-40B4-BE49-F238E27FC236}">
                    <a16:creationId xmlns:a16="http://schemas.microsoft.com/office/drawing/2014/main" id="{EB8219BC-8387-42AB-9114-593F9599F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5">
                <a:extLst>
                  <a:ext uri="{FF2B5EF4-FFF2-40B4-BE49-F238E27FC236}">
                    <a16:creationId xmlns:a16="http://schemas.microsoft.com/office/drawing/2014/main" id="{BB480757-D275-4CB2-B1F0-BDB68F18E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6">
                <a:extLst>
                  <a:ext uri="{FF2B5EF4-FFF2-40B4-BE49-F238E27FC236}">
                    <a16:creationId xmlns:a16="http://schemas.microsoft.com/office/drawing/2014/main" id="{C5C3558A-84A0-45D1-9060-0E38C9120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7">
                <a:extLst>
                  <a:ext uri="{FF2B5EF4-FFF2-40B4-BE49-F238E27FC236}">
                    <a16:creationId xmlns:a16="http://schemas.microsoft.com/office/drawing/2014/main" id="{F344CCD0-57F9-4661-8434-17A5C154A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" name="Picture 18">
                <a:extLst>
                  <a:ext uri="{FF2B5EF4-FFF2-40B4-BE49-F238E27FC236}">
                    <a16:creationId xmlns:a16="http://schemas.microsoft.com/office/drawing/2014/main" id="{9609BD91-2FF5-4C07-BFAE-B46B9A063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" name="Picture 19">
                <a:extLst>
                  <a:ext uri="{FF2B5EF4-FFF2-40B4-BE49-F238E27FC236}">
                    <a16:creationId xmlns:a16="http://schemas.microsoft.com/office/drawing/2014/main" id="{C03AF6C4-26B9-4136-A42B-2D9242D1A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1A7DBB1D-AE97-406A-BB90-99120827D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018CDAB8-FA97-4C3D-81FE-D624A0C7D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9DB1E12B-3B5A-40F2-BB6B-6E10172AE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39C0F080-63F5-48A9-80F5-8DF611E16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7520E81-13BE-4790-9730-2737BDC002B4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ABD0CC3E-6F5C-4A82-B1F5-E058A2028C5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5A150DF3-E05D-47F2-9768-7255CE80E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74A0740F-749D-4D8D-A4B1-06581B92E9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148BE17E-35E4-4559-91EC-C38F10E0F8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B972C76B-714F-43E8-964C-04248FF02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4CDC61E3-9EA7-4158-AD58-E325EE735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A4C97588-1CA4-464E-A01F-1CA509B6D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2C2D6480-D10E-413E-B37C-BE1639AFE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69D9D781-76BF-45B2-BAA1-AFB106BA8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AE7734FF-5328-4BAB-813B-5655AB0EB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AA985AD3-D8C9-4DD7-A490-99BEA3208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632D8F28-44B1-47F7-95E1-9CC97E369C7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F738AE22-1188-429D-80A6-05F3A3962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207A2251-B927-401C-B78A-FC8FEDEA8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EF7ACA06-95E2-4214-A35A-9ACE090EF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A6863E45-9474-42DD-8375-FF16AFF42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F1EA2F71-D279-40FE-8AA6-415D1A315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795C10BB-3479-4AD1-9CF8-FC5312FE2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390CE2D0-40D0-41F9-BA44-88620F722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24A67152-E777-4F46-87F1-9DBFF53B1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0CA1C200-4478-40F9-97E5-0E7D6EC5BE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3F186807-485D-43E3-A165-EFFDB242C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9EE926BE-B327-43ED-BCD7-EFF3671D5EF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D30E05A1-F355-4FA0-B531-E65C2761A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83E48531-EB50-4B33-98DA-20F8FED4F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C02D2405-18D6-494F-901B-3185CA2A2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379B45AC-442B-468A-BCCB-57423BB5E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8D1A136E-C5B5-41AA-BCA0-9C716867B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EB68D115-530F-4DAB-A382-D3ECFFAB7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DEFA0803-0112-4D87-9AF5-C38397FD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E4162428-6C2D-402A-ADAA-5EFF8C7FB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A8DFA38F-DCF8-4118-B26B-D45621FCC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6AC60BD3-8D80-4E2F-AB4C-D09A7EAD1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B6074881-5CA8-4513-AA64-AF0E056815C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4DFDB50F-DD48-4A24-98FB-6E74E6F7A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30BFBAA9-362E-4785-B52B-1486763A3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3644C6D5-8DCA-4F1D-BFAF-A561D5D44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DB0DEDE6-A2C6-47BC-9866-5ECA67FF5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2745BE76-1EC2-4A94-86E3-13F3C6B71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E2F0DD4C-185B-4312-851F-3721CC722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66B1A717-6C5E-4E39-8782-76B5E6667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18FF0126-8201-49B3-988F-A1C53D225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E1D57DF7-BD50-48F3-98B8-CD962D3C8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94D0AF6D-DB6C-4420-B889-5CACB4BCC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AE175D2B-A874-4D88-B826-3503FBA1EAA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1550FF64-4682-4505-A208-CF9509713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7A224A44-EBD6-4D8D-832F-A9D00D0A6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B9B9F51B-9DC0-4B8A-9C61-0AA64F02A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611AE341-7F1D-4ED2-9564-779B70378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4C63B87D-E749-4ABC-9EFD-4972288CD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7DE4CFD9-AF67-43EF-9CFF-7AEE779D2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141FDCFF-D37A-40E0-829A-D50E1F3A6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CEE9511A-930C-469E-B906-DFAA3844F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95B3ED3C-54BA-4FB9-9209-699C200F7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7837D3C4-F7D5-48DD-8253-273AD0E03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7B64A66B-8ED4-4E66-8386-25CD45655D5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431A1265-F948-46D3-ACC2-EC44A6B02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0FC6F177-CE19-48C6-895A-36C3A41F4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F96FC1BD-C9EF-4279-99D1-DB2FABD9C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5AA31239-5AA4-42B1-9756-9FDA2450A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AE179B68-1C9A-4E7E-918B-B626EC7F9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E581158F-DFC6-424E-BE96-95F200FA3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8C4D6253-C3CE-4D15-BEBB-8EAF2C797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80978C5E-5EF3-4200-927F-D29EEFDB1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A9CA8C03-8D98-4353-803F-29FB0B74C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2D52A781-6E23-484B-A8E9-23595360B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62098DE4-EBF5-4098-8EF1-3EC3167E8AA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6DAC381B-296A-4A8B-B943-A5A7F434E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BE57568E-3C6D-424A-8BEB-1A71B72C7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AA6CD1B2-CB25-42CA-B330-D57E540BD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E1B54C7D-B736-4B62-9E71-247EBAE23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DB56D800-F225-438B-AD31-85CBA88AF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2C531A04-1CBC-4B86-82E9-84ABCC476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225ED2E4-01B3-4E9E-9F1A-BF38A74CB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B7587B9D-EB4B-42E4-A4B9-06B8E8F43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EF1895AC-E8EF-48DB-BED6-7CAB112FD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DAFEF749-6425-40F0-87E0-043B4A60C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FA514C73-1D17-40D0-8500-862086813FB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A9B3478D-D130-448A-9619-9EB589E3C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9A0EAF62-6479-494B-866F-E0718247A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DCBE6A5B-DC43-4FD1-832D-842D5E935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5DA4FB43-C9B5-4D2A-BB44-C009BDBA7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91A3D2B9-6367-45E6-B9A6-E4B7F148C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F6B8DFBD-04E0-42B9-BA26-EFD8A07BD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D77C880E-4EBF-4AC5-B15E-8379A2142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02934AC1-43F9-4A4C-9736-B87F6C979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1149D4D3-2047-4D39-B4F4-376417729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C5266DC2-5D7C-4FBF-918F-74866EE95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B6A5A9E4-DC5E-49B9-9233-17B7A89E931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0CB5ADEC-03CA-44E1-A32B-057EE913D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6DE96510-FAEF-4627-9A79-44C0D468B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EC90E013-5826-495C-A287-5E9FA8B7F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91D19BD3-B96B-4977-8D68-D5D410B7E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EED3EF2D-1064-4CF4-8FDE-11A70C6B4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9947BD42-7102-41C7-9E47-479F9C480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FA8CF3BB-3131-4695-82E8-DBA820EF5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D62C2F8D-BCF4-49B2-BD3F-A11B7D3BC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14C62EA6-7B2E-4F1F-AFFC-699F64737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28F789B2-B670-4C79-A844-D228F9CDF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9F5603F4-6089-4A87-A094-14A324BE308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DC2EBD58-90B4-47FF-83E6-CBEA4F784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586B0EEF-2AB9-47DA-9231-C6BEE872B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500FF492-5598-41CB-8912-91ED734004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E8040676-9EA3-4E34-8FD7-DE9C74873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370C4274-B9ED-4B8B-9346-7E471D73A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3627723E-E5AF-4671-8C4D-7DFD7C72CD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933F4AC1-D89A-4489-8D0C-000C407BB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D29CEA00-5560-4870-8EA1-6A5892CF0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2F8B112F-6A51-4A85-945B-2740F2E9B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AC158C25-6C49-406D-9C06-17AA01A4F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6A8637C2-BE93-4AEE-9061-74FD4B8551D4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CC9C6723-89B4-4943-B607-4058D47F5F9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62588061-F2D0-4F81-8368-2B5EE44DD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C76D21DD-7AA1-4040-8414-E51543277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2E2D5B87-DB40-4025-AE9A-60AAD99F2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B2D9CC6D-96A0-4F60-8205-DE8A192A8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12580DA7-F827-4191-8529-4C17BA2C0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E8D432B5-B968-43C1-B241-D1342E8C8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8C436943-7573-4D86-9297-578A9A30A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3B6132B9-64C5-4150-956F-0DB1694BF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A5112853-FF2D-4A5F-9B2D-2B240F240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4BEC7515-A5A9-41B9-BEBF-285517EDD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F9EE297E-8A3A-4ADD-A2E8-AE70E31FD7C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A0C4B921-B96C-4961-B51E-187F1594A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9639085A-FE24-49BD-BC94-A37840B7F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E28CC66A-EE21-4603-BF83-F413C31D9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DF97ACFE-B373-4C6E-B5B6-8E67E9A4C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644D47E3-B489-43CC-B6AF-1AEB29AA8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E23259D1-ED0C-4B07-806C-CA1B38108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10073AB0-B77A-4AA4-A2AA-C8AE7E5E6F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26A6B41E-E2B8-4055-86F0-A8476C739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4BD3BE56-3813-4BE6-B87A-1BB38416D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9689764D-11E4-4F80-85CC-D31D46A55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97DEC94C-6A9D-474B-B9CA-643D408662B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5DBA3782-0BC4-4D73-A063-A5A74F37C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D3A93DA7-39F7-4D15-B59B-47D582F9E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4A13A454-11FE-4028-BA7C-435D1CCD3C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5B09B3DB-3248-437E-BFB1-B32F10952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19B0B73E-B4DB-4E67-A893-224695CC1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6DB0C269-DF70-47E4-89FB-0D4702C239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03963317-98BA-4DB8-B070-CF1414357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D969D45C-DD31-401B-9E4C-1EAD53C52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E202940A-948B-4500-AB5A-9857DAA90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2C746A21-FBD6-4222-8C92-17038FDD5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D9E8927B-B277-4D61-9544-59DAE900BB5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18AAD8D2-6934-4500-86DD-F1FEF3143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BF394FDD-D0D9-48F6-A2DC-51D65C1259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BB671074-9B92-4E88-9D73-35BB0E037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15CD5F91-37C8-41E4-89D4-36B2DE9414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B355C009-3A2E-4C8A-A858-92B7776CC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E08DAD27-58E8-44AB-BADB-471E9B997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4733A6AE-67D9-4409-B2F6-C039BE8B2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07D64B9C-2CC7-4354-B9A3-BCD4FEC1E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F4B91C0A-4D83-4E57-BB33-F7E2F0DD2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C0D7099A-F527-4314-A69B-098ECCA44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612C7322-109F-45F5-BDEB-5CB7796158F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36E2980B-5E61-45C3-89CA-3FB028875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CC14CC70-1A03-4A93-9D64-DBC408B57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CA8800A0-4E44-4406-863E-63C3221C7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CED1BEEF-8298-4DD8-BEFC-51FFF5D3A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423B646F-1D94-46B0-AD9F-C23FFD529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1569340A-3013-4BA9-ABFB-2C366AD19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779F7409-1AD3-47E6-8AA2-A5A30F374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580FE0E5-9636-4B98-9EAD-E8B24F590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B1B7F0D-7034-492E-82AE-A9A0C673D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706374D5-6D22-40DC-9D30-C4C68D8A4B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9877DF07-8303-4DE5-B529-7C7F7B3C1F8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DC97D6D5-92C1-448E-B426-9C92BCB4F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B58EAB04-EA32-4E82-AD3F-75986F356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8844EC97-F4D9-4462-80DC-741EA9080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BDF4A3C0-F31B-4BBA-80C3-CD4BBBB9E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163676E0-1E95-4BB4-8D82-CF0DF0C98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1D72D39D-4ACF-4127-8DF2-8B3CF427F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83E4C79E-2482-4A27-BE06-41AA984E8A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BAE14954-BAC7-41D8-8BE8-3412323EA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E4098F8C-C33F-426D-8E36-4A3FE2507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D2B8A8F0-5123-49EB-892D-99B399D9F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17EC36DC-BED7-45F2-9E48-2209874D793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FFCA4B15-6000-40B2-A31B-80340CA5F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085D92D0-ABE1-41CA-B937-DF0B39C22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F13459F1-047D-4FC6-A35F-DF033E745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39F16476-7E53-422A-BE8D-7032756D3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C6E149A0-3E99-4E8F-A70E-B8515126F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F4C5C8A7-7701-421B-9971-C3D41F0F2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41D6F491-CB53-4FD1-BA6B-88BB08473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973459A4-0FDA-45E8-B64A-9C9426993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FF073641-A940-47E6-85B8-605CAAC7D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D842EAF1-9B2B-4993-BEF5-0C851D0FC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33728B6D-93BC-45B2-9F9A-B87D1BACBF4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10DDBD5A-54A7-4635-9974-72FCF62FA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172B830C-DB28-49AB-A9EB-ED216F5D1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C34B7F5C-8DC5-4449-94CA-0E89BB78E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E5D3A5B0-86F4-40FF-9C44-364D32559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EDC3C2B7-495F-4B69-B69A-C6E5BE5BC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84AEE963-74DA-47B6-B4A5-DE8A1BB80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D85C2210-1703-435D-A2AE-027792D55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50D1DFDE-8307-4A9A-95AC-BE73B3991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53FDF322-DBC1-4F8E-934D-B783457EC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B2574B33-CB6C-4B58-8314-D85480F3C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D43151D7-F987-4F44-ABD2-ADF229AEE36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A1EF3439-1C07-4E27-97A9-5FA9F74A3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15D1520D-E244-4EC6-B1DB-7F2C463E5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38B2F208-B77D-493E-8C41-5DD091169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C010556A-9D28-4CDC-8011-D784E159E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9C5A5172-797F-49B1-95B5-2B8628131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5002330B-7DBE-4CBF-B64D-CB7F68C3C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88629E70-6176-4F10-99DB-D17AB873C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60369099-6986-409B-A59D-380015471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E5EFBA65-D3FD-419E-A5A6-D1AABC4EC0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D5EF7259-B545-4653-8D97-A663A48A2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ECB74FE3-8F1E-43D9-9658-1C239E63711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EF13D9BF-C8CE-4A90-83D1-77A4AFF62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94DF82E0-3752-4D3E-AD91-60A8BACFA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FB4AD0D6-E28A-480B-A822-36F9780329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1E2F3C66-F527-4509-9E8B-59F5EE9EA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085AC366-B414-4248-B310-101073F1B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3F3B3F06-6430-4404-96C0-20DF964AC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AAA1335E-0A22-4429-BC7C-AAD30E74C8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03EB489C-A0DF-4337-9913-9C41CA596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3CD6CE38-C08B-4AD4-BBB9-6247A6785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DFD117D5-FC47-4D1A-83BF-5802F1DDF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46D7A6AD-08FB-4254-AFC1-5B9066A5BB47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23" name="Group 56">
              <a:extLst>
                <a:ext uri="{FF2B5EF4-FFF2-40B4-BE49-F238E27FC236}">
                  <a16:creationId xmlns:a16="http://schemas.microsoft.com/office/drawing/2014/main" id="{CED72127-3D19-4755-BE19-D62C94BB1AC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64F8157A-A902-46BA-BBE4-B299C780F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4E386574-6F6F-4120-A0AA-CB132EFA5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164BF522-734C-4CDA-85F3-8F7264F826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E3DAEA97-DFAA-4D0C-9903-8C18771D72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D22C8504-ABF0-4C4F-9392-D76CFAFDC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0DAEB1B1-805C-4AD2-8BCE-F5D0CB5C5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7876C825-A82B-4526-BBDD-E772F6E35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78358A6B-1C2D-4660-AEE8-4EBC39AC2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C521D164-0E73-4EFC-8D26-BD44844AA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FF5F5517-72FA-44F9-9096-B22E9B0BB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4" name="Group 56">
              <a:extLst>
                <a:ext uri="{FF2B5EF4-FFF2-40B4-BE49-F238E27FC236}">
                  <a16:creationId xmlns:a16="http://schemas.microsoft.com/office/drawing/2014/main" id="{3C2B67D9-2138-446D-B6E6-C1F5E1032EE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13" name="Picture 14">
                <a:extLst>
                  <a:ext uri="{FF2B5EF4-FFF2-40B4-BE49-F238E27FC236}">
                    <a16:creationId xmlns:a16="http://schemas.microsoft.com/office/drawing/2014/main" id="{55BC89C1-72D5-4194-A857-09F22D72E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5">
                <a:extLst>
                  <a:ext uri="{FF2B5EF4-FFF2-40B4-BE49-F238E27FC236}">
                    <a16:creationId xmlns:a16="http://schemas.microsoft.com/office/drawing/2014/main" id="{63F0B61A-DC2E-4F6E-8E2F-D33A8E9DE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6">
                <a:extLst>
                  <a:ext uri="{FF2B5EF4-FFF2-40B4-BE49-F238E27FC236}">
                    <a16:creationId xmlns:a16="http://schemas.microsoft.com/office/drawing/2014/main" id="{42684A5D-02A5-4E34-A61F-17C163A09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7">
                <a:extLst>
                  <a:ext uri="{FF2B5EF4-FFF2-40B4-BE49-F238E27FC236}">
                    <a16:creationId xmlns:a16="http://schemas.microsoft.com/office/drawing/2014/main" id="{D42A1FBD-6790-4E2D-9971-5307E2A7C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8">
                <a:extLst>
                  <a:ext uri="{FF2B5EF4-FFF2-40B4-BE49-F238E27FC236}">
                    <a16:creationId xmlns:a16="http://schemas.microsoft.com/office/drawing/2014/main" id="{765CE262-C680-4F17-8A47-A66F47236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9">
                <a:extLst>
                  <a:ext uri="{FF2B5EF4-FFF2-40B4-BE49-F238E27FC236}">
                    <a16:creationId xmlns:a16="http://schemas.microsoft.com/office/drawing/2014/main" id="{9C073DAC-111D-4BE0-B776-E44CB6D91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0">
                <a:extLst>
                  <a:ext uri="{FF2B5EF4-FFF2-40B4-BE49-F238E27FC236}">
                    <a16:creationId xmlns:a16="http://schemas.microsoft.com/office/drawing/2014/main" id="{187C5CC7-A12B-43C9-BC7E-2248BD08A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1">
                <a:extLst>
                  <a:ext uri="{FF2B5EF4-FFF2-40B4-BE49-F238E27FC236}">
                    <a16:creationId xmlns:a16="http://schemas.microsoft.com/office/drawing/2014/main" id="{E5B70B85-881E-4FBD-8E4D-DEA47CF13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2">
                <a:extLst>
                  <a:ext uri="{FF2B5EF4-FFF2-40B4-BE49-F238E27FC236}">
                    <a16:creationId xmlns:a16="http://schemas.microsoft.com/office/drawing/2014/main" id="{EF50B1EE-BF33-4CD4-AD3E-E51C384BC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3">
                <a:extLst>
                  <a:ext uri="{FF2B5EF4-FFF2-40B4-BE49-F238E27FC236}">
                    <a16:creationId xmlns:a16="http://schemas.microsoft.com/office/drawing/2014/main" id="{CD07164E-43D7-473E-B864-0017459C7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5" name="Group 56">
              <a:extLst>
                <a:ext uri="{FF2B5EF4-FFF2-40B4-BE49-F238E27FC236}">
                  <a16:creationId xmlns:a16="http://schemas.microsoft.com/office/drawing/2014/main" id="{BF83C980-C9FC-4A07-8729-DF26F92D67A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03" name="Picture 14">
                <a:extLst>
                  <a:ext uri="{FF2B5EF4-FFF2-40B4-BE49-F238E27FC236}">
                    <a16:creationId xmlns:a16="http://schemas.microsoft.com/office/drawing/2014/main" id="{510EDC69-1E65-4568-BFCA-773260BA9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5">
                <a:extLst>
                  <a:ext uri="{FF2B5EF4-FFF2-40B4-BE49-F238E27FC236}">
                    <a16:creationId xmlns:a16="http://schemas.microsoft.com/office/drawing/2014/main" id="{B6C344BC-A2FC-4F4D-A3F1-C6557BCAB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6">
                <a:extLst>
                  <a:ext uri="{FF2B5EF4-FFF2-40B4-BE49-F238E27FC236}">
                    <a16:creationId xmlns:a16="http://schemas.microsoft.com/office/drawing/2014/main" id="{256DFC46-9668-49A8-8075-61719AA69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7">
                <a:extLst>
                  <a:ext uri="{FF2B5EF4-FFF2-40B4-BE49-F238E27FC236}">
                    <a16:creationId xmlns:a16="http://schemas.microsoft.com/office/drawing/2014/main" id="{EF4A2C20-EE13-4358-A08A-94E5F84FC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8">
                <a:extLst>
                  <a:ext uri="{FF2B5EF4-FFF2-40B4-BE49-F238E27FC236}">
                    <a16:creationId xmlns:a16="http://schemas.microsoft.com/office/drawing/2014/main" id="{BE3EBE86-55B8-4283-A036-47C0B594B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9">
                <a:extLst>
                  <a:ext uri="{FF2B5EF4-FFF2-40B4-BE49-F238E27FC236}">
                    <a16:creationId xmlns:a16="http://schemas.microsoft.com/office/drawing/2014/main" id="{4EBCBF2E-36FE-4B6D-AA8E-974B098A3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0">
                <a:extLst>
                  <a:ext uri="{FF2B5EF4-FFF2-40B4-BE49-F238E27FC236}">
                    <a16:creationId xmlns:a16="http://schemas.microsoft.com/office/drawing/2014/main" id="{CC1C2D16-09DD-4A9B-8CE8-BB84EDC6B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1">
                <a:extLst>
                  <a:ext uri="{FF2B5EF4-FFF2-40B4-BE49-F238E27FC236}">
                    <a16:creationId xmlns:a16="http://schemas.microsoft.com/office/drawing/2014/main" id="{B6FBCC1F-AADE-4F22-B1A1-EE9B46CDB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2">
                <a:extLst>
                  <a:ext uri="{FF2B5EF4-FFF2-40B4-BE49-F238E27FC236}">
                    <a16:creationId xmlns:a16="http://schemas.microsoft.com/office/drawing/2014/main" id="{09DB09FF-4247-4C0C-A893-FDB3D48DC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3">
                <a:extLst>
                  <a:ext uri="{FF2B5EF4-FFF2-40B4-BE49-F238E27FC236}">
                    <a16:creationId xmlns:a16="http://schemas.microsoft.com/office/drawing/2014/main" id="{989E6353-6076-4A78-929E-FC9C74B58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6" name="Group 56">
              <a:extLst>
                <a:ext uri="{FF2B5EF4-FFF2-40B4-BE49-F238E27FC236}">
                  <a16:creationId xmlns:a16="http://schemas.microsoft.com/office/drawing/2014/main" id="{B8F8AE1D-D487-49A2-AD8B-C0A00C649D1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93" name="Picture 14">
                <a:extLst>
                  <a:ext uri="{FF2B5EF4-FFF2-40B4-BE49-F238E27FC236}">
                    <a16:creationId xmlns:a16="http://schemas.microsoft.com/office/drawing/2014/main" id="{F2990A66-D4FB-4A22-A93C-DD6C82786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5">
                <a:extLst>
                  <a:ext uri="{FF2B5EF4-FFF2-40B4-BE49-F238E27FC236}">
                    <a16:creationId xmlns:a16="http://schemas.microsoft.com/office/drawing/2014/main" id="{ADFA8E20-FBE7-42BF-9EE1-C932E759E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6">
                <a:extLst>
                  <a:ext uri="{FF2B5EF4-FFF2-40B4-BE49-F238E27FC236}">
                    <a16:creationId xmlns:a16="http://schemas.microsoft.com/office/drawing/2014/main" id="{27020DED-7313-4B9D-8B83-EBE16EA60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7">
                <a:extLst>
                  <a:ext uri="{FF2B5EF4-FFF2-40B4-BE49-F238E27FC236}">
                    <a16:creationId xmlns:a16="http://schemas.microsoft.com/office/drawing/2014/main" id="{D289DBD1-CBDA-4E70-B8E3-268422CD1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8">
                <a:extLst>
                  <a:ext uri="{FF2B5EF4-FFF2-40B4-BE49-F238E27FC236}">
                    <a16:creationId xmlns:a16="http://schemas.microsoft.com/office/drawing/2014/main" id="{0E94569A-5E41-4CC8-AF65-9A0B799CD3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9">
                <a:extLst>
                  <a:ext uri="{FF2B5EF4-FFF2-40B4-BE49-F238E27FC236}">
                    <a16:creationId xmlns:a16="http://schemas.microsoft.com/office/drawing/2014/main" id="{C75EC0AB-53DA-4FC4-B4FE-953FD818E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0">
                <a:extLst>
                  <a:ext uri="{FF2B5EF4-FFF2-40B4-BE49-F238E27FC236}">
                    <a16:creationId xmlns:a16="http://schemas.microsoft.com/office/drawing/2014/main" id="{CD862CEC-C2E0-4663-9141-A94015DE8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1">
                <a:extLst>
                  <a:ext uri="{FF2B5EF4-FFF2-40B4-BE49-F238E27FC236}">
                    <a16:creationId xmlns:a16="http://schemas.microsoft.com/office/drawing/2014/main" id="{B4B02E6B-2B68-4D33-89C6-09D90BF4C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2">
                <a:extLst>
                  <a:ext uri="{FF2B5EF4-FFF2-40B4-BE49-F238E27FC236}">
                    <a16:creationId xmlns:a16="http://schemas.microsoft.com/office/drawing/2014/main" id="{88F715DE-8827-4B2E-A07A-3DE70D958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3">
                <a:extLst>
                  <a:ext uri="{FF2B5EF4-FFF2-40B4-BE49-F238E27FC236}">
                    <a16:creationId xmlns:a16="http://schemas.microsoft.com/office/drawing/2014/main" id="{D2688F9C-87D6-405E-A3CB-5B762C78E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7" name="Group 56">
              <a:extLst>
                <a:ext uri="{FF2B5EF4-FFF2-40B4-BE49-F238E27FC236}">
                  <a16:creationId xmlns:a16="http://schemas.microsoft.com/office/drawing/2014/main" id="{A67FF957-45C4-4A26-B120-0F44E8C6B04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83" name="Picture 14">
                <a:extLst>
                  <a:ext uri="{FF2B5EF4-FFF2-40B4-BE49-F238E27FC236}">
                    <a16:creationId xmlns:a16="http://schemas.microsoft.com/office/drawing/2014/main" id="{21555068-878F-4708-AF9D-EBC49C4E8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5">
                <a:extLst>
                  <a:ext uri="{FF2B5EF4-FFF2-40B4-BE49-F238E27FC236}">
                    <a16:creationId xmlns:a16="http://schemas.microsoft.com/office/drawing/2014/main" id="{A4062C2A-F9C2-4F9C-A7E0-9E8E480D6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6">
                <a:extLst>
                  <a:ext uri="{FF2B5EF4-FFF2-40B4-BE49-F238E27FC236}">
                    <a16:creationId xmlns:a16="http://schemas.microsoft.com/office/drawing/2014/main" id="{69D9A82A-1F82-4FC0-9992-27B58EB7C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7">
                <a:extLst>
                  <a:ext uri="{FF2B5EF4-FFF2-40B4-BE49-F238E27FC236}">
                    <a16:creationId xmlns:a16="http://schemas.microsoft.com/office/drawing/2014/main" id="{0766CEF0-5EB6-419A-A130-7631AE83D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8">
                <a:extLst>
                  <a:ext uri="{FF2B5EF4-FFF2-40B4-BE49-F238E27FC236}">
                    <a16:creationId xmlns:a16="http://schemas.microsoft.com/office/drawing/2014/main" id="{62BFE1A8-0810-49B7-9DD5-D3C6C3C2F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9">
                <a:extLst>
                  <a:ext uri="{FF2B5EF4-FFF2-40B4-BE49-F238E27FC236}">
                    <a16:creationId xmlns:a16="http://schemas.microsoft.com/office/drawing/2014/main" id="{98CAE48F-3503-472E-8F88-D6C89988C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0">
                <a:extLst>
                  <a:ext uri="{FF2B5EF4-FFF2-40B4-BE49-F238E27FC236}">
                    <a16:creationId xmlns:a16="http://schemas.microsoft.com/office/drawing/2014/main" id="{AF41A61B-6471-4D5A-8378-E7555E621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1">
                <a:extLst>
                  <a:ext uri="{FF2B5EF4-FFF2-40B4-BE49-F238E27FC236}">
                    <a16:creationId xmlns:a16="http://schemas.microsoft.com/office/drawing/2014/main" id="{E55EA95A-6626-4174-ACE5-CA5965179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2">
                <a:extLst>
                  <a:ext uri="{FF2B5EF4-FFF2-40B4-BE49-F238E27FC236}">
                    <a16:creationId xmlns:a16="http://schemas.microsoft.com/office/drawing/2014/main" id="{A6546284-43B5-4192-9447-BB481F67A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3">
                <a:extLst>
                  <a:ext uri="{FF2B5EF4-FFF2-40B4-BE49-F238E27FC236}">
                    <a16:creationId xmlns:a16="http://schemas.microsoft.com/office/drawing/2014/main" id="{706BB88D-C853-4345-835D-17133B437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8" name="Group 56">
              <a:extLst>
                <a:ext uri="{FF2B5EF4-FFF2-40B4-BE49-F238E27FC236}">
                  <a16:creationId xmlns:a16="http://schemas.microsoft.com/office/drawing/2014/main" id="{12A1AE51-2475-46B6-85C7-7E284537EAA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73" name="Picture 14">
                <a:extLst>
                  <a:ext uri="{FF2B5EF4-FFF2-40B4-BE49-F238E27FC236}">
                    <a16:creationId xmlns:a16="http://schemas.microsoft.com/office/drawing/2014/main" id="{1150355C-43C5-48AC-9AD1-E86092766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5">
                <a:extLst>
                  <a:ext uri="{FF2B5EF4-FFF2-40B4-BE49-F238E27FC236}">
                    <a16:creationId xmlns:a16="http://schemas.microsoft.com/office/drawing/2014/main" id="{B73D9194-A180-4368-A1AB-36DAE1950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6">
                <a:extLst>
                  <a:ext uri="{FF2B5EF4-FFF2-40B4-BE49-F238E27FC236}">
                    <a16:creationId xmlns:a16="http://schemas.microsoft.com/office/drawing/2014/main" id="{84348C59-EFAF-4748-B5FE-886EE64FE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7">
                <a:extLst>
                  <a:ext uri="{FF2B5EF4-FFF2-40B4-BE49-F238E27FC236}">
                    <a16:creationId xmlns:a16="http://schemas.microsoft.com/office/drawing/2014/main" id="{E5710A8C-F8F1-479B-A831-929238FF8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8">
                <a:extLst>
                  <a:ext uri="{FF2B5EF4-FFF2-40B4-BE49-F238E27FC236}">
                    <a16:creationId xmlns:a16="http://schemas.microsoft.com/office/drawing/2014/main" id="{EC567B6A-54A1-4999-A394-BE3904EA6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9">
                <a:extLst>
                  <a:ext uri="{FF2B5EF4-FFF2-40B4-BE49-F238E27FC236}">
                    <a16:creationId xmlns:a16="http://schemas.microsoft.com/office/drawing/2014/main" id="{A7FA809E-3F48-42D9-8D1C-586C6BB2C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0">
                <a:extLst>
                  <a:ext uri="{FF2B5EF4-FFF2-40B4-BE49-F238E27FC236}">
                    <a16:creationId xmlns:a16="http://schemas.microsoft.com/office/drawing/2014/main" id="{7EB9633E-9005-446E-92FD-E6528EA99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1">
                <a:extLst>
                  <a:ext uri="{FF2B5EF4-FFF2-40B4-BE49-F238E27FC236}">
                    <a16:creationId xmlns:a16="http://schemas.microsoft.com/office/drawing/2014/main" id="{2183E085-3E19-41EB-BFDB-A7ECD8918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2">
                <a:extLst>
                  <a:ext uri="{FF2B5EF4-FFF2-40B4-BE49-F238E27FC236}">
                    <a16:creationId xmlns:a16="http://schemas.microsoft.com/office/drawing/2014/main" id="{F611DF07-8BBA-464D-87EE-51F4378A0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3">
                <a:extLst>
                  <a:ext uri="{FF2B5EF4-FFF2-40B4-BE49-F238E27FC236}">
                    <a16:creationId xmlns:a16="http://schemas.microsoft.com/office/drawing/2014/main" id="{9FD1FAEF-B75E-48E0-A6D4-5439EE828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29" name="Group 56">
              <a:extLst>
                <a:ext uri="{FF2B5EF4-FFF2-40B4-BE49-F238E27FC236}">
                  <a16:creationId xmlns:a16="http://schemas.microsoft.com/office/drawing/2014/main" id="{11D544B0-C6CF-4DF7-8B0D-58DA70FCCE1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63" name="Picture 14">
                <a:extLst>
                  <a:ext uri="{FF2B5EF4-FFF2-40B4-BE49-F238E27FC236}">
                    <a16:creationId xmlns:a16="http://schemas.microsoft.com/office/drawing/2014/main" id="{3060BE8D-8DDC-4F37-BB99-35AB49EAF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5">
                <a:extLst>
                  <a:ext uri="{FF2B5EF4-FFF2-40B4-BE49-F238E27FC236}">
                    <a16:creationId xmlns:a16="http://schemas.microsoft.com/office/drawing/2014/main" id="{1053D3D1-C243-4501-AFC9-EDF4D5895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6">
                <a:extLst>
                  <a:ext uri="{FF2B5EF4-FFF2-40B4-BE49-F238E27FC236}">
                    <a16:creationId xmlns:a16="http://schemas.microsoft.com/office/drawing/2014/main" id="{52653C1A-4A59-419D-824C-68D33CA90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7">
                <a:extLst>
                  <a:ext uri="{FF2B5EF4-FFF2-40B4-BE49-F238E27FC236}">
                    <a16:creationId xmlns:a16="http://schemas.microsoft.com/office/drawing/2014/main" id="{F2EAC2BB-470B-4F42-99B4-F528B4757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8">
                <a:extLst>
                  <a:ext uri="{FF2B5EF4-FFF2-40B4-BE49-F238E27FC236}">
                    <a16:creationId xmlns:a16="http://schemas.microsoft.com/office/drawing/2014/main" id="{E4D48CC4-7609-4FB6-ACCE-A92340BB0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9">
                <a:extLst>
                  <a:ext uri="{FF2B5EF4-FFF2-40B4-BE49-F238E27FC236}">
                    <a16:creationId xmlns:a16="http://schemas.microsoft.com/office/drawing/2014/main" id="{F747997A-4194-4C8E-A32C-5B78E941C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0">
                <a:extLst>
                  <a:ext uri="{FF2B5EF4-FFF2-40B4-BE49-F238E27FC236}">
                    <a16:creationId xmlns:a16="http://schemas.microsoft.com/office/drawing/2014/main" id="{4D4A6FB6-0D8A-4952-89E3-8142F81D8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1">
                <a:extLst>
                  <a:ext uri="{FF2B5EF4-FFF2-40B4-BE49-F238E27FC236}">
                    <a16:creationId xmlns:a16="http://schemas.microsoft.com/office/drawing/2014/main" id="{CC2F41E2-AF73-44E5-A813-2760468EA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2">
                <a:extLst>
                  <a:ext uri="{FF2B5EF4-FFF2-40B4-BE49-F238E27FC236}">
                    <a16:creationId xmlns:a16="http://schemas.microsoft.com/office/drawing/2014/main" id="{AE0B07C3-0565-440A-B83D-0664E5C00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3">
                <a:extLst>
                  <a:ext uri="{FF2B5EF4-FFF2-40B4-BE49-F238E27FC236}">
                    <a16:creationId xmlns:a16="http://schemas.microsoft.com/office/drawing/2014/main" id="{D9DA5EF2-7C64-477A-947D-CA332D2D1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0" name="Group 56">
              <a:extLst>
                <a:ext uri="{FF2B5EF4-FFF2-40B4-BE49-F238E27FC236}">
                  <a16:creationId xmlns:a16="http://schemas.microsoft.com/office/drawing/2014/main" id="{1E879635-66A5-469B-A0D1-33E2343602A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53" name="Picture 14">
                <a:extLst>
                  <a:ext uri="{FF2B5EF4-FFF2-40B4-BE49-F238E27FC236}">
                    <a16:creationId xmlns:a16="http://schemas.microsoft.com/office/drawing/2014/main" id="{7CB63158-6179-431E-B5E5-971FCE9EA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5">
                <a:extLst>
                  <a:ext uri="{FF2B5EF4-FFF2-40B4-BE49-F238E27FC236}">
                    <a16:creationId xmlns:a16="http://schemas.microsoft.com/office/drawing/2014/main" id="{E49848E5-97CC-47FE-B5E3-CD69A0CD5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6">
                <a:extLst>
                  <a:ext uri="{FF2B5EF4-FFF2-40B4-BE49-F238E27FC236}">
                    <a16:creationId xmlns:a16="http://schemas.microsoft.com/office/drawing/2014/main" id="{E1A8C7AF-AA77-459E-A843-0F94FDB3B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7">
                <a:extLst>
                  <a:ext uri="{FF2B5EF4-FFF2-40B4-BE49-F238E27FC236}">
                    <a16:creationId xmlns:a16="http://schemas.microsoft.com/office/drawing/2014/main" id="{B94198AC-85B0-47AA-B4FE-8101F65DB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8">
                <a:extLst>
                  <a:ext uri="{FF2B5EF4-FFF2-40B4-BE49-F238E27FC236}">
                    <a16:creationId xmlns:a16="http://schemas.microsoft.com/office/drawing/2014/main" id="{CA8D64B4-5CA0-4C86-AE3D-13CDD746E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9">
                <a:extLst>
                  <a:ext uri="{FF2B5EF4-FFF2-40B4-BE49-F238E27FC236}">
                    <a16:creationId xmlns:a16="http://schemas.microsoft.com/office/drawing/2014/main" id="{02DF1F5F-1921-4E30-B91D-F9AAD0432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0">
                <a:extLst>
                  <a:ext uri="{FF2B5EF4-FFF2-40B4-BE49-F238E27FC236}">
                    <a16:creationId xmlns:a16="http://schemas.microsoft.com/office/drawing/2014/main" id="{5810462B-7C9C-49CF-8A15-E01109AB6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1">
                <a:extLst>
                  <a:ext uri="{FF2B5EF4-FFF2-40B4-BE49-F238E27FC236}">
                    <a16:creationId xmlns:a16="http://schemas.microsoft.com/office/drawing/2014/main" id="{9F5682FC-E4D9-4398-933C-983351BAB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2">
                <a:extLst>
                  <a:ext uri="{FF2B5EF4-FFF2-40B4-BE49-F238E27FC236}">
                    <a16:creationId xmlns:a16="http://schemas.microsoft.com/office/drawing/2014/main" id="{BE51BD60-F6B6-4412-BA4C-8EBC144FB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3">
                <a:extLst>
                  <a:ext uri="{FF2B5EF4-FFF2-40B4-BE49-F238E27FC236}">
                    <a16:creationId xmlns:a16="http://schemas.microsoft.com/office/drawing/2014/main" id="{31432928-7713-45E0-A713-B9EDD0D39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1" name="Group 56">
              <a:extLst>
                <a:ext uri="{FF2B5EF4-FFF2-40B4-BE49-F238E27FC236}">
                  <a16:creationId xmlns:a16="http://schemas.microsoft.com/office/drawing/2014/main" id="{192CF4A4-90C3-464C-9CDA-298C3767340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43" name="Picture 14">
                <a:extLst>
                  <a:ext uri="{FF2B5EF4-FFF2-40B4-BE49-F238E27FC236}">
                    <a16:creationId xmlns:a16="http://schemas.microsoft.com/office/drawing/2014/main" id="{503A5516-14D9-4EE7-AA46-FBAE4D711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5">
                <a:extLst>
                  <a:ext uri="{FF2B5EF4-FFF2-40B4-BE49-F238E27FC236}">
                    <a16:creationId xmlns:a16="http://schemas.microsoft.com/office/drawing/2014/main" id="{A9423B32-54DE-49F4-B90A-BEF168ECD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6">
                <a:extLst>
                  <a:ext uri="{FF2B5EF4-FFF2-40B4-BE49-F238E27FC236}">
                    <a16:creationId xmlns:a16="http://schemas.microsoft.com/office/drawing/2014/main" id="{9D74FB33-F810-4633-BDF3-792AD69745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7">
                <a:extLst>
                  <a:ext uri="{FF2B5EF4-FFF2-40B4-BE49-F238E27FC236}">
                    <a16:creationId xmlns:a16="http://schemas.microsoft.com/office/drawing/2014/main" id="{B627A499-6088-46D5-8E14-7AF999379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8">
                <a:extLst>
                  <a:ext uri="{FF2B5EF4-FFF2-40B4-BE49-F238E27FC236}">
                    <a16:creationId xmlns:a16="http://schemas.microsoft.com/office/drawing/2014/main" id="{B92B98E2-AA2E-49E2-ABA4-EFECC3DA3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9">
                <a:extLst>
                  <a:ext uri="{FF2B5EF4-FFF2-40B4-BE49-F238E27FC236}">
                    <a16:creationId xmlns:a16="http://schemas.microsoft.com/office/drawing/2014/main" id="{C1F06315-52A7-459E-9C67-EAED8104D1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0">
                <a:extLst>
                  <a:ext uri="{FF2B5EF4-FFF2-40B4-BE49-F238E27FC236}">
                    <a16:creationId xmlns:a16="http://schemas.microsoft.com/office/drawing/2014/main" id="{0A83554A-3CCA-44E2-8F73-667703400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1">
                <a:extLst>
                  <a:ext uri="{FF2B5EF4-FFF2-40B4-BE49-F238E27FC236}">
                    <a16:creationId xmlns:a16="http://schemas.microsoft.com/office/drawing/2014/main" id="{D2140CF4-CB2E-44BF-9308-09FDCEE21A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2">
                <a:extLst>
                  <a:ext uri="{FF2B5EF4-FFF2-40B4-BE49-F238E27FC236}">
                    <a16:creationId xmlns:a16="http://schemas.microsoft.com/office/drawing/2014/main" id="{10B6AD5E-6F89-4615-A91E-003D22487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3">
                <a:extLst>
                  <a:ext uri="{FF2B5EF4-FFF2-40B4-BE49-F238E27FC236}">
                    <a16:creationId xmlns:a16="http://schemas.microsoft.com/office/drawing/2014/main" id="{4F114163-14E3-46DE-9EE1-4DCF2D76B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2" name="Group 56">
              <a:extLst>
                <a:ext uri="{FF2B5EF4-FFF2-40B4-BE49-F238E27FC236}">
                  <a16:creationId xmlns:a16="http://schemas.microsoft.com/office/drawing/2014/main" id="{3B230684-020E-49F0-A328-FF569BED63D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33" name="Picture 14">
                <a:extLst>
                  <a:ext uri="{FF2B5EF4-FFF2-40B4-BE49-F238E27FC236}">
                    <a16:creationId xmlns:a16="http://schemas.microsoft.com/office/drawing/2014/main" id="{6D2DBFB1-E394-4237-9313-BB0F8E0B7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5">
                <a:extLst>
                  <a:ext uri="{FF2B5EF4-FFF2-40B4-BE49-F238E27FC236}">
                    <a16:creationId xmlns:a16="http://schemas.microsoft.com/office/drawing/2014/main" id="{B7490D41-5BCA-4194-9DA8-7E5FDEFAD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6">
                <a:extLst>
                  <a:ext uri="{FF2B5EF4-FFF2-40B4-BE49-F238E27FC236}">
                    <a16:creationId xmlns:a16="http://schemas.microsoft.com/office/drawing/2014/main" id="{139ABDAD-E467-47C7-9DC2-AF309E09C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7">
                <a:extLst>
                  <a:ext uri="{FF2B5EF4-FFF2-40B4-BE49-F238E27FC236}">
                    <a16:creationId xmlns:a16="http://schemas.microsoft.com/office/drawing/2014/main" id="{8B80F6C8-EA19-4C66-9E74-F530487D76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8">
                <a:extLst>
                  <a:ext uri="{FF2B5EF4-FFF2-40B4-BE49-F238E27FC236}">
                    <a16:creationId xmlns:a16="http://schemas.microsoft.com/office/drawing/2014/main" id="{95CE2055-127D-4BFD-AB5E-4687309BD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9">
                <a:extLst>
                  <a:ext uri="{FF2B5EF4-FFF2-40B4-BE49-F238E27FC236}">
                    <a16:creationId xmlns:a16="http://schemas.microsoft.com/office/drawing/2014/main" id="{E3C92DBC-E95B-46EA-9F57-9D9E7A570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0">
                <a:extLst>
                  <a:ext uri="{FF2B5EF4-FFF2-40B4-BE49-F238E27FC236}">
                    <a16:creationId xmlns:a16="http://schemas.microsoft.com/office/drawing/2014/main" id="{540C1883-2E14-4E25-9BA1-D1B6C2CC7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1">
                <a:extLst>
                  <a:ext uri="{FF2B5EF4-FFF2-40B4-BE49-F238E27FC236}">
                    <a16:creationId xmlns:a16="http://schemas.microsoft.com/office/drawing/2014/main" id="{D1DF57D6-004C-420D-9C9C-7F9EBBDDB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2">
                <a:extLst>
                  <a:ext uri="{FF2B5EF4-FFF2-40B4-BE49-F238E27FC236}">
                    <a16:creationId xmlns:a16="http://schemas.microsoft.com/office/drawing/2014/main" id="{BDE1011E-570E-45F0-A63A-C1AF9918C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3">
                <a:extLst>
                  <a:ext uri="{FF2B5EF4-FFF2-40B4-BE49-F238E27FC236}">
                    <a16:creationId xmlns:a16="http://schemas.microsoft.com/office/drawing/2014/main" id="{3020367A-F69C-4075-95A3-40F9438CA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6C1A7BCA-E9CD-4BEC-A28C-EF0CFDAB114E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34" name="Group 56">
              <a:extLst>
                <a:ext uri="{FF2B5EF4-FFF2-40B4-BE49-F238E27FC236}">
                  <a16:creationId xmlns:a16="http://schemas.microsoft.com/office/drawing/2014/main" id="{B04200AB-9D9E-401E-A324-BD92B181EC2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7A3CE09A-E97B-4B15-8D8B-E6F9CAF94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7540EC69-1E69-472E-A1BE-CFF0A60C1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CBC708FD-326C-4AC3-90E0-2FA2D7D42D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8C296D78-AD6D-463C-B00E-669C3AFB2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C6C920BF-194F-4D3C-B8BE-0D7ABE10B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BEE007F3-6B0D-4C46-B079-5F56C5B7B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AF7307B9-E4E6-43D6-A579-441550291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B7472662-9C56-45C2-846A-F7D422BA2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BA23E842-B034-42AA-8687-D6020B91C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FF232BB4-CA25-42B3-97A5-88FAAE20B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5" name="Group 56">
              <a:extLst>
                <a:ext uri="{FF2B5EF4-FFF2-40B4-BE49-F238E27FC236}">
                  <a16:creationId xmlns:a16="http://schemas.microsoft.com/office/drawing/2014/main" id="{082EB4A0-E54F-400B-8F2A-3AC6162DE77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24" name="Picture 14">
                <a:extLst>
                  <a:ext uri="{FF2B5EF4-FFF2-40B4-BE49-F238E27FC236}">
                    <a16:creationId xmlns:a16="http://schemas.microsoft.com/office/drawing/2014/main" id="{42FDDCD6-61E0-48ED-B338-2D5C1B3AA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5">
                <a:extLst>
                  <a:ext uri="{FF2B5EF4-FFF2-40B4-BE49-F238E27FC236}">
                    <a16:creationId xmlns:a16="http://schemas.microsoft.com/office/drawing/2014/main" id="{1F7FDA75-84FD-4BF2-9962-590F31A10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6">
                <a:extLst>
                  <a:ext uri="{FF2B5EF4-FFF2-40B4-BE49-F238E27FC236}">
                    <a16:creationId xmlns:a16="http://schemas.microsoft.com/office/drawing/2014/main" id="{6F1363F8-8475-4EC3-BABD-DC21847BE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7">
                <a:extLst>
                  <a:ext uri="{FF2B5EF4-FFF2-40B4-BE49-F238E27FC236}">
                    <a16:creationId xmlns:a16="http://schemas.microsoft.com/office/drawing/2014/main" id="{0EA23237-229E-4879-8EBB-009266F69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8">
                <a:extLst>
                  <a:ext uri="{FF2B5EF4-FFF2-40B4-BE49-F238E27FC236}">
                    <a16:creationId xmlns:a16="http://schemas.microsoft.com/office/drawing/2014/main" id="{5A548975-FD7F-47AD-A2C9-456BACD66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9">
                <a:extLst>
                  <a:ext uri="{FF2B5EF4-FFF2-40B4-BE49-F238E27FC236}">
                    <a16:creationId xmlns:a16="http://schemas.microsoft.com/office/drawing/2014/main" id="{AB1B3319-4A11-462F-8B6A-42DFBE4DF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0">
                <a:extLst>
                  <a:ext uri="{FF2B5EF4-FFF2-40B4-BE49-F238E27FC236}">
                    <a16:creationId xmlns:a16="http://schemas.microsoft.com/office/drawing/2014/main" id="{3467F363-2264-4D51-979E-C3FC291BC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1">
                <a:extLst>
                  <a:ext uri="{FF2B5EF4-FFF2-40B4-BE49-F238E27FC236}">
                    <a16:creationId xmlns:a16="http://schemas.microsoft.com/office/drawing/2014/main" id="{31517C49-51B5-4B49-A0F3-7EA87483D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2">
                <a:extLst>
                  <a:ext uri="{FF2B5EF4-FFF2-40B4-BE49-F238E27FC236}">
                    <a16:creationId xmlns:a16="http://schemas.microsoft.com/office/drawing/2014/main" id="{EAABAD7E-40DE-46A6-B9B9-F6B514277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3">
                <a:extLst>
                  <a:ext uri="{FF2B5EF4-FFF2-40B4-BE49-F238E27FC236}">
                    <a16:creationId xmlns:a16="http://schemas.microsoft.com/office/drawing/2014/main" id="{B98089CD-BED8-4C97-9E94-66F7A97C31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6" name="Group 56">
              <a:extLst>
                <a:ext uri="{FF2B5EF4-FFF2-40B4-BE49-F238E27FC236}">
                  <a16:creationId xmlns:a16="http://schemas.microsoft.com/office/drawing/2014/main" id="{58D97B73-6287-4548-8426-9688359AC28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14" name="Picture 14">
                <a:extLst>
                  <a:ext uri="{FF2B5EF4-FFF2-40B4-BE49-F238E27FC236}">
                    <a16:creationId xmlns:a16="http://schemas.microsoft.com/office/drawing/2014/main" id="{6CC2CC63-A896-4895-8D82-4BC539093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5">
                <a:extLst>
                  <a:ext uri="{FF2B5EF4-FFF2-40B4-BE49-F238E27FC236}">
                    <a16:creationId xmlns:a16="http://schemas.microsoft.com/office/drawing/2014/main" id="{4A02F76C-0827-46F4-B738-827B710FC8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6">
                <a:extLst>
                  <a:ext uri="{FF2B5EF4-FFF2-40B4-BE49-F238E27FC236}">
                    <a16:creationId xmlns:a16="http://schemas.microsoft.com/office/drawing/2014/main" id="{0DAAE07C-B54A-460B-AB9B-A4614019C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7">
                <a:extLst>
                  <a:ext uri="{FF2B5EF4-FFF2-40B4-BE49-F238E27FC236}">
                    <a16:creationId xmlns:a16="http://schemas.microsoft.com/office/drawing/2014/main" id="{B24D51EB-76CE-49FB-B703-01E3CD588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8">
                <a:extLst>
                  <a:ext uri="{FF2B5EF4-FFF2-40B4-BE49-F238E27FC236}">
                    <a16:creationId xmlns:a16="http://schemas.microsoft.com/office/drawing/2014/main" id="{B485E964-114E-4210-87F1-FBD04E921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9">
                <a:extLst>
                  <a:ext uri="{FF2B5EF4-FFF2-40B4-BE49-F238E27FC236}">
                    <a16:creationId xmlns:a16="http://schemas.microsoft.com/office/drawing/2014/main" id="{3B405EDA-92B2-4A82-BB9E-4E5842BCE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0">
                <a:extLst>
                  <a:ext uri="{FF2B5EF4-FFF2-40B4-BE49-F238E27FC236}">
                    <a16:creationId xmlns:a16="http://schemas.microsoft.com/office/drawing/2014/main" id="{257F1820-FD70-4487-8569-554AC71E3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1">
                <a:extLst>
                  <a:ext uri="{FF2B5EF4-FFF2-40B4-BE49-F238E27FC236}">
                    <a16:creationId xmlns:a16="http://schemas.microsoft.com/office/drawing/2014/main" id="{76EA51C0-5A93-4EFA-8767-B9D197DD5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2">
                <a:extLst>
                  <a:ext uri="{FF2B5EF4-FFF2-40B4-BE49-F238E27FC236}">
                    <a16:creationId xmlns:a16="http://schemas.microsoft.com/office/drawing/2014/main" id="{CF96D597-D5AB-4CF3-96D2-A2C7F4D66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3">
                <a:extLst>
                  <a:ext uri="{FF2B5EF4-FFF2-40B4-BE49-F238E27FC236}">
                    <a16:creationId xmlns:a16="http://schemas.microsoft.com/office/drawing/2014/main" id="{FE4BB440-460E-423A-A251-552DA535C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7" name="Group 56">
              <a:extLst>
                <a:ext uri="{FF2B5EF4-FFF2-40B4-BE49-F238E27FC236}">
                  <a16:creationId xmlns:a16="http://schemas.microsoft.com/office/drawing/2014/main" id="{8742E111-196C-468B-BD55-011C7903092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04" name="Picture 14">
                <a:extLst>
                  <a:ext uri="{FF2B5EF4-FFF2-40B4-BE49-F238E27FC236}">
                    <a16:creationId xmlns:a16="http://schemas.microsoft.com/office/drawing/2014/main" id="{592166FA-20E6-4276-A335-FA745F9C0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5">
                <a:extLst>
                  <a:ext uri="{FF2B5EF4-FFF2-40B4-BE49-F238E27FC236}">
                    <a16:creationId xmlns:a16="http://schemas.microsoft.com/office/drawing/2014/main" id="{830EF6FC-1206-4C53-9A7A-A4C9052D6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6">
                <a:extLst>
                  <a:ext uri="{FF2B5EF4-FFF2-40B4-BE49-F238E27FC236}">
                    <a16:creationId xmlns:a16="http://schemas.microsoft.com/office/drawing/2014/main" id="{25F5E68D-1E0B-4354-B56E-483C20271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7">
                <a:extLst>
                  <a:ext uri="{FF2B5EF4-FFF2-40B4-BE49-F238E27FC236}">
                    <a16:creationId xmlns:a16="http://schemas.microsoft.com/office/drawing/2014/main" id="{27B0E5C5-CA61-4C70-9990-2B88E5D06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8">
                <a:extLst>
                  <a:ext uri="{FF2B5EF4-FFF2-40B4-BE49-F238E27FC236}">
                    <a16:creationId xmlns:a16="http://schemas.microsoft.com/office/drawing/2014/main" id="{A1FEC00D-4963-4496-A573-1462772E83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9">
                <a:extLst>
                  <a:ext uri="{FF2B5EF4-FFF2-40B4-BE49-F238E27FC236}">
                    <a16:creationId xmlns:a16="http://schemas.microsoft.com/office/drawing/2014/main" id="{37F84DEC-FA97-48A1-92AE-F538FEC7B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0">
                <a:extLst>
                  <a:ext uri="{FF2B5EF4-FFF2-40B4-BE49-F238E27FC236}">
                    <a16:creationId xmlns:a16="http://schemas.microsoft.com/office/drawing/2014/main" id="{CF01D46A-8A2E-460D-8787-7EA5DF3CB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1">
                <a:extLst>
                  <a:ext uri="{FF2B5EF4-FFF2-40B4-BE49-F238E27FC236}">
                    <a16:creationId xmlns:a16="http://schemas.microsoft.com/office/drawing/2014/main" id="{110F94BF-7FA3-4134-9E7B-420F566BA7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2">
                <a:extLst>
                  <a:ext uri="{FF2B5EF4-FFF2-40B4-BE49-F238E27FC236}">
                    <a16:creationId xmlns:a16="http://schemas.microsoft.com/office/drawing/2014/main" id="{0012EB6E-6839-43C5-B909-23149890F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3">
                <a:extLst>
                  <a:ext uri="{FF2B5EF4-FFF2-40B4-BE49-F238E27FC236}">
                    <a16:creationId xmlns:a16="http://schemas.microsoft.com/office/drawing/2014/main" id="{C0E608AE-7FDE-4712-91D1-398969990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8" name="Group 56">
              <a:extLst>
                <a:ext uri="{FF2B5EF4-FFF2-40B4-BE49-F238E27FC236}">
                  <a16:creationId xmlns:a16="http://schemas.microsoft.com/office/drawing/2014/main" id="{64678F02-9378-48D0-8F15-2D78E2B4245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94" name="Picture 14">
                <a:extLst>
                  <a:ext uri="{FF2B5EF4-FFF2-40B4-BE49-F238E27FC236}">
                    <a16:creationId xmlns:a16="http://schemas.microsoft.com/office/drawing/2014/main" id="{B18580CB-42FD-495C-86B9-EAFF68C96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5">
                <a:extLst>
                  <a:ext uri="{FF2B5EF4-FFF2-40B4-BE49-F238E27FC236}">
                    <a16:creationId xmlns:a16="http://schemas.microsoft.com/office/drawing/2014/main" id="{550BF61E-3992-4F9A-B680-E1E614867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6">
                <a:extLst>
                  <a:ext uri="{FF2B5EF4-FFF2-40B4-BE49-F238E27FC236}">
                    <a16:creationId xmlns:a16="http://schemas.microsoft.com/office/drawing/2014/main" id="{0C2028C7-F83C-4DF2-8D23-233EB1F9B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7">
                <a:extLst>
                  <a:ext uri="{FF2B5EF4-FFF2-40B4-BE49-F238E27FC236}">
                    <a16:creationId xmlns:a16="http://schemas.microsoft.com/office/drawing/2014/main" id="{DAC6654D-582B-434B-8122-37EDB6DDB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8">
                <a:extLst>
                  <a:ext uri="{FF2B5EF4-FFF2-40B4-BE49-F238E27FC236}">
                    <a16:creationId xmlns:a16="http://schemas.microsoft.com/office/drawing/2014/main" id="{E4938CA3-3C5F-4E5C-9C5D-583A08B3F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9">
                <a:extLst>
                  <a:ext uri="{FF2B5EF4-FFF2-40B4-BE49-F238E27FC236}">
                    <a16:creationId xmlns:a16="http://schemas.microsoft.com/office/drawing/2014/main" id="{1DB7D87A-6234-487D-8DCF-7E0E0A539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0">
                <a:extLst>
                  <a:ext uri="{FF2B5EF4-FFF2-40B4-BE49-F238E27FC236}">
                    <a16:creationId xmlns:a16="http://schemas.microsoft.com/office/drawing/2014/main" id="{B174F71B-AF27-47A5-B76B-7EA44BA19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1">
                <a:extLst>
                  <a:ext uri="{FF2B5EF4-FFF2-40B4-BE49-F238E27FC236}">
                    <a16:creationId xmlns:a16="http://schemas.microsoft.com/office/drawing/2014/main" id="{EB36650C-5A41-43F1-A512-FDD477097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2">
                <a:extLst>
                  <a:ext uri="{FF2B5EF4-FFF2-40B4-BE49-F238E27FC236}">
                    <a16:creationId xmlns:a16="http://schemas.microsoft.com/office/drawing/2014/main" id="{A065F835-A59F-4ED6-A080-706AD3601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3">
                <a:extLst>
                  <a:ext uri="{FF2B5EF4-FFF2-40B4-BE49-F238E27FC236}">
                    <a16:creationId xmlns:a16="http://schemas.microsoft.com/office/drawing/2014/main" id="{67E457CA-2E24-44EB-803E-0495FABE7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39" name="Group 56">
              <a:extLst>
                <a:ext uri="{FF2B5EF4-FFF2-40B4-BE49-F238E27FC236}">
                  <a16:creationId xmlns:a16="http://schemas.microsoft.com/office/drawing/2014/main" id="{78918C6F-2B2F-4995-954C-C15844526CC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84" name="Picture 14">
                <a:extLst>
                  <a:ext uri="{FF2B5EF4-FFF2-40B4-BE49-F238E27FC236}">
                    <a16:creationId xmlns:a16="http://schemas.microsoft.com/office/drawing/2014/main" id="{21F05866-6C92-4042-BAAF-6AC14553E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5">
                <a:extLst>
                  <a:ext uri="{FF2B5EF4-FFF2-40B4-BE49-F238E27FC236}">
                    <a16:creationId xmlns:a16="http://schemas.microsoft.com/office/drawing/2014/main" id="{D7876153-A177-4DCE-873F-D5753A018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6">
                <a:extLst>
                  <a:ext uri="{FF2B5EF4-FFF2-40B4-BE49-F238E27FC236}">
                    <a16:creationId xmlns:a16="http://schemas.microsoft.com/office/drawing/2014/main" id="{884CDB2F-0AE3-4249-8034-8508EAB70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7">
                <a:extLst>
                  <a:ext uri="{FF2B5EF4-FFF2-40B4-BE49-F238E27FC236}">
                    <a16:creationId xmlns:a16="http://schemas.microsoft.com/office/drawing/2014/main" id="{525E36DF-59F7-4606-9FDC-65DC8958F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8">
                <a:extLst>
                  <a:ext uri="{FF2B5EF4-FFF2-40B4-BE49-F238E27FC236}">
                    <a16:creationId xmlns:a16="http://schemas.microsoft.com/office/drawing/2014/main" id="{491ACC6F-4B33-4676-989F-183DA4291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9">
                <a:extLst>
                  <a:ext uri="{FF2B5EF4-FFF2-40B4-BE49-F238E27FC236}">
                    <a16:creationId xmlns:a16="http://schemas.microsoft.com/office/drawing/2014/main" id="{F0A79143-DEE9-4FBB-9FF3-A33CB9E86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0">
                <a:extLst>
                  <a:ext uri="{FF2B5EF4-FFF2-40B4-BE49-F238E27FC236}">
                    <a16:creationId xmlns:a16="http://schemas.microsoft.com/office/drawing/2014/main" id="{E99F490A-B2FD-4E50-B26E-CC694798B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1">
                <a:extLst>
                  <a:ext uri="{FF2B5EF4-FFF2-40B4-BE49-F238E27FC236}">
                    <a16:creationId xmlns:a16="http://schemas.microsoft.com/office/drawing/2014/main" id="{6E23553F-C959-4E94-8E6C-08222DEC9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2">
                <a:extLst>
                  <a:ext uri="{FF2B5EF4-FFF2-40B4-BE49-F238E27FC236}">
                    <a16:creationId xmlns:a16="http://schemas.microsoft.com/office/drawing/2014/main" id="{24CB3CC8-427D-4D17-B367-CAD54F87B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3">
                <a:extLst>
                  <a:ext uri="{FF2B5EF4-FFF2-40B4-BE49-F238E27FC236}">
                    <a16:creationId xmlns:a16="http://schemas.microsoft.com/office/drawing/2014/main" id="{3BE49743-5858-456A-801E-C02A5C4CF2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0" name="Group 56">
              <a:extLst>
                <a:ext uri="{FF2B5EF4-FFF2-40B4-BE49-F238E27FC236}">
                  <a16:creationId xmlns:a16="http://schemas.microsoft.com/office/drawing/2014/main" id="{8307B133-BEAE-402E-AD46-76DE45F2DBD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74" name="Picture 14">
                <a:extLst>
                  <a:ext uri="{FF2B5EF4-FFF2-40B4-BE49-F238E27FC236}">
                    <a16:creationId xmlns:a16="http://schemas.microsoft.com/office/drawing/2014/main" id="{FC26DF9B-FEA2-47E5-9E84-CF91DFC38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5">
                <a:extLst>
                  <a:ext uri="{FF2B5EF4-FFF2-40B4-BE49-F238E27FC236}">
                    <a16:creationId xmlns:a16="http://schemas.microsoft.com/office/drawing/2014/main" id="{79B22FD0-8A12-4B54-9EDD-EDF000B15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6">
                <a:extLst>
                  <a:ext uri="{FF2B5EF4-FFF2-40B4-BE49-F238E27FC236}">
                    <a16:creationId xmlns:a16="http://schemas.microsoft.com/office/drawing/2014/main" id="{455A57F3-DF40-42FA-A41B-AA4BD84E7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7">
                <a:extLst>
                  <a:ext uri="{FF2B5EF4-FFF2-40B4-BE49-F238E27FC236}">
                    <a16:creationId xmlns:a16="http://schemas.microsoft.com/office/drawing/2014/main" id="{D451B83F-E134-4D40-AA86-8D3A9D4AE1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8">
                <a:extLst>
                  <a:ext uri="{FF2B5EF4-FFF2-40B4-BE49-F238E27FC236}">
                    <a16:creationId xmlns:a16="http://schemas.microsoft.com/office/drawing/2014/main" id="{C650CEC1-1709-4A5C-B5AE-42077FCBA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9">
                <a:extLst>
                  <a:ext uri="{FF2B5EF4-FFF2-40B4-BE49-F238E27FC236}">
                    <a16:creationId xmlns:a16="http://schemas.microsoft.com/office/drawing/2014/main" id="{184372A1-AD95-45CD-951D-127D997EF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0">
                <a:extLst>
                  <a:ext uri="{FF2B5EF4-FFF2-40B4-BE49-F238E27FC236}">
                    <a16:creationId xmlns:a16="http://schemas.microsoft.com/office/drawing/2014/main" id="{58986C48-AA89-42B1-A54F-750DD1DC4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1">
                <a:extLst>
                  <a:ext uri="{FF2B5EF4-FFF2-40B4-BE49-F238E27FC236}">
                    <a16:creationId xmlns:a16="http://schemas.microsoft.com/office/drawing/2014/main" id="{3AF3BE4F-38E0-475F-9128-8668E3572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2">
                <a:extLst>
                  <a:ext uri="{FF2B5EF4-FFF2-40B4-BE49-F238E27FC236}">
                    <a16:creationId xmlns:a16="http://schemas.microsoft.com/office/drawing/2014/main" id="{B5B1A37A-6B76-4C60-BBA2-AB632F53E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3">
                <a:extLst>
                  <a:ext uri="{FF2B5EF4-FFF2-40B4-BE49-F238E27FC236}">
                    <a16:creationId xmlns:a16="http://schemas.microsoft.com/office/drawing/2014/main" id="{6C370B6C-0985-48B8-BB04-E02044817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1" name="Group 56">
              <a:extLst>
                <a:ext uri="{FF2B5EF4-FFF2-40B4-BE49-F238E27FC236}">
                  <a16:creationId xmlns:a16="http://schemas.microsoft.com/office/drawing/2014/main" id="{2F3A6746-4CD8-4895-9E39-095C6B549CF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64" name="Picture 14">
                <a:extLst>
                  <a:ext uri="{FF2B5EF4-FFF2-40B4-BE49-F238E27FC236}">
                    <a16:creationId xmlns:a16="http://schemas.microsoft.com/office/drawing/2014/main" id="{EEE6C62E-ED20-48D4-8C22-D262D4AFA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5">
                <a:extLst>
                  <a:ext uri="{FF2B5EF4-FFF2-40B4-BE49-F238E27FC236}">
                    <a16:creationId xmlns:a16="http://schemas.microsoft.com/office/drawing/2014/main" id="{0A8C3286-F05A-4433-BEFE-1718D987E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6">
                <a:extLst>
                  <a:ext uri="{FF2B5EF4-FFF2-40B4-BE49-F238E27FC236}">
                    <a16:creationId xmlns:a16="http://schemas.microsoft.com/office/drawing/2014/main" id="{13F93FD8-3873-4606-969A-776B8FBA8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7">
                <a:extLst>
                  <a:ext uri="{FF2B5EF4-FFF2-40B4-BE49-F238E27FC236}">
                    <a16:creationId xmlns:a16="http://schemas.microsoft.com/office/drawing/2014/main" id="{C7C3AB1F-DFB7-499E-90BC-8FF8B811D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8">
                <a:extLst>
                  <a:ext uri="{FF2B5EF4-FFF2-40B4-BE49-F238E27FC236}">
                    <a16:creationId xmlns:a16="http://schemas.microsoft.com/office/drawing/2014/main" id="{ECCC8AA3-2B4D-4E8C-9500-E628B60BA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9">
                <a:extLst>
                  <a:ext uri="{FF2B5EF4-FFF2-40B4-BE49-F238E27FC236}">
                    <a16:creationId xmlns:a16="http://schemas.microsoft.com/office/drawing/2014/main" id="{08F7EDC7-E960-4F8C-9754-586579C66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0">
                <a:extLst>
                  <a:ext uri="{FF2B5EF4-FFF2-40B4-BE49-F238E27FC236}">
                    <a16:creationId xmlns:a16="http://schemas.microsoft.com/office/drawing/2014/main" id="{F5A83A27-5D59-4087-ABD8-89CCF620D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1">
                <a:extLst>
                  <a:ext uri="{FF2B5EF4-FFF2-40B4-BE49-F238E27FC236}">
                    <a16:creationId xmlns:a16="http://schemas.microsoft.com/office/drawing/2014/main" id="{48274B7D-C2C0-4BE5-8D09-A0885F41A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2">
                <a:extLst>
                  <a:ext uri="{FF2B5EF4-FFF2-40B4-BE49-F238E27FC236}">
                    <a16:creationId xmlns:a16="http://schemas.microsoft.com/office/drawing/2014/main" id="{517EABEF-8018-4D57-BEE1-8CED023E3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3">
                <a:extLst>
                  <a:ext uri="{FF2B5EF4-FFF2-40B4-BE49-F238E27FC236}">
                    <a16:creationId xmlns:a16="http://schemas.microsoft.com/office/drawing/2014/main" id="{4A8B66B1-2651-4620-A9F7-12D92BD37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2" name="Group 56">
              <a:extLst>
                <a:ext uri="{FF2B5EF4-FFF2-40B4-BE49-F238E27FC236}">
                  <a16:creationId xmlns:a16="http://schemas.microsoft.com/office/drawing/2014/main" id="{238DFC29-6D09-4947-857B-4CF17824C0B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54" name="Picture 14">
                <a:extLst>
                  <a:ext uri="{FF2B5EF4-FFF2-40B4-BE49-F238E27FC236}">
                    <a16:creationId xmlns:a16="http://schemas.microsoft.com/office/drawing/2014/main" id="{830BA6A6-28E7-46AB-9146-E8176F6EF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5">
                <a:extLst>
                  <a:ext uri="{FF2B5EF4-FFF2-40B4-BE49-F238E27FC236}">
                    <a16:creationId xmlns:a16="http://schemas.microsoft.com/office/drawing/2014/main" id="{C67E2A73-7626-43F8-B755-E91C06E00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6">
                <a:extLst>
                  <a:ext uri="{FF2B5EF4-FFF2-40B4-BE49-F238E27FC236}">
                    <a16:creationId xmlns:a16="http://schemas.microsoft.com/office/drawing/2014/main" id="{E66B13C3-FB9E-4088-9E15-81BBA036D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7">
                <a:extLst>
                  <a:ext uri="{FF2B5EF4-FFF2-40B4-BE49-F238E27FC236}">
                    <a16:creationId xmlns:a16="http://schemas.microsoft.com/office/drawing/2014/main" id="{FB009263-EB01-4187-8B37-6B9FCDED2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8">
                <a:extLst>
                  <a:ext uri="{FF2B5EF4-FFF2-40B4-BE49-F238E27FC236}">
                    <a16:creationId xmlns:a16="http://schemas.microsoft.com/office/drawing/2014/main" id="{E0921B33-6111-4C7A-8042-109A04487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9">
                <a:extLst>
                  <a:ext uri="{FF2B5EF4-FFF2-40B4-BE49-F238E27FC236}">
                    <a16:creationId xmlns:a16="http://schemas.microsoft.com/office/drawing/2014/main" id="{68DFBB97-7CCF-4318-8781-E8D7D14436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0">
                <a:extLst>
                  <a:ext uri="{FF2B5EF4-FFF2-40B4-BE49-F238E27FC236}">
                    <a16:creationId xmlns:a16="http://schemas.microsoft.com/office/drawing/2014/main" id="{73D5ABBD-0C53-41A7-91E8-4F9178E9B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1">
                <a:extLst>
                  <a:ext uri="{FF2B5EF4-FFF2-40B4-BE49-F238E27FC236}">
                    <a16:creationId xmlns:a16="http://schemas.microsoft.com/office/drawing/2014/main" id="{23A74990-A62F-49B2-A07A-49DB9A232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2">
                <a:extLst>
                  <a:ext uri="{FF2B5EF4-FFF2-40B4-BE49-F238E27FC236}">
                    <a16:creationId xmlns:a16="http://schemas.microsoft.com/office/drawing/2014/main" id="{09BF7B38-E168-4891-8995-15E1E2E28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3">
                <a:extLst>
                  <a:ext uri="{FF2B5EF4-FFF2-40B4-BE49-F238E27FC236}">
                    <a16:creationId xmlns:a16="http://schemas.microsoft.com/office/drawing/2014/main" id="{B978AD32-A499-4D40-9677-E89F5824E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3" name="Group 56">
              <a:extLst>
                <a:ext uri="{FF2B5EF4-FFF2-40B4-BE49-F238E27FC236}">
                  <a16:creationId xmlns:a16="http://schemas.microsoft.com/office/drawing/2014/main" id="{63A0A105-0510-4C83-9682-E3287BD7390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44" name="Picture 14">
                <a:extLst>
                  <a:ext uri="{FF2B5EF4-FFF2-40B4-BE49-F238E27FC236}">
                    <a16:creationId xmlns:a16="http://schemas.microsoft.com/office/drawing/2014/main" id="{BEB89A8D-0BCF-4B34-AE30-681B6F52F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5">
                <a:extLst>
                  <a:ext uri="{FF2B5EF4-FFF2-40B4-BE49-F238E27FC236}">
                    <a16:creationId xmlns:a16="http://schemas.microsoft.com/office/drawing/2014/main" id="{B3702EDA-6DE3-4DC8-81D7-3CE2F5080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6">
                <a:extLst>
                  <a:ext uri="{FF2B5EF4-FFF2-40B4-BE49-F238E27FC236}">
                    <a16:creationId xmlns:a16="http://schemas.microsoft.com/office/drawing/2014/main" id="{14FBB818-2808-4F5A-A4A7-B5D483A27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7">
                <a:extLst>
                  <a:ext uri="{FF2B5EF4-FFF2-40B4-BE49-F238E27FC236}">
                    <a16:creationId xmlns:a16="http://schemas.microsoft.com/office/drawing/2014/main" id="{974CFB9A-37A6-4486-8280-23893347A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8">
                <a:extLst>
                  <a:ext uri="{FF2B5EF4-FFF2-40B4-BE49-F238E27FC236}">
                    <a16:creationId xmlns:a16="http://schemas.microsoft.com/office/drawing/2014/main" id="{23539545-38F1-4A4F-ACEB-941731D4C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9">
                <a:extLst>
                  <a:ext uri="{FF2B5EF4-FFF2-40B4-BE49-F238E27FC236}">
                    <a16:creationId xmlns:a16="http://schemas.microsoft.com/office/drawing/2014/main" id="{3901E9AD-4CEB-4AD8-B8C2-2951D95D5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0">
                <a:extLst>
                  <a:ext uri="{FF2B5EF4-FFF2-40B4-BE49-F238E27FC236}">
                    <a16:creationId xmlns:a16="http://schemas.microsoft.com/office/drawing/2014/main" id="{51BF0E9F-7FB3-454B-90CC-8935F8DED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1">
                <a:extLst>
                  <a:ext uri="{FF2B5EF4-FFF2-40B4-BE49-F238E27FC236}">
                    <a16:creationId xmlns:a16="http://schemas.microsoft.com/office/drawing/2014/main" id="{A9E3BAB8-A155-4C1A-BE69-F0269CA22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2">
                <a:extLst>
                  <a:ext uri="{FF2B5EF4-FFF2-40B4-BE49-F238E27FC236}">
                    <a16:creationId xmlns:a16="http://schemas.microsoft.com/office/drawing/2014/main" id="{171558E7-763D-46D4-A868-1F0A34049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3">
                <a:extLst>
                  <a:ext uri="{FF2B5EF4-FFF2-40B4-BE49-F238E27FC236}">
                    <a16:creationId xmlns:a16="http://schemas.microsoft.com/office/drawing/2014/main" id="{A617777A-3479-4FF0-A63C-03AF74652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88DB51E8-7FDF-4EF0-AE8E-D27B08799D24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45" name="Group 56">
              <a:extLst>
                <a:ext uri="{FF2B5EF4-FFF2-40B4-BE49-F238E27FC236}">
                  <a16:creationId xmlns:a16="http://schemas.microsoft.com/office/drawing/2014/main" id="{C2B70F7D-2379-4AE2-A51B-5203510208D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45" name="Picture 14">
                <a:extLst>
                  <a:ext uri="{FF2B5EF4-FFF2-40B4-BE49-F238E27FC236}">
                    <a16:creationId xmlns:a16="http://schemas.microsoft.com/office/drawing/2014/main" id="{A413D7DE-4C2E-4C42-953D-C8C90903D2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5">
                <a:extLst>
                  <a:ext uri="{FF2B5EF4-FFF2-40B4-BE49-F238E27FC236}">
                    <a16:creationId xmlns:a16="http://schemas.microsoft.com/office/drawing/2014/main" id="{DDEE8982-0BB6-46DC-9FA2-AD961BE18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6">
                <a:extLst>
                  <a:ext uri="{FF2B5EF4-FFF2-40B4-BE49-F238E27FC236}">
                    <a16:creationId xmlns:a16="http://schemas.microsoft.com/office/drawing/2014/main" id="{A66DFCA5-1EF1-40EE-B673-F0B23F549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7">
                <a:extLst>
                  <a:ext uri="{FF2B5EF4-FFF2-40B4-BE49-F238E27FC236}">
                    <a16:creationId xmlns:a16="http://schemas.microsoft.com/office/drawing/2014/main" id="{26F8D8C7-97B8-422C-928F-23F33522C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8">
                <a:extLst>
                  <a:ext uri="{FF2B5EF4-FFF2-40B4-BE49-F238E27FC236}">
                    <a16:creationId xmlns:a16="http://schemas.microsoft.com/office/drawing/2014/main" id="{B81F5DB6-136B-46F9-B0CE-D895E5349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9">
                <a:extLst>
                  <a:ext uri="{FF2B5EF4-FFF2-40B4-BE49-F238E27FC236}">
                    <a16:creationId xmlns:a16="http://schemas.microsoft.com/office/drawing/2014/main" id="{126E4BCF-5C6F-4084-9E43-080C2148C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0">
                <a:extLst>
                  <a:ext uri="{FF2B5EF4-FFF2-40B4-BE49-F238E27FC236}">
                    <a16:creationId xmlns:a16="http://schemas.microsoft.com/office/drawing/2014/main" id="{D4CDF318-22CA-49F5-83D5-96B44C489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1">
                <a:extLst>
                  <a:ext uri="{FF2B5EF4-FFF2-40B4-BE49-F238E27FC236}">
                    <a16:creationId xmlns:a16="http://schemas.microsoft.com/office/drawing/2014/main" id="{B2D740F1-FCA2-483E-AA90-3DB496085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2">
                <a:extLst>
                  <a:ext uri="{FF2B5EF4-FFF2-40B4-BE49-F238E27FC236}">
                    <a16:creationId xmlns:a16="http://schemas.microsoft.com/office/drawing/2014/main" id="{4B9C1A26-19CE-416C-911C-50AD5B5B0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3">
                <a:extLst>
                  <a:ext uri="{FF2B5EF4-FFF2-40B4-BE49-F238E27FC236}">
                    <a16:creationId xmlns:a16="http://schemas.microsoft.com/office/drawing/2014/main" id="{CFC33619-3E07-4E20-88C5-24E125817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6" name="Group 56">
              <a:extLst>
                <a:ext uri="{FF2B5EF4-FFF2-40B4-BE49-F238E27FC236}">
                  <a16:creationId xmlns:a16="http://schemas.microsoft.com/office/drawing/2014/main" id="{89BB2A59-DF7A-4B0A-A06A-538CB2F05F1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35" name="Picture 14">
                <a:extLst>
                  <a:ext uri="{FF2B5EF4-FFF2-40B4-BE49-F238E27FC236}">
                    <a16:creationId xmlns:a16="http://schemas.microsoft.com/office/drawing/2014/main" id="{361A7D61-67DF-405B-B23C-B11E50668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5">
                <a:extLst>
                  <a:ext uri="{FF2B5EF4-FFF2-40B4-BE49-F238E27FC236}">
                    <a16:creationId xmlns:a16="http://schemas.microsoft.com/office/drawing/2014/main" id="{79C2A1DE-BE25-402D-AB35-E452AC75A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6">
                <a:extLst>
                  <a:ext uri="{FF2B5EF4-FFF2-40B4-BE49-F238E27FC236}">
                    <a16:creationId xmlns:a16="http://schemas.microsoft.com/office/drawing/2014/main" id="{6BDE1F75-2E47-42ED-A3C6-5CD23AFF3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7">
                <a:extLst>
                  <a:ext uri="{FF2B5EF4-FFF2-40B4-BE49-F238E27FC236}">
                    <a16:creationId xmlns:a16="http://schemas.microsoft.com/office/drawing/2014/main" id="{A08E942D-A2C6-446D-9D12-818135462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8">
                <a:extLst>
                  <a:ext uri="{FF2B5EF4-FFF2-40B4-BE49-F238E27FC236}">
                    <a16:creationId xmlns:a16="http://schemas.microsoft.com/office/drawing/2014/main" id="{3CA6C4B3-4406-448E-930C-19C9585E0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9">
                <a:extLst>
                  <a:ext uri="{FF2B5EF4-FFF2-40B4-BE49-F238E27FC236}">
                    <a16:creationId xmlns:a16="http://schemas.microsoft.com/office/drawing/2014/main" id="{7392AD68-C5F6-4714-93E6-D85F69094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0">
                <a:extLst>
                  <a:ext uri="{FF2B5EF4-FFF2-40B4-BE49-F238E27FC236}">
                    <a16:creationId xmlns:a16="http://schemas.microsoft.com/office/drawing/2014/main" id="{1114C7FF-FD22-4BEB-8418-5905203BE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1">
                <a:extLst>
                  <a:ext uri="{FF2B5EF4-FFF2-40B4-BE49-F238E27FC236}">
                    <a16:creationId xmlns:a16="http://schemas.microsoft.com/office/drawing/2014/main" id="{13E6C9A9-CBF9-49FE-BB71-FD73160FA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2">
                <a:extLst>
                  <a:ext uri="{FF2B5EF4-FFF2-40B4-BE49-F238E27FC236}">
                    <a16:creationId xmlns:a16="http://schemas.microsoft.com/office/drawing/2014/main" id="{714D4706-BD59-463B-9AFC-4D59E0044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3">
                <a:extLst>
                  <a:ext uri="{FF2B5EF4-FFF2-40B4-BE49-F238E27FC236}">
                    <a16:creationId xmlns:a16="http://schemas.microsoft.com/office/drawing/2014/main" id="{59F8939C-76D6-44F3-A740-A94952D06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7" name="Group 56">
              <a:extLst>
                <a:ext uri="{FF2B5EF4-FFF2-40B4-BE49-F238E27FC236}">
                  <a16:creationId xmlns:a16="http://schemas.microsoft.com/office/drawing/2014/main" id="{32D206CD-28B8-4836-9D0B-976462AFAE6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25" name="Picture 14">
                <a:extLst>
                  <a:ext uri="{FF2B5EF4-FFF2-40B4-BE49-F238E27FC236}">
                    <a16:creationId xmlns:a16="http://schemas.microsoft.com/office/drawing/2014/main" id="{0E7B1FA6-A705-4165-9939-AAABAC1BB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5">
                <a:extLst>
                  <a:ext uri="{FF2B5EF4-FFF2-40B4-BE49-F238E27FC236}">
                    <a16:creationId xmlns:a16="http://schemas.microsoft.com/office/drawing/2014/main" id="{88E0EBF0-AB6A-4633-AE64-8F157FFDB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6">
                <a:extLst>
                  <a:ext uri="{FF2B5EF4-FFF2-40B4-BE49-F238E27FC236}">
                    <a16:creationId xmlns:a16="http://schemas.microsoft.com/office/drawing/2014/main" id="{F6DAB86E-7384-4641-827A-FBA50704C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7">
                <a:extLst>
                  <a:ext uri="{FF2B5EF4-FFF2-40B4-BE49-F238E27FC236}">
                    <a16:creationId xmlns:a16="http://schemas.microsoft.com/office/drawing/2014/main" id="{A131AF61-2ADB-4FB2-A405-29154CBA4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8">
                <a:extLst>
                  <a:ext uri="{FF2B5EF4-FFF2-40B4-BE49-F238E27FC236}">
                    <a16:creationId xmlns:a16="http://schemas.microsoft.com/office/drawing/2014/main" id="{FC113345-9459-4588-99AE-52CE579FE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9">
                <a:extLst>
                  <a:ext uri="{FF2B5EF4-FFF2-40B4-BE49-F238E27FC236}">
                    <a16:creationId xmlns:a16="http://schemas.microsoft.com/office/drawing/2014/main" id="{2D2D7EBD-B0F8-4906-8A5B-C46BF0327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0">
                <a:extLst>
                  <a:ext uri="{FF2B5EF4-FFF2-40B4-BE49-F238E27FC236}">
                    <a16:creationId xmlns:a16="http://schemas.microsoft.com/office/drawing/2014/main" id="{AC02917F-4BFF-4451-8E81-ED1371EAC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1">
                <a:extLst>
                  <a:ext uri="{FF2B5EF4-FFF2-40B4-BE49-F238E27FC236}">
                    <a16:creationId xmlns:a16="http://schemas.microsoft.com/office/drawing/2014/main" id="{07D2E860-A352-4421-8565-6F568E52B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2">
                <a:extLst>
                  <a:ext uri="{FF2B5EF4-FFF2-40B4-BE49-F238E27FC236}">
                    <a16:creationId xmlns:a16="http://schemas.microsoft.com/office/drawing/2014/main" id="{0D3F5E5A-C32F-49B1-93B8-DC0BA11DE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3">
                <a:extLst>
                  <a:ext uri="{FF2B5EF4-FFF2-40B4-BE49-F238E27FC236}">
                    <a16:creationId xmlns:a16="http://schemas.microsoft.com/office/drawing/2014/main" id="{39400B31-92CE-4E93-BB91-D114E6666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8" name="Group 56">
              <a:extLst>
                <a:ext uri="{FF2B5EF4-FFF2-40B4-BE49-F238E27FC236}">
                  <a16:creationId xmlns:a16="http://schemas.microsoft.com/office/drawing/2014/main" id="{CE82050E-58B3-4A94-8DE0-02C9E6E2419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15" name="Picture 14">
                <a:extLst>
                  <a:ext uri="{FF2B5EF4-FFF2-40B4-BE49-F238E27FC236}">
                    <a16:creationId xmlns:a16="http://schemas.microsoft.com/office/drawing/2014/main" id="{E906EAD0-CF64-42C5-8467-7933E4AFA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5">
                <a:extLst>
                  <a:ext uri="{FF2B5EF4-FFF2-40B4-BE49-F238E27FC236}">
                    <a16:creationId xmlns:a16="http://schemas.microsoft.com/office/drawing/2014/main" id="{01B37ADF-1560-4197-AD5A-269986E39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6">
                <a:extLst>
                  <a:ext uri="{FF2B5EF4-FFF2-40B4-BE49-F238E27FC236}">
                    <a16:creationId xmlns:a16="http://schemas.microsoft.com/office/drawing/2014/main" id="{45242A2C-2FA4-416B-85EC-50C7CB6B1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7">
                <a:extLst>
                  <a:ext uri="{FF2B5EF4-FFF2-40B4-BE49-F238E27FC236}">
                    <a16:creationId xmlns:a16="http://schemas.microsoft.com/office/drawing/2014/main" id="{0F3ED8DC-98EA-4331-94C8-3106E7605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8">
                <a:extLst>
                  <a:ext uri="{FF2B5EF4-FFF2-40B4-BE49-F238E27FC236}">
                    <a16:creationId xmlns:a16="http://schemas.microsoft.com/office/drawing/2014/main" id="{C62C1B6C-3C2E-40BC-A245-F33D6BF40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9">
                <a:extLst>
                  <a:ext uri="{FF2B5EF4-FFF2-40B4-BE49-F238E27FC236}">
                    <a16:creationId xmlns:a16="http://schemas.microsoft.com/office/drawing/2014/main" id="{FFCD29BA-F428-4180-A07A-9A605F34C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0">
                <a:extLst>
                  <a:ext uri="{FF2B5EF4-FFF2-40B4-BE49-F238E27FC236}">
                    <a16:creationId xmlns:a16="http://schemas.microsoft.com/office/drawing/2014/main" id="{0A2DAF06-2A49-497A-BF65-9B9E76AA3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1">
                <a:extLst>
                  <a:ext uri="{FF2B5EF4-FFF2-40B4-BE49-F238E27FC236}">
                    <a16:creationId xmlns:a16="http://schemas.microsoft.com/office/drawing/2014/main" id="{00A712E5-DAF5-4586-BE5F-90E927FFD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2">
                <a:extLst>
                  <a:ext uri="{FF2B5EF4-FFF2-40B4-BE49-F238E27FC236}">
                    <a16:creationId xmlns:a16="http://schemas.microsoft.com/office/drawing/2014/main" id="{D927ED4B-2DE9-4CAC-AAB9-02C1E8F37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3">
                <a:extLst>
                  <a:ext uri="{FF2B5EF4-FFF2-40B4-BE49-F238E27FC236}">
                    <a16:creationId xmlns:a16="http://schemas.microsoft.com/office/drawing/2014/main" id="{D60EF1AB-C75A-423D-96CE-96E537A9E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1C17AE24-79DA-483B-B64E-FF9AA57AD34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05" name="Picture 14">
                <a:extLst>
                  <a:ext uri="{FF2B5EF4-FFF2-40B4-BE49-F238E27FC236}">
                    <a16:creationId xmlns:a16="http://schemas.microsoft.com/office/drawing/2014/main" id="{8044A153-5CA2-41D8-9D4E-B744459FC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5">
                <a:extLst>
                  <a:ext uri="{FF2B5EF4-FFF2-40B4-BE49-F238E27FC236}">
                    <a16:creationId xmlns:a16="http://schemas.microsoft.com/office/drawing/2014/main" id="{54D956F9-B2B6-4721-84B5-B08DB18F0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6">
                <a:extLst>
                  <a:ext uri="{FF2B5EF4-FFF2-40B4-BE49-F238E27FC236}">
                    <a16:creationId xmlns:a16="http://schemas.microsoft.com/office/drawing/2014/main" id="{FC26549E-6D3B-4EDA-B877-BF180DB6C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7">
                <a:extLst>
                  <a:ext uri="{FF2B5EF4-FFF2-40B4-BE49-F238E27FC236}">
                    <a16:creationId xmlns:a16="http://schemas.microsoft.com/office/drawing/2014/main" id="{925A4367-505A-4C54-9D3F-D1AF3A3B2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8">
                <a:extLst>
                  <a:ext uri="{FF2B5EF4-FFF2-40B4-BE49-F238E27FC236}">
                    <a16:creationId xmlns:a16="http://schemas.microsoft.com/office/drawing/2014/main" id="{98D46258-10FC-44CF-AF9A-F8A294B30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9">
                <a:extLst>
                  <a:ext uri="{FF2B5EF4-FFF2-40B4-BE49-F238E27FC236}">
                    <a16:creationId xmlns:a16="http://schemas.microsoft.com/office/drawing/2014/main" id="{0D3E5F5B-CCCD-4BF2-AF55-06A1D6182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0">
                <a:extLst>
                  <a:ext uri="{FF2B5EF4-FFF2-40B4-BE49-F238E27FC236}">
                    <a16:creationId xmlns:a16="http://schemas.microsoft.com/office/drawing/2014/main" id="{A04CD73C-4A1B-4D88-B47B-BDA508449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1">
                <a:extLst>
                  <a:ext uri="{FF2B5EF4-FFF2-40B4-BE49-F238E27FC236}">
                    <a16:creationId xmlns:a16="http://schemas.microsoft.com/office/drawing/2014/main" id="{88A4C559-7BF4-45D6-9F10-D1F136A2A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2">
                <a:extLst>
                  <a:ext uri="{FF2B5EF4-FFF2-40B4-BE49-F238E27FC236}">
                    <a16:creationId xmlns:a16="http://schemas.microsoft.com/office/drawing/2014/main" id="{ED155A0F-8E7A-4145-8416-44D85CE86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3">
                <a:extLst>
                  <a:ext uri="{FF2B5EF4-FFF2-40B4-BE49-F238E27FC236}">
                    <a16:creationId xmlns:a16="http://schemas.microsoft.com/office/drawing/2014/main" id="{361BEB7D-CEFE-4F22-9B05-697F3A698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0" name="Group 56">
              <a:extLst>
                <a:ext uri="{FF2B5EF4-FFF2-40B4-BE49-F238E27FC236}">
                  <a16:creationId xmlns:a16="http://schemas.microsoft.com/office/drawing/2014/main" id="{334E2A5B-A7A1-48A0-B1A0-152D8A7DEA3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95" name="Picture 14">
                <a:extLst>
                  <a:ext uri="{FF2B5EF4-FFF2-40B4-BE49-F238E27FC236}">
                    <a16:creationId xmlns:a16="http://schemas.microsoft.com/office/drawing/2014/main" id="{F408A645-F5EE-4E0A-964E-50D1688FD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5">
                <a:extLst>
                  <a:ext uri="{FF2B5EF4-FFF2-40B4-BE49-F238E27FC236}">
                    <a16:creationId xmlns:a16="http://schemas.microsoft.com/office/drawing/2014/main" id="{18BF5BE8-5310-4B9D-AA97-4B8E4301A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6">
                <a:extLst>
                  <a:ext uri="{FF2B5EF4-FFF2-40B4-BE49-F238E27FC236}">
                    <a16:creationId xmlns:a16="http://schemas.microsoft.com/office/drawing/2014/main" id="{577C442E-0154-4DEE-B80A-BC3188665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7">
                <a:extLst>
                  <a:ext uri="{FF2B5EF4-FFF2-40B4-BE49-F238E27FC236}">
                    <a16:creationId xmlns:a16="http://schemas.microsoft.com/office/drawing/2014/main" id="{CB873077-DBDB-4D6D-9984-8E464941B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8">
                <a:extLst>
                  <a:ext uri="{FF2B5EF4-FFF2-40B4-BE49-F238E27FC236}">
                    <a16:creationId xmlns:a16="http://schemas.microsoft.com/office/drawing/2014/main" id="{77474D62-F69C-4649-8A75-3E556D703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9">
                <a:extLst>
                  <a:ext uri="{FF2B5EF4-FFF2-40B4-BE49-F238E27FC236}">
                    <a16:creationId xmlns:a16="http://schemas.microsoft.com/office/drawing/2014/main" id="{66498460-4778-40F0-A932-87F375A26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0">
                <a:extLst>
                  <a:ext uri="{FF2B5EF4-FFF2-40B4-BE49-F238E27FC236}">
                    <a16:creationId xmlns:a16="http://schemas.microsoft.com/office/drawing/2014/main" id="{EFDE0876-0A0D-42C8-AD41-BE9155222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1">
                <a:extLst>
                  <a:ext uri="{FF2B5EF4-FFF2-40B4-BE49-F238E27FC236}">
                    <a16:creationId xmlns:a16="http://schemas.microsoft.com/office/drawing/2014/main" id="{B4124A75-204B-4E46-855F-375FEC4E6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2">
                <a:extLst>
                  <a:ext uri="{FF2B5EF4-FFF2-40B4-BE49-F238E27FC236}">
                    <a16:creationId xmlns:a16="http://schemas.microsoft.com/office/drawing/2014/main" id="{636535A8-CD2E-4F63-A5BB-6E2DF132DF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3">
                <a:extLst>
                  <a:ext uri="{FF2B5EF4-FFF2-40B4-BE49-F238E27FC236}">
                    <a16:creationId xmlns:a16="http://schemas.microsoft.com/office/drawing/2014/main" id="{97F068E3-F5AF-41EA-A6A0-7E9AF20A20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1" name="Group 56">
              <a:extLst>
                <a:ext uri="{FF2B5EF4-FFF2-40B4-BE49-F238E27FC236}">
                  <a16:creationId xmlns:a16="http://schemas.microsoft.com/office/drawing/2014/main" id="{0EAD6CA0-AED8-4FA5-ACEF-DAE903C998B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85" name="Picture 14">
                <a:extLst>
                  <a:ext uri="{FF2B5EF4-FFF2-40B4-BE49-F238E27FC236}">
                    <a16:creationId xmlns:a16="http://schemas.microsoft.com/office/drawing/2014/main" id="{305A2A1D-FA26-43E1-8E37-6D04729D2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5">
                <a:extLst>
                  <a:ext uri="{FF2B5EF4-FFF2-40B4-BE49-F238E27FC236}">
                    <a16:creationId xmlns:a16="http://schemas.microsoft.com/office/drawing/2014/main" id="{27F96734-A607-45FF-9E6C-F07E42B50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6">
                <a:extLst>
                  <a:ext uri="{FF2B5EF4-FFF2-40B4-BE49-F238E27FC236}">
                    <a16:creationId xmlns:a16="http://schemas.microsoft.com/office/drawing/2014/main" id="{D2C89C5E-B3AE-4BEC-B505-3E6E7184B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7">
                <a:extLst>
                  <a:ext uri="{FF2B5EF4-FFF2-40B4-BE49-F238E27FC236}">
                    <a16:creationId xmlns:a16="http://schemas.microsoft.com/office/drawing/2014/main" id="{0B57B0B7-09AE-4E60-BE40-82BB4F6E5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8">
                <a:extLst>
                  <a:ext uri="{FF2B5EF4-FFF2-40B4-BE49-F238E27FC236}">
                    <a16:creationId xmlns:a16="http://schemas.microsoft.com/office/drawing/2014/main" id="{644384E6-2C42-4323-B8BD-C0C9587A7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9">
                <a:extLst>
                  <a:ext uri="{FF2B5EF4-FFF2-40B4-BE49-F238E27FC236}">
                    <a16:creationId xmlns:a16="http://schemas.microsoft.com/office/drawing/2014/main" id="{82850232-7778-4211-BEE8-D65A7E3EE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0">
                <a:extLst>
                  <a:ext uri="{FF2B5EF4-FFF2-40B4-BE49-F238E27FC236}">
                    <a16:creationId xmlns:a16="http://schemas.microsoft.com/office/drawing/2014/main" id="{281DAF19-F7E4-4FD9-B5FB-039DE70BD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1">
                <a:extLst>
                  <a:ext uri="{FF2B5EF4-FFF2-40B4-BE49-F238E27FC236}">
                    <a16:creationId xmlns:a16="http://schemas.microsoft.com/office/drawing/2014/main" id="{5EF4B096-A9A3-4848-BBCA-D5627BFC3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2">
                <a:extLst>
                  <a:ext uri="{FF2B5EF4-FFF2-40B4-BE49-F238E27FC236}">
                    <a16:creationId xmlns:a16="http://schemas.microsoft.com/office/drawing/2014/main" id="{1CCEC27E-4304-4366-8A14-52EE9CF29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3">
                <a:extLst>
                  <a:ext uri="{FF2B5EF4-FFF2-40B4-BE49-F238E27FC236}">
                    <a16:creationId xmlns:a16="http://schemas.microsoft.com/office/drawing/2014/main" id="{F0F61249-BDFA-4EF9-A8C9-121E25718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2" name="Group 56">
              <a:extLst>
                <a:ext uri="{FF2B5EF4-FFF2-40B4-BE49-F238E27FC236}">
                  <a16:creationId xmlns:a16="http://schemas.microsoft.com/office/drawing/2014/main" id="{D769BFE5-7430-4796-920A-973C1932101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75" name="Picture 14">
                <a:extLst>
                  <a:ext uri="{FF2B5EF4-FFF2-40B4-BE49-F238E27FC236}">
                    <a16:creationId xmlns:a16="http://schemas.microsoft.com/office/drawing/2014/main" id="{7F5C3C93-26BF-4D59-80FD-35D86766DE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5">
                <a:extLst>
                  <a:ext uri="{FF2B5EF4-FFF2-40B4-BE49-F238E27FC236}">
                    <a16:creationId xmlns:a16="http://schemas.microsoft.com/office/drawing/2014/main" id="{D4957BA2-4FCA-441C-8C31-E1F5A1D7A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6">
                <a:extLst>
                  <a:ext uri="{FF2B5EF4-FFF2-40B4-BE49-F238E27FC236}">
                    <a16:creationId xmlns:a16="http://schemas.microsoft.com/office/drawing/2014/main" id="{33B5601C-0A0E-4425-A2A9-4DB73E8A3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7">
                <a:extLst>
                  <a:ext uri="{FF2B5EF4-FFF2-40B4-BE49-F238E27FC236}">
                    <a16:creationId xmlns:a16="http://schemas.microsoft.com/office/drawing/2014/main" id="{CBE68675-0FA7-4354-A7AF-8FEB9DD84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8">
                <a:extLst>
                  <a:ext uri="{FF2B5EF4-FFF2-40B4-BE49-F238E27FC236}">
                    <a16:creationId xmlns:a16="http://schemas.microsoft.com/office/drawing/2014/main" id="{83D7F78E-4E84-4F52-8F9F-D1E311E94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9">
                <a:extLst>
                  <a:ext uri="{FF2B5EF4-FFF2-40B4-BE49-F238E27FC236}">
                    <a16:creationId xmlns:a16="http://schemas.microsoft.com/office/drawing/2014/main" id="{E87ABB0A-B326-470A-8C14-966B68A08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0">
                <a:extLst>
                  <a:ext uri="{FF2B5EF4-FFF2-40B4-BE49-F238E27FC236}">
                    <a16:creationId xmlns:a16="http://schemas.microsoft.com/office/drawing/2014/main" id="{A908DEEC-86F4-4968-9BB4-0B770B6B8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1">
                <a:extLst>
                  <a:ext uri="{FF2B5EF4-FFF2-40B4-BE49-F238E27FC236}">
                    <a16:creationId xmlns:a16="http://schemas.microsoft.com/office/drawing/2014/main" id="{8C36FF45-2310-49C9-81C5-F930C1925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2">
                <a:extLst>
                  <a:ext uri="{FF2B5EF4-FFF2-40B4-BE49-F238E27FC236}">
                    <a16:creationId xmlns:a16="http://schemas.microsoft.com/office/drawing/2014/main" id="{510BC3C9-0023-420E-9C01-9FA777275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3">
                <a:extLst>
                  <a:ext uri="{FF2B5EF4-FFF2-40B4-BE49-F238E27FC236}">
                    <a16:creationId xmlns:a16="http://schemas.microsoft.com/office/drawing/2014/main" id="{077516E3-14AA-47B9-8CB7-53461FE26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3" name="Group 56">
              <a:extLst>
                <a:ext uri="{FF2B5EF4-FFF2-40B4-BE49-F238E27FC236}">
                  <a16:creationId xmlns:a16="http://schemas.microsoft.com/office/drawing/2014/main" id="{C049D87C-1246-478C-8C71-B20101ABCC8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65" name="Picture 14">
                <a:extLst>
                  <a:ext uri="{FF2B5EF4-FFF2-40B4-BE49-F238E27FC236}">
                    <a16:creationId xmlns:a16="http://schemas.microsoft.com/office/drawing/2014/main" id="{BF855E6D-F3CE-48B5-9FB1-7E034E821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5">
                <a:extLst>
                  <a:ext uri="{FF2B5EF4-FFF2-40B4-BE49-F238E27FC236}">
                    <a16:creationId xmlns:a16="http://schemas.microsoft.com/office/drawing/2014/main" id="{4CBC332E-68A2-4842-9152-5B655DF44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6">
                <a:extLst>
                  <a:ext uri="{FF2B5EF4-FFF2-40B4-BE49-F238E27FC236}">
                    <a16:creationId xmlns:a16="http://schemas.microsoft.com/office/drawing/2014/main" id="{215837C6-7E4D-4154-B26A-2A814AB1D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7">
                <a:extLst>
                  <a:ext uri="{FF2B5EF4-FFF2-40B4-BE49-F238E27FC236}">
                    <a16:creationId xmlns:a16="http://schemas.microsoft.com/office/drawing/2014/main" id="{8EF10F98-AEA3-4D49-BEC3-A1E565798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8">
                <a:extLst>
                  <a:ext uri="{FF2B5EF4-FFF2-40B4-BE49-F238E27FC236}">
                    <a16:creationId xmlns:a16="http://schemas.microsoft.com/office/drawing/2014/main" id="{273FDEA7-8EEE-4FA7-8AE9-46D7B5E77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9">
                <a:extLst>
                  <a:ext uri="{FF2B5EF4-FFF2-40B4-BE49-F238E27FC236}">
                    <a16:creationId xmlns:a16="http://schemas.microsoft.com/office/drawing/2014/main" id="{E212ECE8-2680-45D6-94A0-4FD517E55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0">
                <a:extLst>
                  <a:ext uri="{FF2B5EF4-FFF2-40B4-BE49-F238E27FC236}">
                    <a16:creationId xmlns:a16="http://schemas.microsoft.com/office/drawing/2014/main" id="{63C2A2BD-EF39-48D6-9F4B-29DA58305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1">
                <a:extLst>
                  <a:ext uri="{FF2B5EF4-FFF2-40B4-BE49-F238E27FC236}">
                    <a16:creationId xmlns:a16="http://schemas.microsoft.com/office/drawing/2014/main" id="{5599F4C4-9155-4A7A-9562-DABF4D3D6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2">
                <a:extLst>
                  <a:ext uri="{FF2B5EF4-FFF2-40B4-BE49-F238E27FC236}">
                    <a16:creationId xmlns:a16="http://schemas.microsoft.com/office/drawing/2014/main" id="{8B78C09D-1361-40DA-AEA6-621862EA4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3">
                <a:extLst>
                  <a:ext uri="{FF2B5EF4-FFF2-40B4-BE49-F238E27FC236}">
                    <a16:creationId xmlns:a16="http://schemas.microsoft.com/office/drawing/2014/main" id="{C6C3FF9E-037F-4B07-B909-EE2ACA53D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4" name="Group 56">
              <a:extLst>
                <a:ext uri="{FF2B5EF4-FFF2-40B4-BE49-F238E27FC236}">
                  <a16:creationId xmlns:a16="http://schemas.microsoft.com/office/drawing/2014/main" id="{51A11E61-7F2E-4736-8571-1C7CD63C880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55" name="Picture 14">
                <a:extLst>
                  <a:ext uri="{FF2B5EF4-FFF2-40B4-BE49-F238E27FC236}">
                    <a16:creationId xmlns:a16="http://schemas.microsoft.com/office/drawing/2014/main" id="{6A8793B2-0F86-4E2A-A49D-50CAFA42E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5">
                <a:extLst>
                  <a:ext uri="{FF2B5EF4-FFF2-40B4-BE49-F238E27FC236}">
                    <a16:creationId xmlns:a16="http://schemas.microsoft.com/office/drawing/2014/main" id="{05DCE23F-5993-44FC-BCE6-C2D61B0C3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6">
                <a:extLst>
                  <a:ext uri="{FF2B5EF4-FFF2-40B4-BE49-F238E27FC236}">
                    <a16:creationId xmlns:a16="http://schemas.microsoft.com/office/drawing/2014/main" id="{FECC504D-50AC-417B-951F-FCEE43D14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7">
                <a:extLst>
                  <a:ext uri="{FF2B5EF4-FFF2-40B4-BE49-F238E27FC236}">
                    <a16:creationId xmlns:a16="http://schemas.microsoft.com/office/drawing/2014/main" id="{A9BFB533-45EE-4C77-967B-85ABEB88A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8">
                <a:extLst>
                  <a:ext uri="{FF2B5EF4-FFF2-40B4-BE49-F238E27FC236}">
                    <a16:creationId xmlns:a16="http://schemas.microsoft.com/office/drawing/2014/main" id="{561C85E5-635C-4EAE-B93B-37E1E9E97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9">
                <a:extLst>
                  <a:ext uri="{FF2B5EF4-FFF2-40B4-BE49-F238E27FC236}">
                    <a16:creationId xmlns:a16="http://schemas.microsoft.com/office/drawing/2014/main" id="{3B7FE9DD-0FA0-4669-8521-F5AD7AB4C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0">
                <a:extLst>
                  <a:ext uri="{FF2B5EF4-FFF2-40B4-BE49-F238E27FC236}">
                    <a16:creationId xmlns:a16="http://schemas.microsoft.com/office/drawing/2014/main" id="{0167E441-5D26-4A2D-9C62-B985CF1D1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1">
                <a:extLst>
                  <a:ext uri="{FF2B5EF4-FFF2-40B4-BE49-F238E27FC236}">
                    <a16:creationId xmlns:a16="http://schemas.microsoft.com/office/drawing/2014/main" id="{D98152A6-64ED-45A6-AE89-D054F6FDA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2">
                <a:extLst>
                  <a:ext uri="{FF2B5EF4-FFF2-40B4-BE49-F238E27FC236}">
                    <a16:creationId xmlns:a16="http://schemas.microsoft.com/office/drawing/2014/main" id="{73F6E6DB-FA51-4577-886D-603691B7E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3">
                <a:extLst>
                  <a:ext uri="{FF2B5EF4-FFF2-40B4-BE49-F238E27FC236}">
                    <a16:creationId xmlns:a16="http://schemas.microsoft.com/office/drawing/2014/main" id="{AF18E594-765F-4BD4-BA6C-82F64C5A1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20272307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8E9A1FA-87ED-4E16-9439-4988139F6C53}"/>
              </a:ext>
            </a:extLst>
          </p:cNvPr>
          <p:cNvGrpSpPr/>
          <p:nvPr/>
        </p:nvGrpSpPr>
        <p:grpSpPr>
          <a:xfrm>
            <a:off x="291256" y="556646"/>
            <a:ext cx="3914994" cy="817087"/>
            <a:chOff x="252345" y="372323"/>
            <a:chExt cx="29316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F91D3272-3AE2-4EFA-82A5-30102B17024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641C775D-CC87-40E7-B214-72F960D357B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300 +             = 500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C121A32C-E15D-4191-8A89-48258393607F}"/>
              </a:ext>
            </a:extLst>
          </p:cNvPr>
          <p:cNvSpPr/>
          <p:nvPr/>
        </p:nvSpPr>
        <p:spPr>
          <a:xfrm>
            <a:off x="1527089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198976F-BD6B-48EB-A5C7-124C4C63144A}"/>
              </a:ext>
            </a:extLst>
          </p:cNvPr>
          <p:cNvSpPr txBox="1"/>
          <p:nvPr/>
        </p:nvSpPr>
        <p:spPr>
          <a:xfrm>
            <a:off x="1542617" y="654679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200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691C493-8A40-4BFC-872B-AE847812C0DB}"/>
              </a:ext>
            </a:extLst>
          </p:cNvPr>
          <p:cNvGrpSpPr/>
          <p:nvPr/>
        </p:nvGrpSpPr>
        <p:grpSpPr>
          <a:xfrm>
            <a:off x="4226828" y="563085"/>
            <a:ext cx="3914994" cy="817087"/>
            <a:chOff x="252345" y="372323"/>
            <a:chExt cx="2931642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42C29DE5-429F-49A1-BF5D-6D8987EC172B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2D8BD18F-77D7-4471-B01F-7E4627A1A2C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            = 800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95231960-FF1F-4C39-80D2-3FEDC8D9DDAB}"/>
              </a:ext>
            </a:extLst>
          </p:cNvPr>
          <p:cNvSpPr/>
          <p:nvPr/>
        </p:nvSpPr>
        <p:spPr>
          <a:xfrm>
            <a:off x="5462661" y="68609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768AAC0-46B2-488A-B498-A820CADC06DC}"/>
              </a:ext>
            </a:extLst>
          </p:cNvPr>
          <p:cNvGrpSpPr/>
          <p:nvPr/>
        </p:nvGrpSpPr>
        <p:grpSpPr>
          <a:xfrm>
            <a:off x="8156181" y="550535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117232C1-B9F1-44ED-B271-5CD3144134F1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78FAB0E-9A6B-4140-B7A3-0B08DE9E7BE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500 +             = 600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BDE3B3B-61F4-46E3-84F5-29DEBA9BED41}"/>
              </a:ext>
            </a:extLst>
          </p:cNvPr>
          <p:cNvSpPr/>
          <p:nvPr/>
        </p:nvSpPr>
        <p:spPr>
          <a:xfrm>
            <a:off x="9392014" y="67354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F5F92DD0-CC16-46F5-8C6E-B0AB746D687F}"/>
              </a:ext>
            </a:extLst>
          </p:cNvPr>
          <p:cNvGrpSpPr/>
          <p:nvPr/>
        </p:nvGrpSpPr>
        <p:grpSpPr>
          <a:xfrm>
            <a:off x="287281" y="3161682"/>
            <a:ext cx="3914994" cy="817087"/>
            <a:chOff x="252345" y="372323"/>
            <a:chExt cx="2931642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A70D55E-22C9-49E7-BF9C-CF0E06A36767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DDA1C03-2EF3-4DB2-A284-862AD388ECB0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900 –             = 400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676E94BE-53F3-49C7-AC72-2D70D6DF0333}"/>
              </a:ext>
            </a:extLst>
          </p:cNvPr>
          <p:cNvSpPr/>
          <p:nvPr/>
        </p:nvSpPr>
        <p:spPr>
          <a:xfrm>
            <a:off x="1523114" y="328469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4BE020D6-99B8-4BBF-83AA-0172EB54996D}"/>
              </a:ext>
            </a:extLst>
          </p:cNvPr>
          <p:cNvGrpSpPr/>
          <p:nvPr/>
        </p:nvGrpSpPr>
        <p:grpSpPr>
          <a:xfrm>
            <a:off x="4222853" y="3168121"/>
            <a:ext cx="3914994" cy="817087"/>
            <a:chOff x="252345" y="372323"/>
            <a:chExt cx="2931642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259840FE-2F9F-49C4-93D9-2CD71C7E1E8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BB921A6-F48E-433C-B831-41807833ED8B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600 –             = 500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2CAB062E-984A-4311-959D-96064330E563}"/>
              </a:ext>
            </a:extLst>
          </p:cNvPr>
          <p:cNvSpPr/>
          <p:nvPr/>
        </p:nvSpPr>
        <p:spPr>
          <a:xfrm>
            <a:off x="5458686" y="3291135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216A91A-78FE-461B-BFB1-3D570E0F261A}"/>
              </a:ext>
            </a:extLst>
          </p:cNvPr>
          <p:cNvGrpSpPr/>
          <p:nvPr/>
        </p:nvGrpSpPr>
        <p:grpSpPr>
          <a:xfrm>
            <a:off x="8152206" y="3155571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07D33E13-3473-4C97-B484-6EC60B08A674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98A0229-2B95-4FB0-857B-DB015C65D582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700 –             = 200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AADEAB7A-7353-4205-86B2-4A808B64DAFF}"/>
              </a:ext>
            </a:extLst>
          </p:cNvPr>
          <p:cNvSpPr/>
          <p:nvPr/>
        </p:nvSpPr>
        <p:spPr>
          <a:xfrm>
            <a:off x="9388039" y="3278585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AA8B2FE6-0A09-420B-8A2C-50820846C2EE}"/>
              </a:ext>
            </a:extLst>
          </p:cNvPr>
          <p:cNvSpPr/>
          <p:nvPr/>
        </p:nvSpPr>
        <p:spPr>
          <a:xfrm>
            <a:off x="396151" y="55700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E054E42-406C-4FEB-A927-FDBCF2D5E2D5}"/>
              </a:ext>
            </a:extLst>
          </p:cNvPr>
          <p:cNvSpPr/>
          <p:nvPr/>
        </p:nvSpPr>
        <p:spPr>
          <a:xfrm>
            <a:off x="3076107" y="55583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9C44FB2-A4C4-4AD8-98BD-D931D6052874}"/>
              </a:ext>
            </a:extLst>
          </p:cNvPr>
          <p:cNvSpPr/>
          <p:nvPr/>
        </p:nvSpPr>
        <p:spPr>
          <a:xfrm>
            <a:off x="1628187" y="55700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50D2B352-E082-45A9-9333-CED82C4DC380}"/>
              </a:ext>
            </a:extLst>
          </p:cNvPr>
          <p:cNvSpPr txBox="1"/>
          <p:nvPr/>
        </p:nvSpPr>
        <p:spPr>
          <a:xfrm>
            <a:off x="442446" y="1766249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3 0 0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829CB53-B8A7-4E71-BE3E-4785401FAFA5}"/>
              </a:ext>
            </a:extLst>
          </p:cNvPr>
          <p:cNvSpPr txBox="1"/>
          <p:nvPr/>
        </p:nvSpPr>
        <p:spPr>
          <a:xfrm>
            <a:off x="5471139" y="659403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9C117F6E-CA67-4EAF-A7ED-54EEBC9C464F}"/>
              </a:ext>
            </a:extLst>
          </p:cNvPr>
          <p:cNvSpPr/>
          <p:nvPr/>
        </p:nvSpPr>
        <p:spPr>
          <a:xfrm>
            <a:off x="4324673" y="564300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813926D-3ABE-46E0-AB76-5FE0FB3AE02E}"/>
              </a:ext>
            </a:extLst>
          </p:cNvPr>
          <p:cNvSpPr/>
          <p:nvPr/>
        </p:nvSpPr>
        <p:spPr>
          <a:xfrm>
            <a:off x="7004629" y="56313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49A976AA-0A17-41EF-BB38-4CFFC486FAAF}"/>
              </a:ext>
            </a:extLst>
          </p:cNvPr>
          <p:cNvSpPr/>
          <p:nvPr/>
        </p:nvSpPr>
        <p:spPr>
          <a:xfrm>
            <a:off x="5556709" y="564300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CD6D6E4-24B8-49B1-A92C-70FA38665E36}"/>
              </a:ext>
            </a:extLst>
          </p:cNvPr>
          <p:cNvSpPr txBox="1"/>
          <p:nvPr/>
        </p:nvSpPr>
        <p:spPr>
          <a:xfrm>
            <a:off x="4473708" y="1760699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5 0 0 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35DD0197-BA53-4232-9061-76FDEFBD11ED}"/>
              </a:ext>
            </a:extLst>
          </p:cNvPr>
          <p:cNvSpPr txBox="1"/>
          <p:nvPr/>
        </p:nvSpPr>
        <p:spPr>
          <a:xfrm>
            <a:off x="9411037" y="650298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4F1A6D34-C420-4772-B8CF-C04C5E41D121}"/>
              </a:ext>
            </a:extLst>
          </p:cNvPr>
          <p:cNvSpPr/>
          <p:nvPr/>
        </p:nvSpPr>
        <p:spPr>
          <a:xfrm>
            <a:off x="8244618" y="552619"/>
            <a:ext cx="23387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0297EFEC-77AA-4F9B-AF89-48CFA5F4C9E5}"/>
              </a:ext>
            </a:extLst>
          </p:cNvPr>
          <p:cNvSpPr/>
          <p:nvPr/>
        </p:nvSpPr>
        <p:spPr>
          <a:xfrm>
            <a:off x="10944527" y="55145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77371B94-740C-4012-9D69-5BCC7D61D863}"/>
              </a:ext>
            </a:extLst>
          </p:cNvPr>
          <p:cNvSpPr/>
          <p:nvPr/>
        </p:nvSpPr>
        <p:spPr>
          <a:xfrm>
            <a:off x="9496607" y="552619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CFBCB023-BF68-4DB0-920D-C420AE3A11D1}"/>
              </a:ext>
            </a:extLst>
          </p:cNvPr>
          <p:cNvSpPr txBox="1"/>
          <p:nvPr/>
        </p:nvSpPr>
        <p:spPr>
          <a:xfrm>
            <a:off x="8528580" y="1761868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5 0 0 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D1CE4AA9-4A97-4FAE-960D-8165ABB9C90B}"/>
              </a:ext>
            </a:extLst>
          </p:cNvPr>
          <p:cNvSpPr txBox="1"/>
          <p:nvPr/>
        </p:nvSpPr>
        <p:spPr>
          <a:xfrm>
            <a:off x="1533166" y="325927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916AC7C9-6326-4A23-A7A9-553CF16C4A35}"/>
              </a:ext>
            </a:extLst>
          </p:cNvPr>
          <p:cNvSpPr/>
          <p:nvPr/>
        </p:nvSpPr>
        <p:spPr>
          <a:xfrm>
            <a:off x="386700" y="3161596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928D5D14-D6AA-4C76-BF39-66EA11E460D0}"/>
              </a:ext>
            </a:extLst>
          </p:cNvPr>
          <p:cNvSpPr/>
          <p:nvPr/>
        </p:nvSpPr>
        <p:spPr>
          <a:xfrm>
            <a:off x="3066656" y="316301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42626EA9-DC01-4A93-9435-DBF5E36D64EF}"/>
              </a:ext>
            </a:extLst>
          </p:cNvPr>
          <p:cNvSpPr/>
          <p:nvPr/>
        </p:nvSpPr>
        <p:spPr>
          <a:xfrm>
            <a:off x="1618736" y="3161596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0EE88A36-63A5-4014-BC65-89FC00ACDB5E}"/>
              </a:ext>
            </a:extLst>
          </p:cNvPr>
          <p:cNvSpPr txBox="1"/>
          <p:nvPr/>
        </p:nvSpPr>
        <p:spPr>
          <a:xfrm>
            <a:off x="432995" y="4429213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4 0 0 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78F19AA-1C42-4048-A2E6-31D0D15234A8}"/>
              </a:ext>
            </a:extLst>
          </p:cNvPr>
          <p:cNvSpPr txBox="1"/>
          <p:nvPr/>
        </p:nvSpPr>
        <p:spPr>
          <a:xfrm>
            <a:off x="5471139" y="326529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100</a:t>
            </a: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9B5B7FEC-75A2-43AC-AFED-B4A5E21B09C3}"/>
              </a:ext>
            </a:extLst>
          </p:cNvPr>
          <p:cNvSpPr/>
          <p:nvPr/>
        </p:nvSpPr>
        <p:spPr>
          <a:xfrm>
            <a:off x="4324673" y="3167616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9EA8C41D-A3B9-4916-B2FD-CE25A1D40AB4}"/>
              </a:ext>
            </a:extLst>
          </p:cNvPr>
          <p:cNvSpPr/>
          <p:nvPr/>
        </p:nvSpPr>
        <p:spPr>
          <a:xfrm>
            <a:off x="7004629" y="316645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E05902C-933C-4B2E-85CA-8415788A17C6}"/>
              </a:ext>
            </a:extLst>
          </p:cNvPr>
          <p:cNvSpPr/>
          <p:nvPr/>
        </p:nvSpPr>
        <p:spPr>
          <a:xfrm>
            <a:off x="5556709" y="3167616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78F33BE9-0115-4AB3-BAE2-F5E6DFE6821D}"/>
              </a:ext>
            </a:extLst>
          </p:cNvPr>
          <p:cNvSpPr txBox="1"/>
          <p:nvPr/>
        </p:nvSpPr>
        <p:spPr>
          <a:xfrm>
            <a:off x="4473708" y="4430737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5 0 0 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2879203A-A67C-45FD-9105-4DF30BAC097B}"/>
              </a:ext>
            </a:extLst>
          </p:cNvPr>
          <p:cNvSpPr txBox="1"/>
          <p:nvPr/>
        </p:nvSpPr>
        <p:spPr>
          <a:xfrm>
            <a:off x="9405968" y="3254435"/>
            <a:ext cx="11456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500</a:t>
            </a: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8BE852BA-B0E4-46E2-9188-5CD33932DDEC}"/>
              </a:ext>
            </a:extLst>
          </p:cNvPr>
          <p:cNvSpPr/>
          <p:nvPr/>
        </p:nvSpPr>
        <p:spPr>
          <a:xfrm>
            <a:off x="8259502" y="3154375"/>
            <a:ext cx="211062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4807FE8B-618C-4360-87B9-61948D3E752B}"/>
              </a:ext>
            </a:extLst>
          </p:cNvPr>
          <p:cNvSpPr/>
          <p:nvPr/>
        </p:nvSpPr>
        <p:spPr>
          <a:xfrm>
            <a:off x="10939458" y="315559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1975CE6-844F-4932-B63C-CA1DC452B8A8}"/>
              </a:ext>
            </a:extLst>
          </p:cNvPr>
          <p:cNvSpPr/>
          <p:nvPr/>
        </p:nvSpPr>
        <p:spPr>
          <a:xfrm>
            <a:off x="9491538" y="3154375"/>
            <a:ext cx="306059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0E587FE-4366-4561-9FD7-06B4A1F65941}"/>
              </a:ext>
            </a:extLst>
          </p:cNvPr>
          <p:cNvSpPr txBox="1"/>
          <p:nvPr/>
        </p:nvSpPr>
        <p:spPr>
          <a:xfrm>
            <a:off x="8470564" y="4429213"/>
            <a:ext cx="33287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7 0 0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2 0 0 </a:t>
            </a:r>
          </a:p>
        </p:txBody>
      </p:sp>
    </p:spTree>
    <p:extLst>
      <p:ext uri="{BB962C8B-B14F-4D97-AF65-F5344CB8AC3E}">
        <p14:creationId xmlns:p14="http://schemas.microsoft.com/office/powerpoint/2010/main" val="3170135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11" grpId="0" animBg="1"/>
      <p:bldP spid="112" grpId="0" animBg="1"/>
      <p:bldP spid="113" grpId="0" animBg="1"/>
      <p:bldP spid="114" grpId="0"/>
      <p:bldP spid="115" grpId="0"/>
      <p:bldP spid="116" grpId="0" animBg="1"/>
      <p:bldP spid="117" grpId="0" animBg="1"/>
      <p:bldP spid="118" grpId="0" animBg="1"/>
      <p:bldP spid="119" grpId="0"/>
      <p:bldP spid="120" grpId="0"/>
      <p:bldP spid="121" grpId="0" animBg="1"/>
      <p:bldP spid="122" grpId="0" animBg="1"/>
      <p:bldP spid="123" grpId="0" animBg="1"/>
      <p:bldP spid="124" grpId="0"/>
      <p:bldP spid="125" grpId="0"/>
      <p:bldP spid="126" grpId="0" animBg="1"/>
      <p:bldP spid="127" grpId="0" animBg="1"/>
      <p:bldP spid="128" grpId="0" animBg="1"/>
      <p:bldP spid="129" grpId="0"/>
      <p:bldP spid="130" grpId="0"/>
      <p:bldP spid="131" grpId="0" animBg="1"/>
      <p:bldP spid="132" grpId="0" animBg="1"/>
      <p:bldP spid="133" grpId="0" animBg="1"/>
      <p:bldP spid="134" grpId="0"/>
      <p:bldP spid="135" grpId="0"/>
      <p:bldP spid="136" grpId="0" animBg="1"/>
      <p:bldP spid="137" grpId="0" animBg="1"/>
      <p:bldP spid="138" grpId="0" animBg="1"/>
      <p:bldP spid="139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4A606E-8AC8-40EC-9804-790F3D2AA4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12 Count back in hundreds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7831B3-6FF1-4C25-8C1A-06B1FC75F17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767327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955, 855, 755,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655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555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455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355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255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155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6759" y="595720"/>
            <a:ext cx="93768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55</a:t>
            </a:r>
          </a:p>
        </p:txBody>
      </p:sp>
      <p:grpSp>
        <p:nvGrpSpPr>
          <p:cNvPr id="1100" name="Group 1099">
            <a:extLst>
              <a:ext uri="{FF2B5EF4-FFF2-40B4-BE49-F238E27FC236}">
                <a16:creationId xmlns:a16="http://schemas.microsoft.com/office/drawing/2014/main" id="{CD00D111-7CFF-4BB4-863F-C036A5F7FC09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1101" name="Group 56">
              <a:extLst>
                <a:ext uri="{FF2B5EF4-FFF2-40B4-BE49-F238E27FC236}">
                  <a16:creationId xmlns:a16="http://schemas.microsoft.com/office/drawing/2014/main" id="{E96EDC77-6167-40C8-91A1-D61074DD4E6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01" name="Picture 14">
                <a:extLst>
                  <a:ext uri="{FF2B5EF4-FFF2-40B4-BE49-F238E27FC236}">
                    <a16:creationId xmlns:a16="http://schemas.microsoft.com/office/drawing/2014/main" id="{2F0D2D2E-6DDD-4651-8608-8D92D3277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5">
                <a:extLst>
                  <a:ext uri="{FF2B5EF4-FFF2-40B4-BE49-F238E27FC236}">
                    <a16:creationId xmlns:a16="http://schemas.microsoft.com/office/drawing/2014/main" id="{062CE656-F4A4-4BED-8F26-BE766485F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16">
                <a:extLst>
                  <a:ext uri="{FF2B5EF4-FFF2-40B4-BE49-F238E27FC236}">
                    <a16:creationId xmlns:a16="http://schemas.microsoft.com/office/drawing/2014/main" id="{5B65F1EB-2BAE-4D89-8885-7DCFC2FFE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7">
                <a:extLst>
                  <a:ext uri="{FF2B5EF4-FFF2-40B4-BE49-F238E27FC236}">
                    <a16:creationId xmlns:a16="http://schemas.microsoft.com/office/drawing/2014/main" id="{0D68AD69-EE0A-4EBE-8B9E-66D03E97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8">
                <a:extLst>
                  <a:ext uri="{FF2B5EF4-FFF2-40B4-BE49-F238E27FC236}">
                    <a16:creationId xmlns:a16="http://schemas.microsoft.com/office/drawing/2014/main" id="{81ECD3FA-EB46-45C7-8EF9-F49494F85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9">
                <a:extLst>
                  <a:ext uri="{FF2B5EF4-FFF2-40B4-BE49-F238E27FC236}">
                    <a16:creationId xmlns:a16="http://schemas.microsoft.com/office/drawing/2014/main" id="{23A6CAAF-8B00-4F63-A049-DAC1BA7A4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20">
                <a:extLst>
                  <a:ext uri="{FF2B5EF4-FFF2-40B4-BE49-F238E27FC236}">
                    <a16:creationId xmlns:a16="http://schemas.microsoft.com/office/drawing/2014/main" id="{8A8334DF-9C3F-495C-9E56-C37671CFF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21">
                <a:extLst>
                  <a:ext uri="{FF2B5EF4-FFF2-40B4-BE49-F238E27FC236}">
                    <a16:creationId xmlns:a16="http://schemas.microsoft.com/office/drawing/2014/main" id="{F58B587B-1C4B-4DD4-96B0-F74E4E2A4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2">
                <a:extLst>
                  <a:ext uri="{FF2B5EF4-FFF2-40B4-BE49-F238E27FC236}">
                    <a16:creationId xmlns:a16="http://schemas.microsoft.com/office/drawing/2014/main" id="{9DF86147-8ACD-4404-A76E-8BEBFDD0A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3">
                <a:extLst>
                  <a:ext uri="{FF2B5EF4-FFF2-40B4-BE49-F238E27FC236}">
                    <a16:creationId xmlns:a16="http://schemas.microsoft.com/office/drawing/2014/main" id="{F5185F9F-A9C8-44A1-B114-73298BF76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2" name="Group 56">
              <a:extLst>
                <a:ext uri="{FF2B5EF4-FFF2-40B4-BE49-F238E27FC236}">
                  <a16:creationId xmlns:a16="http://schemas.microsoft.com/office/drawing/2014/main" id="{6C4EE4D5-52DB-4876-924E-202E7740AAE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91" name="Picture 14">
                <a:extLst>
                  <a:ext uri="{FF2B5EF4-FFF2-40B4-BE49-F238E27FC236}">
                    <a16:creationId xmlns:a16="http://schemas.microsoft.com/office/drawing/2014/main" id="{ED197A52-319B-44AB-8B32-44A194595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5">
                <a:extLst>
                  <a:ext uri="{FF2B5EF4-FFF2-40B4-BE49-F238E27FC236}">
                    <a16:creationId xmlns:a16="http://schemas.microsoft.com/office/drawing/2014/main" id="{12CBB985-7C4A-4834-9AE9-ABE1F90B3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16">
                <a:extLst>
                  <a:ext uri="{FF2B5EF4-FFF2-40B4-BE49-F238E27FC236}">
                    <a16:creationId xmlns:a16="http://schemas.microsoft.com/office/drawing/2014/main" id="{6D867347-D7C0-4FC4-9A95-A78AA0A97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7">
                <a:extLst>
                  <a:ext uri="{FF2B5EF4-FFF2-40B4-BE49-F238E27FC236}">
                    <a16:creationId xmlns:a16="http://schemas.microsoft.com/office/drawing/2014/main" id="{60BEF893-E96E-410F-910D-35E39EE61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8">
                <a:extLst>
                  <a:ext uri="{FF2B5EF4-FFF2-40B4-BE49-F238E27FC236}">
                    <a16:creationId xmlns:a16="http://schemas.microsoft.com/office/drawing/2014/main" id="{1C5FDE40-FC15-40DE-BAC5-ACA5D607C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9">
                <a:extLst>
                  <a:ext uri="{FF2B5EF4-FFF2-40B4-BE49-F238E27FC236}">
                    <a16:creationId xmlns:a16="http://schemas.microsoft.com/office/drawing/2014/main" id="{687D4492-E2E6-4B54-B094-F2F5B72B13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20">
                <a:extLst>
                  <a:ext uri="{FF2B5EF4-FFF2-40B4-BE49-F238E27FC236}">
                    <a16:creationId xmlns:a16="http://schemas.microsoft.com/office/drawing/2014/main" id="{7C756A86-82DB-4CDB-815E-5953A02A3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21">
                <a:extLst>
                  <a:ext uri="{FF2B5EF4-FFF2-40B4-BE49-F238E27FC236}">
                    <a16:creationId xmlns:a16="http://schemas.microsoft.com/office/drawing/2014/main" id="{1F8C1E13-86A4-467B-A9F6-9DCA8C14C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2">
                <a:extLst>
                  <a:ext uri="{FF2B5EF4-FFF2-40B4-BE49-F238E27FC236}">
                    <a16:creationId xmlns:a16="http://schemas.microsoft.com/office/drawing/2014/main" id="{7256B539-8839-49DC-B77B-F465F70F1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3">
                <a:extLst>
                  <a:ext uri="{FF2B5EF4-FFF2-40B4-BE49-F238E27FC236}">
                    <a16:creationId xmlns:a16="http://schemas.microsoft.com/office/drawing/2014/main" id="{E280F4A1-B19B-4B57-8386-AB02473D8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3" name="Group 56">
              <a:extLst>
                <a:ext uri="{FF2B5EF4-FFF2-40B4-BE49-F238E27FC236}">
                  <a16:creationId xmlns:a16="http://schemas.microsoft.com/office/drawing/2014/main" id="{F1CA2E8E-10F5-4181-BBBD-82B5C139569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81" name="Picture 14">
                <a:extLst>
                  <a:ext uri="{FF2B5EF4-FFF2-40B4-BE49-F238E27FC236}">
                    <a16:creationId xmlns:a16="http://schemas.microsoft.com/office/drawing/2014/main" id="{08A4ECFC-85EE-40A0-A2A9-25106322E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5">
                <a:extLst>
                  <a:ext uri="{FF2B5EF4-FFF2-40B4-BE49-F238E27FC236}">
                    <a16:creationId xmlns:a16="http://schemas.microsoft.com/office/drawing/2014/main" id="{B1ED8DEE-13D3-4C98-B893-CAA431AB0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16">
                <a:extLst>
                  <a:ext uri="{FF2B5EF4-FFF2-40B4-BE49-F238E27FC236}">
                    <a16:creationId xmlns:a16="http://schemas.microsoft.com/office/drawing/2014/main" id="{50F6D066-04A1-4FB3-85B9-036DCA804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7">
                <a:extLst>
                  <a:ext uri="{FF2B5EF4-FFF2-40B4-BE49-F238E27FC236}">
                    <a16:creationId xmlns:a16="http://schemas.microsoft.com/office/drawing/2014/main" id="{691AF709-D730-4F43-A9E4-383A33D52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8">
                <a:extLst>
                  <a:ext uri="{FF2B5EF4-FFF2-40B4-BE49-F238E27FC236}">
                    <a16:creationId xmlns:a16="http://schemas.microsoft.com/office/drawing/2014/main" id="{5DEFB1B7-17A2-4653-A534-253F9B654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9">
                <a:extLst>
                  <a:ext uri="{FF2B5EF4-FFF2-40B4-BE49-F238E27FC236}">
                    <a16:creationId xmlns:a16="http://schemas.microsoft.com/office/drawing/2014/main" id="{853B02A8-9137-4211-A28F-4CE74FD6C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20">
                <a:extLst>
                  <a:ext uri="{FF2B5EF4-FFF2-40B4-BE49-F238E27FC236}">
                    <a16:creationId xmlns:a16="http://schemas.microsoft.com/office/drawing/2014/main" id="{D2553BC3-AB82-48A3-8464-920A9FD4B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21">
                <a:extLst>
                  <a:ext uri="{FF2B5EF4-FFF2-40B4-BE49-F238E27FC236}">
                    <a16:creationId xmlns:a16="http://schemas.microsoft.com/office/drawing/2014/main" id="{1D385EBD-7CF8-487E-92C8-9840ED0F7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2">
                <a:extLst>
                  <a:ext uri="{FF2B5EF4-FFF2-40B4-BE49-F238E27FC236}">
                    <a16:creationId xmlns:a16="http://schemas.microsoft.com/office/drawing/2014/main" id="{9923EC06-C7BB-4C48-8C3B-752E3B8F3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3">
                <a:extLst>
                  <a:ext uri="{FF2B5EF4-FFF2-40B4-BE49-F238E27FC236}">
                    <a16:creationId xmlns:a16="http://schemas.microsoft.com/office/drawing/2014/main" id="{0C93F4BC-CF37-45D6-8954-79A2903BF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4" name="Group 56">
              <a:extLst>
                <a:ext uri="{FF2B5EF4-FFF2-40B4-BE49-F238E27FC236}">
                  <a16:creationId xmlns:a16="http://schemas.microsoft.com/office/drawing/2014/main" id="{A4B4D250-8678-4F96-8DB9-64DF1600743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71" name="Picture 14">
                <a:extLst>
                  <a:ext uri="{FF2B5EF4-FFF2-40B4-BE49-F238E27FC236}">
                    <a16:creationId xmlns:a16="http://schemas.microsoft.com/office/drawing/2014/main" id="{08D9BC3F-2CB4-42C9-82A1-138CDA35A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5">
                <a:extLst>
                  <a:ext uri="{FF2B5EF4-FFF2-40B4-BE49-F238E27FC236}">
                    <a16:creationId xmlns:a16="http://schemas.microsoft.com/office/drawing/2014/main" id="{4C8F6DFC-96A1-4795-9515-86E2270DB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16">
                <a:extLst>
                  <a:ext uri="{FF2B5EF4-FFF2-40B4-BE49-F238E27FC236}">
                    <a16:creationId xmlns:a16="http://schemas.microsoft.com/office/drawing/2014/main" id="{7F4843D2-4096-42CB-B3E3-F78265F97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7">
                <a:extLst>
                  <a:ext uri="{FF2B5EF4-FFF2-40B4-BE49-F238E27FC236}">
                    <a16:creationId xmlns:a16="http://schemas.microsoft.com/office/drawing/2014/main" id="{34E3B06A-97A7-404F-9097-BDEB1F57A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8">
                <a:extLst>
                  <a:ext uri="{FF2B5EF4-FFF2-40B4-BE49-F238E27FC236}">
                    <a16:creationId xmlns:a16="http://schemas.microsoft.com/office/drawing/2014/main" id="{759E9FAE-A1BD-4E4B-B713-26922905C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9">
                <a:extLst>
                  <a:ext uri="{FF2B5EF4-FFF2-40B4-BE49-F238E27FC236}">
                    <a16:creationId xmlns:a16="http://schemas.microsoft.com/office/drawing/2014/main" id="{BF9A5E33-9C4A-40C2-BC1D-28C71D859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20">
                <a:extLst>
                  <a:ext uri="{FF2B5EF4-FFF2-40B4-BE49-F238E27FC236}">
                    <a16:creationId xmlns:a16="http://schemas.microsoft.com/office/drawing/2014/main" id="{F9CC05C6-5B93-4B69-B83B-C7CCB6E0D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21">
                <a:extLst>
                  <a:ext uri="{FF2B5EF4-FFF2-40B4-BE49-F238E27FC236}">
                    <a16:creationId xmlns:a16="http://schemas.microsoft.com/office/drawing/2014/main" id="{B87D2BF9-B53B-4455-9249-DF9C8DD22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2">
                <a:extLst>
                  <a:ext uri="{FF2B5EF4-FFF2-40B4-BE49-F238E27FC236}">
                    <a16:creationId xmlns:a16="http://schemas.microsoft.com/office/drawing/2014/main" id="{FB2B7E48-9490-47EB-B013-ED94E2743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3">
                <a:extLst>
                  <a:ext uri="{FF2B5EF4-FFF2-40B4-BE49-F238E27FC236}">
                    <a16:creationId xmlns:a16="http://schemas.microsoft.com/office/drawing/2014/main" id="{3F28124E-607E-4C75-ABDF-6CF2A9302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5" name="Group 56">
              <a:extLst>
                <a:ext uri="{FF2B5EF4-FFF2-40B4-BE49-F238E27FC236}">
                  <a16:creationId xmlns:a16="http://schemas.microsoft.com/office/drawing/2014/main" id="{2E05FCA1-8281-4B37-B6AF-814FA67F1CD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61" name="Picture 14">
                <a:extLst>
                  <a:ext uri="{FF2B5EF4-FFF2-40B4-BE49-F238E27FC236}">
                    <a16:creationId xmlns:a16="http://schemas.microsoft.com/office/drawing/2014/main" id="{2F06DA49-5644-4334-8336-A102D29AC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5">
                <a:extLst>
                  <a:ext uri="{FF2B5EF4-FFF2-40B4-BE49-F238E27FC236}">
                    <a16:creationId xmlns:a16="http://schemas.microsoft.com/office/drawing/2014/main" id="{57A5C3F7-4408-4C24-8CA2-AF0CC3781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6">
                <a:extLst>
                  <a:ext uri="{FF2B5EF4-FFF2-40B4-BE49-F238E27FC236}">
                    <a16:creationId xmlns:a16="http://schemas.microsoft.com/office/drawing/2014/main" id="{9D8D881C-8194-4E6B-86D5-9CABDD8B9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7">
                <a:extLst>
                  <a:ext uri="{FF2B5EF4-FFF2-40B4-BE49-F238E27FC236}">
                    <a16:creationId xmlns:a16="http://schemas.microsoft.com/office/drawing/2014/main" id="{947B5B18-A1CC-454E-B04F-02D834421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8">
                <a:extLst>
                  <a:ext uri="{FF2B5EF4-FFF2-40B4-BE49-F238E27FC236}">
                    <a16:creationId xmlns:a16="http://schemas.microsoft.com/office/drawing/2014/main" id="{379AB2C1-F0AC-4912-9CE0-D29D58E1E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9">
                <a:extLst>
                  <a:ext uri="{FF2B5EF4-FFF2-40B4-BE49-F238E27FC236}">
                    <a16:creationId xmlns:a16="http://schemas.microsoft.com/office/drawing/2014/main" id="{697E9D1D-BB86-4430-B407-1C3DE4CC4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20">
                <a:extLst>
                  <a:ext uri="{FF2B5EF4-FFF2-40B4-BE49-F238E27FC236}">
                    <a16:creationId xmlns:a16="http://schemas.microsoft.com/office/drawing/2014/main" id="{8592B876-A324-4A2D-8484-00A13D2E7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1">
                <a:extLst>
                  <a:ext uri="{FF2B5EF4-FFF2-40B4-BE49-F238E27FC236}">
                    <a16:creationId xmlns:a16="http://schemas.microsoft.com/office/drawing/2014/main" id="{35968940-727D-4269-87F5-9363A275D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2">
                <a:extLst>
                  <a:ext uri="{FF2B5EF4-FFF2-40B4-BE49-F238E27FC236}">
                    <a16:creationId xmlns:a16="http://schemas.microsoft.com/office/drawing/2014/main" id="{76C76F7A-C72E-4706-A8E0-CD2D38BED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3">
                <a:extLst>
                  <a:ext uri="{FF2B5EF4-FFF2-40B4-BE49-F238E27FC236}">
                    <a16:creationId xmlns:a16="http://schemas.microsoft.com/office/drawing/2014/main" id="{2E8BB8CB-38A0-49A5-A858-8942C261B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6" name="Group 56">
              <a:extLst>
                <a:ext uri="{FF2B5EF4-FFF2-40B4-BE49-F238E27FC236}">
                  <a16:creationId xmlns:a16="http://schemas.microsoft.com/office/drawing/2014/main" id="{BF7E68BC-5D42-4FB4-984B-0C504212FB0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51" name="Picture 14">
                <a:extLst>
                  <a:ext uri="{FF2B5EF4-FFF2-40B4-BE49-F238E27FC236}">
                    <a16:creationId xmlns:a16="http://schemas.microsoft.com/office/drawing/2014/main" id="{22F9AE5C-8C0E-468E-971E-C5C3D2CA8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15">
                <a:extLst>
                  <a:ext uri="{FF2B5EF4-FFF2-40B4-BE49-F238E27FC236}">
                    <a16:creationId xmlns:a16="http://schemas.microsoft.com/office/drawing/2014/main" id="{F0CDD44E-AABD-405F-B498-E081FD89A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6">
                <a:extLst>
                  <a:ext uri="{FF2B5EF4-FFF2-40B4-BE49-F238E27FC236}">
                    <a16:creationId xmlns:a16="http://schemas.microsoft.com/office/drawing/2014/main" id="{5AD01424-8F22-42A6-A254-EB5B280EA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7">
                <a:extLst>
                  <a:ext uri="{FF2B5EF4-FFF2-40B4-BE49-F238E27FC236}">
                    <a16:creationId xmlns:a16="http://schemas.microsoft.com/office/drawing/2014/main" id="{0FAAB2A3-8F38-4FD9-BF8D-B462A8096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8">
                <a:extLst>
                  <a:ext uri="{FF2B5EF4-FFF2-40B4-BE49-F238E27FC236}">
                    <a16:creationId xmlns:a16="http://schemas.microsoft.com/office/drawing/2014/main" id="{5DF9019D-2B3C-4D39-8A20-9E1394414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9">
                <a:extLst>
                  <a:ext uri="{FF2B5EF4-FFF2-40B4-BE49-F238E27FC236}">
                    <a16:creationId xmlns:a16="http://schemas.microsoft.com/office/drawing/2014/main" id="{62BC3323-F14C-4FFC-A474-F65E0BEF7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20">
                <a:extLst>
                  <a:ext uri="{FF2B5EF4-FFF2-40B4-BE49-F238E27FC236}">
                    <a16:creationId xmlns:a16="http://schemas.microsoft.com/office/drawing/2014/main" id="{CF38EAAB-9FE2-433D-BB26-D5ABC52E9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1">
                <a:extLst>
                  <a:ext uri="{FF2B5EF4-FFF2-40B4-BE49-F238E27FC236}">
                    <a16:creationId xmlns:a16="http://schemas.microsoft.com/office/drawing/2014/main" id="{30F51042-2C41-4EC3-AA09-5F64330B0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2">
                <a:extLst>
                  <a:ext uri="{FF2B5EF4-FFF2-40B4-BE49-F238E27FC236}">
                    <a16:creationId xmlns:a16="http://schemas.microsoft.com/office/drawing/2014/main" id="{643672E0-1ACD-425B-B83D-9FD66F92E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3">
                <a:extLst>
                  <a:ext uri="{FF2B5EF4-FFF2-40B4-BE49-F238E27FC236}">
                    <a16:creationId xmlns:a16="http://schemas.microsoft.com/office/drawing/2014/main" id="{D26B144B-93FC-4D10-B1AA-12BFD2AC4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7" name="Group 56">
              <a:extLst>
                <a:ext uri="{FF2B5EF4-FFF2-40B4-BE49-F238E27FC236}">
                  <a16:creationId xmlns:a16="http://schemas.microsoft.com/office/drawing/2014/main" id="{299C7779-86D3-44DE-978B-4448065FC90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41" name="Picture 14">
                <a:extLst>
                  <a:ext uri="{FF2B5EF4-FFF2-40B4-BE49-F238E27FC236}">
                    <a16:creationId xmlns:a16="http://schemas.microsoft.com/office/drawing/2014/main" id="{48FC20DF-C015-4030-9EEB-D49BF2569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15">
                <a:extLst>
                  <a:ext uri="{FF2B5EF4-FFF2-40B4-BE49-F238E27FC236}">
                    <a16:creationId xmlns:a16="http://schemas.microsoft.com/office/drawing/2014/main" id="{23A4C36F-EBDA-4E0F-A959-D42ED2F9E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6">
                <a:extLst>
                  <a:ext uri="{FF2B5EF4-FFF2-40B4-BE49-F238E27FC236}">
                    <a16:creationId xmlns:a16="http://schemas.microsoft.com/office/drawing/2014/main" id="{3783FEBE-11E0-46C5-B857-26AD8F99C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7">
                <a:extLst>
                  <a:ext uri="{FF2B5EF4-FFF2-40B4-BE49-F238E27FC236}">
                    <a16:creationId xmlns:a16="http://schemas.microsoft.com/office/drawing/2014/main" id="{87625FC8-2790-4B89-8EB6-6561C6B1A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8">
                <a:extLst>
                  <a:ext uri="{FF2B5EF4-FFF2-40B4-BE49-F238E27FC236}">
                    <a16:creationId xmlns:a16="http://schemas.microsoft.com/office/drawing/2014/main" id="{9A4C5C64-9852-41F5-A9C9-CC2C5FEB2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9">
                <a:extLst>
                  <a:ext uri="{FF2B5EF4-FFF2-40B4-BE49-F238E27FC236}">
                    <a16:creationId xmlns:a16="http://schemas.microsoft.com/office/drawing/2014/main" id="{5B7CF146-BD6C-4743-AD4B-42ED59FA4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20">
                <a:extLst>
                  <a:ext uri="{FF2B5EF4-FFF2-40B4-BE49-F238E27FC236}">
                    <a16:creationId xmlns:a16="http://schemas.microsoft.com/office/drawing/2014/main" id="{316B489D-FAA8-46F1-BA45-AE6FF83512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1">
                <a:extLst>
                  <a:ext uri="{FF2B5EF4-FFF2-40B4-BE49-F238E27FC236}">
                    <a16:creationId xmlns:a16="http://schemas.microsoft.com/office/drawing/2014/main" id="{290A98B5-161C-40C7-9B90-D32A4A73E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2">
                <a:extLst>
                  <a:ext uri="{FF2B5EF4-FFF2-40B4-BE49-F238E27FC236}">
                    <a16:creationId xmlns:a16="http://schemas.microsoft.com/office/drawing/2014/main" id="{E8931702-EE6E-4A8D-A7D0-B55ABC167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3">
                <a:extLst>
                  <a:ext uri="{FF2B5EF4-FFF2-40B4-BE49-F238E27FC236}">
                    <a16:creationId xmlns:a16="http://schemas.microsoft.com/office/drawing/2014/main" id="{F07EB637-C350-413C-8207-7E12A5DB9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8" name="Group 56">
              <a:extLst>
                <a:ext uri="{FF2B5EF4-FFF2-40B4-BE49-F238E27FC236}">
                  <a16:creationId xmlns:a16="http://schemas.microsoft.com/office/drawing/2014/main" id="{CA10169D-BC8A-4AAD-B69E-F34C5923D60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31" name="Picture 14">
                <a:extLst>
                  <a:ext uri="{FF2B5EF4-FFF2-40B4-BE49-F238E27FC236}">
                    <a16:creationId xmlns:a16="http://schemas.microsoft.com/office/drawing/2014/main" id="{0D7B783E-A193-4D6E-8018-83A0BF17C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15">
                <a:extLst>
                  <a:ext uri="{FF2B5EF4-FFF2-40B4-BE49-F238E27FC236}">
                    <a16:creationId xmlns:a16="http://schemas.microsoft.com/office/drawing/2014/main" id="{837820EC-B11A-4305-9758-1479C4BC9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6">
                <a:extLst>
                  <a:ext uri="{FF2B5EF4-FFF2-40B4-BE49-F238E27FC236}">
                    <a16:creationId xmlns:a16="http://schemas.microsoft.com/office/drawing/2014/main" id="{C049F63C-620F-4D73-9C07-3003AC16B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7">
                <a:extLst>
                  <a:ext uri="{FF2B5EF4-FFF2-40B4-BE49-F238E27FC236}">
                    <a16:creationId xmlns:a16="http://schemas.microsoft.com/office/drawing/2014/main" id="{5707262A-ABC8-4738-870D-F87115390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8">
                <a:extLst>
                  <a:ext uri="{FF2B5EF4-FFF2-40B4-BE49-F238E27FC236}">
                    <a16:creationId xmlns:a16="http://schemas.microsoft.com/office/drawing/2014/main" id="{0EBB90C5-E123-42AA-91D6-2D9A59CCC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9">
                <a:extLst>
                  <a:ext uri="{FF2B5EF4-FFF2-40B4-BE49-F238E27FC236}">
                    <a16:creationId xmlns:a16="http://schemas.microsoft.com/office/drawing/2014/main" id="{465C4241-D71B-4F0D-8250-69C5E5566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20">
                <a:extLst>
                  <a:ext uri="{FF2B5EF4-FFF2-40B4-BE49-F238E27FC236}">
                    <a16:creationId xmlns:a16="http://schemas.microsoft.com/office/drawing/2014/main" id="{1E8F54EA-2643-4E21-8818-9DF0453A9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1">
                <a:extLst>
                  <a:ext uri="{FF2B5EF4-FFF2-40B4-BE49-F238E27FC236}">
                    <a16:creationId xmlns:a16="http://schemas.microsoft.com/office/drawing/2014/main" id="{0634DE13-3EFB-473C-B67B-8FE7598BE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2">
                <a:extLst>
                  <a:ext uri="{FF2B5EF4-FFF2-40B4-BE49-F238E27FC236}">
                    <a16:creationId xmlns:a16="http://schemas.microsoft.com/office/drawing/2014/main" id="{49BD363C-4620-4A5D-A72F-04623D179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3">
                <a:extLst>
                  <a:ext uri="{FF2B5EF4-FFF2-40B4-BE49-F238E27FC236}">
                    <a16:creationId xmlns:a16="http://schemas.microsoft.com/office/drawing/2014/main" id="{59F53A22-D48F-4F27-BDC9-89D2710F2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09" name="Group 56">
              <a:extLst>
                <a:ext uri="{FF2B5EF4-FFF2-40B4-BE49-F238E27FC236}">
                  <a16:creationId xmlns:a16="http://schemas.microsoft.com/office/drawing/2014/main" id="{255936D1-C236-43BD-B6C8-D09CDA44911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21" name="Picture 14">
                <a:extLst>
                  <a:ext uri="{FF2B5EF4-FFF2-40B4-BE49-F238E27FC236}">
                    <a16:creationId xmlns:a16="http://schemas.microsoft.com/office/drawing/2014/main" id="{BEB9B074-2FCB-41EE-9268-BB17D840F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15">
                <a:extLst>
                  <a:ext uri="{FF2B5EF4-FFF2-40B4-BE49-F238E27FC236}">
                    <a16:creationId xmlns:a16="http://schemas.microsoft.com/office/drawing/2014/main" id="{C842BDFA-2FA8-45AD-A26E-576A0B33F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6">
                <a:extLst>
                  <a:ext uri="{FF2B5EF4-FFF2-40B4-BE49-F238E27FC236}">
                    <a16:creationId xmlns:a16="http://schemas.microsoft.com/office/drawing/2014/main" id="{5199F396-EB2B-40F2-8D75-4628CB458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7">
                <a:extLst>
                  <a:ext uri="{FF2B5EF4-FFF2-40B4-BE49-F238E27FC236}">
                    <a16:creationId xmlns:a16="http://schemas.microsoft.com/office/drawing/2014/main" id="{9BB7A225-F5C0-4B93-9C9A-94D18C5C1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8">
                <a:extLst>
                  <a:ext uri="{FF2B5EF4-FFF2-40B4-BE49-F238E27FC236}">
                    <a16:creationId xmlns:a16="http://schemas.microsoft.com/office/drawing/2014/main" id="{2297AE64-E853-4216-AB4C-44271574B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9">
                <a:extLst>
                  <a:ext uri="{FF2B5EF4-FFF2-40B4-BE49-F238E27FC236}">
                    <a16:creationId xmlns:a16="http://schemas.microsoft.com/office/drawing/2014/main" id="{C28D3424-5287-4D95-8448-6409CA085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20">
                <a:extLst>
                  <a:ext uri="{FF2B5EF4-FFF2-40B4-BE49-F238E27FC236}">
                    <a16:creationId xmlns:a16="http://schemas.microsoft.com/office/drawing/2014/main" id="{4303FCCE-4ADA-40CF-8226-591D56D32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1">
                <a:extLst>
                  <a:ext uri="{FF2B5EF4-FFF2-40B4-BE49-F238E27FC236}">
                    <a16:creationId xmlns:a16="http://schemas.microsoft.com/office/drawing/2014/main" id="{4C2955AA-EB44-4734-96D9-E6E278AD5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2">
                <a:extLst>
                  <a:ext uri="{FF2B5EF4-FFF2-40B4-BE49-F238E27FC236}">
                    <a16:creationId xmlns:a16="http://schemas.microsoft.com/office/drawing/2014/main" id="{D2626ED8-32E3-4FEF-976D-A890A8474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3">
                <a:extLst>
                  <a:ext uri="{FF2B5EF4-FFF2-40B4-BE49-F238E27FC236}">
                    <a16:creationId xmlns:a16="http://schemas.microsoft.com/office/drawing/2014/main" id="{9B5E3501-6061-4BC5-BFC3-0CBF1C855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0" name="Group 56">
              <a:extLst>
                <a:ext uri="{FF2B5EF4-FFF2-40B4-BE49-F238E27FC236}">
                  <a16:creationId xmlns:a16="http://schemas.microsoft.com/office/drawing/2014/main" id="{D0634162-3D94-48EE-91B0-7176C999A8B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11" name="Picture 14">
                <a:extLst>
                  <a:ext uri="{FF2B5EF4-FFF2-40B4-BE49-F238E27FC236}">
                    <a16:creationId xmlns:a16="http://schemas.microsoft.com/office/drawing/2014/main" id="{3B3A0B85-0254-4D1B-933E-5D7A89001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15">
                <a:extLst>
                  <a:ext uri="{FF2B5EF4-FFF2-40B4-BE49-F238E27FC236}">
                    <a16:creationId xmlns:a16="http://schemas.microsoft.com/office/drawing/2014/main" id="{AF8F474B-961F-4112-80F5-F16356B5C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6">
                <a:extLst>
                  <a:ext uri="{FF2B5EF4-FFF2-40B4-BE49-F238E27FC236}">
                    <a16:creationId xmlns:a16="http://schemas.microsoft.com/office/drawing/2014/main" id="{13C412F6-E852-4E59-8E49-BAF89B56D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7">
                <a:extLst>
                  <a:ext uri="{FF2B5EF4-FFF2-40B4-BE49-F238E27FC236}">
                    <a16:creationId xmlns:a16="http://schemas.microsoft.com/office/drawing/2014/main" id="{A954FA5E-4370-418C-8F75-0FF31212C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8">
                <a:extLst>
                  <a:ext uri="{FF2B5EF4-FFF2-40B4-BE49-F238E27FC236}">
                    <a16:creationId xmlns:a16="http://schemas.microsoft.com/office/drawing/2014/main" id="{650D72D1-45F7-4B2A-A08C-A5474E311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9">
                <a:extLst>
                  <a:ext uri="{FF2B5EF4-FFF2-40B4-BE49-F238E27FC236}">
                    <a16:creationId xmlns:a16="http://schemas.microsoft.com/office/drawing/2014/main" id="{99C464B6-7181-4C04-85CC-280A92CBB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20">
                <a:extLst>
                  <a:ext uri="{FF2B5EF4-FFF2-40B4-BE49-F238E27FC236}">
                    <a16:creationId xmlns:a16="http://schemas.microsoft.com/office/drawing/2014/main" id="{80F10888-F795-4D63-9A15-5145A8102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1">
                <a:extLst>
                  <a:ext uri="{FF2B5EF4-FFF2-40B4-BE49-F238E27FC236}">
                    <a16:creationId xmlns:a16="http://schemas.microsoft.com/office/drawing/2014/main" id="{EF6B7FE5-F051-4D6E-82AA-3217B4F2B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2">
                <a:extLst>
                  <a:ext uri="{FF2B5EF4-FFF2-40B4-BE49-F238E27FC236}">
                    <a16:creationId xmlns:a16="http://schemas.microsoft.com/office/drawing/2014/main" id="{28E44298-F630-4409-8BF6-A134B82ED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3">
                <a:extLst>
                  <a:ext uri="{FF2B5EF4-FFF2-40B4-BE49-F238E27FC236}">
                    <a16:creationId xmlns:a16="http://schemas.microsoft.com/office/drawing/2014/main" id="{B6AB3117-6C4E-4212-991A-993F339CD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11" name="Group 1210">
            <a:extLst>
              <a:ext uri="{FF2B5EF4-FFF2-40B4-BE49-F238E27FC236}">
                <a16:creationId xmlns:a16="http://schemas.microsoft.com/office/drawing/2014/main" id="{BAFF08E2-A3C7-411C-A24D-A9638BEB9268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1212" name="Group 56">
              <a:extLst>
                <a:ext uri="{FF2B5EF4-FFF2-40B4-BE49-F238E27FC236}">
                  <a16:creationId xmlns:a16="http://schemas.microsoft.com/office/drawing/2014/main" id="{11DE2F4A-1BF8-4F65-9586-3580CAB0B2F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12" name="Picture 14">
                <a:extLst>
                  <a:ext uri="{FF2B5EF4-FFF2-40B4-BE49-F238E27FC236}">
                    <a16:creationId xmlns:a16="http://schemas.microsoft.com/office/drawing/2014/main" id="{A9E3C55B-B935-4797-A4B4-57F7C17C6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15">
                <a:extLst>
                  <a:ext uri="{FF2B5EF4-FFF2-40B4-BE49-F238E27FC236}">
                    <a16:creationId xmlns:a16="http://schemas.microsoft.com/office/drawing/2014/main" id="{8C1C54F4-59C4-41F9-B012-4F700C10F2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16">
                <a:extLst>
                  <a:ext uri="{FF2B5EF4-FFF2-40B4-BE49-F238E27FC236}">
                    <a16:creationId xmlns:a16="http://schemas.microsoft.com/office/drawing/2014/main" id="{5BBADC11-91B0-4FEB-84B7-AF2B25103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17">
                <a:extLst>
                  <a:ext uri="{FF2B5EF4-FFF2-40B4-BE49-F238E27FC236}">
                    <a16:creationId xmlns:a16="http://schemas.microsoft.com/office/drawing/2014/main" id="{1569B592-7CF3-4725-9CE0-7825CB739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18">
                <a:extLst>
                  <a:ext uri="{FF2B5EF4-FFF2-40B4-BE49-F238E27FC236}">
                    <a16:creationId xmlns:a16="http://schemas.microsoft.com/office/drawing/2014/main" id="{43E72082-6743-4BFA-9A06-C07171B72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19">
                <a:extLst>
                  <a:ext uri="{FF2B5EF4-FFF2-40B4-BE49-F238E27FC236}">
                    <a16:creationId xmlns:a16="http://schemas.microsoft.com/office/drawing/2014/main" id="{1FC883F4-DDCA-42D0-B7C0-3DA63DBC9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20">
                <a:extLst>
                  <a:ext uri="{FF2B5EF4-FFF2-40B4-BE49-F238E27FC236}">
                    <a16:creationId xmlns:a16="http://schemas.microsoft.com/office/drawing/2014/main" id="{2DCF21C0-95DE-49F1-A46E-F263B625F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21">
                <a:extLst>
                  <a:ext uri="{FF2B5EF4-FFF2-40B4-BE49-F238E27FC236}">
                    <a16:creationId xmlns:a16="http://schemas.microsoft.com/office/drawing/2014/main" id="{5060456B-A992-49FE-B2FE-0E9A51CB8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22">
                <a:extLst>
                  <a:ext uri="{FF2B5EF4-FFF2-40B4-BE49-F238E27FC236}">
                    <a16:creationId xmlns:a16="http://schemas.microsoft.com/office/drawing/2014/main" id="{F235D21C-C893-4ECE-9220-C64AC06A6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23">
                <a:extLst>
                  <a:ext uri="{FF2B5EF4-FFF2-40B4-BE49-F238E27FC236}">
                    <a16:creationId xmlns:a16="http://schemas.microsoft.com/office/drawing/2014/main" id="{BA5733E7-0E1E-4F06-8FB3-72DACAB10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3" name="Group 56">
              <a:extLst>
                <a:ext uri="{FF2B5EF4-FFF2-40B4-BE49-F238E27FC236}">
                  <a16:creationId xmlns:a16="http://schemas.microsoft.com/office/drawing/2014/main" id="{B1E05BB1-0F9B-4596-9D8B-679C35EB104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02" name="Picture 14">
                <a:extLst>
                  <a:ext uri="{FF2B5EF4-FFF2-40B4-BE49-F238E27FC236}">
                    <a16:creationId xmlns:a16="http://schemas.microsoft.com/office/drawing/2014/main" id="{18B27640-DB00-41EE-BB69-1D5586995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15">
                <a:extLst>
                  <a:ext uri="{FF2B5EF4-FFF2-40B4-BE49-F238E27FC236}">
                    <a16:creationId xmlns:a16="http://schemas.microsoft.com/office/drawing/2014/main" id="{8A3236EC-0C64-4154-BCBA-3A8C17EEF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4" name="Picture 16">
                <a:extLst>
                  <a:ext uri="{FF2B5EF4-FFF2-40B4-BE49-F238E27FC236}">
                    <a16:creationId xmlns:a16="http://schemas.microsoft.com/office/drawing/2014/main" id="{F0726340-675E-41F4-95B3-FC23FC3790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17">
                <a:extLst>
                  <a:ext uri="{FF2B5EF4-FFF2-40B4-BE49-F238E27FC236}">
                    <a16:creationId xmlns:a16="http://schemas.microsoft.com/office/drawing/2014/main" id="{A5FD6547-9EE7-4E3D-B5B5-C2A72C063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18">
                <a:extLst>
                  <a:ext uri="{FF2B5EF4-FFF2-40B4-BE49-F238E27FC236}">
                    <a16:creationId xmlns:a16="http://schemas.microsoft.com/office/drawing/2014/main" id="{FF29DA2B-4C29-4657-85D3-884134FD4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19">
                <a:extLst>
                  <a:ext uri="{FF2B5EF4-FFF2-40B4-BE49-F238E27FC236}">
                    <a16:creationId xmlns:a16="http://schemas.microsoft.com/office/drawing/2014/main" id="{6141AFBB-8E69-4761-BA44-509AE6698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20">
                <a:extLst>
                  <a:ext uri="{FF2B5EF4-FFF2-40B4-BE49-F238E27FC236}">
                    <a16:creationId xmlns:a16="http://schemas.microsoft.com/office/drawing/2014/main" id="{2CA9B7D6-961D-4A61-82FC-845BA93EC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21">
                <a:extLst>
                  <a:ext uri="{FF2B5EF4-FFF2-40B4-BE49-F238E27FC236}">
                    <a16:creationId xmlns:a16="http://schemas.microsoft.com/office/drawing/2014/main" id="{A65B7791-715F-43FC-AEFA-C1943D219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22">
                <a:extLst>
                  <a:ext uri="{FF2B5EF4-FFF2-40B4-BE49-F238E27FC236}">
                    <a16:creationId xmlns:a16="http://schemas.microsoft.com/office/drawing/2014/main" id="{826B025E-385E-4BB4-A664-ED4BB79E70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23">
                <a:extLst>
                  <a:ext uri="{FF2B5EF4-FFF2-40B4-BE49-F238E27FC236}">
                    <a16:creationId xmlns:a16="http://schemas.microsoft.com/office/drawing/2014/main" id="{DDB33CD8-5F94-467D-994A-6F9083800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4" name="Group 56">
              <a:extLst>
                <a:ext uri="{FF2B5EF4-FFF2-40B4-BE49-F238E27FC236}">
                  <a16:creationId xmlns:a16="http://schemas.microsoft.com/office/drawing/2014/main" id="{8565F650-033C-4CC7-B484-986DFE5F7EE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92" name="Picture 14">
                <a:extLst>
                  <a:ext uri="{FF2B5EF4-FFF2-40B4-BE49-F238E27FC236}">
                    <a16:creationId xmlns:a16="http://schemas.microsoft.com/office/drawing/2014/main" id="{7D1E18FB-DDBA-4254-AAA8-4186C86B2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15">
                <a:extLst>
                  <a:ext uri="{FF2B5EF4-FFF2-40B4-BE49-F238E27FC236}">
                    <a16:creationId xmlns:a16="http://schemas.microsoft.com/office/drawing/2014/main" id="{9ADBBF67-A186-422E-AD76-7BA859226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16">
                <a:extLst>
                  <a:ext uri="{FF2B5EF4-FFF2-40B4-BE49-F238E27FC236}">
                    <a16:creationId xmlns:a16="http://schemas.microsoft.com/office/drawing/2014/main" id="{0B366199-6289-45F6-B410-D6B13FBC1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17">
                <a:extLst>
                  <a:ext uri="{FF2B5EF4-FFF2-40B4-BE49-F238E27FC236}">
                    <a16:creationId xmlns:a16="http://schemas.microsoft.com/office/drawing/2014/main" id="{48624D25-9801-4473-A0F2-85F8ADF19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18">
                <a:extLst>
                  <a:ext uri="{FF2B5EF4-FFF2-40B4-BE49-F238E27FC236}">
                    <a16:creationId xmlns:a16="http://schemas.microsoft.com/office/drawing/2014/main" id="{81EE99D7-57BB-45BA-8F1F-28B0565C1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19">
                <a:extLst>
                  <a:ext uri="{FF2B5EF4-FFF2-40B4-BE49-F238E27FC236}">
                    <a16:creationId xmlns:a16="http://schemas.microsoft.com/office/drawing/2014/main" id="{10C7CA1B-4E8A-47C1-A010-A757C4B83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20">
                <a:extLst>
                  <a:ext uri="{FF2B5EF4-FFF2-40B4-BE49-F238E27FC236}">
                    <a16:creationId xmlns:a16="http://schemas.microsoft.com/office/drawing/2014/main" id="{09ADCCFC-421A-4BBF-BE93-A53619ACA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21">
                <a:extLst>
                  <a:ext uri="{FF2B5EF4-FFF2-40B4-BE49-F238E27FC236}">
                    <a16:creationId xmlns:a16="http://schemas.microsoft.com/office/drawing/2014/main" id="{DDBAB92B-0178-4EC1-BEAE-4F343791F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" name="Picture 22">
                <a:extLst>
                  <a:ext uri="{FF2B5EF4-FFF2-40B4-BE49-F238E27FC236}">
                    <a16:creationId xmlns:a16="http://schemas.microsoft.com/office/drawing/2014/main" id="{7C73C1C6-FA50-4EF6-97C4-BCA20530B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23">
                <a:extLst>
                  <a:ext uri="{FF2B5EF4-FFF2-40B4-BE49-F238E27FC236}">
                    <a16:creationId xmlns:a16="http://schemas.microsoft.com/office/drawing/2014/main" id="{32A8B62D-64F8-43A5-BE2E-71F542958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5" name="Group 56">
              <a:extLst>
                <a:ext uri="{FF2B5EF4-FFF2-40B4-BE49-F238E27FC236}">
                  <a16:creationId xmlns:a16="http://schemas.microsoft.com/office/drawing/2014/main" id="{8FEEEC8E-A908-46AF-A003-C54B879F6D9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82" name="Picture 14">
                <a:extLst>
                  <a:ext uri="{FF2B5EF4-FFF2-40B4-BE49-F238E27FC236}">
                    <a16:creationId xmlns:a16="http://schemas.microsoft.com/office/drawing/2014/main" id="{0F868335-4009-43F6-AD76-CB3BA69B6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15">
                <a:extLst>
                  <a:ext uri="{FF2B5EF4-FFF2-40B4-BE49-F238E27FC236}">
                    <a16:creationId xmlns:a16="http://schemas.microsoft.com/office/drawing/2014/main" id="{FB0EB297-A4CF-423C-9F05-5CDFEBED9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16">
                <a:extLst>
                  <a:ext uri="{FF2B5EF4-FFF2-40B4-BE49-F238E27FC236}">
                    <a16:creationId xmlns:a16="http://schemas.microsoft.com/office/drawing/2014/main" id="{C76FBC87-284C-4CBB-BCCF-A0DCA89F8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17">
                <a:extLst>
                  <a:ext uri="{FF2B5EF4-FFF2-40B4-BE49-F238E27FC236}">
                    <a16:creationId xmlns:a16="http://schemas.microsoft.com/office/drawing/2014/main" id="{4A24FE45-65BC-402C-94F2-8D5E320E5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18">
                <a:extLst>
                  <a:ext uri="{FF2B5EF4-FFF2-40B4-BE49-F238E27FC236}">
                    <a16:creationId xmlns:a16="http://schemas.microsoft.com/office/drawing/2014/main" id="{12A17D19-D6BF-47A8-A423-DC7D84B4A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19">
                <a:extLst>
                  <a:ext uri="{FF2B5EF4-FFF2-40B4-BE49-F238E27FC236}">
                    <a16:creationId xmlns:a16="http://schemas.microsoft.com/office/drawing/2014/main" id="{948AFD33-D0FB-4D9C-BF89-4767B633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20">
                <a:extLst>
                  <a:ext uri="{FF2B5EF4-FFF2-40B4-BE49-F238E27FC236}">
                    <a16:creationId xmlns:a16="http://schemas.microsoft.com/office/drawing/2014/main" id="{48AC9080-6330-4726-9D4D-8BAB358DF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21">
                <a:extLst>
                  <a:ext uri="{FF2B5EF4-FFF2-40B4-BE49-F238E27FC236}">
                    <a16:creationId xmlns:a16="http://schemas.microsoft.com/office/drawing/2014/main" id="{D005D4E4-30C2-46DC-9CD0-FF9A6D0E5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22">
                <a:extLst>
                  <a:ext uri="{FF2B5EF4-FFF2-40B4-BE49-F238E27FC236}">
                    <a16:creationId xmlns:a16="http://schemas.microsoft.com/office/drawing/2014/main" id="{C42A740A-2638-41CD-95B3-AB376736F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23">
                <a:extLst>
                  <a:ext uri="{FF2B5EF4-FFF2-40B4-BE49-F238E27FC236}">
                    <a16:creationId xmlns:a16="http://schemas.microsoft.com/office/drawing/2014/main" id="{6FA8DDDE-B38A-4017-9E58-CBF68C2D0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6" name="Group 56">
              <a:extLst>
                <a:ext uri="{FF2B5EF4-FFF2-40B4-BE49-F238E27FC236}">
                  <a16:creationId xmlns:a16="http://schemas.microsoft.com/office/drawing/2014/main" id="{D8B340CD-922E-40FF-87FF-885AD5D3B11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72" name="Picture 14">
                <a:extLst>
                  <a:ext uri="{FF2B5EF4-FFF2-40B4-BE49-F238E27FC236}">
                    <a16:creationId xmlns:a16="http://schemas.microsoft.com/office/drawing/2014/main" id="{CE537EBF-B0B6-416B-A44E-AE2367986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15">
                <a:extLst>
                  <a:ext uri="{FF2B5EF4-FFF2-40B4-BE49-F238E27FC236}">
                    <a16:creationId xmlns:a16="http://schemas.microsoft.com/office/drawing/2014/main" id="{079A1F56-9E96-4CB6-A2C7-006ADA3CC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6">
                <a:extLst>
                  <a:ext uri="{FF2B5EF4-FFF2-40B4-BE49-F238E27FC236}">
                    <a16:creationId xmlns:a16="http://schemas.microsoft.com/office/drawing/2014/main" id="{9B4D8172-2E14-4744-999B-1A562ABD0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7">
                <a:extLst>
                  <a:ext uri="{FF2B5EF4-FFF2-40B4-BE49-F238E27FC236}">
                    <a16:creationId xmlns:a16="http://schemas.microsoft.com/office/drawing/2014/main" id="{DF194813-7BB6-41F1-9084-F6909DA52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18">
                <a:extLst>
                  <a:ext uri="{FF2B5EF4-FFF2-40B4-BE49-F238E27FC236}">
                    <a16:creationId xmlns:a16="http://schemas.microsoft.com/office/drawing/2014/main" id="{6474AFE5-3098-4125-A825-8F03AE33D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19">
                <a:extLst>
                  <a:ext uri="{FF2B5EF4-FFF2-40B4-BE49-F238E27FC236}">
                    <a16:creationId xmlns:a16="http://schemas.microsoft.com/office/drawing/2014/main" id="{3ED62D92-B114-4AF5-B8C9-35C8410C3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20">
                <a:extLst>
                  <a:ext uri="{FF2B5EF4-FFF2-40B4-BE49-F238E27FC236}">
                    <a16:creationId xmlns:a16="http://schemas.microsoft.com/office/drawing/2014/main" id="{A889CFD5-7ECD-4DB1-8478-7CA602958B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1">
                <a:extLst>
                  <a:ext uri="{FF2B5EF4-FFF2-40B4-BE49-F238E27FC236}">
                    <a16:creationId xmlns:a16="http://schemas.microsoft.com/office/drawing/2014/main" id="{8459098F-5696-47F4-B136-5F4367228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22">
                <a:extLst>
                  <a:ext uri="{FF2B5EF4-FFF2-40B4-BE49-F238E27FC236}">
                    <a16:creationId xmlns:a16="http://schemas.microsoft.com/office/drawing/2014/main" id="{1572C51C-BB42-4E2E-A8CB-453498741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23">
                <a:extLst>
                  <a:ext uri="{FF2B5EF4-FFF2-40B4-BE49-F238E27FC236}">
                    <a16:creationId xmlns:a16="http://schemas.microsoft.com/office/drawing/2014/main" id="{D3E85F74-849F-4BD3-BF1E-129C93EF4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7" name="Group 56">
              <a:extLst>
                <a:ext uri="{FF2B5EF4-FFF2-40B4-BE49-F238E27FC236}">
                  <a16:creationId xmlns:a16="http://schemas.microsoft.com/office/drawing/2014/main" id="{851C70B5-DD45-4288-A61B-55C6EAD3092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62" name="Picture 14">
                <a:extLst>
                  <a:ext uri="{FF2B5EF4-FFF2-40B4-BE49-F238E27FC236}">
                    <a16:creationId xmlns:a16="http://schemas.microsoft.com/office/drawing/2014/main" id="{E1B64A2F-E434-4818-A3A8-A3EE16E64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15">
                <a:extLst>
                  <a:ext uri="{FF2B5EF4-FFF2-40B4-BE49-F238E27FC236}">
                    <a16:creationId xmlns:a16="http://schemas.microsoft.com/office/drawing/2014/main" id="{937E8C9C-0373-4B73-BA4B-9309366D2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6">
                <a:extLst>
                  <a:ext uri="{FF2B5EF4-FFF2-40B4-BE49-F238E27FC236}">
                    <a16:creationId xmlns:a16="http://schemas.microsoft.com/office/drawing/2014/main" id="{4286AB26-DAB8-4400-B58F-593E7D664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7">
                <a:extLst>
                  <a:ext uri="{FF2B5EF4-FFF2-40B4-BE49-F238E27FC236}">
                    <a16:creationId xmlns:a16="http://schemas.microsoft.com/office/drawing/2014/main" id="{1A416D30-9E8B-4268-940C-F34336513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18">
                <a:extLst>
                  <a:ext uri="{FF2B5EF4-FFF2-40B4-BE49-F238E27FC236}">
                    <a16:creationId xmlns:a16="http://schemas.microsoft.com/office/drawing/2014/main" id="{1CE498E2-AB93-4AC0-9755-EBC505F9A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19">
                <a:extLst>
                  <a:ext uri="{FF2B5EF4-FFF2-40B4-BE49-F238E27FC236}">
                    <a16:creationId xmlns:a16="http://schemas.microsoft.com/office/drawing/2014/main" id="{1955A253-01DA-4AB3-B18E-2A80CDC0A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20">
                <a:extLst>
                  <a:ext uri="{FF2B5EF4-FFF2-40B4-BE49-F238E27FC236}">
                    <a16:creationId xmlns:a16="http://schemas.microsoft.com/office/drawing/2014/main" id="{52EDABBB-B975-4486-AD42-0EF0A8AA8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1">
                <a:extLst>
                  <a:ext uri="{FF2B5EF4-FFF2-40B4-BE49-F238E27FC236}">
                    <a16:creationId xmlns:a16="http://schemas.microsoft.com/office/drawing/2014/main" id="{EEE63FB0-5538-4167-B4FF-0992F98B4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22">
                <a:extLst>
                  <a:ext uri="{FF2B5EF4-FFF2-40B4-BE49-F238E27FC236}">
                    <a16:creationId xmlns:a16="http://schemas.microsoft.com/office/drawing/2014/main" id="{842D52D7-54AA-4321-BA17-16D41EE75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23">
                <a:extLst>
                  <a:ext uri="{FF2B5EF4-FFF2-40B4-BE49-F238E27FC236}">
                    <a16:creationId xmlns:a16="http://schemas.microsoft.com/office/drawing/2014/main" id="{46BC3A7C-0FE1-4A6F-8599-2B9EE67D8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8" name="Group 56">
              <a:extLst>
                <a:ext uri="{FF2B5EF4-FFF2-40B4-BE49-F238E27FC236}">
                  <a16:creationId xmlns:a16="http://schemas.microsoft.com/office/drawing/2014/main" id="{9B8F02A8-05C9-4F71-8E38-6F8FC7A66E0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52" name="Picture 14">
                <a:extLst>
                  <a:ext uri="{FF2B5EF4-FFF2-40B4-BE49-F238E27FC236}">
                    <a16:creationId xmlns:a16="http://schemas.microsoft.com/office/drawing/2014/main" id="{2C203796-E1FE-431B-9B98-A8124045A3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15">
                <a:extLst>
                  <a:ext uri="{FF2B5EF4-FFF2-40B4-BE49-F238E27FC236}">
                    <a16:creationId xmlns:a16="http://schemas.microsoft.com/office/drawing/2014/main" id="{F438D78F-90BA-4920-9341-C26A32EC1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6">
                <a:extLst>
                  <a:ext uri="{FF2B5EF4-FFF2-40B4-BE49-F238E27FC236}">
                    <a16:creationId xmlns:a16="http://schemas.microsoft.com/office/drawing/2014/main" id="{69F50D89-6A81-485C-B02D-EE53FF63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7">
                <a:extLst>
                  <a:ext uri="{FF2B5EF4-FFF2-40B4-BE49-F238E27FC236}">
                    <a16:creationId xmlns:a16="http://schemas.microsoft.com/office/drawing/2014/main" id="{53B2A3FB-89A7-43FD-8F0B-35C755815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18">
                <a:extLst>
                  <a:ext uri="{FF2B5EF4-FFF2-40B4-BE49-F238E27FC236}">
                    <a16:creationId xmlns:a16="http://schemas.microsoft.com/office/drawing/2014/main" id="{22CE48CC-1B5A-4FBC-8685-AB3FE28EE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19">
                <a:extLst>
                  <a:ext uri="{FF2B5EF4-FFF2-40B4-BE49-F238E27FC236}">
                    <a16:creationId xmlns:a16="http://schemas.microsoft.com/office/drawing/2014/main" id="{66A9F957-C206-4802-9060-9DA8DCEA5F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20">
                <a:extLst>
                  <a:ext uri="{FF2B5EF4-FFF2-40B4-BE49-F238E27FC236}">
                    <a16:creationId xmlns:a16="http://schemas.microsoft.com/office/drawing/2014/main" id="{E61D7062-B5D0-45CD-B4EE-65F59A97A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1">
                <a:extLst>
                  <a:ext uri="{FF2B5EF4-FFF2-40B4-BE49-F238E27FC236}">
                    <a16:creationId xmlns:a16="http://schemas.microsoft.com/office/drawing/2014/main" id="{CCF7B609-C2C7-488A-9902-59674260B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22">
                <a:extLst>
                  <a:ext uri="{FF2B5EF4-FFF2-40B4-BE49-F238E27FC236}">
                    <a16:creationId xmlns:a16="http://schemas.microsoft.com/office/drawing/2014/main" id="{F6F3DFD4-6FBD-4994-A123-5913E599E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23">
                <a:extLst>
                  <a:ext uri="{FF2B5EF4-FFF2-40B4-BE49-F238E27FC236}">
                    <a16:creationId xmlns:a16="http://schemas.microsoft.com/office/drawing/2014/main" id="{C430D7A5-2F64-428F-98D6-A92349737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19" name="Group 56">
              <a:extLst>
                <a:ext uri="{FF2B5EF4-FFF2-40B4-BE49-F238E27FC236}">
                  <a16:creationId xmlns:a16="http://schemas.microsoft.com/office/drawing/2014/main" id="{887BC280-ADBF-45F8-BFAE-89A33532117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42" name="Picture 14">
                <a:extLst>
                  <a:ext uri="{FF2B5EF4-FFF2-40B4-BE49-F238E27FC236}">
                    <a16:creationId xmlns:a16="http://schemas.microsoft.com/office/drawing/2014/main" id="{3120929A-85D5-4198-ACF7-E03EA31E8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15">
                <a:extLst>
                  <a:ext uri="{FF2B5EF4-FFF2-40B4-BE49-F238E27FC236}">
                    <a16:creationId xmlns:a16="http://schemas.microsoft.com/office/drawing/2014/main" id="{A973017B-238F-4DB2-90C2-569EE9C6E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6">
                <a:extLst>
                  <a:ext uri="{FF2B5EF4-FFF2-40B4-BE49-F238E27FC236}">
                    <a16:creationId xmlns:a16="http://schemas.microsoft.com/office/drawing/2014/main" id="{060F9D6C-635F-4D09-9793-E404241F7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7">
                <a:extLst>
                  <a:ext uri="{FF2B5EF4-FFF2-40B4-BE49-F238E27FC236}">
                    <a16:creationId xmlns:a16="http://schemas.microsoft.com/office/drawing/2014/main" id="{4E47AA58-C653-412B-9793-6AF886623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18">
                <a:extLst>
                  <a:ext uri="{FF2B5EF4-FFF2-40B4-BE49-F238E27FC236}">
                    <a16:creationId xmlns:a16="http://schemas.microsoft.com/office/drawing/2014/main" id="{7F690F6A-E71D-463E-AC86-D345F0450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19">
                <a:extLst>
                  <a:ext uri="{FF2B5EF4-FFF2-40B4-BE49-F238E27FC236}">
                    <a16:creationId xmlns:a16="http://schemas.microsoft.com/office/drawing/2014/main" id="{088E0DAC-C193-42BD-9499-F97EC5F22D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20">
                <a:extLst>
                  <a:ext uri="{FF2B5EF4-FFF2-40B4-BE49-F238E27FC236}">
                    <a16:creationId xmlns:a16="http://schemas.microsoft.com/office/drawing/2014/main" id="{7FE08C10-1C3A-4369-9DA6-82718BDC1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1">
                <a:extLst>
                  <a:ext uri="{FF2B5EF4-FFF2-40B4-BE49-F238E27FC236}">
                    <a16:creationId xmlns:a16="http://schemas.microsoft.com/office/drawing/2014/main" id="{E7BED832-A0B5-46EC-8036-DCEFBFB40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22">
                <a:extLst>
                  <a:ext uri="{FF2B5EF4-FFF2-40B4-BE49-F238E27FC236}">
                    <a16:creationId xmlns:a16="http://schemas.microsoft.com/office/drawing/2014/main" id="{71935EE5-5676-4CB1-BE83-CFF0AEABB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23">
                <a:extLst>
                  <a:ext uri="{FF2B5EF4-FFF2-40B4-BE49-F238E27FC236}">
                    <a16:creationId xmlns:a16="http://schemas.microsoft.com/office/drawing/2014/main" id="{70172282-1900-4CB3-B7BB-C21C601A6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0" name="Group 56">
              <a:extLst>
                <a:ext uri="{FF2B5EF4-FFF2-40B4-BE49-F238E27FC236}">
                  <a16:creationId xmlns:a16="http://schemas.microsoft.com/office/drawing/2014/main" id="{7B2C4123-EB90-4665-9A66-BAA92869819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32" name="Picture 14">
                <a:extLst>
                  <a:ext uri="{FF2B5EF4-FFF2-40B4-BE49-F238E27FC236}">
                    <a16:creationId xmlns:a16="http://schemas.microsoft.com/office/drawing/2014/main" id="{6AB89E7D-7D2B-421A-80CF-0B855FD10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15">
                <a:extLst>
                  <a:ext uri="{FF2B5EF4-FFF2-40B4-BE49-F238E27FC236}">
                    <a16:creationId xmlns:a16="http://schemas.microsoft.com/office/drawing/2014/main" id="{99604BF4-9FD8-4BE0-AD95-F7B993BF5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6">
                <a:extLst>
                  <a:ext uri="{FF2B5EF4-FFF2-40B4-BE49-F238E27FC236}">
                    <a16:creationId xmlns:a16="http://schemas.microsoft.com/office/drawing/2014/main" id="{313D5311-C4C8-4917-A1BA-CE15AC1F2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7">
                <a:extLst>
                  <a:ext uri="{FF2B5EF4-FFF2-40B4-BE49-F238E27FC236}">
                    <a16:creationId xmlns:a16="http://schemas.microsoft.com/office/drawing/2014/main" id="{4502E63E-F63F-4571-BF17-76DE1B958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8">
                <a:extLst>
                  <a:ext uri="{FF2B5EF4-FFF2-40B4-BE49-F238E27FC236}">
                    <a16:creationId xmlns:a16="http://schemas.microsoft.com/office/drawing/2014/main" id="{46AA1D78-07C8-4755-BA65-8CFB3E9D4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19">
                <a:extLst>
                  <a:ext uri="{FF2B5EF4-FFF2-40B4-BE49-F238E27FC236}">
                    <a16:creationId xmlns:a16="http://schemas.microsoft.com/office/drawing/2014/main" id="{A999A149-3CF9-4855-B90A-B779B6B3D3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20">
                <a:extLst>
                  <a:ext uri="{FF2B5EF4-FFF2-40B4-BE49-F238E27FC236}">
                    <a16:creationId xmlns:a16="http://schemas.microsoft.com/office/drawing/2014/main" id="{F84FDDA5-EFD7-4D12-8448-8AF98ABA2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1">
                <a:extLst>
                  <a:ext uri="{FF2B5EF4-FFF2-40B4-BE49-F238E27FC236}">
                    <a16:creationId xmlns:a16="http://schemas.microsoft.com/office/drawing/2014/main" id="{17FA73D8-AF2E-4AC8-9C41-D25F1088A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22">
                <a:extLst>
                  <a:ext uri="{FF2B5EF4-FFF2-40B4-BE49-F238E27FC236}">
                    <a16:creationId xmlns:a16="http://schemas.microsoft.com/office/drawing/2014/main" id="{23CC866F-7A2B-4A8E-9C8A-9AC5C52D7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23">
                <a:extLst>
                  <a:ext uri="{FF2B5EF4-FFF2-40B4-BE49-F238E27FC236}">
                    <a16:creationId xmlns:a16="http://schemas.microsoft.com/office/drawing/2014/main" id="{B986AAC4-3736-4556-97CA-45CBF9AF5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1" name="Group 56">
              <a:extLst>
                <a:ext uri="{FF2B5EF4-FFF2-40B4-BE49-F238E27FC236}">
                  <a16:creationId xmlns:a16="http://schemas.microsoft.com/office/drawing/2014/main" id="{CA3A44EF-D2E5-4674-A453-3F1A15AB05D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22" name="Picture 14">
                <a:extLst>
                  <a:ext uri="{FF2B5EF4-FFF2-40B4-BE49-F238E27FC236}">
                    <a16:creationId xmlns:a16="http://schemas.microsoft.com/office/drawing/2014/main" id="{09C72165-BBC9-4BD0-A466-B7599DAC8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15">
                <a:extLst>
                  <a:ext uri="{FF2B5EF4-FFF2-40B4-BE49-F238E27FC236}">
                    <a16:creationId xmlns:a16="http://schemas.microsoft.com/office/drawing/2014/main" id="{F2E4E951-D063-4172-B729-1601A339C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16">
                <a:extLst>
                  <a:ext uri="{FF2B5EF4-FFF2-40B4-BE49-F238E27FC236}">
                    <a16:creationId xmlns:a16="http://schemas.microsoft.com/office/drawing/2014/main" id="{4C75BA17-A421-46FB-8B11-1089AC30A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17">
                <a:extLst>
                  <a:ext uri="{FF2B5EF4-FFF2-40B4-BE49-F238E27FC236}">
                    <a16:creationId xmlns:a16="http://schemas.microsoft.com/office/drawing/2014/main" id="{96466E9E-50B6-4F93-ADFC-0F9AFC1104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18">
                <a:extLst>
                  <a:ext uri="{FF2B5EF4-FFF2-40B4-BE49-F238E27FC236}">
                    <a16:creationId xmlns:a16="http://schemas.microsoft.com/office/drawing/2014/main" id="{94A87C45-6704-4C43-8924-D0B4E33FF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7" name="Picture 19">
                <a:extLst>
                  <a:ext uri="{FF2B5EF4-FFF2-40B4-BE49-F238E27FC236}">
                    <a16:creationId xmlns:a16="http://schemas.microsoft.com/office/drawing/2014/main" id="{96541A93-1C1C-4DCF-A788-942F0824A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20">
                <a:extLst>
                  <a:ext uri="{FF2B5EF4-FFF2-40B4-BE49-F238E27FC236}">
                    <a16:creationId xmlns:a16="http://schemas.microsoft.com/office/drawing/2014/main" id="{23E23671-D66B-4CA2-A0A5-34BE55D9A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21">
                <a:extLst>
                  <a:ext uri="{FF2B5EF4-FFF2-40B4-BE49-F238E27FC236}">
                    <a16:creationId xmlns:a16="http://schemas.microsoft.com/office/drawing/2014/main" id="{7F39CB59-B451-4F70-B678-529CEDAC7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22">
                <a:extLst>
                  <a:ext uri="{FF2B5EF4-FFF2-40B4-BE49-F238E27FC236}">
                    <a16:creationId xmlns:a16="http://schemas.microsoft.com/office/drawing/2014/main" id="{754CF62D-759C-46E5-BC2F-459196D5E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23">
                <a:extLst>
                  <a:ext uri="{FF2B5EF4-FFF2-40B4-BE49-F238E27FC236}">
                    <a16:creationId xmlns:a16="http://schemas.microsoft.com/office/drawing/2014/main" id="{C0DD6D4E-0CBF-4B03-9614-86D2AB563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C25DFD91-3624-4BA1-A943-5305985C22C9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1323" name="Group 56">
              <a:extLst>
                <a:ext uri="{FF2B5EF4-FFF2-40B4-BE49-F238E27FC236}">
                  <a16:creationId xmlns:a16="http://schemas.microsoft.com/office/drawing/2014/main" id="{EBDEF3DA-770A-40A0-8F44-5A116B7C597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423" name="Picture 14">
                <a:extLst>
                  <a:ext uri="{FF2B5EF4-FFF2-40B4-BE49-F238E27FC236}">
                    <a16:creationId xmlns:a16="http://schemas.microsoft.com/office/drawing/2014/main" id="{6F5E5015-5B29-4A37-ABC5-317A0BC76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15">
                <a:extLst>
                  <a:ext uri="{FF2B5EF4-FFF2-40B4-BE49-F238E27FC236}">
                    <a16:creationId xmlns:a16="http://schemas.microsoft.com/office/drawing/2014/main" id="{232E3DA9-AB38-46CC-8C54-FBB8F7B08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5" name="Picture 16">
                <a:extLst>
                  <a:ext uri="{FF2B5EF4-FFF2-40B4-BE49-F238E27FC236}">
                    <a16:creationId xmlns:a16="http://schemas.microsoft.com/office/drawing/2014/main" id="{E8ED87D4-453D-4DCE-A9F6-D73666CC2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6" name="Picture 17">
                <a:extLst>
                  <a:ext uri="{FF2B5EF4-FFF2-40B4-BE49-F238E27FC236}">
                    <a16:creationId xmlns:a16="http://schemas.microsoft.com/office/drawing/2014/main" id="{F6A2A73F-FCFC-4667-8523-11BEB1C1C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18">
                <a:extLst>
                  <a:ext uri="{FF2B5EF4-FFF2-40B4-BE49-F238E27FC236}">
                    <a16:creationId xmlns:a16="http://schemas.microsoft.com/office/drawing/2014/main" id="{9116E437-C2A1-4DD0-9C70-004AD8FC5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19">
                <a:extLst>
                  <a:ext uri="{FF2B5EF4-FFF2-40B4-BE49-F238E27FC236}">
                    <a16:creationId xmlns:a16="http://schemas.microsoft.com/office/drawing/2014/main" id="{2E9A87C4-7F48-4F60-98AF-83C4CE7ED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9" name="Picture 20">
                <a:extLst>
                  <a:ext uri="{FF2B5EF4-FFF2-40B4-BE49-F238E27FC236}">
                    <a16:creationId xmlns:a16="http://schemas.microsoft.com/office/drawing/2014/main" id="{2017D963-6410-47DF-8589-3C2FC5D15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21">
                <a:extLst>
                  <a:ext uri="{FF2B5EF4-FFF2-40B4-BE49-F238E27FC236}">
                    <a16:creationId xmlns:a16="http://schemas.microsoft.com/office/drawing/2014/main" id="{B9D5EA2A-F569-481B-80ED-93AB4F6002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22">
                <a:extLst>
                  <a:ext uri="{FF2B5EF4-FFF2-40B4-BE49-F238E27FC236}">
                    <a16:creationId xmlns:a16="http://schemas.microsoft.com/office/drawing/2014/main" id="{2C7F058C-9EE1-426F-AE48-C7079CAD0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23">
                <a:extLst>
                  <a:ext uri="{FF2B5EF4-FFF2-40B4-BE49-F238E27FC236}">
                    <a16:creationId xmlns:a16="http://schemas.microsoft.com/office/drawing/2014/main" id="{C2D0EFA7-1CCB-4B12-8B7E-3C865EA99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4" name="Group 56">
              <a:extLst>
                <a:ext uri="{FF2B5EF4-FFF2-40B4-BE49-F238E27FC236}">
                  <a16:creationId xmlns:a16="http://schemas.microsoft.com/office/drawing/2014/main" id="{99EE84BD-AB67-4095-A45B-589F1FF844E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413" name="Picture 14">
                <a:extLst>
                  <a:ext uri="{FF2B5EF4-FFF2-40B4-BE49-F238E27FC236}">
                    <a16:creationId xmlns:a16="http://schemas.microsoft.com/office/drawing/2014/main" id="{530E62CE-C6B0-4759-AA87-D679B603D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4" name="Picture 15">
                <a:extLst>
                  <a:ext uri="{FF2B5EF4-FFF2-40B4-BE49-F238E27FC236}">
                    <a16:creationId xmlns:a16="http://schemas.microsoft.com/office/drawing/2014/main" id="{0793032C-294F-4417-89C6-87E994F28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5" name="Picture 16">
                <a:extLst>
                  <a:ext uri="{FF2B5EF4-FFF2-40B4-BE49-F238E27FC236}">
                    <a16:creationId xmlns:a16="http://schemas.microsoft.com/office/drawing/2014/main" id="{92C2FD9E-85FE-4F58-977B-28C50371C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17">
                <a:extLst>
                  <a:ext uri="{FF2B5EF4-FFF2-40B4-BE49-F238E27FC236}">
                    <a16:creationId xmlns:a16="http://schemas.microsoft.com/office/drawing/2014/main" id="{7A856822-263F-49CA-8A61-478AFDA82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18">
                <a:extLst>
                  <a:ext uri="{FF2B5EF4-FFF2-40B4-BE49-F238E27FC236}">
                    <a16:creationId xmlns:a16="http://schemas.microsoft.com/office/drawing/2014/main" id="{B68F2635-4E9A-4980-994A-D8F58CDF9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19">
                <a:extLst>
                  <a:ext uri="{FF2B5EF4-FFF2-40B4-BE49-F238E27FC236}">
                    <a16:creationId xmlns:a16="http://schemas.microsoft.com/office/drawing/2014/main" id="{504BD4AD-107A-4532-A5A7-9045BA4F2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20">
                <a:extLst>
                  <a:ext uri="{FF2B5EF4-FFF2-40B4-BE49-F238E27FC236}">
                    <a16:creationId xmlns:a16="http://schemas.microsoft.com/office/drawing/2014/main" id="{18296296-0690-4E17-B12A-0D4936985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21">
                <a:extLst>
                  <a:ext uri="{FF2B5EF4-FFF2-40B4-BE49-F238E27FC236}">
                    <a16:creationId xmlns:a16="http://schemas.microsoft.com/office/drawing/2014/main" id="{42AE3A94-5A38-4A1F-A3B5-E84279019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22">
                <a:extLst>
                  <a:ext uri="{FF2B5EF4-FFF2-40B4-BE49-F238E27FC236}">
                    <a16:creationId xmlns:a16="http://schemas.microsoft.com/office/drawing/2014/main" id="{6B6B0060-F623-4381-BE72-A640151DB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23">
                <a:extLst>
                  <a:ext uri="{FF2B5EF4-FFF2-40B4-BE49-F238E27FC236}">
                    <a16:creationId xmlns:a16="http://schemas.microsoft.com/office/drawing/2014/main" id="{CD4AB347-1CB3-407F-918D-1D5946DF7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5" name="Group 56">
              <a:extLst>
                <a:ext uri="{FF2B5EF4-FFF2-40B4-BE49-F238E27FC236}">
                  <a16:creationId xmlns:a16="http://schemas.microsoft.com/office/drawing/2014/main" id="{72BE28AB-EFCC-4D66-964A-4702088A73C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403" name="Picture 14">
                <a:extLst>
                  <a:ext uri="{FF2B5EF4-FFF2-40B4-BE49-F238E27FC236}">
                    <a16:creationId xmlns:a16="http://schemas.microsoft.com/office/drawing/2014/main" id="{0B44AF5C-33D1-4321-8050-E915F20C0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4" name="Picture 15">
                <a:extLst>
                  <a:ext uri="{FF2B5EF4-FFF2-40B4-BE49-F238E27FC236}">
                    <a16:creationId xmlns:a16="http://schemas.microsoft.com/office/drawing/2014/main" id="{C3AB1EB8-DFAD-4258-9FDC-BB4A6B69A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16">
                <a:extLst>
                  <a:ext uri="{FF2B5EF4-FFF2-40B4-BE49-F238E27FC236}">
                    <a16:creationId xmlns:a16="http://schemas.microsoft.com/office/drawing/2014/main" id="{1FFC3FBB-4C9E-4AAE-9C14-AEB647DC3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17">
                <a:extLst>
                  <a:ext uri="{FF2B5EF4-FFF2-40B4-BE49-F238E27FC236}">
                    <a16:creationId xmlns:a16="http://schemas.microsoft.com/office/drawing/2014/main" id="{5D05AD6E-B9E0-41A1-8468-AD97C0995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18">
                <a:extLst>
                  <a:ext uri="{FF2B5EF4-FFF2-40B4-BE49-F238E27FC236}">
                    <a16:creationId xmlns:a16="http://schemas.microsoft.com/office/drawing/2014/main" id="{51F30030-7798-44EF-8AF3-705524AEA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19">
                <a:extLst>
                  <a:ext uri="{FF2B5EF4-FFF2-40B4-BE49-F238E27FC236}">
                    <a16:creationId xmlns:a16="http://schemas.microsoft.com/office/drawing/2014/main" id="{6FD10C19-1FA8-403D-8031-D0C3F7928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20">
                <a:extLst>
                  <a:ext uri="{FF2B5EF4-FFF2-40B4-BE49-F238E27FC236}">
                    <a16:creationId xmlns:a16="http://schemas.microsoft.com/office/drawing/2014/main" id="{1ECD7F68-FA6A-4D5B-845F-60AA2878D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21">
                <a:extLst>
                  <a:ext uri="{FF2B5EF4-FFF2-40B4-BE49-F238E27FC236}">
                    <a16:creationId xmlns:a16="http://schemas.microsoft.com/office/drawing/2014/main" id="{7B57EFCD-9303-4C42-A7FF-31F8D1322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22">
                <a:extLst>
                  <a:ext uri="{FF2B5EF4-FFF2-40B4-BE49-F238E27FC236}">
                    <a16:creationId xmlns:a16="http://schemas.microsoft.com/office/drawing/2014/main" id="{CFE1BC91-A9C7-425F-B3DF-FB87B25E5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23">
                <a:extLst>
                  <a:ext uri="{FF2B5EF4-FFF2-40B4-BE49-F238E27FC236}">
                    <a16:creationId xmlns:a16="http://schemas.microsoft.com/office/drawing/2014/main" id="{02552D94-CDEC-40C5-B947-4F793B41AE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6" name="Group 56">
              <a:extLst>
                <a:ext uri="{FF2B5EF4-FFF2-40B4-BE49-F238E27FC236}">
                  <a16:creationId xmlns:a16="http://schemas.microsoft.com/office/drawing/2014/main" id="{9338ABDA-0597-46E0-9552-D85BFE02F72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93" name="Picture 14">
                <a:extLst>
                  <a:ext uri="{FF2B5EF4-FFF2-40B4-BE49-F238E27FC236}">
                    <a16:creationId xmlns:a16="http://schemas.microsoft.com/office/drawing/2014/main" id="{BC52C4A8-DFD9-40DC-986F-67476EC44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15">
                <a:extLst>
                  <a:ext uri="{FF2B5EF4-FFF2-40B4-BE49-F238E27FC236}">
                    <a16:creationId xmlns:a16="http://schemas.microsoft.com/office/drawing/2014/main" id="{E9488876-9F9D-42C3-B988-4432F37C06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16">
                <a:extLst>
                  <a:ext uri="{FF2B5EF4-FFF2-40B4-BE49-F238E27FC236}">
                    <a16:creationId xmlns:a16="http://schemas.microsoft.com/office/drawing/2014/main" id="{B118ED26-2D44-4DA0-B9AF-8840CBA04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17">
                <a:extLst>
                  <a:ext uri="{FF2B5EF4-FFF2-40B4-BE49-F238E27FC236}">
                    <a16:creationId xmlns:a16="http://schemas.microsoft.com/office/drawing/2014/main" id="{345C29F7-D5B0-4AB4-A7B9-50859D7D3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18">
                <a:extLst>
                  <a:ext uri="{FF2B5EF4-FFF2-40B4-BE49-F238E27FC236}">
                    <a16:creationId xmlns:a16="http://schemas.microsoft.com/office/drawing/2014/main" id="{7E5A48FA-52A6-4C08-974C-3F700BB38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19">
                <a:extLst>
                  <a:ext uri="{FF2B5EF4-FFF2-40B4-BE49-F238E27FC236}">
                    <a16:creationId xmlns:a16="http://schemas.microsoft.com/office/drawing/2014/main" id="{2D38C8C2-E537-448B-BC9C-F671927E0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20">
                <a:extLst>
                  <a:ext uri="{FF2B5EF4-FFF2-40B4-BE49-F238E27FC236}">
                    <a16:creationId xmlns:a16="http://schemas.microsoft.com/office/drawing/2014/main" id="{94BC98AB-428B-432A-B09A-BB25B2B85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21">
                <a:extLst>
                  <a:ext uri="{FF2B5EF4-FFF2-40B4-BE49-F238E27FC236}">
                    <a16:creationId xmlns:a16="http://schemas.microsoft.com/office/drawing/2014/main" id="{401AF503-E699-46BC-9939-6291C30E6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22">
                <a:extLst>
                  <a:ext uri="{FF2B5EF4-FFF2-40B4-BE49-F238E27FC236}">
                    <a16:creationId xmlns:a16="http://schemas.microsoft.com/office/drawing/2014/main" id="{E1F0B01C-4038-4131-9E6F-6C3B282E8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23">
                <a:extLst>
                  <a:ext uri="{FF2B5EF4-FFF2-40B4-BE49-F238E27FC236}">
                    <a16:creationId xmlns:a16="http://schemas.microsoft.com/office/drawing/2014/main" id="{3D9F7025-D7E3-46AF-A948-0F78F8EBD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7" name="Group 56">
              <a:extLst>
                <a:ext uri="{FF2B5EF4-FFF2-40B4-BE49-F238E27FC236}">
                  <a16:creationId xmlns:a16="http://schemas.microsoft.com/office/drawing/2014/main" id="{5EA7BF11-3B57-4642-B55F-486B84631B4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83" name="Picture 14">
                <a:extLst>
                  <a:ext uri="{FF2B5EF4-FFF2-40B4-BE49-F238E27FC236}">
                    <a16:creationId xmlns:a16="http://schemas.microsoft.com/office/drawing/2014/main" id="{7BAE70A7-52D9-42D5-A41B-124713B72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15">
                <a:extLst>
                  <a:ext uri="{FF2B5EF4-FFF2-40B4-BE49-F238E27FC236}">
                    <a16:creationId xmlns:a16="http://schemas.microsoft.com/office/drawing/2014/main" id="{52216EB8-EE5A-4EFC-8C5B-2E69077DF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6">
                <a:extLst>
                  <a:ext uri="{FF2B5EF4-FFF2-40B4-BE49-F238E27FC236}">
                    <a16:creationId xmlns:a16="http://schemas.microsoft.com/office/drawing/2014/main" id="{4763DE07-E456-4FB2-9F2A-410D9B9FC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17">
                <a:extLst>
                  <a:ext uri="{FF2B5EF4-FFF2-40B4-BE49-F238E27FC236}">
                    <a16:creationId xmlns:a16="http://schemas.microsoft.com/office/drawing/2014/main" id="{FCD61E4B-EC33-4182-8272-AC4035636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18">
                <a:extLst>
                  <a:ext uri="{FF2B5EF4-FFF2-40B4-BE49-F238E27FC236}">
                    <a16:creationId xmlns:a16="http://schemas.microsoft.com/office/drawing/2014/main" id="{9A5BF65B-C163-495B-B266-4623C6ACD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19">
                <a:extLst>
                  <a:ext uri="{FF2B5EF4-FFF2-40B4-BE49-F238E27FC236}">
                    <a16:creationId xmlns:a16="http://schemas.microsoft.com/office/drawing/2014/main" id="{0447023E-A199-4210-BBAC-3F649C449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20">
                <a:extLst>
                  <a:ext uri="{FF2B5EF4-FFF2-40B4-BE49-F238E27FC236}">
                    <a16:creationId xmlns:a16="http://schemas.microsoft.com/office/drawing/2014/main" id="{D209E23C-3996-4557-AA54-38EE40828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21">
                <a:extLst>
                  <a:ext uri="{FF2B5EF4-FFF2-40B4-BE49-F238E27FC236}">
                    <a16:creationId xmlns:a16="http://schemas.microsoft.com/office/drawing/2014/main" id="{D6CE1543-4640-445E-B056-0B3F22ACC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22">
                <a:extLst>
                  <a:ext uri="{FF2B5EF4-FFF2-40B4-BE49-F238E27FC236}">
                    <a16:creationId xmlns:a16="http://schemas.microsoft.com/office/drawing/2014/main" id="{982CD10A-2CF0-4778-AD8E-75B4CABF4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23">
                <a:extLst>
                  <a:ext uri="{FF2B5EF4-FFF2-40B4-BE49-F238E27FC236}">
                    <a16:creationId xmlns:a16="http://schemas.microsoft.com/office/drawing/2014/main" id="{39989A0D-3DA7-4DC7-96C9-8E4969E31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8" name="Group 56">
              <a:extLst>
                <a:ext uri="{FF2B5EF4-FFF2-40B4-BE49-F238E27FC236}">
                  <a16:creationId xmlns:a16="http://schemas.microsoft.com/office/drawing/2014/main" id="{2AB41B2F-A37A-4AB5-A067-D4E727E1FB3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73" name="Picture 14">
                <a:extLst>
                  <a:ext uri="{FF2B5EF4-FFF2-40B4-BE49-F238E27FC236}">
                    <a16:creationId xmlns:a16="http://schemas.microsoft.com/office/drawing/2014/main" id="{E8932CA6-0A27-422E-80F3-B5E9DA7CF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15">
                <a:extLst>
                  <a:ext uri="{FF2B5EF4-FFF2-40B4-BE49-F238E27FC236}">
                    <a16:creationId xmlns:a16="http://schemas.microsoft.com/office/drawing/2014/main" id="{496E3F40-AD8D-40D0-A517-7C6A71F8F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6">
                <a:extLst>
                  <a:ext uri="{FF2B5EF4-FFF2-40B4-BE49-F238E27FC236}">
                    <a16:creationId xmlns:a16="http://schemas.microsoft.com/office/drawing/2014/main" id="{FBF038C0-10BC-46EA-9006-CA85C4054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17">
                <a:extLst>
                  <a:ext uri="{FF2B5EF4-FFF2-40B4-BE49-F238E27FC236}">
                    <a16:creationId xmlns:a16="http://schemas.microsoft.com/office/drawing/2014/main" id="{BE2F5434-9AB2-4441-B1C4-CC9AC9168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18">
                <a:extLst>
                  <a:ext uri="{FF2B5EF4-FFF2-40B4-BE49-F238E27FC236}">
                    <a16:creationId xmlns:a16="http://schemas.microsoft.com/office/drawing/2014/main" id="{F73C189F-1BA2-4257-B7F6-719E8AF30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19">
                <a:extLst>
                  <a:ext uri="{FF2B5EF4-FFF2-40B4-BE49-F238E27FC236}">
                    <a16:creationId xmlns:a16="http://schemas.microsoft.com/office/drawing/2014/main" id="{E63B5C8E-521F-49D8-A3AA-A7F21B17B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20">
                <a:extLst>
                  <a:ext uri="{FF2B5EF4-FFF2-40B4-BE49-F238E27FC236}">
                    <a16:creationId xmlns:a16="http://schemas.microsoft.com/office/drawing/2014/main" id="{AE450E98-45E7-48B4-9ADF-2F3CE9637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21">
                <a:extLst>
                  <a:ext uri="{FF2B5EF4-FFF2-40B4-BE49-F238E27FC236}">
                    <a16:creationId xmlns:a16="http://schemas.microsoft.com/office/drawing/2014/main" id="{91FA3A31-91DD-46F4-BDEE-543214D45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22">
                <a:extLst>
                  <a:ext uri="{FF2B5EF4-FFF2-40B4-BE49-F238E27FC236}">
                    <a16:creationId xmlns:a16="http://schemas.microsoft.com/office/drawing/2014/main" id="{9AC21A08-EE21-41EF-AA88-D0414EDFBC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23">
                <a:extLst>
                  <a:ext uri="{FF2B5EF4-FFF2-40B4-BE49-F238E27FC236}">
                    <a16:creationId xmlns:a16="http://schemas.microsoft.com/office/drawing/2014/main" id="{7005E0E1-EDC7-4B18-93B8-91D3C2FB2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29" name="Group 56">
              <a:extLst>
                <a:ext uri="{FF2B5EF4-FFF2-40B4-BE49-F238E27FC236}">
                  <a16:creationId xmlns:a16="http://schemas.microsoft.com/office/drawing/2014/main" id="{37D9350A-2BCF-465D-8E1C-81ADCA655FA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63" name="Picture 14">
                <a:extLst>
                  <a:ext uri="{FF2B5EF4-FFF2-40B4-BE49-F238E27FC236}">
                    <a16:creationId xmlns:a16="http://schemas.microsoft.com/office/drawing/2014/main" id="{51E2B7FE-2867-4137-B17C-BDD249D1D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15">
                <a:extLst>
                  <a:ext uri="{FF2B5EF4-FFF2-40B4-BE49-F238E27FC236}">
                    <a16:creationId xmlns:a16="http://schemas.microsoft.com/office/drawing/2014/main" id="{FB31C17A-00DE-460A-8BA6-B528C99D4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6">
                <a:extLst>
                  <a:ext uri="{FF2B5EF4-FFF2-40B4-BE49-F238E27FC236}">
                    <a16:creationId xmlns:a16="http://schemas.microsoft.com/office/drawing/2014/main" id="{6F6CE59B-02ED-4E29-898A-8F712709A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17">
                <a:extLst>
                  <a:ext uri="{FF2B5EF4-FFF2-40B4-BE49-F238E27FC236}">
                    <a16:creationId xmlns:a16="http://schemas.microsoft.com/office/drawing/2014/main" id="{AD1DCD22-1E7B-417B-A3FD-75C75A350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18">
                <a:extLst>
                  <a:ext uri="{FF2B5EF4-FFF2-40B4-BE49-F238E27FC236}">
                    <a16:creationId xmlns:a16="http://schemas.microsoft.com/office/drawing/2014/main" id="{D53BCDF8-629B-4D90-AECF-924DB3764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19">
                <a:extLst>
                  <a:ext uri="{FF2B5EF4-FFF2-40B4-BE49-F238E27FC236}">
                    <a16:creationId xmlns:a16="http://schemas.microsoft.com/office/drawing/2014/main" id="{8E7499DF-B0AA-426D-9C9B-67026CDDB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20">
                <a:extLst>
                  <a:ext uri="{FF2B5EF4-FFF2-40B4-BE49-F238E27FC236}">
                    <a16:creationId xmlns:a16="http://schemas.microsoft.com/office/drawing/2014/main" id="{D0EDD210-3307-4EA8-ABC9-E752C2EE6C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21">
                <a:extLst>
                  <a:ext uri="{FF2B5EF4-FFF2-40B4-BE49-F238E27FC236}">
                    <a16:creationId xmlns:a16="http://schemas.microsoft.com/office/drawing/2014/main" id="{7B2CBBFC-E5A2-477F-B7F1-7F07D4E67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22">
                <a:extLst>
                  <a:ext uri="{FF2B5EF4-FFF2-40B4-BE49-F238E27FC236}">
                    <a16:creationId xmlns:a16="http://schemas.microsoft.com/office/drawing/2014/main" id="{717EE635-05CC-4FF2-9E7E-FEDE8975B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23">
                <a:extLst>
                  <a:ext uri="{FF2B5EF4-FFF2-40B4-BE49-F238E27FC236}">
                    <a16:creationId xmlns:a16="http://schemas.microsoft.com/office/drawing/2014/main" id="{8B2BD6C2-114B-4635-B170-29B7C778A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0" name="Group 56">
              <a:extLst>
                <a:ext uri="{FF2B5EF4-FFF2-40B4-BE49-F238E27FC236}">
                  <a16:creationId xmlns:a16="http://schemas.microsoft.com/office/drawing/2014/main" id="{C85ED4D9-8621-474F-95FC-E78EAFAFAF5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53" name="Picture 14">
                <a:extLst>
                  <a:ext uri="{FF2B5EF4-FFF2-40B4-BE49-F238E27FC236}">
                    <a16:creationId xmlns:a16="http://schemas.microsoft.com/office/drawing/2014/main" id="{93E646D7-3A70-4884-8F12-BA797AEB2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15">
                <a:extLst>
                  <a:ext uri="{FF2B5EF4-FFF2-40B4-BE49-F238E27FC236}">
                    <a16:creationId xmlns:a16="http://schemas.microsoft.com/office/drawing/2014/main" id="{AC063442-94D9-40C9-92AD-8624BC0FB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16">
                <a:extLst>
                  <a:ext uri="{FF2B5EF4-FFF2-40B4-BE49-F238E27FC236}">
                    <a16:creationId xmlns:a16="http://schemas.microsoft.com/office/drawing/2014/main" id="{91A95A5B-FF2A-437B-B7E8-A69603D5D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17">
                <a:extLst>
                  <a:ext uri="{FF2B5EF4-FFF2-40B4-BE49-F238E27FC236}">
                    <a16:creationId xmlns:a16="http://schemas.microsoft.com/office/drawing/2014/main" id="{FEA1DA49-0B7A-42FE-A4F5-D0C501A0E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18">
                <a:extLst>
                  <a:ext uri="{FF2B5EF4-FFF2-40B4-BE49-F238E27FC236}">
                    <a16:creationId xmlns:a16="http://schemas.microsoft.com/office/drawing/2014/main" id="{4A887EEA-3AB6-4424-ACCC-976EFF1147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19">
                <a:extLst>
                  <a:ext uri="{FF2B5EF4-FFF2-40B4-BE49-F238E27FC236}">
                    <a16:creationId xmlns:a16="http://schemas.microsoft.com/office/drawing/2014/main" id="{BABAD409-1D41-434B-A39C-90EBD6B88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20">
                <a:extLst>
                  <a:ext uri="{FF2B5EF4-FFF2-40B4-BE49-F238E27FC236}">
                    <a16:creationId xmlns:a16="http://schemas.microsoft.com/office/drawing/2014/main" id="{4586C641-0185-44B7-B4DB-D50D5350B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21">
                <a:extLst>
                  <a:ext uri="{FF2B5EF4-FFF2-40B4-BE49-F238E27FC236}">
                    <a16:creationId xmlns:a16="http://schemas.microsoft.com/office/drawing/2014/main" id="{1B0A4C7A-E000-4C76-904E-69E84AB2A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22">
                <a:extLst>
                  <a:ext uri="{FF2B5EF4-FFF2-40B4-BE49-F238E27FC236}">
                    <a16:creationId xmlns:a16="http://schemas.microsoft.com/office/drawing/2014/main" id="{79A6DECA-B30E-48A3-9389-B47C6B357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23">
                <a:extLst>
                  <a:ext uri="{FF2B5EF4-FFF2-40B4-BE49-F238E27FC236}">
                    <a16:creationId xmlns:a16="http://schemas.microsoft.com/office/drawing/2014/main" id="{B1AA6342-5B6C-4106-A089-564F366C3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1" name="Group 56">
              <a:extLst>
                <a:ext uri="{FF2B5EF4-FFF2-40B4-BE49-F238E27FC236}">
                  <a16:creationId xmlns:a16="http://schemas.microsoft.com/office/drawing/2014/main" id="{02DAAC00-B6CE-4AB2-AEC6-6E19899A2E2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43" name="Picture 14">
                <a:extLst>
                  <a:ext uri="{FF2B5EF4-FFF2-40B4-BE49-F238E27FC236}">
                    <a16:creationId xmlns:a16="http://schemas.microsoft.com/office/drawing/2014/main" id="{31D2D415-DC1C-4F5F-B132-171113B7C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4" name="Picture 15">
                <a:extLst>
                  <a:ext uri="{FF2B5EF4-FFF2-40B4-BE49-F238E27FC236}">
                    <a16:creationId xmlns:a16="http://schemas.microsoft.com/office/drawing/2014/main" id="{77A0942B-B2FA-49E4-BAFC-78FC2019E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16">
                <a:extLst>
                  <a:ext uri="{FF2B5EF4-FFF2-40B4-BE49-F238E27FC236}">
                    <a16:creationId xmlns:a16="http://schemas.microsoft.com/office/drawing/2014/main" id="{90DFCA91-4A6B-4A0F-88B1-635326293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17">
                <a:extLst>
                  <a:ext uri="{FF2B5EF4-FFF2-40B4-BE49-F238E27FC236}">
                    <a16:creationId xmlns:a16="http://schemas.microsoft.com/office/drawing/2014/main" id="{4C9DA789-AC4F-4AD1-8ED7-3E8A79C12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18">
                <a:extLst>
                  <a:ext uri="{FF2B5EF4-FFF2-40B4-BE49-F238E27FC236}">
                    <a16:creationId xmlns:a16="http://schemas.microsoft.com/office/drawing/2014/main" id="{31B9BA1A-0FD8-4455-8383-85A19AF02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19">
                <a:extLst>
                  <a:ext uri="{FF2B5EF4-FFF2-40B4-BE49-F238E27FC236}">
                    <a16:creationId xmlns:a16="http://schemas.microsoft.com/office/drawing/2014/main" id="{C3F7EAC4-EDF3-44FF-A745-E8CF960E3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20">
                <a:extLst>
                  <a:ext uri="{FF2B5EF4-FFF2-40B4-BE49-F238E27FC236}">
                    <a16:creationId xmlns:a16="http://schemas.microsoft.com/office/drawing/2014/main" id="{24631726-F00F-4BD3-8B0F-3EC170EAE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21">
                <a:extLst>
                  <a:ext uri="{FF2B5EF4-FFF2-40B4-BE49-F238E27FC236}">
                    <a16:creationId xmlns:a16="http://schemas.microsoft.com/office/drawing/2014/main" id="{6E16326B-AEE3-47D4-AE30-870010A4E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22">
                <a:extLst>
                  <a:ext uri="{FF2B5EF4-FFF2-40B4-BE49-F238E27FC236}">
                    <a16:creationId xmlns:a16="http://schemas.microsoft.com/office/drawing/2014/main" id="{92688A29-0467-4CBF-99A1-844E89E0C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23">
                <a:extLst>
                  <a:ext uri="{FF2B5EF4-FFF2-40B4-BE49-F238E27FC236}">
                    <a16:creationId xmlns:a16="http://schemas.microsoft.com/office/drawing/2014/main" id="{E0FF7F1B-5A74-4F10-B65F-0AC1BAFD4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2" name="Group 56">
              <a:extLst>
                <a:ext uri="{FF2B5EF4-FFF2-40B4-BE49-F238E27FC236}">
                  <a16:creationId xmlns:a16="http://schemas.microsoft.com/office/drawing/2014/main" id="{3D2D7EFF-57D1-4E32-805C-809B5E212F7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33" name="Picture 14">
                <a:extLst>
                  <a:ext uri="{FF2B5EF4-FFF2-40B4-BE49-F238E27FC236}">
                    <a16:creationId xmlns:a16="http://schemas.microsoft.com/office/drawing/2014/main" id="{500A87E3-2FA2-4408-93E9-895183BA7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15">
                <a:extLst>
                  <a:ext uri="{FF2B5EF4-FFF2-40B4-BE49-F238E27FC236}">
                    <a16:creationId xmlns:a16="http://schemas.microsoft.com/office/drawing/2014/main" id="{0F35DE5F-8603-495D-9157-13E7D99F2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16">
                <a:extLst>
                  <a:ext uri="{FF2B5EF4-FFF2-40B4-BE49-F238E27FC236}">
                    <a16:creationId xmlns:a16="http://schemas.microsoft.com/office/drawing/2014/main" id="{EA8CEC90-913C-473D-9FDF-D9C932192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17">
                <a:extLst>
                  <a:ext uri="{FF2B5EF4-FFF2-40B4-BE49-F238E27FC236}">
                    <a16:creationId xmlns:a16="http://schemas.microsoft.com/office/drawing/2014/main" id="{77A1D6C7-CF8D-4D54-8BAE-F63D5108C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7" name="Picture 18">
                <a:extLst>
                  <a:ext uri="{FF2B5EF4-FFF2-40B4-BE49-F238E27FC236}">
                    <a16:creationId xmlns:a16="http://schemas.microsoft.com/office/drawing/2014/main" id="{CD601A9B-C3F2-498D-8DC1-987C23A0B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8" name="Picture 19">
                <a:extLst>
                  <a:ext uri="{FF2B5EF4-FFF2-40B4-BE49-F238E27FC236}">
                    <a16:creationId xmlns:a16="http://schemas.microsoft.com/office/drawing/2014/main" id="{5AA5A87F-E8FA-47A3-909C-A17B9D218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20">
                <a:extLst>
                  <a:ext uri="{FF2B5EF4-FFF2-40B4-BE49-F238E27FC236}">
                    <a16:creationId xmlns:a16="http://schemas.microsoft.com/office/drawing/2014/main" id="{1E2ABDBE-B558-4CE2-8CDB-796813255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21">
                <a:extLst>
                  <a:ext uri="{FF2B5EF4-FFF2-40B4-BE49-F238E27FC236}">
                    <a16:creationId xmlns:a16="http://schemas.microsoft.com/office/drawing/2014/main" id="{E5C7B371-8083-455F-9453-E8BBDDF0E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22">
                <a:extLst>
                  <a:ext uri="{FF2B5EF4-FFF2-40B4-BE49-F238E27FC236}">
                    <a16:creationId xmlns:a16="http://schemas.microsoft.com/office/drawing/2014/main" id="{18772F89-0640-4723-986D-2515F2CB9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23">
                <a:extLst>
                  <a:ext uri="{FF2B5EF4-FFF2-40B4-BE49-F238E27FC236}">
                    <a16:creationId xmlns:a16="http://schemas.microsoft.com/office/drawing/2014/main" id="{651BD77F-6171-456F-9BDF-5F8F97663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433" name="Group 56">
            <a:extLst>
              <a:ext uri="{FF2B5EF4-FFF2-40B4-BE49-F238E27FC236}">
                <a16:creationId xmlns:a16="http://schemas.microsoft.com/office/drawing/2014/main" id="{734F2731-960C-46B0-8DB6-D65E530136AE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1434" name="Picture 14">
              <a:extLst>
                <a:ext uri="{FF2B5EF4-FFF2-40B4-BE49-F238E27FC236}">
                  <a16:creationId xmlns:a16="http://schemas.microsoft.com/office/drawing/2014/main" id="{252A4D09-58FF-4D65-BD86-D9B7CEFFBB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5" name="Picture 15">
              <a:extLst>
                <a:ext uri="{FF2B5EF4-FFF2-40B4-BE49-F238E27FC236}">
                  <a16:creationId xmlns:a16="http://schemas.microsoft.com/office/drawing/2014/main" id="{244BF89D-22CB-451F-B1AF-37DA8FE77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6" name="Picture 16">
              <a:extLst>
                <a:ext uri="{FF2B5EF4-FFF2-40B4-BE49-F238E27FC236}">
                  <a16:creationId xmlns:a16="http://schemas.microsoft.com/office/drawing/2014/main" id="{A31E3557-E6C8-40B8-9609-220D84B3B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7" name="Picture 17">
              <a:extLst>
                <a:ext uri="{FF2B5EF4-FFF2-40B4-BE49-F238E27FC236}">
                  <a16:creationId xmlns:a16="http://schemas.microsoft.com/office/drawing/2014/main" id="{49FB9510-9B88-44DA-B213-9050281AB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8" name="Picture 18">
              <a:extLst>
                <a:ext uri="{FF2B5EF4-FFF2-40B4-BE49-F238E27FC236}">
                  <a16:creationId xmlns:a16="http://schemas.microsoft.com/office/drawing/2014/main" id="{CDC1A25B-FB56-44AD-8E4A-E86E2802CC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39" name="Picture 19">
              <a:extLst>
                <a:ext uri="{FF2B5EF4-FFF2-40B4-BE49-F238E27FC236}">
                  <a16:creationId xmlns:a16="http://schemas.microsoft.com/office/drawing/2014/main" id="{DD997082-4908-45EA-A1EA-1E2B79FD81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0" name="Picture 20">
              <a:extLst>
                <a:ext uri="{FF2B5EF4-FFF2-40B4-BE49-F238E27FC236}">
                  <a16:creationId xmlns:a16="http://schemas.microsoft.com/office/drawing/2014/main" id="{69C2886C-7E78-45AF-8BAA-BF462EC9A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1" name="Picture 21">
              <a:extLst>
                <a:ext uri="{FF2B5EF4-FFF2-40B4-BE49-F238E27FC236}">
                  <a16:creationId xmlns:a16="http://schemas.microsoft.com/office/drawing/2014/main" id="{AEB21F93-FD2B-4969-86FB-18B8372C13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2" name="Picture 22">
              <a:extLst>
                <a:ext uri="{FF2B5EF4-FFF2-40B4-BE49-F238E27FC236}">
                  <a16:creationId xmlns:a16="http://schemas.microsoft.com/office/drawing/2014/main" id="{4DFFCD7A-5311-4350-948F-02C7E25F7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3" name="Picture 23">
              <a:extLst>
                <a:ext uri="{FF2B5EF4-FFF2-40B4-BE49-F238E27FC236}">
                  <a16:creationId xmlns:a16="http://schemas.microsoft.com/office/drawing/2014/main" id="{C30EC73A-EBA0-4B71-9F11-FC2410FBC0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90F0810-A6A1-4A85-BCEF-88E8A95443C3}"/>
              </a:ext>
            </a:extLst>
          </p:cNvPr>
          <p:cNvGrpSpPr/>
          <p:nvPr/>
        </p:nvGrpSpPr>
        <p:grpSpPr>
          <a:xfrm>
            <a:off x="7745063" y="1511980"/>
            <a:ext cx="1970896" cy="174822"/>
            <a:chOff x="7732816" y="5529580"/>
            <a:chExt cx="1970896" cy="174822"/>
          </a:xfrm>
        </p:grpSpPr>
        <p:pic>
          <p:nvPicPr>
            <p:cNvPr id="1444" name="Picture 1443">
              <a:extLst>
                <a:ext uri="{FF2B5EF4-FFF2-40B4-BE49-F238E27FC236}">
                  <a16:creationId xmlns:a16="http://schemas.microsoft.com/office/drawing/2014/main" id="{3E08CBC1-3496-4E9C-A6C0-9DBF1CE566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5" name="Picture 1444">
              <a:extLst>
                <a:ext uri="{FF2B5EF4-FFF2-40B4-BE49-F238E27FC236}">
                  <a16:creationId xmlns:a16="http://schemas.microsoft.com/office/drawing/2014/main" id="{E506AD74-6673-4A40-B0AF-1CE16C7FE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6" name="Picture 1445">
              <a:extLst>
                <a:ext uri="{FF2B5EF4-FFF2-40B4-BE49-F238E27FC236}">
                  <a16:creationId xmlns:a16="http://schemas.microsoft.com/office/drawing/2014/main" id="{6E0AA02E-8648-478B-95B1-7604704380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7" name="Picture 1446">
              <a:extLst>
                <a:ext uri="{FF2B5EF4-FFF2-40B4-BE49-F238E27FC236}">
                  <a16:creationId xmlns:a16="http://schemas.microsoft.com/office/drawing/2014/main" id="{E25D6D87-A76B-4426-9E89-15CC5604F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48" name="Picture 1447">
              <a:extLst>
                <a:ext uri="{FF2B5EF4-FFF2-40B4-BE49-F238E27FC236}">
                  <a16:creationId xmlns:a16="http://schemas.microsoft.com/office/drawing/2014/main" id="{46A6E26E-888E-4B1E-A9B2-B8B13EC51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449" name="Group 1448">
            <a:extLst>
              <a:ext uri="{FF2B5EF4-FFF2-40B4-BE49-F238E27FC236}">
                <a16:creationId xmlns:a16="http://schemas.microsoft.com/office/drawing/2014/main" id="{283B4E2F-EAC9-42FC-9A51-1CB6B272A234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1450" name="Group 56">
              <a:extLst>
                <a:ext uri="{FF2B5EF4-FFF2-40B4-BE49-F238E27FC236}">
                  <a16:creationId xmlns:a16="http://schemas.microsoft.com/office/drawing/2014/main" id="{0941FD15-EA11-4CBB-88D2-692005480A7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550" name="Picture 14">
                <a:extLst>
                  <a:ext uri="{FF2B5EF4-FFF2-40B4-BE49-F238E27FC236}">
                    <a16:creationId xmlns:a16="http://schemas.microsoft.com/office/drawing/2014/main" id="{D586A3A8-0905-4229-8065-C15C0FEB9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1" name="Picture 15">
                <a:extLst>
                  <a:ext uri="{FF2B5EF4-FFF2-40B4-BE49-F238E27FC236}">
                    <a16:creationId xmlns:a16="http://schemas.microsoft.com/office/drawing/2014/main" id="{DB9FEBE3-97A4-4744-9F70-F30926DF7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2" name="Picture 16">
                <a:extLst>
                  <a:ext uri="{FF2B5EF4-FFF2-40B4-BE49-F238E27FC236}">
                    <a16:creationId xmlns:a16="http://schemas.microsoft.com/office/drawing/2014/main" id="{BE05C50E-2258-4C1E-8044-63E33567E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3" name="Picture 17">
                <a:extLst>
                  <a:ext uri="{FF2B5EF4-FFF2-40B4-BE49-F238E27FC236}">
                    <a16:creationId xmlns:a16="http://schemas.microsoft.com/office/drawing/2014/main" id="{97594915-1F67-4992-93BC-B4C184AA5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4" name="Picture 18">
                <a:extLst>
                  <a:ext uri="{FF2B5EF4-FFF2-40B4-BE49-F238E27FC236}">
                    <a16:creationId xmlns:a16="http://schemas.microsoft.com/office/drawing/2014/main" id="{0532E0EA-740D-4867-AF72-80E15DD9C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5" name="Picture 19">
                <a:extLst>
                  <a:ext uri="{FF2B5EF4-FFF2-40B4-BE49-F238E27FC236}">
                    <a16:creationId xmlns:a16="http://schemas.microsoft.com/office/drawing/2014/main" id="{8F3592DA-0C10-4227-9CAE-E58E33678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6" name="Picture 20">
                <a:extLst>
                  <a:ext uri="{FF2B5EF4-FFF2-40B4-BE49-F238E27FC236}">
                    <a16:creationId xmlns:a16="http://schemas.microsoft.com/office/drawing/2014/main" id="{6AE85FA0-D842-42F8-88AD-71B8328D61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7" name="Picture 21">
                <a:extLst>
                  <a:ext uri="{FF2B5EF4-FFF2-40B4-BE49-F238E27FC236}">
                    <a16:creationId xmlns:a16="http://schemas.microsoft.com/office/drawing/2014/main" id="{7CCE3D2C-A6E5-464D-8B44-F75194936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8" name="Picture 22">
                <a:extLst>
                  <a:ext uri="{FF2B5EF4-FFF2-40B4-BE49-F238E27FC236}">
                    <a16:creationId xmlns:a16="http://schemas.microsoft.com/office/drawing/2014/main" id="{FE4F6A31-A28E-4C89-AA6A-7DA8DA208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9" name="Picture 23">
                <a:extLst>
                  <a:ext uri="{FF2B5EF4-FFF2-40B4-BE49-F238E27FC236}">
                    <a16:creationId xmlns:a16="http://schemas.microsoft.com/office/drawing/2014/main" id="{51E394F2-1A6A-46DB-824E-256B65E14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1" name="Group 56">
              <a:extLst>
                <a:ext uri="{FF2B5EF4-FFF2-40B4-BE49-F238E27FC236}">
                  <a16:creationId xmlns:a16="http://schemas.microsoft.com/office/drawing/2014/main" id="{13DA28AA-D701-496B-8C36-5D56284A2F3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540" name="Picture 14">
                <a:extLst>
                  <a:ext uri="{FF2B5EF4-FFF2-40B4-BE49-F238E27FC236}">
                    <a16:creationId xmlns:a16="http://schemas.microsoft.com/office/drawing/2014/main" id="{24E013F3-F331-426B-B65C-EC4D5AD59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" name="Picture 15">
                <a:extLst>
                  <a:ext uri="{FF2B5EF4-FFF2-40B4-BE49-F238E27FC236}">
                    <a16:creationId xmlns:a16="http://schemas.microsoft.com/office/drawing/2014/main" id="{72492BA6-970C-48E6-9777-23F119732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" name="Picture 16">
                <a:extLst>
                  <a:ext uri="{FF2B5EF4-FFF2-40B4-BE49-F238E27FC236}">
                    <a16:creationId xmlns:a16="http://schemas.microsoft.com/office/drawing/2014/main" id="{FF6F5969-1ABC-4417-8740-899ABF74A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3" name="Picture 17">
                <a:extLst>
                  <a:ext uri="{FF2B5EF4-FFF2-40B4-BE49-F238E27FC236}">
                    <a16:creationId xmlns:a16="http://schemas.microsoft.com/office/drawing/2014/main" id="{7A93BF14-AE99-42BD-99D6-63913955F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4" name="Picture 18">
                <a:extLst>
                  <a:ext uri="{FF2B5EF4-FFF2-40B4-BE49-F238E27FC236}">
                    <a16:creationId xmlns:a16="http://schemas.microsoft.com/office/drawing/2014/main" id="{C3ACAB96-C40B-400E-980A-F3AE78E90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5" name="Picture 19">
                <a:extLst>
                  <a:ext uri="{FF2B5EF4-FFF2-40B4-BE49-F238E27FC236}">
                    <a16:creationId xmlns:a16="http://schemas.microsoft.com/office/drawing/2014/main" id="{9E49CE87-5C3B-4D58-A3C7-F95A06DEB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6" name="Picture 20">
                <a:extLst>
                  <a:ext uri="{FF2B5EF4-FFF2-40B4-BE49-F238E27FC236}">
                    <a16:creationId xmlns:a16="http://schemas.microsoft.com/office/drawing/2014/main" id="{7E0F9101-63F8-4D07-8660-AD9F8180D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7" name="Picture 21">
                <a:extLst>
                  <a:ext uri="{FF2B5EF4-FFF2-40B4-BE49-F238E27FC236}">
                    <a16:creationId xmlns:a16="http://schemas.microsoft.com/office/drawing/2014/main" id="{CF4DD23C-273E-40AB-958E-DC21C018B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8" name="Picture 22">
                <a:extLst>
                  <a:ext uri="{FF2B5EF4-FFF2-40B4-BE49-F238E27FC236}">
                    <a16:creationId xmlns:a16="http://schemas.microsoft.com/office/drawing/2014/main" id="{18A2C056-3660-43A0-898E-A801FC85A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9" name="Picture 23">
                <a:extLst>
                  <a:ext uri="{FF2B5EF4-FFF2-40B4-BE49-F238E27FC236}">
                    <a16:creationId xmlns:a16="http://schemas.microsoft.com/office/drawing/2014/main" id="{F73E68F3-223C-476E-94FC-27F77DE5E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2" name="Group 56">
              <a:extLst>
                <a:ext uri="{FF2B5EF4-FFF2-40B4-BE49-F238E27FC236}">
                  <a16:creationId xmlns:a16="http://schemas.microsoft.com/office/drawing/2014/main" id="{10EDBAE8-FFD9-4FB4-BB55-5234A656DE4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530" name="Picture 14">
                <a:extLst>
                  <a:ext uri="{FF2B5EF4-FFF2-40B4-BE49-F238E27FC236}">
                    <a16:creationId xmlns:a16="http://schemas.microsoft.com/office/drawing/2014/main" id="{197ED628-5ACF-41E5-8D80-B0FF5AFCD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1" name="Picture 15">
                <a:extLst>
                  <a:ext uri="{FF2B5EF4-FFF2-40B4-BE49-F238E27FC236}">
                    <a16:creationId xmlns:a16="http://schemas.microsoft.com/office/drawing/2014/main" id="{7DC046FF-0784-4A5E-901E-EAE2BDC77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2" name="Picture 16">
                <a:extLst>
                  <a:ext uri="{FF2B5EF4-FFF2-40B4-BE49-F238E27FC236}">
                    <a16:creationId xmlns:a16="http://schemas.microsoft.com/office/drawing/2014/main" id="{1A6837D3-2575-4655-9B38-D7A5B426C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3" name="Picture 17">
                <a:extLst>
                  <a:ext uri="{FF2B5EF4-FFF2-40B4-BE49-F238E27FC236}">
                    <a16:creationId xmlns:a16="http://schemas.microsoft.com/office/drawing/2014/main" id="{5BB4EF1C-4D14-4BE0-87CD-8CCD423C7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4" name="Picture 18">
                <a:extLst>
                  <a:ext uri="{FF2B5EF4-FFF2-40B4-BE49-F238E27FC236}">
                    <a16:creationId xmlns:a16="http://schemas.microsoft.com/office/drawing/2014/main" id="{E120A2C6-C11D-4A42-96A9-8EBEA4527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5" name="Picture 19">
                <a:extLst>
                  <a:ext uri="{FF2B5EF4-FFF2-40B4-BE49-F238E27FC236}">
                    <a16:creationId xmlns:a16="http://schemas.microsoft.com/office/drawing/2014/main" id="{DC157CB2-4253-4B46-A082-65C294BA8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6" name="Picture 20">
                <a:extLst>
                  <a:ext uri="{FF2B5EF4-FFF2-40B4-BE49-F238E27FC236}">
                    <a16:creationId xmlns:a16="http://schemas.microsoft.com/office/drawing/2014/main" id="{42938F9D-4F24-4944-AE8D-45FDFE7D4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7" name="Picture 21">
                <a:extLst>
                  <a:ext uri="{FF2B5EF4-FFF2-40B4-BE49-F238E27FC236}">
                    <a16:creationId xmlns:a16="http://schemas.microsoft.com/office/drawing/2014/main" id="{4CADAAA9-7999-4295-ABF9-569FAED0D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8" name="Picture 22">
                <a:extLst>
                  <a:ext uri="{FF2B5EF4-FFF2-40B4-BE49-F238E27FC236}">
                    <a16:creationId xmlns:a16="http://schemas.microsoft.com/office/drawing/2014/main" id="{A2A03215-3DB0-4423-BFE2-CD7379F7C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9" name="Picture 23">
                <a:extLst>
                  <a:ext uri="{FF2B5EF4-FFF2-40B4-BE49-F238E27FC236}">
                    <a16:creationId xmlns:a16="http://schemas.microsoft.com/office/drawing/2014/main" id="{FBD0C34A-10FD-4786-BC25-9B43098B2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3" name="Group 56">
              <a:extLst>
                <a:ext uri="{FF2B5EF4-FFF2-40B4-BE49-F238E27FC236}">
                  <a16:creationId xmlns:a16="http://schemas.microsoft.com/office/drawing/2014/main" id="{23559F8E-E8BD-44AF-8992-58C2C33E4F4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20" name="Picture 14">
                <a:extLst>
                  <a:ext uri="{FF2B5EF4-FFF2-40B4-BE49-F238E27FC236}">
                    <a16:creationId xmlns:a16="http://schemas.microsoft.com/office/drawing/2014/main" id="{0B6DCD34-DD2F-4502-AA05-61FBBEABD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1" name="Picture 15">
                <a:extLst>
                  <a:ext uri="{FF2B5EF4-FFF2-40B4-BE49-F238E27FC236}">
                    <a16:creationId xmlns:a16="http://schemas.microsoft.com/office/drawing/2014/main" id="{A1833168-E754-4D3A-80B2-5E4FEB9C6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2" name="Picture 16">
                <a:extLst>
                  <a:ext uri="{FF2B5EF4-FFF2-40B4-BE49-F238E27FC236}">
                    <a16:creationId xmlns:a16="http://schemas.microsoft.com/office/drawing/2014/main" id="{D47BDC73-6668-4B73-95D2-C15351E99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3" name="Picture 17">
                <a:extLst>
                  <a:ext uri="{FF2B5EF4-FFF2-40B4-BE49-F238E27FC236}">
                    <a16:creationId xmlns:a16="http://schemas.microsoft.com/office/drawing/2014/main" id="{EF69B566-0BC6-47A6-A886-826E57CBE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4" name="Picture 18">
                <a:extLst>
                  <a:ext uri="{FF2B5EF4-FFF2-40B4-BE49-F238E27FC236}">
                    <a16:creationId xmlns:a16="http://schemas.microsoft.com/office/drawing/2014/main" id="{AB6E54EB-5F15-41AD-AB64-CBE993927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5" name="Picture 19">
                <a:extLst>
                  <a:ext uri="{FF2B5EF4-FFF2-40B4-BE49-F238E27FC236}">
                    <a16:creationId xmlns:a16="http://schemas.microsoft.com/office/drawing/2014/main" id="{65D1EB8F-0395-4391-A5E1-F001A5DB4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6" name="Picture 20">
                <a:extLst>
                  <a:ext uri="{FF2B5EF4-FFF2-40B4-BE49-F238E27FC236}">
                    <a16:creationId xmlns:a16="http://schemas.microsoft.com/office/drawing/2014/main" id="{3E361405-F7A9-4D0C-B4AE-8DB2CCAB3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7" name="Picture 21">
                <a:extLst>
                  <a:ext uri="{FF2B5EF4-FFF2-40B4-BE49-F238E27FC236}">
                    <a16:creationId xmlns:a16="http://schemas.microsoft.com/office/drawing/2014/main" id="{7FC8D93A-6D87-4A16-B8A1-F4807C587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8" name="Picture 22">
                <a:extLst>
                  <a:ext uri="{FF2B5EF4-FFF2-40B4-BE49-F238E27FC236}">
                    <a16:creationId xmlns:a16="http://schemas.microsoft.com/office/drawing/2014/main" id="{1132360F-1FC3-4632-8D9A-B6C7C65E0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9" name="Picture 23">
                <a:extLst>
                  <a:ext uri="{FF2B5EF4-FFF2-40B4-BE49-F238E27FC236}">
                    <a16:creationId xmlns:a16="http://schemas.microsoft.com/office/drawing/2014/main" id="{BF6F75FF-ABF6-48C6-8499-E063FDAAD8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4" name="Group 56">
              <a:extLst>
                <a:ext uri="{FF2B5EF4-FFF2-40B4-BE49-F238E27FC236}">
                  <a16:creationId xmlns:a16="http://schemas.microsoft.com/office/drawing/2014/main" id="{89547082-2333-49DA-9CAE-B89E0121AC8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10" name="Picture 14">
                <a:extLst>
                  <a:ext uri="{FF2B5EF4-FFF2-40B4-BE49-F238E27FC236}">
                    <a16:creationId xmlns:a16="http://schemas.microsoft.com/office/drawing/2014/main" id="{9689C18D-F27E-4494-8B45-44BF6774F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1" name="Picture 15">
                <a:extLst>
                  <a:ext uri="{FF2B5EF4-FFF2-40B4-BE49-F238E27FC236}">
                    <a16:creationId xmlns:a16="http://schemas.microsoft.com/office/drawing/2014/main" id="{63E3F4F3-9AB1-4E39-9F14-4BE7BDC5C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2" name="Picture 16">
                <a:extLst>
                  <a:ext uri="{FF2B5EF4-FFF2-40B4-BE49-F238E27FC236}">
                    <a16:creationId xmlns:a16="http://schemas.microsoft.com/office/drawing/2014/main" id="{F5FF5732-66B7-49AC-AA51-5631BD6FD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3" name="Picture 17">
                <a:extLst>
                  <a:ext uri="{FF2B5EF4-FFF2-40B4-BE49-F238E27FC236}">
                    <a16:creationId xmlns:a16="http://schemas.microsoft.com/office/drawing/2014/main" id="{D7D8DB2F-88AA-416C-AF6B-B2667A5B3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4" name="Picture 18">
                <a:extLst>
                  <a:ext uri="{FF2B5EF4-FFF2-40B4-BE49-F238E27FC236}">
                    <a16:creationId xmlns:a16="http://schemas.microsoft.com/office/drawing/2014/main" id="{66942E89-EA86-4B94-9536-BF7C66418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5" name="Picture 19">
                <a:extLst>
                  <a:ext uri="{FF2B5EF4-FFF2-40B4-BE49-F238E27FC236}">
                    <a16:creationId xmlns:a16="http://schemas.microsoft.com/office/drawing/2014/main" id="{C712B0FC-AE14-44DC-887A-20649B98C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6" name="Picture 20">
                <a:extLst>
                  <a:ext uri="{FF2B5EF4-FFF2-40B4-BE49-F238E27FC236}">
                    <a16:creationId xmlns:a16="http://schemas.microsoft.com/office/drawing/2014/main" id="{518DF192-6A8C-4719-9DA3-0E66AF0CB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21">
                <a:extLst>
                  <a:ext uri="{FF2B5EF4-FFF2-40B4-BE49-F238E27FC236}">
                    <a16:creationId xmlns:a16="http://schemas.microsoft.com/office/drawing/2014/main" id="{1F19B86B-1FBA-49E8-9FBD-EA511058E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22">
                <a:extLst>
                  <a:ext uri="{FF2B5EF4-FFF2-40B4-BE49-F238E27FC236}">
                    <a16:creationId xmlns:a16="http://schemas.microsoft.com/office/drawing/2014/main" id="{71BF0FF8-4034-4A87-B5DF-7F285D056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9" name="Picture 23">
                <a:extLst>
                  <a:ext uri="{FF2B5EF4-FFF2-40B4-BE49-F238E27FC236}">
                    <a16:creationId xmlns:a16="http://schemas.microsoft.com/office/drawing/2014/main" id="{F869192B-EA85-4957-95FB-D9CFFA1F8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5" name="Group 56">
              <a:extLst>
                <a:ext uri="{FF2B5EF4-FFF2-40B4-BE49-F238E27FC236}">
                  <a16:creationId xmlns:a16="http://schemas.microsoft.com/office/drawing/2014/main" id="{7A52D6C6-541F-4063-9ECB-73DEF475443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00" name="Picture 14">
                <a:extLst>
                  <a:ext uri="{FF2B5EF4-FFF2-40B4-BE49-F238E27FC236}">
                    <a16:creationId xmlns:a16="http://schemas.microsoft.com/office/drawing/2014/main" id="{7B432D19-F0C0-41EA-B427-A4EC44C90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15">
                <a:extLst>
                  <a:ext uri="{FF2B5EF4-FFF2-40B4-BE49-F238E27FC236}">
                    <a16:creationId xmlns:a16="http://schemas.microsoft.com/office/drawing/2014/main" id="{D0C2FAE3-25E3-4FF1-8A7D-2686066EA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16">
                <a:extLst>
                  <a:ext uri="{FF2B5EF4-FFF2-40B4-BE49-F238E27FC236}">
                    <a16:creationId xmlns:a16="http://schemas.microsoft.com/office/drawing/2014/main" id="{F26B51BD-043F-45F0-A3BF-F1A3184D0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17">
                <a:extLst>
                  <a:ext uri="{FF2B5EF4-FFF2-40B4-BE49-F238E27FC236}">
                    <a16:creationId xmlns:a16="http://schemas.microsoft.com/office/drawing/2014/main" id="{3DA53E8B-8E2E-48E3-B7F8-423A2AE5B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18">
                <a:extLst>
                  <a:ext uri="{FF2B5EF4-FFF2-40B4-BE49-F238E27FC236}">
                    <a16:creationId xmlns:a16="http://schemas.microsoft.com/office/drawing/2014/main" id="{0F6E23B4-CA3F-49A4-B786-85EE50D72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5" name="Picture 19">
                <a:extLst>
                  <a:ext uri="{FF2B5EF4-FFF2-40B4-BE49-F238E27FC236}">
                    <a16:creationId xmlns:a16="http://schemas.microsoft.com/office/drawing/2014/main" id="{CBA48399-D080-43BF-AFDA-809155157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6" name="Picture 20">
                <a:extLst>
                  <a:ext uri="{FF2B5EF4-FFF2-40B4-BE49-F238E27FC236}">
                    <a16:creationId xmlns:a16="http://schemas.microsoft.com/office/drawing/2014/main" id="{80EEE1F4-96F7-44DE-842B-722C5E95E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7" name="Picture 21">
                <a:extLst>
                  <a:ext uri="{FF2B5EF4-FFF2-40B4-BE49-F238E27FC236}">
                    <a16:creationId xmlns:a16="http://schemas.microsoft.com/office/drawing/2014/main" id="{51E1E6E0-861C-4D92-B087-A586FA715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8" name="Picture 22">
                <a:extLst>
                  <a:ext uri="{FF2B5EF4-FFF2-40B4-BE49-F238E27FC236}">
                    <a16:creationId xmlns:a16="http://schemas.microsoft.com/office/drawing/2014/main" id="{5DEF005B-C5B6-41C2-9C75-5992B2068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9" name="Picture 23">
                <a:extLst>
                  <a:ext uri="{FF2B5EF4-FFF2-40B4-BE49-F238E27FC236}">
                    <a16:creationId xmlns:a16="http://schemas.microsoft.com/office/drawing/2014/main" id="{BACAA027-E8A7-4099-B6DA-000DB4D8F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6" name="Group 56">
              <a:extLst>
                <a:ext uri="{FF2B5EF4-FFF2-40B4-BE49-F238E27FC236}">
                  <a16:creationId xmlns:a16="http://schemas.microsoft.com/office/drawing/2014/main" id="{18431F7D-D7E9-452A-9A30-FBC47EBAAEB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90" name="Picture 14">
                <a:extLst>
                  <a:ext uri="{FF2B5EF4-FFF2-40B4-BE49-F238E27FC236}">
                    <a16:creationId xmlns:a16="http://schemas.microsoft.com/office/drawing/2014/main" id="{F2F13D39-23DD-465A-9188-5AE7B08C5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15">
                <a:extLst>
                  <a:ext uri="{FF2B5EF4-FFF2-40B4-BE49-F238E27FC236}">
                    <a16:creationId xmlns:a16="http://schemas.microsoft.com/office/drawing/2014/main" id="{0680CF65-B561-43BE-84F5-E21702F2B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16">
                <a:extLst>
                  <a:ext uri="{FF2B5EF4-FFF2-40B4-BE49-F238E27FC236}">
                    <a16:creationId xmlns:a16="http://schemas.microsoft.com/office/drawing/2014/main" id="{A9220F3D-1F52-4586-B63C-01834563E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17">
                <a:extLst>
                  <a:ext uri="{FF2B5EF4-FFF2-40B4-BE49-F238E27FC236}">
                    <a16:creationId xmlns:a16="http://schemas.microsoft.com/office/drawing/2014/main" id="{063D0EB1-90D8-4CF9-9B0B-B9BA82AFBC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18">
                <a:extLst>
                  <a:ext uri="{FF2B5EF4-FFF2-40B4-BE49-F238E27FC236}">
                    <a16:creationId xmlns:a16="http://schemas.microsoft.com/office/drawing/2014/main" id="{9AB9BC66-61CA-47EB-AE1C-BFBF7EA12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5" name="Picture 19">
                <a:extLst>
                  <a:ext uri="{FF2B5EF4-FFF2-40B4-BE49-F238E27FC236}">
                    <a16:creationId xmlns:a16="http://schemas.microsoft.com/office/drawing/2014/main" id="{66F4A22C-511A-44AB-9938-589206C58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6" name="Picture 20">
                <a:extLst>
                  <a:ext uri="{FF2B5EF4-FFF2-40B4-BE49-F238E27FC236}">
                    <a16:creationId xmlns:a16="http://schemas.microsoft.com/office/drawing/2014/main" id="{3DA6AE4E-B425-401B-93A9-40912AF95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21">
                <a:extLst>
                  <a:ext uri="{FF2B5EF4-FFF2-40B4-BE49-F238E27FC236}">
                    <a16:creationId xmlns:a16="http://schemas.microsoft.com/office/drawing/2014/main" id="{1D2F137D-E895-4268-B501-9B3B4995D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22">
                <a:extLst>
                  <a:ext uri="{FF2B5EF4-FFF2-40B4-BE49-F238E27FC236}">
                    <a16:creationId xmlns:a16="http://schemas.microsoft.com/office/drawing/2014/main" id="{0E4379E1-5F4D-4C86-8597-995358FED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9" name="Picture 23">
                <a:extLst>
                  <a:ext uri="{FF2B5EF4-FFF2-40B4-BE49-F238E27FC236}">
                    <a16:creationId xmlns:a16="http://schemas.microsoft.com/office/drawing/2014/main" id="{BC3683A1-D610-4B7A-806D-ED05FADE7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7" name="Group 56">
              <a:extLst>
                <a:ext uri="{FF2B5EF4-FFF2-40B4-BE49-F238E27FC236}">
                  <a16:creationId xmlns:a16="http://schemas.microsoft.com/office/drawing/2014/main" id="{0C727B91-B36E-4550-9F6A-1319D5DB6A1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80" name="Picture 14">
                <a:extLst>
                  <a:ext uri="{FF2B5EF4-FFF2-40B4-BE49-F238E27FC236}">
                    <a16:creationId xmlns:a16="http://schemas.microsoft.com/office/drawing/2014/main" id="{ED1B4DB5-E44E-4F34-94F6-01606D86D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15">
                <a:extLst>
                  <a:ext uri="{FF2B5EF4-FFF2-40B4-BE49-F238E27FC236}">
                    <a16:creationId xmlns:a16="http://schemas.microsoft.com/office/drawing/2014/main" id="{83EFEEA4-582F-49AD-B5B8-C31D09006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16">
                <a:extLst>
                  <a:ext uri="{FF2B5EF4-FFF2-40B4-BE49-F238E27FC236}">
                    <a16:creationId xmlns:a16="http://schemas.microsoft.com/office/drawing/2014/main" id="{D749483E-46CA-4B90-AEE4-54A1788DB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17">
                <a:extLst>
                  <a:ext uri="{FF2B5EF4-FFF2-40B4-BE49-F238E27FC236}">
                    <a16:creationId xmlns:a16="http://schemas.microsoft.com/office/drawing/2014/main" id="{62520AB3-5D51-47CE-8AAE-C31E768A8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18">
                <a:extLst>
                  <a:ext uri="{FF2B5EF4-FFF2-40B4-BE49-F238E27FC236}">
                    <a16:creationId xmlns:a16="http://schemas.microsoft.com/office/drawing/2014/main" id="{2D2392B2-97C8-41D0-92FA-E9EB63F59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5" name="Picture 19">
                <a:extLst>
                  <a:ext uri="{FF2B5EF4-FFF2-40B4-BE49-F238E27FC236}">
                    <a16:creationId xmlns:a16="http://schemas.microsoft.com/office/drawing/2014/main" id="{6632E885-BFBA-4996-B4E5-68F0B916D7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6" name="Picture 20">
                <a:extLst>
                  <a:ext uri="{FF2B5EF4-FFF2-40B4-BE49-F238E27FC236}">
                    <a16:creationId xmlns:a16="http://schemas.microsoft.com/office/drawing/2014/main" id="{4C88656C-2FEA-420B-910B-DB9FFF04A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21">
                <a:extLst>
                  <a:ext uri="{FF2B5EF4-FFF2-40B4-BE49-F238E27FC236}">
                    <a16:creationId xmlns:a16="http://schemas.microsoft.com/office/drawing/2014/main" id="{796C7877-D90D-4644-9E63-3C4216B39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22">
                <a:extLst>
                  <a:ext uri="{FF2B5EF4-FFF2-40B4-BE49-F238E27FC236}">
                    <a16:creationId xmlns:a16="http://schemas.microsoft.com/office/drawing/2014/main" id="{95A2F9DB-3ED8-493B-86BE-D16BFD6C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9" name="Picture 23">
                <a:extLst>
                  <a:ext uri="{FF2B5EF4-FFF2-40B4-BE49-F238E27FC236}">
                    <a16:creationId xmlns:a16="http://schemas.microsoft.com/office/drawing/2014/main" id="{B7AA9F45-796B-4907-BFFB-A1647A2C8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8" name="Group 56">
              <a:extLst>
                <a:ext uri="{FF2B5EF4-FFF2-40B4-BE49-F238E27FC236}">
                  <a16:creationId xmlns:a16="http://schemas.microsoft.com/office/drawing/2014/main" id="{24FEB651-1FD6-4809-9E75-91CFBA6FFE6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70" name="Picture 14">
                <a:extLst>
                  <a:ext uri="{FF2B5EF4-FFF2-40B4-BE49-F238E27FC236}">
                    <a16:creationId xmlns:a16="http://schemas.microsoft.com/office/drawing/2014/main" id="{A488A7FC-314A-4CDD-B90F-E150A5886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15">
                <a:extLst>
                  <a:ext uri="{FF2B5EF4-FFF2-40B4-BE49-F238E27FC236}">
                    <a16:creationId xmlns:a16="http://schemas.microsoft.com/office/drawing/2014/main" id="{D1650B27-CAF0-467C-B23D-359BE449C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16">
                <a:extLst>
                  <a:ext uri="{FF2B5EF4-FFF2-40B4-BE49-F238E27FC236}">
                    <a16:creationId xmlns:a16="http://schemas.microsoft.com/office/drawing/2014/main" id="{B00C2295-8D5E-4D20-84B7-381796BDE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17">
                <a:extLst>
                  <a:ext uri="{FF2B5EF4-FFF2-40B4-BE49-F238E27FC236}">
                    <a16:creationId xmlns:a16="http://schemas.microsoft.com/office/drawing/2014/main" id="{258A8385-5674-407C-A3B7-EF929B615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18">
                <a:extLst>
                  <a:ext uri="{FF2B5EF4-FFF2-40B4-BE49-F238E27FC236}">
                    <a16:creationId xmlns:a16="http://schemas.microsoft.com/office/drawing/2014/main" id="{0324506B-B79A-4E49-8D28-BDDDDB0A8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5" name="Picture 19">
                <a:extLst>
                  <a:ext uri="{FF2B5EF4-FFF2-40B4-BE49-F238E27FC236}">
                    <a16:creationId xmlns:a16="http://schemas.microsoft.com/office/drawing/2014/main" id="{ED9964B4-11A7-49F6-9E59-03828DADC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6" name="Picture 20">
                <a:extLst>
                  <a:ext uri="{FF2B5EF4-FFF2-40B4-BE49-F238E27FC236}">
                    <a16:creationId xmlns:a16="http://schemas.microsoft.com/office/drawing/2014/main" id="{A4D85A23-816C-4776-BB95-A98F6343C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21">
                <a:extLst>
                  <a:ext uri="{FF2B5EF4-FFF2-40B4-BE49-F238E27FC236}">
                    <a16:creationId xmlns:a16="http://schemas.microsoft.com/office/drawing/2014/main" id="{CF305AEE-6C04-497A-AF19-9FE0B48A1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22">
                <a:extLst>
                  <a:ext uri="{FF2B5EF4-FFF2-40B4-BE49-F238E27FC236}">
                    <a16:creationId xmlns:a16="http://schemas.microsoft.com/office/drawing/2014/main" id="{711D70DC-374D-4BA6-A866-34D919D14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9" name="Picture 23">
                <a:extLst>
                  <a:ext uri="{FF2B5EF4-FFF2-40B4-BE49-F238E27FC236}">
                    <a16:creationId xmlns:a16="http://schemas.microsoft.com/office/drawing/2014/main" id="{4728F93D-575B-41F4-B26C-082AFAFEF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59" name="Group 56">
              <a:extLst>
                <a:ext uri="{FF2B5EF4-FFF2-40B4-BE49-F238E27FC236}">
                  <a16:creationId xmlns:a16="http://schemas.microsoft.com/office/drawing/2014/main" id="{8E234B2D-3A1F-47F5-A448-29E35DFD01F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60" name="Picture 14">
                <a:extLst>
                  <a:ext uri="{FF2B5EF4-FFF2-40B4-BE49-F238E27FC236}">
                    <a16:creationId xmlns:a16="http://schemas.microsoft.com/office/drawing/2014/main" id="{840FB86F-F533-433B-B7DA-E5FF0DC7F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15">
                <a:extLst>
                  <a:ext uri="{FF2B5EF4-FFF2-40B4-BE49-F238E27FC236}">
                    <a16:creationId xmlns:a16="http://schemas.microsoft.com/office/drawing/2014/main" id="{3FF80002-0355-4E97-A40C-D730B5C633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16">
                <a:extLst>
                  <a:ext uri="{FF2B5EF4-FFF2-40B4-BE49-F238E27FC236}">
                    <a16:creationId xmlns:a16="http://schemas.microsoft.com/office/drawing/2014/main" id="{1673D29B-1372-4033-977A-17ADD8BE3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17">
                <a:extLst>
                  <a:ext uri="{FF2B5EF4-FFF2-40B4-BE49-F238E27FC236}">
                    <a16:creationId xmlns:a16="http://schemas.microsoft.com/office/drawing/2014/main" id="{5EBA4B5A-F239-4AC7-88A9-5931AEA0C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18">
                <a:extLst>
                  <a:ext uri="{FF2B5EF4-FFF2-40B4-BE49-F238E27FC236}">
                    <a16:creationId xmlns:a16="http://schemas.microsoft.com/office/drawing/2014/main" id="{9463C44C-9F91-4FE3-A759-1C2550B60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5" name="Picture 19">
                <a:extLst>
                  <a:ext uri="{FF2B5EF4-FFF2-40B4-BE49-F238E27FC236}">
                    <a16:creationId xmlns:a16="http://schemas.microsoft.com/office/drawing/2014/main" id="{B19C7F5B-8096-45AB-BE59-3DCC2759D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6" name="Picture 20">
                <a:extLst>
                  <a:ext uri="{FF2B5EF4-FFF2-40B4-BE49-F238E27FC236}">
                    <a16:creationId xmlns:a16="http://schemas.microsoft.com/office/drawing/2014/main" id="{C61D214F-7102-4DC6-9858-042866EBC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21">
                <a:extLst>
                  <a:ext uri="{FF2B5EF4-FFF2-40B4-BE49-F238E27FC236}">
                    <a16:creationId xmlns:a16="http://schemas.microsoft.com/office/drawing/2014/main" id="{CF6BD34F-EC8C-4FC4-84E3-3EC32909D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22">
                <a:extLst>
                  <a:ext uri="{FF2B5EF4-FFF2-40B4-BE49-F238E27FC236}">
                    <a16:creationId xmlns:a16="http://schemas.microsoft.com/office/drawing/2014/main" id="{16C2B7C2-1A3F-4DDE-A59C-760A21344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9" name="Picture 23">
                <a:extLst>
                  <a:ext uri="{FF2B5EF4-FFF2-40B4-BE49-F238E27FC236}">
                    <a16:creationId xmlns:a16="http://schemas.microsoft.com/office/drawing/2014/main" id="{1B8841B7-144B-4C6D-9E04-C9E36A51D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60" name="Group 1559">
            <a:extLst>
              <a:ext uri="{FF2B5EF4-FFF2-40B4-BE49-F238E27FC236}">
                <a16:creationId xmlns:a16="http://schemas.microsoft.com/office/drawing/2014/main" id="{336B4686-F6E9-4464-88AE-D53417EF3784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1561" name="Group 56">
              <a:extLst>
                <a:ext uri="{FF2B5EF4-FFF2-40B4-BE49-F238E27FC236}">
                  <a16:creationId xmlns:a16="http://schemas.microsoft.com/office/drawing/2014/main" id="{48FA2827-CD15-4F7E-82F2-DA48537A030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661" name="Picture 14">
                <a:extLst>
                  <a:ext uri="{FF2B5EF4-FFF2-40B4-BE49-F238E27FC236}">
                    <a16:creationId xmlns:a16="http://schemas.microsoft.com/office/drawing/2014/main" id="{096EF313-5991-4633-A25A-F25E21234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2" name="Picture 15">
                <a:extLst>
                  <a:ext uri="{FF2B5EF4-FFF2-40B4-BE49-F238E27FC236}">
                    <a16:creationId xmlns:a16="http://schemas.microsoft.com/office/drawing/2014/main" id="{3DA4D7B9-534E-4ED4-A93A-FFF961BEA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3" name="Picture 16">
                <a:extLst>
                  <a:ext uri="{FF2B5EF4-FFF2-40B4-BE49-F238E27FC236}">
                    <a16:creationId xmlns:a16="http://schemas.microsoft.com/office/drawing/2014/main" id="{64D0424F-2315-4AA4-8EC6-C46360F4F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4" name="Picture 17">
                <a:extLst>
                  <a:ext uri="{FF2B5EF4-FFF2-40B4-BE49-F238E27FC236}">
                    <a16:creationId xmlns:a16="http://schemas.microsoft.com/office/drawing/2014/main" id="{2E8913AA-3D42-4DDF-BF41-647FAD2CB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5" name="Picture 18">
                <a:extLst>
                  <a:ext uri="{FF2B5EF4-FFF2-40B4-BE49-F238E27FC236}">
                    <a16:creationId xmlns:a16="http://schemas.microsoft.com/office/drawing/2014/main" id="{7B1E52B8-19F3-4355-9365-2003943EC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6" name="Picture 19">
                <a:extLst>
                  <a:ext uri="{FF2B5EF4-FFF2-40B4-BE49-F238E27FC236}">
                    <a16:creationId xmlns:a16="http://schemas.microsoft.com/office/drawing/2014/main" id="{2E175267-EACD-4FE4-955F-900AC9C3B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7" name="Picture 20">
                <a:extLst>
                  <a:ext uri="{FF2B5EF4-FFF2-40B4-BE49-F238E27FC236}">
                    <a16:creationId xmlns:a16="http://schemas.microsoft.com/office/drawing/2014/main" id="{0E80D142-DCC0-445B-8397-8D0945AC6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8" name="Picture 21">
                <a:extLst>
                  <a:ext uri="{FF2B5EF4-FFF2-40B4-BE49-F238E27FC236}">
                    <a16:creationId xmlns:a16="http://schemas.microsoft.com/office/drawing/2014/main" id="{4DBF3D69-C2F2-433D-8B73-D11C15BA5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9" name="Picture 22">
                <a:extLst>
                  <a:ext uri="{FF2B5EF4-FFF2-40B4-BE49-F238E27FC236}">
                    <a16:creationId xmlns:a16="http://schemas.microsoft.com/office/drawing/2014/main" id="{CD77ECA2-4E12-4073-9266-7118D22E8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0" name="Picture 23">
                <a:extLst>
                  <a:ext uri="{FF2B5EF4-FFF2-40B4-BE49-F238E27FC236}">
                    <a16:creationId xmlns:a16="http://schemas.microsoft.com/office/drawing/2014/main" id="{CBC28648-1C20-48A1-B1D2-533DBA91B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2" name="Group 56">
              <a:extLst>
                <a:ext uri="{FF2B5EF4-FFF2-40B4-BE49-F238E27FC236}">
                  <a16:creationId xmlns:a16="http://schemas.microsoft.com/office/drawing/2014/main" id="{0F7D3DBF-E481-443C-A3E0-3EA59829876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651" name="Picture 14">
                <a:extLst>
                  <a:ext uri="{FF2B5EF4-FFF2-40B4-BE49-F238E27FC236}">
                    <a16:creationId xmlns:a16="http://schemas.microsoft.com/office/drawing/2014/main" id="{ACA099D5-F311-462D-801A-F828BABCF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2" name="Picture 15">
                <a:extLst>
                  <a:ext uri="{FF2B5EF4-FFF2-40B4-BE49-F238E27FC236}">
                    <a16:creationId xmlns:a16="http://schemas.microsoft.com/office/drawing/2014/main" id="{107150F9-C38B-49E3-91C3-C6AE5637C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3" name="Picture 16">
                <a:extLst>
                  <a:ext uri="{FF2B5EF4-FFF2-40B4-BE49-F238E27FC236}">
                    <a16:creationId xmlns:a16="http://schemas.microsoft.com/office/drawing/2014/main" id="{AF24CFBB-3861-4D31-90B7-D5AA3B814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4" name="Picture 17">
                <a:extLst>
                  <a:ext uri="{FF2B5EF4-FFF2-40B4-BE49-F238E27FC236}">
                    <a16:creationId xmlns:a16="http://schemas.microsoft.com/office/drawing/2014/main" id="{FA61BA79-7F4D-4B03-A2C5-21026A81B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5" name="Picture 18">
                <a:extLst>
                  <a:ext uri="{FF2B5EF4-FFF2-40B4-BE49-F238E27FC236}">
                    <a16:creationId xmlns:a16="http://schemas.microsoft.com/office/drawing/2014/main" id="{11DB353C-0F4E-4CB0-87A9-C82620ED4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6" name="Picture 19">
                <a:extLst>
                  <a:ext uri="{FF2B5EF4-FFF2-40B4-BE49-F238E27FC236}">
                    <a16:creationId xmlns:a16="http://schemas.microsoft.com/office/drawing/2014/main" id="{25BAEF7A-5E90-48DE-AB71-AB6FB5A02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7" name="Picture 20">
                <a:extLst>
                  <a:ext uri="{FF2B5EF4-FFF2-40B4-BE49-F238E27FC236}">
                    <a16:creationId xmlns:a16="http://schemas.microsoft.com/office/drawing/2014/main" id="{507513CE-B6B2-40A1-9DBA-BF668F63D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8" name="Picture 21">
                <a:extLst>
                  <a:ext uri="{FF2B5EF4-FFF2-40B4-BE49-F238E27FC236}">
                    <a16:creationId xmlns:a16="http://schemas.microsoft.com/office/drawing/2014/main" id="{E4DC8AC8-3279-4B23-BCB2-DC33846E1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9" name="Picture 22">
                <a:extLst>
                  <a:ext uri="{FF2B5EF4-FFF2-40B4-BE49-F238E27FC236}">
                    <a16:creationId xmlns:a16="http://schemas.microsoft.com/office/drawing/2014/main" id="{13019BDF-1CD3-496C-B0FE-38ED0DC401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0" name="Picture 23">
                <a:extLst>
                  <a:ext uri="{FF2B5EF4-FFF2-40B4-BE49-F238E27FC236}">
                    <a16:creationId xmlns:a16="http://schemas.microsoft.com/office/drawing/2014/main" id="{EBD4DDE4-EFAE-4DFD-AC89-FE34CECA1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3" name="Group 56">
              <a:extLst>
                <a:ext uri="{FF2B5EF4-FFF2-40B4-BE49-F238E27FC236}">
                  <a16:creationId xmlns:a16="http://schemas.microsoft.com/office/drawing/2014/main" id="{CA1ED110-62B8-4552-B822-AF522140206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641" name="Picture 14">
                <a:extLst>
                  <a:ext uri="{FF2B5EF4-FFF2-40B4-BE49-F238E27FC236}">
                    <a16:creationId xmlns:a16="http://schemas.microsoft.com/office/drawing/2014/main" id="{5C783E92-1537-4489-8A79-865248FDC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2" name="Picture 15">
                <a:extLst>
                  <a:ext uri="{FF2B5EF4-FFF2-40B4-BE49-F238E27FC236}">
                    <a16:creationId xmlns:a16="http://schemas.microsoft.com/office/drawing/2014/main" id="{75784C11-9B1C-40CB-9E68-E6D3BD55D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3" name="Picture 16">
                <a:extLst>
                  <a:ext uri="{FF2B5EF4-FFF2-40B4-BE49-F238E27FC236}">
                    <a16:creationId xmlns:a16="http://schemas.microsoft.com/office/drawing/2014/main" id="{E7428F7A-8EFD-4014-8AD4-275FD5687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4" name="Picture 17">
                <a:extLst>
                  <a:ext uri="{FF2B5EF4-FFF2-40B4-BE49-F238E27FC236}">
                    <a16:creationId xmlns:a16="http://schemas.microsoft.com/office/drawing/2014/main" id="{A45187D8-5AEB-431F-AB95-46421B5D0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5" name="Picture 18">
                <a:extLst>
                  <a:ext uri="{FF2B5EF4-FFF2-40B4-BE49-F238E27FC236}">
                    <a16:creationId xmlns:a16="http://schemas.microsoft.com/office/drawing/2014/main" id="{5C0E0020-C298-4518-9A63-A99EF96D4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6" name="Picture 19">
                <a:extLst>
                  <a:ext uri="{FF2B5EF4-FFF2-40B4-BE49-F238E27FC236}">
                    <a16:creationId xmlns:a16="http://schemas.microsoft.com/office/drawing/2014/main" id="{61CD248E-1103-410C-A3D0-FBD1B2EEA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7" name="Picture 20">
                <a:extLst>
                  <a:ext uri="{FF2B5EF4-FFF2-40B4-BE49-F238E27FC236}">
                    <a16:creationId xmlns:a16="http://schemas.microsoft.com/office/drawing/2014/main" id="{0716CFB4-452F-44E3-AB09-6DAD21E1F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8" name="Picture 21">
                <a:extLst>
                  <a:ext uri="{FF2B5EF4-FFF2-40B4-BE49-F238E27FC236}">
                    <a16:creationId xmlns:a16="http://schemas.microsoft.com/office/drawing/2014/main" id="{2D1E248B-F56F-4DE9-8F9B-EEFDD203A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9" name="Picture 22">
                <a:extLst>
                  <a:ext uri="{FF2B5EF4-FFF2-40B4-BE49-F238E27FC236}">
                    <a16:creationId xmlns:a16="http://schemas.microsoft.com/office/drawing/2014/main" id="{611636B2-F254-48EF-9390-5C3B5B8A4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0" name="Picture 23">
                <a:extLst>
                  <a:ext uri="{FF2B5EF4-FFF2-40B4-BE49-F238E27FC236}">
                    <a16:creationId xmlns:a16="http://schemas.microsoft.com/office/drawing/2014/main" id="{9DDD300B-5D49-4B36-A07E-69AF328A4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4" name="Group 56">
              <a:extLst>
                <a:ext uri="{FF2B5EF4-FFF2-40B4-BE49-F238E27FC236}">
                  <a16:creationId xmlns:a16="http://schemas.microsoft.com/office/drawing/2014/main" id="{E3FF123B-0234-4937-9F55-867385A68EC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31" name="Picture 14">
                <a:extLst>
                  <a:ext uri="{FF2B5EF4-FFF2-40B4-BE49-F238E27FC236}">
                    <a16:creationId xmlns:a16="http://schemas.microsoft.com/office/drawing/2014/main" id="{042B8912-2551-4EDC-BC29-489B2A82B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2" name="Picture 15">
                <a:extLst>
                  <a:ext uri="{FF2B5EF4-FFF2-40B4-BE49-F238E27FC236}">
                    <a16:creationId xmlns:a16="http://schemas.microsoft.com/office/drawing/2014/main" id="{4D9813A8-9C80-4343-AE08-6A74693FE6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3" name="Picture 16">
                <a:extLst>
                  <a:ext uri="{FF2B5EF4-FFF2-40B4-BE49-F238E27FC236}">
                    <a16:creationId xmlns:a16="http://schemas.microsoft.com/office/drawing/2014/main" id="{95344DA5-3000-4EBB-971F-1921D8D39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4" name="Picture 17">
                <a:extLst>
                  <a:ext uri="{FF2B5EF4-FFF2-40B4-BE49-F238E27FC236}">
                    <a16:creationId xmlns:a16="http://schemas.microsoft.com/office/drawing/2014/main" id="{0BA2E36C-1AB6-4567-A6AD-97ADA580C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5" name="Picture 18">
                <a:extLst>
                  <a:ext uri="{FF2B5EF4-FFF2-40B4-BE49-F238E27FC236}">
                    <a16:creationId xmlns:a16="http://schemas.microsoft.com/office/drawing/2014/main" id="{45AD9E80-0357-4F56-B049-CCE3459B3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6" name="Picture 19">
                <a:extLst>
                  <a:ext uri="{FF2B5EF4-FFF2-40B4-BE49-F238E27FC236}">
                    <a16:creationId xmlns:a16="http://schemas.microsoft.com/office/drawing/2014/main" id="{D25D2AD6-B973-4823-98FC-B05268324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7" name="Picture 20">
                <a:extLst>
                  <a:ext uri="{FF2B5EF4-FFF2-40B4-BE49-F238E27FC236}">
                    <a16:creationId xmlns:a16="http://schemas.microsoft.com/office/drawing/2014/main" id="{AA4B2147-166D-4A14-BF8C-C1DCAE81F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8" name="Picture 21">
                <a:extLst>
                  <a:ext uri="{FF2B5EF4-FFF2-40B4-BE49-F238E27FC236}">
                    <a16:creationId xmlns:a16="http://schemas.microsoft.com/office/drawing/2014/main" id="{D781A729-337C-4806-B8B6-39FEE227B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9" name="Picture 22">
                <a:extLst>
                  <a:ext uri="{FF2B5EF4-FFF2-40B4-BE49-F238E27FC236}">
                    <a16:creationId xmlns:a16="http://schemas.microsoft.com/office/drawing/2014/main" id="{F56ABE80-7D3C-42E4-99A6-F7571928F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0" name="Picture 23">
                <a:extLst>
                  <a:ext uri="{FF2B5EF4-FFF2-40B4-BE49-F238E27FC236}">
                    <a16:creationId xmlns:a16="http://schemas.microsoft.com/office/drawing/2014/main" id="{1AD20309-B7C9-4E61-BA35-8434B5DF8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5" name="Group 56">
              <a:extLst>
                <a:ext uri="{FF2B5EF4-FFF2-40B4-BE49-F238E27FC236}">
                  <a16:creationId xmlns:a16="http://schemas.microsoft.com/office/drawing/2014/main" id="{A7A90EB5-E2FD-4F72-8700-5F12581B64C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621" name="Picture 14">
                <a:extLst>
                  <a:ext uri="{FF2B5EF4-FFF2-40B4-BE49-F238E27FC236}">
                    <a16:creationId xmlns:a16="http://schemas.microsoft.com/office/drawing/2014/main" id="{3B145BEF-E6BB-4B04-A814-637F6AE58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2" name="Picture 15">
                <a:extLst>
                  <a:ext uri="{FF2B5EF4-FFF2-40B4-BE49-F238E27FC236}">
                    <a16:creationId xmlns:a16="http://schemas.microsoft.com/office/drawing/2014/main" id="{9BE1A064-C318-4233-B63B-D671627B5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3" name="Picture 16">
                <a:extLst>
                  <a:ext uri="{FF2B5EF4-FFF2-40B4-BE49-F238E27FC236}">
                    <a16:creationId xmlns:a16="http://schemas.microsoft.com/office/drawing/2014/main" id="{69F6E92D-5834-4F75-8D21-64DAD0623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4" name="Picture 17">
                <a:extLst>
                  <a:ext uri="{FF2B5EF4-FFF2-40B4-BE49-F238E27FC236}">
                    <a16:creationId xmlns:a16="http://schemas.microsoft.com/office/drawing/2014/main" id="{270A094D-8F2A-4971-8546-74A08A3FB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5" name="Picture 18">
                <a:extLst>
                  <a:ext uri="{FF2B5EF4-FFF2-40B4-BE49-F238E27FC236}">
                    <a16:creationId xmlns:a16="http://schemas.microsoft.com/office/drawing/2014/main" id="{8C22E482-1117-4B45-AD95-8BDF10770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6" name="Picture 19">
                <a:extLst>
                  <a:ext uri="{FF2B5EF4-FFF2-40B4-BE49-F238E27FC236}">
                    <a16:creationId xmlns:a16="http://schemas.microsoft.com/office/drawing/2014/main" id="{E243916D-51F5-44BD-A3F1-CBB773B3D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7" name="Picture 20">
                <a:extLst>
                  <a:ext uri="{FF2B5EF4-FFF2-40B4-BE49-F238E27FC236}">
                    <a16:creationId xmlns:a16="http://schemas.microsoft.com/office/drawing/2014/main" id="{3C2B2921-2CFF-470E-95BF-C1BF9DAB8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8" name="Picture 21">
                <a:extLst>
                  <a:ext uri="{FF2B5EF4-FFF2-40B4-BE49-F238E27FC236}">
                    <a16:creationId xmlns:a16="http://schemas.microsoft.com/office/drawing/2014/main" id="{40AE8AD1-057A-4621-A00D-D2B749A26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9" name="Picture 22">
                <a:extLst>
                  <a:ext uri="{FF2B5EF4-FFF2-40B4-BE49-F238E27FC236}">
                    <a16:creationId xmlns:a16="http://schemas.microsoft.com/office/drawing/2014/main" id="{5824096C-87D1-4856-AEA7-8EF37D768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0" name="Picture 23">
                <a:extLst>
                  <a:ext uri="{FF2B5EF4-FFF2-40B4-BE49-F238E27FC236}">
                    <a16:creationId xmlns:a16="http://schemas.microsoft.com/office/drawing/2014/main" id="{CA78CD5A-22B1-479F-A59D-F3FE8DC25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6" name="Group 56">
              <a:extLst>
                <a:ext uri="{FF2B5EF4-FFF2-40B4-BE49-F238E27FC236}">
                  <a16:creationId xmlns:a16="http://schemas.microsoft.com/office/drawing/2014/main" id="{BE760858-15C7-4884-B062-EBBA59D6847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11" name="Picture 14">
                <a:extLst>
                  <a:ext uri="{FF2B5EF4-FFF2-40B4-BE49-F238E27FC236}">
                    <a16:creationId xmlns:a16="http://schemas.microsoft.com/office/drawing/2014/main" id="{C9375441-E481-46A0-B47F-A1CE54339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2" name="Picture 15">
                <a:extLst>
                  <a:ext uri="{FF2B5EF4-FFF2-40B4-BE49-F238E27FC236}">
                    <a16:creationId xmlns:a16="http://schemas.microsoft.com/office/drawing/2014/main" id="{DDEDC277-A6CE-468B-ADEC-4AE664C3F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3" name="Picture 16">
                <a:extLst>
                  <a:ext uri="{FF2B5EF4-FFF2-40B4-BE49-F238E27FC236}">
                    <a16:creationId xmlns:a16="http://schemas.microsoft.com/office/drawing/2014/main" id="{58524193-094B-4CE4-9CB2-289A82F7F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17">
                <a:extLst>
                  <a:ext uri="{FF2B5EF4-FFF2-40B4-BE49-F238E27FC236}">
                    <a16:creationId xmlns:a16="http://schemas.microsoft.com/office/drawing/2014/main" id="{9EEEE629-2866-4DBF-A401-FEB689892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5" name="Picture 18">
                <a:extLst>
                  <a:ext uri="{FF2B5EF4-FFF2-40B4-BE49-F238E27FC236}">
                    <a16:creationId xmlns:a16="http://schemas.microsoft.com/office/drawing/2014/main" id="{8C19665E-B2FB-40B1-AF78-D9DFB305F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6" name="Picture 19">
                <a:extLst>
                  <a:ext uri="{FF2B5EF4-FFF2-40B4-BE49-F238E27FC236}">
                    <a16:creationId xmlns:a16="http://schemas.microsoft.com/office/drawing/2014/main" id="{4D863611-4C99-4F48-A89E-80E3D451B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7" name="Picture 20">
                <a:extLst>
                  <a:ext uri="{FF2B5EF4-FFF2-40B4-BE49-F238E27FC236}">
                    <a16:creationId xmlns:a16="http://schemas.microsoft.com/office/drawing/2014/main" id="{06F9E235-E6FF-4AEA-B66F-C860434AF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8" name="Picture 21">
                <a:extLst>
                  <a:ext uri="{FF2B5EF4-FFF2-40B4-BE49-F238E27FC236}">
                    <a16:creationId xmlns:a16="http://schemas.microsoft.com/office/drawing/2014/main" id="{B2B930A8-CA45-4FCF-91AF-03C171FBF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9" name="Picture 22">
                <a:extLst>
                  <a:ext uri="{FF2B5EF4-FFF2-40B4-BE49-F238E27FC236}">
                    <a16:creationId xmlns:a16="http://schemas.microsoft.com/office/drawing/2014/main" id="{52B88E88-B683-472C-A5AE-4D2F7C7650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0" name="Picture 23">
                <a:extLst>
                  <a:ext uri="{FF2B5EF4-FFF2-40B4-BE49-F238E27FC236}">
                    <a16:creationId xmlns:a16="http://schemas.microsoft.com/office/drawing/2014/main" id="{D7F8CB77-FDAB-4491-9DFC-B5825D8656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7" name="Group 56">
              <a:extLst>
                <a:ext uri="{FF2B5EF4-FFF2-40B4-BE49-F238E27FC236}">
                  <a16:creationId xmlns:a16="http://schemas.microsoft.com/office/drawing/2014/main" id="{A5CC8F3D-0A4B-4696-AF4E-28C9A6CB67F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601" name="Picture 14">
                <a:extLst>
                  <a:ext uri="{FF2B5EF4-FFF2-40B4-BE49-F238E27FC236}">
                    <a16:creationId xmlns:a16="http://schemas.microsoft.com/office/drawing/2014/main" id="{99FA23DA-9443-422E-B55E-6174FA5F5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2" name="Picture 15">
                <a:extLst>
                  <a:ext uri="{FF2B5EF4-FFF2-40B4-BE49-F238E27FC236}">
                    <a16:creationId xmlns:a16="http://schemas.microsoft.com/office/drawing/2014/main" id="{9B170C14-F63A-458D-B975-A9B920372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3" name="Picture 16">
                <a:extLst>
                  <a:ext uri="{FF2B5EF4-FFF2-40B4-BE49-F238E27FC236}">
                    <a16:creationId xmlns:a16="http://schemas.microsoft.com/office/drawing/2014/main" id="{09643F70-7498-4CF5-ACED-706E61D05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4" name="Picture 17">
                <a:extLst>
                  <a:ext uri="{FF2B5EF4-FFF2-40B4-BE49-F238E27FC236}">
                    <a16:creationId xmlns:a16="http://schemas.microsoft.com/office/drawing/2014/main" id="{C1A6D3F0-8793-4225-A82A-7B2066B96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5" name="Picture 18">
                <a:extLst>
                  <a:ext uri="{FF2B5EF4-FFF2-40B4-BE49-F238E27FC236}">
                    <a16:creationId xmlns:a16="http://schemas.microsoft.com/office/drawing/2014/main" id="{27A728D2-5FB3-4045-8C82-5596B5D1F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6" name="Picture 19">
                <a:extLst>
                  <a:ext uri="{FF2B5EF4-FFF2-40B4-BE49-F238E27FC236}">
                    <a16:creationId xmlns:a16="http://schemas.microsoft.com/office/drawing/2014/main" id="{D55A002A-8744-4BEB-A528-921030B8A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7" name="Picture 20">
                <a:extLst>
                  <a:ext uri="{FF2B5EF4-FFF2-40B4-BE49-F238E27FC236}">
                    <a16:creationId xmlns:a16="http://schemas.microsoft.com/office/drawing/2014/main" id="{78D3CA74-C036-406A-91DB-B62B13D5F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8" name="Picture 21">
                <a:extLst>
                  <a:ext uri="{FF2B5EF4-FFF2-40B4-BE49-F238E27FC236}">
                    <a16:creationId xmlns:a16="http://schemas.microsoft.com/office/drawing/2014/main" id="{4BFD5189-239E-40F0-82EF-FCA36999F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9" name="Picture 22">
                <a:extLst>
                  <a:ext uri="{FF2B5EF4-FFF2-40B4-BE49-F238E27FC236}">
                    <a16:creationId xmlns:a16="http://schemas.microsoft.com/office/drawing/2014/main" id="{3756EDC2-5CF0-4E7E-9197-FB26BE6BD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0" name="Picture 23">
                <a:extLst>
                  <a:ext uri="{FF2B5EF4-FFF2-40B4-BE49-F238E27FC236}">
                    <a16:creationId xmlns:a16="http://schemas.microsoft.com/office/drawing/2014/main" id="{9883F7B2-CF54-4F41-B0B1-2353320F3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8" name="Group 56">
              <a:extLst>
                <a:ext uri="{FF2B5EF4-FFF2-40B4-BE49-F238E27FC236}">
                  <a16:creationId xmlns:a16="http://schemas.microsoft.com/office/drawing/2014/main" id="{538A7D4E-05ED-4EB6-B2D5-12351E5274A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91" name="Picture 14">
                <a:extLst>
                  <a:ext uri="{FF2B5EF4-FFF2-40B4-BE49-F238E27FC236}">
                    <a16:creationId xmlns:a16="http://schemas.microsoft.com/office/drawing/2014/main" id="{5928EA53-48D6-4F0A-888B-4549918AE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2" name="Picture 15">
                <a:extLst>
                  <a:ext uri="{FF2B5EF4-FFF2-40B4-BE49-F238E27FC236}">
                    <a16:creationId xmlns:a16="http://schemas.microsoft.com/office/drawing/2014/main" id="{D8A07900-9F32-4AF3-AC69-6354BF3B38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3" name="Picture 16">
                <a:extLst>
                  <a:ext uri="{FF2B5EF4-FFF2-40B4-BE49-F238E27FC236}">
                    <a16:creationId xmlns:a16="http://schemas.microsoft.com/office/drawing/2014/main" id="{D39A8197-B9DF-4E34-8256-790DDFE96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4" name="Picture 17">
                <a:extLst>
                  <a:ext uri="{FF2B5EF4-FFF2-40B4-BE49-F238E27FC236}">
                    <a16:creationId xmlns:a16="http://schemas.microsoft.com/office/drawing/2014/main" id="{E1E13001-5910-4CFD-B406-056D3B12C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5" name="Picture 18">
                <a:extLst>
                  <a:ext uri="{FF2B5EF4-FFF2-40B4-BE49-F238E27FC236}">
                    <a16:creationId xmlns:a16="http://schemas.microsoft.com/office/drawing/2014/main" id="{83621381-1112-43D1-A35C-06E379CA3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6" name="Picture 19">
                <a:extLst>
                  <a:ext uri="{FF2B5EF4-FFF2-40B4-BE49-F238E27FC236}">
                    <a16:creationId xmlns:a16="http://schemas.microsoft.com/office/drawing/2014/main" id="{449F9C8A-CB57-4A86-B20D-2CA7DBA36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7" name="Picture 20">
                <a:extLst>
                  <a:ext uri="{FF2B5EF4-FFF2-40B4-BE49-F238E27FC236}">
                    <a16:creationId xmlns:a16="http://schemas.microsoft.com/office/drawing/2014/main" id="{D885152B-8858-4393-8DE4-4A5F96B8D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8" name="Picture 21">
                <a:extLst>
                  <a:ext uri="{FF2B5EF4-FFF2-40B4-BE49-F238E27FC236}">
                    <a16:creationId xmlns:a16="http://schemas.microsoft.com/office/drawing/2014/main" id="{F15F81FF-9029-4488-BF05-334B4FAE6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9" name="Picture 22">
                <a:extLst>
                  <a:ext uri="{FF2B5EF4-FFF2-40B4-BE49-F238E27FC236}">
                    <a16:creationId xmlns:a16="http://schemas.microsoft.com/office/drawing/2014/main" id="{F3A9449E-241D-45ED-BEA0-E08D89BB78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0" name="Picture 23">
                <a:extLst>
                  <a:ext uri="{FF2B5EF4-FFF2-40B4-BE49-F238E27FC236}">
                    <a16:creationId xmlns:a16="http://schemas.microsoft.com/office/drawing/2014/main" id="{2B868FDD-EEFE-4BC1-88C7-A6F300B10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69" name="Group 56">
              <a:extLst>
                <a:ext uri="{FF2B5EF4-FFF2-40B4-BE49-F238E27FC236}">
                  <a16:creationId xmlns:a16="http://schemas.microsoft.com/office/drawing/2014/main" id="{3DFD4A68-A133-42AD-B722-595EBF82444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81" name="Picture 14">
                <a:extLst>
                  <a:ext uri="{FF2B5EF4-FFF2-40B4-BE49-F238E27FC236}">
                    <a16:creationId xmlns:a16="http://schemas.microsoft.com/office/drawing/2014/main" id="{3946E272-37B8-49B1-8937-2A2221BCF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2" name="Picture 15">
                <a:extLst>
                  <a:ext uri="{FF2B5EF4-FFF2-40B4-BE49-F238E27FC236}">
                    <a16:creationId xmlns:a16="http://schemas.microsoft.com/office/drawing/2014/main" id="{DF37843B-08E8-4966-8BE5-A4EE81E10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3" name="Picture 16">
                <a:extLst>
                  <a:ext uri="{FF2B5EF4-FFF2-40B4-BE49-F238E27FC236}">
                    <a16:creationId xmlns:a16="http://schemas.microsoft.com/office/drawing/2014/main" id="{2A09D737-C9F7-4CC1-8493-ABD9E0843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4" name="Picture 17">
                <a:extLst>
                  <a:ext uri="{FF2B5EF4-FFF2-40B4-BE49-F238E27FC236}">
                    <a16:creationId xmlns:a16="http://schemas.microsoft.com/office/drawing/2014/main" id="{2FE508E9-9C06-42D3-AE64-B618FA7722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5" name="Picture 18">
                <a:extLst>
                  <a:ext uri="{FF2B5EF4-FFF2-40B4-BE49-F238E27FC236}">
                    <a16:creationId xmlns:a16="http://schemas.microsoft.com/office/drawing/2014/main" id="{D1A64BAA-563C-405A-822F-A354493AF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6" name="Picture 19">
                <a:extLst>
                  <a:ext uri="{FF2B5EF4-FFF2-40B4-BE49-F238E27FC236}">
                    <a16:creationId xmlns:a16="http://schemas.microsoft.com/office/drawing/2014/main" id="{32FC81E9-301F-4A3F-B53F-11FB0B484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7" name="Picture 20">
                <a:extLst>
                  <a:ext uri="{FF2B5EF4-FFF2-40B4-BE49-F238E27FC236}">
                    <a16:creationId xmlns:a16="http://schemas.microsoft.com/office/drawing/2014/main" id="{ED22D0E8-9C21-4F7B-B5A0-05FA931E0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8" name="Picture 21">
                <a:extLst>
                  <a:ext uri="{FF2B5EF4-FFF2-40B4-BE49-F238E27FC236}">
                    <a16:creationId xmlns:a16="http://schemas.microsoft.com/office/drawing/2014/main" id="{4472CECC-2C1C-4E51-9317-66DAA6C81F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9" name="Picture 22">
                <a:extLst>
                  <a:ext uri="{FF2B5EF4-FFF2-40B4-BE49-F238E27FC236}">
                    <a16:creationId xmlns:a16="http://schemas.microsoft.com/office/drawing/2014/main" id="{DD008DBB-57C3-418D-B30B-852EF2939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0" name="Picture 23">
                <a:extLst>
                  <a:ext uri="{FF2B5EF4-FFF2-40B4-BE49-F238E27FC236}">
                    <a16:creationId xmlns:a16="http://schemas.microsoft.com/office/drawing/2014/main" id="{8286DFD1-9208-4AD6-877C-892CDD3D7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70" name="Group 56">
              <a:extLst>
                <a:ext uri="{FF2B5EF4-FFF2-40B4-BE49-F238E27FC236}">
                  <a16:creationId xmlns:a16="http://schemas.microsoft.com/office/drawing/2014/main" id="{3BD27D90-62ED-4666-9361-647794BA3BB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571" name="Picture 14">
                <a:extLst>
                  <a:ext uri="{FF2B5EF4-FFF2-40B4-BE49-F238E27FC236}">
                    <a16:creationId xmlns:a16="http://schemas.microsoft.com/office/drawing/2014/main" id="{E075373E-19BA-42CD-A891-9AA12E47D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2" name="Picture 15">
                <a:extLst>
                  <a:ext uri="{FF2B5EF4-FFF2-40B4-BE49-F238E27FC236}">
                    <a16:creationId xmlns:a16="http://schemas.microsoft.com/office/drawing/2014/main" id="{02E1FD20-35D2-406F-B6CE-99DBA5B6B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3" name="Picture 16">
                <a:extLst>
                  <a:ext uri="{FF2B5EF4-FFF2-40B4-BE49-F238E27FC236}">
                    <a16:creationId xmlns:a16="http://schemas.microsoft.com/office/drawing/2014/main" id="{08872DF9-77A1-44DC-8D55-CCDC26730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4" name="Picture 17">
                <a:extLst>
                  <a:ext uri="{FF2B5EF4-FFF2-40B4-BE49-F238E27FC236}">
                    <a16:creationId xmlns:a16="http://schemas.microsoft.com/office/drawing/2014/main" id="{32F1A0CE-D058-4A92-9391-D7C961540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5" name="Picture 18">
                <a:extLst>
                  <a:ext uri="{FF2B5EF4-FFF2-40B4-BE49-F238E27FC236}">
                    <a16:creationId xmlns:a16="http://schemas.microsoft.com/office/drawing/2014/main" id="{57E9F23B-9286-42C8-9AFD-BEC442AEA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6" name="Picture 19">
                <a:extLst>
                  <a:ext uri="{FF2B5EF4-FFF2-40B4-BE49-F238E27FC236}">
                    <a16:creationId xmlns:a16="http://schemas.microsoft.com/office/drawing/2014/main" id="{CEF9C3AA-51E8-4BBF-9FBC-11BB800AD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7" name="Picture 20">
                <a:extLst>
                  <a:ext uri="{FF2B5EF4-FFF2-40B4-BE49-F238E27FC236}">
                    <a16:creationId xmlns:a16="http://schemas.microsoft.com/office/drawing/2014/main" id="{1CC4D107-936F-4398-BB59-F103AEFF7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8" name="Picture 21">
                <a:extLst>
                  <a:ext uri="{FF2B5EF4-FFF2-40B4-BE49-F238E27FC236}">
                    <a16:creationId xmlns:a16="http://schemas.microsoft.com/office/drawing/2014/main" id="{20BF544A-3BF5-48C6-9059-59A9DC6E2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9" name="Picture 22">
                <a:extLst>
                  <a:ext uri="{FF2B5EF4-FFF2-40B4-BE49-F238E27FC236}">
                    <a16:creationId xmlns:a16="http://schemas.microsoft.com/office/drawing/2014/main" id="{D8BA2A72-B6D2-4643-95DE-8C16BC009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0" name="Picture 23">
                <a:extLst>
                  <a:ext uri="{FF2B5EF4-FFF2-40B4-BE49-F238E27FC236}">
                    <a16:creationId xmlns:a16="http://schemas.microsoft.com/office/drawing/2014/main" id="{FC3C7EAC-1DE3-4329-9338-2FDC12CCC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671" name="Group 1670">
            <a:extLst>
              <a:ext uri="{FF2B5EF4-FFF2-40B4-BE49-F238E27FC236}">
                <a16:creationId xmlns:a16="http://schemas.microsoft.com/office/drawing/2014/main" id="{FDEB0787-86D0-4120-9F27-780870C1B7AC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1672" name="Group 56">
              <a:extLst>
                <a:ext uri="{FF2B5EF4-FFF2-40B4-BE49-F238E27FC236}">
                  <a16:creationId xmlns:a16="http://schemas.microsoft.com/office/drawing/2014/main" id="{40F11685-EF99-4025-9334-F9445CA5077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772" name="Picture 14">
                <a:extLst>
                  <a:ext uri="{FF2B5EF4-FFF2-40B4-BE49-F238E27FC236}">
                    <a16:creationId xmlns:a16="http://schemas.microsoft.com/office/drawing/2014/main" id="{A6D981A5-2CFA-43B3-BBDE-027C78CFA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3" name="Picture 15">
                <a:extLst>
                  <a:ext uri="{FF2B5EF4-FFF2-40B4-BE49-F238E27FC236}">
                    <a16:creationId xmlns:a16="http://schemas.microsoft.com/office/drawing/2014/main" id="{78033CBE-CA39-48AA-9D72-4CA63EF2B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4" name="Picture 16">
                <a:extLst>
                  <a:ext uri="{FF2B5EF4-FFF2-40B4-BE49-F238E27FC236}">
                    <a16:creationId xmlns:a16="http://schemas.microsoft.com/office/drawing/2014/main" id="{F9DFDDFE-ECDF-4AFB-9CE9-D4339516B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5" name="Picture 17">
                <a:extLst>
                  <a:ext uri="{FF2B5EF4-FFF2-40B4-BE49-F238E27FC236}">
                    <a16:creationId xmlns:a16="http://schemas.microsoft.com/office/drawing/2014/main" id="{98523F21-5228-4B65-BC03-5048922D2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6" name="Picture 18">
                <a:extLst>
                  <a:ext uri="{FF2B5EF4-FFF2-40B4-BE49-F238E27FC236}">
                    <a16:creationId xmlns:a16="http://schemas.microsoft.com/office/drawing/2014/main" id="{0D61A9ED-606F-4563-8958-440C5384B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7" name="Picture 19">
                <a:extLst>
                  <a:ext uri="{FF2B5EF4-FFF2-40B4-BE49-F238E27FC236}">
                    <a16:creationId xmlns:a16="http://schemas.microsoft.com/office/drawing/2014/main" id="{C73EB904-020A-446B-8E49-AA3314FF2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8" name="Picture 20">
                <a:extLst>
                  <a:ext uri="{FF2B5EF4-FFF2-40B4-BE49-F238E27FC236}">
                    <a16:creationId xmlns:a16="http://schemas.microsoft.com/office/drawing/2014/main" id="{66C70D1D-46EB-454D-8D38-8E0FB1921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9" name="Picture 21">
                <a:extLst>
                  <a:ext uri="{FF2B5EF4-FFF2-40B4-BE49-F238E27FC236}">
                    <a16:creationId xmlns:a16="http://schemas.microsoft.com/office/drawing/2014/main" id="{0ED852A6-E8D0-421E-86F5-80D6BD6E3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0" name="Picture 22">
                <a:extLst>
                  <a:ext uri="{FF2B5EF4-FFF2-40B4-BE49-F238E27FC236}">
                    <a16:creationId xmlns:a16="http://schemas.microsoft.com/office/drawing/2014/main" id="{B5CD9A2C-C91E-4DDF-899E-29DE68C78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1" name="Picture 23">
                <a:extLst>
                  <a:ext uri="{FF2B5EF4-FFF2-40B4-BE49-F238E27FC236}">
                    <a16:creationId xmlns:a16="http://schemas.microsoft.com/office/drawing/2014/main" id="{F76766D0-5510-4A9D-98CA-35D15D77C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3" name="Group 56">
              <a:extLst>
                <a:ext uri="{FF2B5EF4-FFF2-40B4-BE49-F238E27FC236}">
                  <a16:creationId xmlns:a16="http://schemas.microsoft.com/office/drawing/2014/main" id="{A54DDA67-9C26-4195-B1A7-DD660353D3E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762" name="Picture 14">
                <a:extLst>
                  <a:ext uri="{FF2B5EF4-FFF2-40B4-BE49-F238E27FC236}">
                    <a16:creationId xmlns:a16="http://schemas.microsoft.com/office/drawing/2014/main" id="{C6C8A8CB-EA27-4E8C-96F0-B0D0585B1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3" name="Picture 15">
                <a:extLst>
                  <a:ext uri="{FF2B5EF4-FFF2-40B4-BE49-F238E27FC236}">
                    <a16:creationId xmlns:a16="http://schemas.microsoft.com/office/drawing/2014/main" id="{55DBD9B3-0599-4CEB-9CDE-9FE6CAAE9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4" name="Picture 16">
                <a:extLst>
                  <a:ext uri="{FF2B5EF4-FFF2-40B4-BE49-F238E27FC236}">
                    <a16:creationId xmlns:a16="http://schemas.microsoft.com/office/drawing/2014/main" id="{2B816C60-6ACB-4AA9-A566-4FBC1219C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5" name="Picture 17">
                <a:extLst>
                  <a:ext uri="{FF2B5EF4-FFF2-40B4-BE49-F238E27FC236}">
                    <a16:creationId xmlns:a16="http://schemas.microsoft.com/office/drawing/2014/main" id="{02A20A59-63AD-421F-B339-7329CC7F1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6" name="Picture 18">
                <a:extLst>
                  <a:ext uri="{FF2B5EF4-FFF2-40B4-BE49-F238E27FC236}">
                    <a16:creationId xmlns:a16="http://schemas.microsoft.com/office/drawing/2014/main" id="{C0A16F94-AF05-460A-93ED-F75AD6D24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7" name="Picture 19">
                <a:extLst>
                  <a:ext uri="{FF2B5EF4-FFF2-40B4-BE49-F238E27FC236}">
                    <a16:creationId xmlns:a16="http://schemas.microsoft.com/office/drawing/2014/main" id="{2C0095D0-6384-48C6-82DF-9A0DC0CF3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8" name="Picture 20">
                <a:extLst>
                  <a:ext uri="{FF2B5EF4-FFF2-40B4-BE49-F238E27FC236}">
                    <a16:creationId xmlns:a16="http://schemas.microsoft.com/office/drawing/2014/main" id="{6B06F3EB-19D0-4385-8F20-2FBE222C8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9" name="Picture 21">
                <a:extLst>
                  <a:ext uri="{FF2B5EF4-FFF2-40B4-BE49-F238E27FC236}">
                    <a16:creationId xmlns:a16="http://schemas.microsoft.com/office/drawing/2014/main" id="{E8C6D9DD-0318-4922-B5E5-BE7A05B3B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0" name="Picture 22">
                <a:extLst>
                  <a:ext uri="{FF2B5EF4-FFF2-40B4-BE49-F238E27FC236}">
                    <a16:creationId xmlns:a16="http://schemas.microsoft.com/office/drawing/2014/main" id="{2E490857-DE59-4A1F-A739-C93FA88F0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1" name="Picture 23">
                <a:extLst>
                  <a:ext uri="{FF2B5EF4-FFF2-40B4-BE49-F238E27FC236}">
                    <a16:creationId xmlns:a16="http://schemas.microsoft.com/office/drawing/2014/main" id="{38873AC0-768B-412B-AD18-294B34CD3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4" name="Group 56">
              <a:extLst>
                <a:ext uri="{FF2B5EF4-FFF2-40B4-BE49-F238E27FC236}">
                  <a16:creationId xmlns:a16="http://schemas.microsoft.com/office/drawing/2014/main" id="{B1931C25-F4DF-464B-9563-E6B8428F9FF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52" name="Picture 14">
                <a:extLst>
                  <a:ext uri="{FF2B5EF4-FFF2-40B4-BE49-F238E27FC236}">
                    <a16:creationId xmlns:a16="http://schemas.microsoft.com/office/drawing/2014/main" id="{4AC440DF-5940-493E-8C44-7FB549148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3" name="Picture 15">
                <a:extLst>
                  <a:ext uri="{FF2B5EF4-FFF2-40B4-BE49-F238E27FC236}">
                    <a16:creationId xmlns:a16="http://schemas.microsoft.com/office/drawing/2014/main" id="{68D8B483-E78F-4C3D-9B93-FBAE22668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4" name="Picture 16">
                <a:extLst>
                  <a:ext uri="{FF2B5EF4-FFF2-40B4-BE49-F238E27FC236}">
                    <a16:creationId xmlns:a16="http://schemas.microsoft.com/office/drawing/2014/main" id="{93918F6D-7CB7-4005-ADFA-70889ABB1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5" name="Picture 17">
                <a:extLst>
                  <a:ext uri="{FF2B5EF4-FFF2-40B4-BE49-F238E27FC236}">
                    <a16:creationId xmlns:a16="http://schemas.microsoft.com/office/drawing/2014/main" id="{799510C9-1ACE-4FCF-B76F-FA80C38E5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6" name="Picture 18">
                <a:extLst>
                  <a:ext uri="{FF2B5EF4-FFF2-40B4-BE49-F238E27FC236}">
                    <a16:creationId xmlns:a16="http://schemas.microsoft.com/office/drawing/2014/main" id="{923F4155-8DB4-4BB4-9517-961F356C5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7" name="Picture 19">
                <a:extLst>
                  <a:ext uri="{FF2B5EF4-FFF2-40B4-BE49-F238E27FC236}">
                    <a16:creationId xmlns:a16="http://schemas.microsoft.com/office/drawing/2014/main" id="{CF479979-9401-44E6-8148-C00B8C7FA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8" name="Picture 20">
                <a:extLst>
                  <a:ext uri="{FF2B5EF4-FFF2-40B4-BE49-F238E27FC236}">
                    <a16:creationId xmlns:a16="http://schemas.microsoft.com/office/drawing/2014/main" id="{9EBA3202-B5BA-45CD-9429-C494B6ED4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9" name="Picture 21">
                <a:extLst>
                  <a:ext uri="{FF2B5EF4-FFF2-40B4-BE49-F238E27FC236}">
                    <a16:creationId xmlns:a16="http://schemas.microsoft.com/office/drawing/2014/main" id="{B8DEBE82-822B-45E2-A013-92D66857C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0" name="Picture 22">
                <a:extLst>
                  <a:ext uri="{FF2B5EF4-FFF2-40B4-BE49-F238E27FC236}">
                    <a16:creationId xmlns:a16="http://schemas.microsoft.com/office/drawing/2014/main" id="{AFEC2E39-F199-4523-B43C-7DA414D4D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1" name="Picture 23">
                <a:extLst>
                  <a:ext uri="{FF2B5EF4-FFF2-40B4-BE49-F238E27FC236}">
                    <a16:creationId xmlns:a16="http://schemas.microsoft.com/office/drawing/2014/main" id="{BCAD2637-1F19-4C70-85D5-8ECB1DA0B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5" name="Group 56">
              <a:extLst>
                <a:ext uri="{FF2B5EF4-FFF2-40B4-BE49-F238E27FC236}">
                  <a16:creationId xmlns:a16="http://schemas.microsoft.com/office/drawing/2014/main" id="{93F8B67F-BCDD-48EF-B2AF-06ED4AF698C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742" name="Picture 14">
                <a:extLst>
                  <a:ext uri="{FF2B5EF4-FFF2-40B4-BE49-F238E27FC236}">
                    <a16:creationId xmlns:a16="http://schemas.microsoft.com/office/drawing/2014/main" id="{A6FC71F3-E488-4972-9B9F-E060E03FD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3" name="Picture 15">
                <a:extLst>
                  <a:ext uri="{FF2B5EF4-FFF2-40B4-BE49-F238E27FC236}">
                    <a16:creationId xmlns:a16="http://schemas.microsoft.com/office/drawing/2014/main" id="{39D92DFE-0159-41A3-9738-6958C98CA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4" name="Picture 16">
                <a:extLst>
                  <a:ext uri="{FF2B5EF4-FFF2-40B4-BE49-F238E27FC236}">
                    <a16:creationId xmlns:a16="http://schemas.microsoft.com/office/drawing/2014/main" id="{07E9F4D6-3A7A-4767-B248-CD463E2BD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5" name="Picture 17">
                <a:extLst>
                  <a:ext uri="{FF2B5EF4-FFF2-40B4-BE49-F238E27FC236}">
                    <a16:creationId xmlns:a16="http://schemas.microsoft.com/office/drawing/2014/main" id="{627861D5-A4E5-413A-B95F-DC5598F5A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6" name="Picture 18">
                <a:extLst>
                  <a:ext uri="{FF2B5EF4-FFF2-40B4-BE49-F238E27FC236}">
                    <a16:creationId xmlns:a16="http://schemas.microsoft.com/office/drawing/2014/main" id="{5A0EEC39-D37A-4833-9BDD-78701E0570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7" name="Picture 19">
                <a:extLst>
                  <a:ext uri="{FF2B5EF4-FFF2-40B4-BE49-F238E27FC236}">
                    <a16:creationId xmlns:a16="http://schemas.microsoft.com/office/drawing/2014/main" id="{07AC07A3-4489-44D9-916E-1D2354CE5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8" name="Picture 20">
                <a:extLst>
                  <a:ext uri="{FF2B5EF4-FFF2-40B4-BE49-F238E27FC236}">
                    <a16:creationId xmlns:a16="http://schemas.microsoft.com/office/drawing/2014/main" id="{0581221B-D82E-417E-A8CD-0CB6FAE9F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9" name="Picture 21">
                <a:extLst>
                  <a:ext uri="{FF2B5EF4-FFF2-40B4-BE49-F238E27FC236}">
                    <a16:creationId xmlns:a16="http://schemas.microsoft.com/office/drawing/2014/main" id="{7CBFE321-452D-40F8-ABFD-94D051A75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0" name="Picture 22">
                <a:extLst>
                  <a:ext uri="{FF2B5EF4-FFF2-40B4-BE49-F238E27FC236}">
                    <a16:creationId xmlns:a16="http://schemas.microsoft.com/office/drawing/2014/main" id="{FB38141D-2C8A-404D-9E1B-ED8AAF8E0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1" name="Picture 23">
                <a:extLst>
                  <a:ext uri="{FF2B5EF4-FFF2-40B4-BE49-F238E27FC236}">
                    <a16:creationId xmlns:a16="http://schemas.microsoft.com/office/drawing/2014/main" id="{3A0EBA83-E833-4556-AC0A-B7B8D48E0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6" name="Group 56">
              <a:extLst>
                <a:ext uri="{FF2B5EF4-FFF2-40B4-BE49-F238E27FC236}">
                  <a16:creationId xmlns:a16="http://schemas.microsoft.com/office/drawing/2014/main" id="{5ED4931C-CC10-40B2-9265-81C5EBE7307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32" name="Picture 14">
                <a:extLst>
                  <a:ext uri="{FF2B5EF4-FFF2-40B4-BE49-F238E27FC236}">
                    <a16:creationId xmlns:a16="http://schemas.microsoft.com/office/drawing/2014/main" id="{D5604D3B-327E-4FD1-9F10-3777781AA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3" name="Picture 15">
                <a:extLst>
                  <a:ext uri="{FF2B5EF4-FFF2-40B4-BE49-F238E27FC236}">
                    <a16:creationId xmlns:a16="http://schemas.microsoft.com/office/drawing/2014/main" id="{0C2E2664-4775-4C95-BB8F-A0237E048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4" name="Picture 16">
                <a:extLst>
                  <a:ext uri="{FF2B5EF4-FFF2-40B4-BE49-F238E27FC236}">
                    <a16:creationId xmlns:a16="http://schemas.microsoft.com/office/drawing/2014/main" id="{45E46321-B487-4C66-A48A-4B7E3EADD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5" name="Picture 17">
                <a:extLst>
                  <a:ext uri="{FF2B5EF4-FFF2-40B4-BE49-F238E27FC236}">
                    <a16:creationId xmlns:a16="http://schemas.microsoft.com/office/drawing/2014/main" id="{D5E3F885-7D5A-4118-A577-ABE723633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6" name="Picture 18">
                <a:extLst>
                  <a:ext uri="{FF2B5EF4-FFF2-40B4-BE49-F238E27FC236}">
                    <a16:creationId xmlns:a16="http://schemas.microsoft.com/office/drawing/2014/main" id="{DD1CD3FA-37F7-4D85-8F66-7645D15C4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7" name="Picture 19">
                <a:extLst>
                  <a:ext uri="{FF2B5EF4-FFF2-40B4-BE49-F238E27FC236}">
                    <a16:creationId xmlns:a16="http://schemas.microsoft.com/office/drawing/2014/main" id="{213B1EE2-C7DC-4718-95F1-899F70DDA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8" name="Picture 20">
                <a:extLst>
                  <a:ext uri="{FF2B5EF4-FFF2-40B4-BE49-F238E27FC236}">
                    <a16:creationId xmlns:a16="http://schemas.microsoft.com/office/drawing/2014/main" id="{EB1EB8B4-8E99-4D41-8CA8-78B5DEDD5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9" name="Picture 21">
                <a:extLst>
                  <a:ext uri="{FF2B5EF4-FFF2-40B4-BE49-F238E27FC236}">
                    <a16:creationId xmlns:a16="http://schemas.microsoft.com/office/drawing/2014/main" id="{54B8065A-7643-477C-8060-59026D60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0" name="Picture 22">
                <a:extLst>
                  <a:ext uri="{FF2B5EF4-FFF2-40B4-BE49-F238E27FC236}">
                    <a16:creationId xmlns:a16="http://schemas.microsoft.com/office/drawing/2014/main" id="{F227C357-1B3E-4708-AA16-F01F235E7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1" name="Picture 23">
                <a:extLst>
                  <a:ext uri="{FF2B5EF4-FFF2-40B4-BE49-F238E27FC236}">
                    <a16:creationId xmlns:a16="http://schemas.microsoft.com/office/drawing/2014/main" id="{6127EB17-6A14-4AE0-B194-6906ED75E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7" name="Group 56">
              <a:extLst>
                <a:ext uri="{FF2B5EF4-FFF2-40B4-BE49-F238E27FC236}">
                  <a16:creationId xmlns:a16="http://schemas.microsoft.com/office/drawing/2014/main" id="{90C4BDC4-2427-4A79-B6A1-0DC70DF579D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722" name="Picture 14">
                <a:extLst>
                  <a:ext uri="{FF2B5EF4-FFF2-40B4-BE49-F238E27FC236}">
                    <a16:creationId xmlns:a16="http://schemas.microsoft.com/office/drawing/2014/main" id="{E6AE7BE1-5D9A-41F5-968F-E3C99525E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3" name="Picture 15">
                <a:extLst>
                  <a:ext uri="{FF2B5EF4-FFF2-40B4-BE49-F238E27FC236}">
                    <a16:creationId xmlns:a16="http://schemas.microsoft.com/office/drawing/2014/main" id="{5B0E97C1-8629-411B-853B-0863FEA7A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4" name="Picture 16">
                <a:extLst>
                  <a:ext uri="{FF2B5EF4-FFF2-40B4-BE49-F238E27FC236}">
                    <a16:creationId xmlns:a16="http://schemas.microsoft.com/office/drawing/2014/main" id="{93531255-5539-40E7-870F-A6BCB796C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5" name="Picture 17">
                <a:extLst>
                  <a:ext uri="{FF2B5EF4-FFF2-40B4-BE49-F238E27FC236}">
                    <a16:creationId xmlns:a16="http://schemas.microsoft.com/office/drawing/2014/main" id="{3BACB9CB-B295-4FF8-810B-B6CB0D9E8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6" name="Picture 18">
                <a:extLst>
                  <a:ext uri="{FF2B5EF4-FFF2-40B4-BE49-F238E27FC236}">
                    <a16:creationId xmlns:a16="http://schemas.microsoft.com/office/drawing/2014/main" id="{1C1132E2-ACE5-41DA-B192-304B2BE05E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7" name="Picture 19">
                <a:extLst>
                  <a:ext uri="{FF2B5EF4-FFF2-40B4-BE49-F238E27FC236}">
                    <a16:creationId xmlns:a16="http://schemas.microsoft.com/office/drawing/2014/main" id="{198C504C-348C-4B60-9D87-EFC69D845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8" name="Picture 20">
                <a:extLst>
                  <a:ext uri="{FF2B5EF4-FFF2-40B4-BE49-F238E27FC236}">
                    <a16:creationId xmlns:a16="http://schemas.microsoft.com/office/drawing/2014/main" id="{CE297022-EA08-4FC5-A8F3-0FA17FC76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9" name="Picture 21">
                <a:extLst>
                  <a:ext uri="{FF2B5EF4-FFF2-40B4-BE49-F238E27FC236}">
                    <a16:creationId xmlns:a16="http://schemas.microsoft.com/office/drawing/2014/main" id="{EF9784AA-C058-46BD-B25C-C5F37FD8D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0" name="Picture 22">
                <a:extLst>
                  <a:ext uri="{FF2B5EF4-FFF2-40B4-BE49-F238E27FC236}">
                    <a16:creationId xmlns:a16="http://schemas.microsoft.com/office/drawing/2014/main" id="{2E9ED704-9596-4AE1-AB7E-7F9D0B56C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1" name="Picture 23">
                <a:extLst>
                  <a:ext uri="{FF2B5EF4-FFF2-40B4-BE49-F238E27FC236}">
                    <a16:creationId xmlns:a16="http://schemas.microsoft.com/office/drawing/2014/main" id="{8954BF45-5E81-4460-A41C-F8787A26C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8" name="Group 56">
              <a:extLst>
                <a:ext uri="{FF2B5EF4-FFF2-40B4-BE49-F238E27FC236}">
                  <a16:creationId xmlns:a16="http://schemas.microsoft.com/office/drawing/2014/main" id="{41ACB881-0B55-4355-A929-B1B77F9815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712" name="Picture 14">
                <a:extLst>
                  <a:ext uri="{FF2B5EF4-FFF2-40B4-BE49-F238E27FC236}">
                    <a16:creationId xmlns:a16="http://schemas.microsoft.com/office/drawing/2014/main" id="{BA6E1F05-B4A8-49D9-BF3C-234BFCD44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3" name="Picture 15">
                <a:extLst>
                  <a:ext uri="{FF2B5EF4-FFF2-40B4-BE49-F238E27FC236}">
                    <a16:creationId xmlns:a16="http://schemas.microsoft.com/office/drawing/2014/main" id="{F5107754-B225-458A-AEA7-666E3D52F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4" name="Picture 16">
                <a:extLst>
                  <a:ext uri="{FF2B5EF4-FFF2-40B4-BE49-F238E27FC236}">
                    <a16:creationId xmlns:a16="http://schemas.microsoft.com/office/drawing/2014/main" id="{E928D756-C0D7-4589-A93C-1478279F0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5" name="Picture 17">
                <a:extLst>
                  <a:ext uri="{FF2B5EF4-FFF2-40B4-BE49-F238E27FC236}">
                    <a16:creationId xmlns:a16="http://schemas.microsoft.com/office/drawing/2014/main" id="{5742F104-4D1F-4C54-9862-BDFA2D504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6" name="Picture 18">
                <a:extLst>
                  <a:ext uri="{FF2B5EF4-FFF2-40B4-BE49-F238E27FC236}">
                    <a16:creationId xmlns:a16="http://schemas.microsoft.com/office/drawing/2014/main" id="{202E6D27-C0E8-4A67-A4C0-36323956A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7" name="Picture 19">
                <a:extLst>
                  <a:ext uri="{FF2B5EF4-FFF2-40B4-BE49-F238E27FC236}">
                    <a16:creationId xmlns:a16="http://schemas.microsoft.com/office/drawing/2014/main" id="{171AE5CE-C120-4528-89E8-7452CDED9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8" name="Picture 20">
                <a:extLst>
                  <a:ext uri="{FF2B5EF4-FFF2-40B4-BE49-F238E27FC236}">
                    <a16:creationId xmlns:a16="http://schemas.microsoft.com/office/drawing/2014/main" id="{35DBE7F0-6FB8-478B-93AC-8193458C6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9" name="Picture 21">
                <a:extLst>
                  <a:ext uri="{FF2B5EF4-FFF2-40B4-BE49-F238E27FC236}">
                    <a16:creationId xmlns:a16="http://schemas.microsoft.com/office/drawing/2014/main" id="{ABEA0BE4-5B24-477A-994B-459FD4B74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0" name="Picture 22">
                <a:extLst>
                  <a:ext uri="{FF2B5EF4-FFF2-40B4-BE49-F238E27FC236}">
                    <a16:creationId xmlns:a16="http://schemas.microsoft.com/office/drawing/2014/main" id="{9AA11794-201D-4F63-B816-FC5255B7E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1" name="Picture 23">
                <a:extLst>
                  <a:ext uri="{FF2B5EF4-FFF2-40B4-BE49-F238E27FC236}">
                    <a16:creationId xmlns:a16="http://schemas.microsoft.com/office/drawing/2014/main" id="{2F046508-8CB4-4A05-B5E3-060561CEF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9" name="Group 56">
              <a:extLst>
                <a:ext uri="{FF2B5EF4-FFF2-40B4-BE49-F238E27FC236}">
                  <a16:creationId xmlns:a16="http://schemas.microsoft.com/office/drawing/2014/main" id="{95D8722D-1F75-4086-8089-B94CC380835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702" name="Picture 14">
                <a:extLst>
                  <a:ext uri="{FF2B5EF4-FFF2-40B4-BE49-F238E27FC236}">
                    <a16:creationId xmlns:a16="http://schemas.microsoft.com/office/drawing/2014/main" id="{8DDA202C-C963-4C74-880F-79D3D022C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3" name="Picture 15">
                <a:extLst>
                  <a:ext uri="{FF2B5EF4-FFF2-40B4-BE49-F238E27FC236}">
                    <a16:creationId xmlns:a16="http://schemas.microsoft.com/office/drawing/2014/main" id="{2BBA765B-AACD-4947-95E2-6E50335DA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4" name="Picture 16">
                <a:extLst>
                  <a:ext uri="{FF2B5EF4-FFF2-40B4-BE49-F238E27FC236}">
                    <a16:creationId xmlns:a16="http://schemas.microsoft.com/office/drawing/2014/main" id="{7C9260E4-8D68-4F7F-9C3E-86EDE6E7F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5" name="Picture 17">
                <a:extLst>
                  <a:ext uri="{FF2B5EF4-FFF2-40B4-BE49-F238E27FC236}">
                    <a16:creationId xmlns:a16="http://schemas.microsoft.com/office/drawing/2014/main" id="{84AC79A8-71E4-41B0-B8A3-944E41D19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6" name="Picture 18">
                <a:extLst>
                  <a:ext uri="{FF2B5EF4-FFF2-40B4-BE49-F238E27FC236}">
                    <a16:creationId xmlns:a16="http://schemas.microsoft.com/office/drawing/2014/main" id="{D0311174-F3D7-4031-AC28-F0A2A74161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7" name="Picture 19">
                <a:extLst>
                  <a:ext uri="{FF2B5EF4-FFF2-40B4-BE49-F238E27FC236}">
                    <a16:creationId xmlns:a16="http://schemas.microsoft.com/office/drawing/2014/main" id="{A35B4321-F70B-4358-B61E-12D6F367D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8" name="Picture 20">
                <a:extLst>
                  <a:ext uri="{FF2B5EF4-FFF2-40B4-BE49-F238E27FC236}">
                    <a16:creationId xmlns:a16="http://schemas.microsoft.com/office/drawing/2014/main" id="{D9854AFB-F88D-4AC7-9D0B-F13AF5DE5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9" name="Picture 21">
                <a:extLst>
                  <a:ext uri="{FF2B5EF4-FFF2-40B4-BE49-F238E27FC236}">
                    <a16:creationId xmlns:a16="http://schemas.microsoft.com/office/drawing/2014/main" id="{B8EA8E9E-C508-47CE-8AFD-958DEC0D9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0" name="Picture 22">
                <a:extLst>
                  <a:ext uri="{FF2B5EF4-FFF2-40B4-BE49-F238E27FC236}">
                    <a16:creationId xmlns:a16="http://schemas.microsoft.com/office/drawing/2014/main" id="{823B7292-E98E-446C-9B55-63AF01DAE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1" name="Picture 23">
                <a:extLst>
                  <a:ext uri="{FF2B5EF4-FFF2-40B4-BE49-F238E27FC236}">
                    <a16:creationId xmlns:a16="http://schemas.microsoft.com/office/drawing/2014/main" id="{7192D5B9-941A-43CD-8FAB-2D51B1242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0" name="Group 56">
              <a:extLst>
                <a:ext uri="{FF2B5EF4-FFF2-40B4-BE49-F238E27FC236}">
                  <a16:creationId xmlns:a16="http://schemas.microsoft.com/office/drawing/2014/main" id="{44C01C69-DFF5-489D-A509-6EA3BF528B7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692" name="Picture 14">
                <a:extLst>
                  <a:ext uri="{FF2B5EF4-FFF2-40B4-BE49-F238E27FC236}">
                    <a16:creationId xmlns:a16="http://schemas.microsoft.com/office/drawing/2014/main" id="{EFE4B70E-04E2-4ABA-BC53-B0B1287D0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3" name="Picture 15">
                <a:extLst>
                  <a:ext uri="{FF2B5EF4-FFF2-40B4-BE49-F238E27FC236}">
                    <a16:creationId xmlns:a16="http://schemas.microsoft.com/office/drawing/2014/main" id="{3A1E5426-A73D-4E15-8B16-9B486540E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4" name="Picture 16">
                <a:extLst>
                  <a:ext uri="{FF2B5EF4-FFF2-40B4-BE49-F238E27FC236}">
                    <a16:creationId xmlns:a16="http://schemas.microsoft.com/office/drawing/2014/main" id="{864F89F1-BFE5-4CCF-9D42-7F0E8DABF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5" name="Picture 17">
                <a:extLst>
                  <a:ext uri="{FF2B5EF4-FFF2-40B4-BE49-F238E27FC236}">
                    <a16:creationId xmlns:a16="http://schemas.microsoft.com/office/drawing/2014/main" id="{C3C30298-D208-4048-B440-B86E2752D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6" name="Picture 18">
                <a:extLst>
                  <a:ext uri="{FF2B5EF4-FFF2-40B4-BE49-F238E27FC236}">
                    <a16:creationId xmlns:a16="http://schemas.microsoft.com/office/drawing/2014/main" id="{76360DBB-A797-496F-97CB-992F22399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7" name="Picture 19">
                <a:extLst>
                  <a:ext uri="{FF2B5EF4-FFF2-40B4-BE49-F238E27FC236}">
                    <a16:creationId xmlns:a16="http://schemas.microsoft.com/office/drawing/2014/main" id="{2D3CBBA0-15D0-4928-8033-252567C6CE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8" name="Picture 20">
                <a:extLst>
                  <a:ext uri="{FF2B5EF4-FFF2-40B4-BE49-F238E27FC236}">
                    <a16:creationId xmlns:a16="http://schemas.microsoft.com/office/drawing/2014/main" id="{3F3F991C-13D7-4BF3-B015-4F7EEB86A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9" name="Picture 21">
                <a:extLst>
                  <a:ext uri="{FF2B5EF4-FFF2-40B4-BE49-F238E27FC236}">
                    <a16:creationId xmlns:a16="http://schemas.microsoft.com/office/drawing/2014/main" id="{941DCB60-784A-4AC2-B3CA-E989B08EB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0" name="Picture 22">
                <a:extLst>
                  <a:ext uri="{FF2B5EF4-FFF2-40B4-BE49-F238E27FC236}">
                    <a16:creationId xmlns:a16="http://schemas.microsoft.com/office/drawing/2014/main" id="{789987E6-0FE2-408C-BBD8-8FA9226CA9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1" name="Picture 23">
                <a:extLst>
                  <a:ext uri="{FF2B5EF4-FFF2-40B4-BE49-F238E27FC236}">
                    <a16:creationId xmlns:a16="http://schemas.microsoft.com/office/drawing/2014/main" id="{FB454077-CFC1-486E-BF61-479B6B8D8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1" name="Group 56">
              <a:extLst>
                <a:ext uri="{FF2B5EF4-FFF2-40B4-BE49-F238E27FC236}">
                  <a16:creationId xmlns:a16="http://schemas.microsoft.com/office/drawing/2014/main" id="{814E8076-FB30-40F0-8E40-4C494CD22D1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682" name="Picture 14">
                <a:extLst>
                  <a:ext uri="{FF2B5EF4-FFF2-40B4-BE49-F238E27FC236}">
                    <a16:creationId xmlns:a16="http://schemas.microsoft.com/office/drawing/2014/main" id="{59310623-B62C-4A25-B9F6-94EBD7F0C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3" name="Picture 15">
                <a:extLst>
                  <a:ext uri="{FF2B5EF4-FFF2-40B4-BE49-F238E27FC236}">
                    <a16:creationId xmlns:a16="http://schemas.microsoft.com/office/drawing/2014/main" id="{678384D4-C2C3-4AF4-8116-9AA8155F8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4" name="Picture 16">
                <a:extLst>
                  <a:ext uri="{FF2B5EF4-FFF2-40B4-BE49-F238E27FC236}">
                    <a16:creationId xmlns:a16="http://schemas.microsoft.com/office/drawing/2014/main" id="{2B1CD3EC-C125-492E-9E8B-458AC43A5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5" name="Picture 17">
                <a:extLst>
                  <a:ext uri="{FF2B5EF4-FFF2-40B4-BE49-F238E27FC236}">
                    <a16:creationId xmlns:a16="http://schemas.microsoft.com/office/drawing/2014/main" id="{CBC24803-E096-411A-84F2-D79519E18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6" name="Picture 18">
                <a:extLst>
                  <a:ext uri="{FF2B5EF4-FFF2-40B4-BE49-F238E27FC236}">
                    <a16:creationId xmlns:a16="http://schemas.microsoft.com/office/drawing/2014/main" id="{DAB84A11-21ED-49E2-8C09-3E371C496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7" name="Picture 19">
                <a:extLst>
                  <a:ext uri="{FF2B5EF4-FFF2-40B4-BE49-F238E27FC236}">
                    <a16:creationId xmlns:a16="http://schemas.microsoft.com/office/drawing/2014/main" id="{053CF4A7-B429-4586-BF58-5B98B2DA8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8" name="Picture 20">
                <a:extLst>
                  <a:ext uri="{FF2B5EF4-FFF2-40B4-BE49-F238E27FC236}">
                    <a16:creationId xmlns:a16="http://schemas.microsoft.com/office/drawing/2014/main" id="{896EA052-3A55-4C20-AFFB-E170867C0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9" name="Picture 21">
                <a:extLst>
                  <a:ext uri="{FF2B5EF4-FFF2-40B4-BE49-F238E27FC236}">
                    <a16:creationId xmlns:a16="http://schemas.microsoft.com/office/drawing/2014/main" id="{0BB7EAAA-5391-4ED0-B38C-BB0602870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0" name="Picture 22">
                <a:extLst>
                  <a:ext uri="{FF2B5EF4-FFF2-40B4-BE49-F238E27FC236}">
                    <a16:creationId xmlns:a16="http://schemas.microsoft.com/office/drawing/2014/main" id="{A6E9D24B-4BF4-4D61-B803-0FD27E934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1" name="Picture 23">
                <a:extLst>
                  <a:ext uri="{FF2B5EF4-FFF2-40B4-BE49-F238E27FC236}">
                    <a16:creationId xmlns:a16="http://schemas.microsoft.com/office/drawing/2014/main" id="{8007185B-A445-4776-9C9A-85F5A71D6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782" name="Group 1781">
            <a:extLst>
              <a:ext uri="{FF2B5EF4-FFF2-40B4-BE49-F238E27FC236}">
                <a16:creationId xmlns:a16="http://schemas.microsoft.com/office/drawing/2014/main" id="{EEE4DEC4-A515-4C8D-91E4-BF489C2E3500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1783" name="Group 56">
              <a:extLst>
                <a:ext uri="{FF2B5EF4-FFF2-40B4-BE49-F238E27FC236}">
                  <a16:creationId xmlns:a16="http://schemas.microsoft.com/office/drawing/2014/main" id="{2568BB91-FB76-4EA8-9A08-E4ED7BEE990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883" name="Picture 14">
                <a:extLst>
                  <a:ext uri="{FF2B5EF4-FFF2-40B4-BE49-F238E27FC236}">
                    <a16:creationId xmlns:a16="http://schemas.microsoft.com/office/drawing/2014/main" id="{154D51A3-F189-4C74-8283-E7F74D211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4" name="Picture 15">
                <a:extLst>
                  <a:ext uri="{FF2B5EF4-FFF2-40B4-BE49-F238E27FC236}">
                    <a16:creationId xmlns:a16="http://schemas.microsoft.com/office/drawing/2014/main" id="{2C974311-866B-415B-BD6E-ED99F8E23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5" name="Picture 16">
                <a:extLst>
                  <a:ext uri="{FF2B5EF4-FFF2-40B4-BE49-F238E27FC236}">
                    <a16:creationId xmlns:a16="http://schemas.microsoft.com/office/drawing/2014/main" id="{56AEB80A-0305-419C-8FC7-03A8D3396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6" name="Picture 17">
                <a:extLst>
                  <a:ext uri="{FF2B5EF4-FFF2-40B4-BE49-F238E27FC236}">
                    <a16:creationId xmlns:a16="http://schemas.microsoft.com/office/drawing/2014/main" id="{EAD51A17-BCA7-48C5-BB09-71F501E18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7" name="Picture 18">
                <a:extLst>
                  <a:ext uri="{FF2B5EF4-FFF2-40B4-BE49-F238E27FC236}">
                    <a16:creationId xmlns:a16="http://schemas.microsoft.com/office/drawing/2014/main" id="{499AF35B-E3E0-4B4F-9046-E234849EF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8" name="Picture 19">
                <a:extLst>
                  <a:ext uri="{FF2B5EF4-FFF2-40B4-BE49-F238E27FC236}">
                    <a16:creationId xmlns:a16="http://schemas.microsoft.com/office/drawing/2014/main" id="{FD836C59-FB8B-49DE-9B6B-D30712C59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9" name="Picture 20">
                <a:extLst>
                  <a:ext uri="{FF2B5EF4-FFF2-40B4-BE49-F238E27FC236}">
                    <a16:creationId xmlns:a16="http://schemas.microsoft.com/office/drawing/2014/main" id="{37C949D0-06CD-4D72-A598-0C2009694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0" name="Picture 21">
                <a:extLst>
                  <a:ext uri="{FF2B5EF4-FFF2-40B4-BE49-F238E27FC236}">
                    <a16:creationId xmlns:a16="http://schemas.microsoft.com/office/drawing/2014/main" id="{B107B3CA-D452-4848-958D-E8B9F8B96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1" name="Picture 22">
                <a:extLst>
                  <a:ext uri="{FF2B5EF4-FFF2-40B4-BE49-F238E27FC236}">
                    <a16:creationId xmlns:a16="http://schemas.microsoft.com/office/drawing/2014/main" id="{13F0FF19-084B-456E-BAD8-E2FF57A92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2" name="Picture 23">
                <a:extLst>
                  <a:ext uri="{FF2B5EF4-FFF2-40B4-BE49-F238E27FC236}">
                    <a16:creationId xmlns:a16="http://schemas.microsoft.com/office/drawing/2014/main" id="{1A394935-23FF-4DC7-9FF6-3F00F5828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4" name="Group 56">
              <a:extLst>
                <a:ext uri="{FF2B5EF4-FFF2-40B4-BE49-F238E27FC236}">
                  <a16:creationId xmlns:a16="http://schemas.microsoft.com/office/drawing/2014/main" id="{6CE1B63B-0F1A-4CEE-9B67-3979F4F3039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73" name="Picture 14">
                <a:extLst>
                  <a:ext uri="{FF2B5EF4-FFF2-40B4-BE49-F238E27FC236}">
                    <a16:creationId xmlns:a16="http://schemas.microsoft.com/office/drawing/2014/main" id="{2428FBAF-487E-490A-B793-BCBF0042B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4" name="Picture 15">
                <a:extLst>
                  <a:ext uri="{FF2B5EF4-FFF2-40B4-BE49-F238E27FC236}">
                    <a16:creationId xmlns:a16="http://schemas.microsoft.com/office/drawing/2014/main" id="{19BBD472-EFE2-459D-9795-92D8F2EBB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5" name="Picture 16">
                <a:extLst>
                  <a:ext uri="{FF2B5EF4-FFF2-40B4-BE49-F238E27FC236}">
                    <a16:creationId xmlns:a16="http://schemas.microsoft.com/office/drawing/2014/main" id="{0D73275C-79D1-454D-9174-B66EB1E29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6" name="Picture 17">
                <a:extLst>
                  <a:ext uri="{FF2B5EF4-FFF2-40B4-BE49-F238E27FC236}">
                    <a16:creationId xmlns:a16="http://schemas.microsoft.com/office/drawing/2014/main" id="{4AF51BA3-C1B8-448D-94CE-6AE73DE4B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7" name="Picture 18">
                <a:extLst>
                  <a:ext uri="{FF2B5EF4-FFF2-40B4-BE49-F238E27FC236}">
                    <a16:creationId xmlns:a16="http://schemas.microsoft.com/office/drawing/2014/main" id="{EA4E43D7-C9CF-4BB8-BB38-385226065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8" name="Picture 19">
                <a:extLst>
                  <a:ext uri="{FF2B5EF4-FFF2-40B4-BE49-F238E27FC236}">
                    <a16:creationId xmlns:a16="http://schemas.microsoft.com/office/drawing/2014/main" id="{8CBD05D6-B361-4055-81DF-9BBFB5006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9" name="Picture 20">
                <a:extLst>
                  <a:ext uri="{FF2B5EF4-FFF2-40B4-BE49-F238E27FC236}">
                    <a16:creationId xmlns:a16="http://schemas.microsoft.com/office/drawing/2014/main" id="{3477FA7B-69EA-490E-8E02-1AE77E7C3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0" name="Picture 21">
                <a:extLst>
                  <a:ext uri="{FF2B5EF4-FFF2-40B4-BE49-F238E27FC236}">
                    <a16:creationId xmlns:a16="http://schemas.microsoft.com/office/drawing/2014/main" id="{4358A310-711E-4640-8A0A-466F90359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1" name="Picture 22">
                <a:extLst>
                  <a:ext uri="{FF2B5EF4-FFF2-40B4-BE49-F238E27FC236}">
                    <a16:creationId xmlns:a16="http://schemas.microsoft.com/office/drawing/2014/main" id="{F34B1413-6E87-451A-B529-16C0A27FA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2" name="Picture 23">
                <a:extLst>
                  <a:ext uri="{FF2B5EF4-FFF2-40B4-BE49-F238E27FC236}">
                    <a16:creationId xmlns:a16="http://schemas.microsoft.com/office/drawing/2014/main" id="{7268A2F0-1855-49C5-853C-DAA0C5D64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5" name="Group 56">
              <a:extLst>
                <a:ext uri="{FF2B5EF4-FFF2-40B4-BE49-F238E27FC236}">
                  <a16:creationId xmlns:a16="http://schemas.microsoft.com/office/drawing/2014/main" id="{58EC90CC-57F5-4F86-A5E2-DDD3632185B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863" name="Picture 14">
                <a:extLst>
                  <a:ext uri="{FF2B5EF4-FFF2-40B4-BE49-F238E27FC236}">
                    <a16:creationId xmlns:a16="http://schemas.microsoft.com/office/drawing/2014/main" id="{C9AAE771-2CCA-44DB-AC41-D7209F1AD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4" name="Picture 15">
                <a:extLst>
                  <a:ext uri="{FF2B5EF4-FFF2-40B4-BE49-F238E27FC236}">
                    <a16:creationId xmlns:a16="http://schemas.microsoft.com/office/drawing/2014/main" id="{9F7D3A28-68AE-4D71-B64F-A3BEC44D3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5" name="Picture 16">
                <a:extLst>
                  <a:ext uri="{FF2B5EF4-FFF2-40B4-BE49-F238E27FC236}">
                    <a16:creationId xmlns:a16="http://schemas.microsoft.com/office/drawing/2014/main" id="{ECA97060-EA7D-4F03-9D3E-2C6B76C07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6" name="Picture 17">
                <a:extLst>
                  <a:ext uri="{FF2B5EF4-FFF2-40B4-BE49-F238E27FC236}">
                    <a16:creationId xmlns:a16="http://schemas.microsoft.com/office/drawing/2014/main" id="{887187FF-1977-4835-ABA1-4D30739ED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7" name="Picture 18">
                <a:extLst>
                  <a:ext uri="{FF2B5EF4-FFF2-40B4-BE49-F238E27FC236}">
                    <a16:creationId xmlns:a16="http://schemas.microsoft.com/office/drawing/2014/main" id="{3133A159-D9C5-4873-9F5F-3ECC20F74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8" name="Picture 19">
                <a:extLst>
                  <a:ext uri="{FF2B5EF4-FFF2-40B4-BE49-F238E27FC236}">
                    <a16:creationId xmlns:a16="http://schemas.microsoft.com/office/drawing/2014/main" id="{9F284FB6-C1D0-410E-96B1-9303547D4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9" name="Picture 20">
                <a:extLst>
                  <a:ext uri="{FF2B5EF4-FFF2-40B4-BE49-F238E27FC236}">
                    <a16:creationId xmlns:a16="http://schemas.microsoft.com/office/drawing/2014/main" id="{2BA63684-7F56-454D-BDF3-603B0C854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0" name="Picture 21">
                <a:extLst>
                  <a:ext uri="{FF2B5EF4-FFF2-40B4-BE49-F238E27FC236}">
                    <a16:creationId xmlns:a16="http://schemas.microsoft.com/office/drawing/2014/main" id="{AFE80542-1B9A-477C-8A4A-81C7F1D96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1" name="Picture 22">
                <a:extLst>
                  <a:ext uri="{FF2B5EF4-FFF2-40B4-BE49-F238E27FC236}">
                    <a16:creationId xmlns:a16="http://schemas.microsoft.com/office/drawing/2014/main" id="{999426C1-62D5-434B-AC91-49A0BC5E9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2" name="Picture 23">
                <a:extLst>
                  <a:ext uri="{FF2B5EF4-FFF2-40B4-BE49-F238E27FC236}">
                    <a16:creationId xmlns:a16="http://schemas.microsoft.com/office/drawing/2014/main" id="{A0660F90-0BE9-41C5-B0FD-E23319DDE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6" name="Group 56">
              <a:extLst>
                <a:ext uri="{FF2B5EF4-FFF2-40B4-BE49-F238E27FC236}">
                  <a16:creationId xmlns:a16="http://schemas.microsoft.com/office/drawing/2014/main" id="{5151918B-F70D-4927-AB0E-BDA940E6CA3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53" name="Picture 14">
                <a:extLst>
                  <a:ext uri="{FF2B5EF4-FFF2-40B4-BE49-F238E27FC236}">
                    <a16:creationId xmlns:a16="http://schemas.microsoft.com/office/drawing/2014/main" id="{4A732FCD-57B9-4827-85EF-AF4654C71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4" name="Picture 15">
                <a:extLst>
                  <a:ext uri="{FF2B5EF4-FFF2-40B4-BE49-F238E27FC236}">
                    <a16:creationId xmlns:a16="http://schemas.microsoft.com/office/drawing/2014/main" id="{E4579A73-26B3-4084-8F1A-0AF21076A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5" name="Picture 16">
                <a:extLst>
                  <a:ext uri="{FF2B5EF4-FFF2-40B4-BE49-F238E27FC236}">
                    <a16:creationId xmlns:a16="http://schemas.microsoft.com/office/drawing/2014/main" id="{4ADBD8C7-9B66-4C8F-8247-97AC48855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6" name="Picture 17">
                <a:extLst>
                  <a:ext uri="{FF2B5EF4-FFF2-40B4-BE49-F238E27FC236}">
                    <a16:creationId xmlns:a16="http://schemas.microsoft.com/office/drawing/2014/main" id="{92167363-439E-40B5-A20E-A78803509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7" name="Picture 18">
                <a:extLst>
                  <a:ext uri="{FF2B5EF4-FFF2-40B4-BE49-F238E27FC236}">
                    <a16:creationId xmlns:a16="http://schemas.microsoft.com/office/drawing/2014/main" id="{63386EF9-30F7-4EB4-92D5-F8703B2E0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8" name="Picture 19">
                <a:extLst>
                  <a:ext uri="{FF2B5EF4-FFF2-40B4-BE49-F238E27FC236}">
                    <a16:creationId xmlns:a16="http://schemas.microsoft.com/office/drawing/2014/main" id="{46DCBD27-D75B-4CE2-AF48-C2AFAF991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9" name="Picture 20">
                <a:extLst>
                  <a:ext uri="{FF2B5EF4-FFF2-40B4-BE49-F238E27FC236}">
                    <a16:creationId xmlns:a16="http://schemas.microsoft.com/office/drawing/2014/main" id="{1E181342-02BB-4643-B1D1-572682A0F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0" name="Picture 21">
                <a:extLst>
                  <a:ext uri="{FF2B5EF4-FFF2-40B4-BE49-F238E27FC236}">
                    <a16:creationId xmlns:a16="http://schemas.microsoft.com/office/drawing/2014/main" id="{A2BFAFEC-5E06-4819-96EE-6297D316A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1" name="Picture 22">
                <a:extLst>
                  <a:ext uri="{FF2B5EF4-FFF2-40B4-BE49-F238E27FC236}">
                    <a16:creationId xmlns:a16="http://schemas.microsoft.com/office/drawing/2014/main" id="{E7D8DFA1-9D47-4227-B660-E3C1D5B42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2" name="Picture 23">
                <a:extLst>
                  <a:ext uri="{FF2B5EF4-FFF2-40B4-BE49-F238E27FC236}">
                    <a16:creationId xmlns:a16="http://schemas.microsoft.com/office/drawing/2014/main" id="{00E39807-BA30-4443-9265-EAB1B0FC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7" name="Group 56">
              <a:extLst>
                <a:ext uri="{FF2B5EF4-FFF2-40B4-BE49-F238E27FC236}">
                  <a16:creationId xmlns:a16="http://schemas.microsoft.com/office/drawing/2014/main" id="{952272F9-16C3-43C3-8030-83B90FFC933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843" name="Picture 14">
                <a:extLst>
                  <a:ext uri="{FF2B5EF4-FFF2-40B4-BE49-F238E27FC236}">
                    <a16:creationId xmlns:a16="http://schemas.microsoft.com/office/drawing/2014/main" id="{9D22C2E0-04B3-464C-935C-FEBD907C4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4" name="Picture 15">
                <a:extLst>
                  <a:ext uri="{FF2B5EF4-FFF2-40B4-BE49-F238E27FC236}">
                    <a16:creationId xmlns:a16="http://schemas.microsoft.com/office/drawing/2014/main" id="{465FABED-25E5-4CD0-B5E4-6AEE10085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5" name="Picture 16">
                <a:extLst>
                  <a:ext uri="{FF2B5EF4-FFF2-40B4-BE49-F238E27FC236}">
                    <a16:creationId xmlns:a16="http://schemas.microsoft.com/office/drawing/2014/main" id="{E9DA4027-2160-42E8-AA79-9AB0F503A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6" name="Picture 17">
                <a:extLst>
                  <a:ext uri="{FF2B5EF4-FFF2-40B4-BE49-F238E27FC236}">
                    <a16:creationId xmlns:a16="http://schemas.microsoft.com/office/drawing/2014/main" id="{966F8330-C388-47E4-B8B4-AEA76B64E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7" name="Picture 18">
                <a:extLst>
                  <a:ext uri="{FF2B5EF4-FFF2-40B4-BE49-F238E27FC236}">
                    <a16:creationId xmlns:a16="http://schemas.microsoft.com/office/drawing/2014/main" id="{8798E5D1-DD21-438C-85F1-F0BDC38E94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8" name="Picture 19">
                <a:extLst>
                  <a:ext uri="{FF2B5EF4-FFF2-40B4-BE49-F238E27FC236}">
                    <a16:creationId xmlns:a16="http://schemas.microsoft.com/office/drawing/2014/main" id="{2C4DC907-F908-4CD5-B87F-7D19F72F8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9" name="Picture 20">
                <a:extLst>
                  <a:ext uri="{FF2B5EF4-FFF2-40B4-BE49-F238E27FC236}">
                    <a16:creationId xmlns:a16="http://schemas.microsoft.com/office/drawing/2014/main" id="{D8118E13-BCF1-4F50-9B77-115F84940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0" name="Picture 21">
                <a:extLst>
                  <a:ext uri="{FF2B5EF4-FFF2-40B4-BE49-F238E27FC236}">
                    <a16:creationId xmlns:a16="http://schemas.microsoft.com/office/drawing/2014/main" id="{C3FA05F1-5430-4D67-B8DA-1CCCEAF0F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1" name="Picture 22">
                <a:extLst>
                  <a:ext uri="{FF2B5EF4-FFF2-40B4-BE49-F238E27FC236}">
                    <a16:creationId xmlns:a16="http://schemas.microsoft.com/office/drawing/2014/main" id="{1A33020C-73CE-46CC-847C-7B91D3DB7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2" name="Picture 23">
                <a:extLst>
                  <a:ext uri="{FF2B5EF4-FFF2-40B4-BE49-F238E27FC236}">
                    <a16:creationId xmlns:a16="http://schemas.microsoft.com/office/drawing/2014/main" id="{D7BD55C1-D733-4B3B-919D-5E6D82A83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8" name="Group 56">
              <a:extLst>
                <a:ext uri="{FF2B5EF4-FFF2-40B4-BE49-F238E27FC236}">
                  <a16:creationId xmlns:a16="http://schemas.microsoft.com/office/drawing/2014/main" id="{9BADAE2B-35EB-4AB6-99FE-AB2736064AF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833" name="Picture 14">
                <a:extLst>
                  <a:ext uri="{FF2B5EF4-FFF2-40B4-BE49-F238E27FC236}">
                    <a16:creationId xmlns:a16="http://schemas.microsoft.com/office/drawing/2014/main" id="{322A3321-3175-430B-9BF3-5EA53FAC3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4" name="Picture 15">
                <a:extLst>
                  <a:ext uri="{FF2B5EF4-FFF2-40B4-BE49-F238E27FC236}">
                    <a16:creationId xmlns:a16="http://schemas.microsoft.com/office/drawing/2014/main" id="{C2F66988-4498-43E9-946E-305C79E79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5" name="Picture 16">
                <a:extLst>
                  <a:ext uri="{FF2B5EF4-FFF2-40B4-BE49-F238E27FC236}">
                    <a16:creationId xmlns:a16="http://schemas.microsoft.com/office/drawing/2014/main" id="{07C31D21-32E6-4BAF-AA3F-627602C14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6" name="Picture 17">
                <a:extLst>
                  <a:ext uri="{FF2B5EF4-FFF2-40B4-BE49-F238E27FC236}">
                    <a16:creationId xmlns:a16="http://schemas.microsoft.com/office/drawing/2014/main" id="{4CD98A2B-894B-4F3A-B8E5-E3C34A75B0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7" name="Picture 18">
                <a:extLst>
                  <a:ext uri="{FF2B5EF4-FFF2-40B4-BE49-F238E27FC236}">
                    <a16:creationId xmlns:a16="http://schemas.microsoft.com/office/drawing/2014/main" id="{6623063E-7FB5-44FC-998D-B1D8CF7EF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8" name="Picture 19">
                <a:extLst>
                  <a:ext uri="{FF2B5EF4-FFF2-40B4-BE49-F238E27FC236}">
                    <a16:creationId xmlns:a16="http://schemas.microsoft.com/office/drawing/2014/main" id="{DA7CA638-A7CB-460A-9B51-289415801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9" name="Picture 20">
                <a:extLst>
                  <a:ext uri="{FF2B5EF4-FFF2-40B4-BE49-F238E27FC236}">
                    <a16:creationId xmlns:a16="http://schemas.microsoft.com/office/drawing/2014/main" id="{F5225D4E-2D1F-47D4-8BF3-0104A884F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0" name="Picture 21">
                <a:extLst>
                  <a:ext uri="{FF2B5EF4-FFF2-40B4-BE49-F238E27FC236}">
                    <a16:creationId xmlns:a16="http://schemas.microsoft.com/office/drawing/2014/main" id="{5C8688E3-3C1F-4E25-85E7-F267BD684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1" name="Picture 22">
                <a:extLst>
                  <a:ext uri="{FF2B5EF4-FFF2-40B4-BE49-F238E27FC236}">
                    <a16:creationId xmlns:a16="http://schemas.microsoft.com/office/drawing/2014/main" id="{46F72ED8-B41F-424A-90C4-9947BA6ED0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2" name="Picture 23">
                <a:extLst>
                  <a:ext uri="{FF2B5EF4-FFF2-40B4-BE49-F238E27FC236}">
                    <a16:creationId xmlns:a16="http://schemas.microsoft.com/office/drawing/2014/main" id="{8F507629-4719-4539-A5AB-5EF24E903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89" name="Group 56">
              <a:extLst>
                <a:ext uri="{FF2B5EF4-FFF2-40B4-BE49-F238E27FC236}">
                  <a16:creationId xmlns:a16="http://schemas.microsoft.com/office/drawing/2014/main" id="{B0E97091-707A-4DA6-969B-2AFCF026C59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823" name="Picture 14">
                <a:extLst>
                  <a:ext uri="{FF2B5EF4-FFF2-40B4-BE49-F238E27FC236}">
                    <a16:creationId xmlns:a16="http://schemas.microsoft.com/office/drawing/2014/main" id="{2EF5F2D9-F0C8-4AA1-ABFD-AA5270DE2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4" name="Picture 15">
                <a:extLst>
                  <a:ext uri="{FF2B5EF4-FFF2-40B4-BE49-F238E27FC236}">
                    <a16:creationId xmlns:a16="http://schemas.microsoft.com/office/drawing/2014/main" id="{94FFCBC5-4A5C-40F0-9932-27BE13E3E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5" name="Picture 16">
                <a:extLst>
                  <a:ext uri="{FF2B5EF4-FFF2-40B4-BE49-F238E27FC236}">
                    <a16:creationId xmlns:a16="http://schemas.microsoft.com/office/drawing/2014/main" id="{EAEF7EDA-8F71-4DE9-9288-ADFFFF949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6" name="Picture 17">
                <a:extLst>
                  <a:ext uri="{FF2B5EF4-FFF2-40B4-BE49-F238E27FC236}">
                    <a16:creationId xmlns:a16="http://schemas.microsoft.com/office/drawing/2014/main" id="{3B831DBA-E0F0-4192-8FC8-88365027D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7" name="Picture 18">
                <a:extLst>
                  <a:ext uri="{FF2B5EF4-FFF2-40B4-BE49-F238E27FC236}">
                    <a16:creationId xmlns:a16="http://schemas.microsoft.com/office/drawing/2014/main" id="{05E427CE-5DE9-41B7-A8AE-09E8CA5EBF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8" name="Picture 19">
                <a:extLst>
                  <a:ext uri="{FF2B5EF4-FFF2-40B4-BE49-F238E27FC236}">
                    <a16:creationId xmlns:a16="http://schemas.microsoft.com/office/drawing/2014/main" id="{A2002CE9-6F0D-44C4-9054-F101C3408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9" name="Picture 20">
                <a:extLst>
                  <a:ext uri="{FF2B5EF4-FFF2-40B4-BE49-F238E27FC236}">
                    <a16:creationId xmlns:a16="http://schemas.microsoft.com/office/drawing/2014/main" id="{6CA98CDC-D3C4-451D-9ADE-E90320586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0" name="Picture 21">
                <a:extLst>
                  <a:ext uri="{FF2B5EF4-FFF2-40B4-BE49-F238E27FC236}">
                    <a16:creationId xmlns:a16="http://schemas.microsoft.com/office/drawing/2014/main" id="{B69697B2-A359-4CDC-AF96-C8065ADC8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1" name="Picture 22">
                <a:extLst>
                  <a:ext uri="{FF2B5EF4-FFF2-40B4-BE49-F238E27FC236}">
                    <a16:creationId xmlns:a16="http://schemas.microsoft.com/office/drawing/2014/main" id="{B89E22C6-2119-4FE8-AC27-6ED5E27C2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2" name="Picture 23">
                <a:extLst>
                  <a:ext uri="{FF2B5EF4-FFF2-40B4-BE49-F238E27FC236}">
                    <a16:creationId xmlns:a16="http://schemas.microsoft.com/office/drawing/2014/main" id="{7DAE9778-3A02-46B4-B2A1-8B9797C6A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90" name="Group 56">
              <a:extLst>
                <a:ext uri="{FF2B5EF4-FFF2-40B4-BE49-F238E27FC236}">
                  <a16:creationId xmlns:a16="http://schemas.microsoft.com/office/drawing/2014/main" id="{B9A79E60-4D33-4F75-8DF1-E0713E9079F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813" name="Picture 14">
                <a:extLst>
                  <a:ext uri="{FF2B5EF4-FFF2-40B4-BE49-F238E27FC236}">
                    <a16:creationId xmlns:a16="http://schemas.microsoft.com/office/drawing/2014/main" id="{21897E99-AC60-4A7A-9B8C-E60D258D8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4" name="Picture 15">
                <a:extLst>
                  <a:ext uri="{FF2B5EF4-FFF2-40B4-BE49-F238E27FC236}">
                    <a16:creationId xmlns:a16="http://schemas.microsoft.com/office/drawing/2014/main" id="{B8A89622-A495-48D4-97CF-1BF92AFE1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5" name="Picture 16">
                <a:extLst>
                  <a:ext uri="{FF2B5EF4-FFF2-40B4-BE49-F238E27FC236}">
                    <a16:creationId xmlns:a16="http://schemas.microsoft.com/office/drawing/2014/main" id="{133EE087-79E1-46D6-99E3-C35872978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6" name="Picture 17">
                <a:extLst>
                  <a:ext uri="{FF2B5EF4-FFF2-40B4-BE49-F238E27FC236}">
                    <a16:creationId xmlns:a16="http://schemas.microsoft.com/office/drawing/2014/main" id="{01B35743-6680-47A1-BF76-586DC4EB8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7" name="Picture 18">
                <a:extLst>
                  <a:ext uri="{FF2B5EF4-FFF2-40B4-BE49-F238E27FC236}">
                    <a16:creationId xmlns:a16="http://schemas.microsoft.com/office/drawing/2014/main" id="{23C49F6B-58C2-41C9-8B16-0AF76CFBD0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8" name="Picture 19">
                <a:extLst>
                  <a:ext uri="{FF2B5EF4-FFF2-40B4-BE49-F238E27FC236}">
                    <a16:creationId xmlns:a16="http://schemas.microsoft.com/office/drawing/2014/main" id="{18062F6A-85D0-42F6-9E3D-65EECC990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9" name="Picture 20">
                <a:extLst>
                  <a:ext uri="{FF2B5EF4-FFF2-40B4-BE49-F238E27FC236}">
                    <a16:creationId xmlns:a16="http://schemas.microsoft.com/office/drawing/2014/main" id="{F35E98FE-9DD8-418F-B7AA-CA4829D23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0" name="Picture 21">
                <a:extLst>
                  <a:ext uri="{FF2B5EF4-FFF2-40B4-BE49-F238E27FC236}">
                    <a16:creationId xmlns:a16="http://schemas.microsoft.com/office/drawing/2014/main" id="{0C278522-A351-4763-9534-80A45CC03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1" name="Picture 22">
                <a:extLst>
                  <a:ext uri="{FF2B5EF4-FFF2-40B4-BE49-F238E27FC236}">
                    <a16:creationId xmlns:a16="http://schemas.microsoft.com/office/drawing/2014/main" id="{700DDD86-FC16-436F-9411-4453E8054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2" name="Picture 23">
                <a:extLst>
                  <a:ext uri="{FF2B5EF4-FFF2-40B4-BE49-F238E27FC236}">
                    <a16:creationId xmlns:a16="http://schemas.microsoft.com/office/drawing/2014/main" id="{057E22F1-8DD2-42CA-8A78-73F0D1849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91" name="Group 56">
              <a:extLst>
                <a:ext uri="{FF2B5EF4-FFF2-40B4-BE49-F238E27FC236}">
                  <a16:creationId xmlns:a16="http://schemas.microsoft.com/office/drawing/2014/main" id="{1B8E0EE1-35B6-4FBB-B4BA-0D10452F385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03" name="Picture 14">
                <a:extLst>
                  <a:ext uri="{FF2B5EF4-FFF2-40B4-BE49-F238E27FC236}">
                    <a16:creationId xmlns:a16="http://schemas.microsoft.com/office/drawing/2014/main" id="{4B7029BB-DA30-4E17-9274-B592A031B6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4" name="Picture 15">
                <a:extLst>
                  <a:ext uri="{FF2B5EF4-FFF2-40B4-BE49-F238E27FC236}">
                    <a16:creationId xmlns:a16="http://schemas.microsoft.com/office/drawing/2014/main" id="{C701BE30-D368-489E-B969-33DE10590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5" name="Picture 16">
                <a:extLst>
                  <a:ext uri="{FF2B5EF4-FFF2-40B4-BE49-F238E27FC236}">
                    <a16:creationId xmlns:a16="http://schemas.microsoft.com/office/drawing/2014/main" id="{A55721EC-E72A-40ED-AC55-1AD2B1898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6" name="Picture 17">
                <a:extLst>
                  <a:ext uri="{FF2B5EF4-FFF2-40B4-BE49-F238E27FC236}">
                    <a16:creationId xmlns:a16="http://schemas.microsoft.com/office/drawing/2014/main" id="{78520405-C7CF-44DA-8F05-B09365CF1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7" name="Picture 18">
                <a:extLst>
                  <a:ext uri="{FF2B5EF4-FFF2-40B4-BE49-F238E27FC236}">
                    <a16:creationId xmlns:a16="http://schemas.microsoft.com/office/drawing/2014/main" id="{A25F946A-3C42-4594-B0AB-9D731F08E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8" name="Picture 19">
                <a:extLst>
                  <a:ext uri="{FF2B5EF4-FFF2-40B4-BE49-F238E27FC236}">
                    <a16:creationId xmlns:a16="http://schemas.microsoft.com/office/drawing/2014/main" id="{FA31AD73-B92B-49C5-99FF-5B56225DD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9" name="Picture 20">
                <a:extLst>
                  <a:ext uri="{FF2B5EF4-FFF2-40B4-BE49-F238E27FC236}">
                    <a16:creationId xmlns:a16="http://schemas.microsoft.com/office/drawing/2014/main" id="{13F20C13-C126-4417-8B35-FDFCE9E2D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0" name="Picture 21">
                <a:extLst>
                  <a:ext uri="{FF2B5EF4-FFF2-40B4-BE49-F238E27FC236}">
                    <a16:creationId xmlns:a16="http://schemas.microsoft.com/office/drawing/2014/main" id="{27A98A2C-174E-4857-BB87-6A10E6949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1" name="Picture 22">
                <a:extLst>
                  <a:ext uri="{FF2B5EF4-FFF2-40B4-BE49-F238E27FC236}">
                    <a16:creationId xmlns:a16="http://schemas.microsoft.com/office/drawing/2014/main" id="{42D57D7E-4DEA-4C9E-9741-C8C902819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2" name="Picture 23">
                <a:extLst>
                  <a:ext uri="{FF2B5EF4-FFF2-40B4-BE49-F238E27FC236}">
                    <a16:creationId xmlns:a16="http://schemas.microsoft.com/office/drawing/2014/main" id="{FEF0A739-9126-480C-913C-1B0714089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92" name="Group 56">
              <a:extLst>
                <a:ext uri="{FF2B5EF4-FFF2-40B4-BE49-F238E27FC236}">
                  <a16:creationId xmlns:a16="http://schemas.microsoft.com/office/drawing/2014/main" id="{D00D3AB4-A21F-4095-A763-D0C31E5F9EE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93" name="Picture 14">
                <a:extLst>
                  <a:ext uri="{FF2B5EF4-FFF2-40B4-BE49-F238E27FC236}">
                    <a16:creationId xmlns:a16="http://schemas.microsoft.com/office/drawing/2014/main" id="{BCEE55D8-1211-44E8-BEE5-1A2AA7237B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4" name="Picture 15">
                <a:extLst>
                  <a:ext uri="{FF2B5EF4-FFF2-40B4-BE49-F238E27FC236}">
                    <a16:creationId xmlns:a16="http://schemas.microsoft.com/office/drawing/2014/main" id="{B5868EFE-8385-4CAE-A74E-F9D02C9F7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5" name="Picture 16">
                <a:extLst>
                  <a:ext uri="{FF2B5EF4-FFF2-40B4-BE49-F238E27FC236}">
                    <a16:creationId xmlns:a16="http://schemas.microsoft.com/office/drawing/2014/main" id="{83C98075-FEFC-4C10-8C6E-151527B73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6" name="Picture 17">
                <a:extLst>
                  <a:ext uri="{FF2B5EF4-FFF2-40B4-BE49-F238E27FC236}">
                    <a16:creationId xmlns:a16="http://schemas.microsoft.com/office/drawing/2014/main" id="{03FAF46E-CA1D-498E-9D68-19E8D8D0E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7" name="Picture 18">
                <a:extLst>
                  <a:ext uri="{FF2B5EF4-FFF2-40B4-BE49-F238E27FC236}">
                    <a16:creationId xmlns:a16="http://schemas.microsoft.com/office/drawing/2014/main" id="{1FD52E23-AD3C-4173-8BC8-C7F75C558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8" name="Picture 19">
                <a:extLst>
                  <a:ext uri="{FF2B5EF4-FFF2-40B4-BE49-F238E27FC236}">
                    <a16:creationId xmlns:a16="http://schemas.microsoft.com/office/drawing/2014/main" id="{7EA2FC37-39E6-420C-92D2-55A2D02A2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9" name="Picture 20">
                <a:extLst>
                  <a:ext uri="{FF2B5EF4-FFF2-40B4-BE49-F238E27FC236}">
                    <a16:creationId xmlns:a16="http://schemas.microsoft.com/office/drawing/2014/main" id="{F3136AB2-82AE-43C9-BBE9-59B2CE67F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0" name="Picture 21">
                <a:extLst>
                  <a:ext uri="{FF2B5EF4-FFF2-40B4-BE49-F238E27FC236}">
                    <a16:creationId xmlns:a16="http://schemas.microsoft.com/office/drawing/2014/main" id="{AF4D430B-4FB7-40DD-9F07-460917DEA3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1" name="Picture 22">
                <a:extLst>
                  <a:ext uri="{FF2B5EF4-FFF2-40B4-BE49-F238E27FC236}">
                    <a16:creationId xmlns:a16="http://schemas.microsoft.com/office/drawing/2014/main" id="{FDBAF4D2-ACB4-4F84-BE56-DA7386628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2" name="Picture 23">
                <a:extLst>
                  <a:ext uri="{FF2B5EF4-FFF2-40B4-BE49-F238E27FC236}">
                    <a16:creationId xmlns:a16="http://schemas.microsoft.com/office/drawing/2014/main" id="{5687D1A3-7B85-4B86-B702-31B06371D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893" name="Group 1892">
            <a:extLst>
              <a:ext uri="{FF2B5EF4-FFF2-40B4-BE49-F238E27FC236}">
                <a16:creationId xmlns:a16="http://schemas.microsoft.com/office/drawing/2014/main" id="{E85682AA-B5D5-468E-B656-12F885302930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1894" name="Group 56">
              <a:extLst>
                <a:ext uri="{FF2B5EF4-FFF2-40B4-BE49-F238E27FC236}">
                  <a16:creationId xmlns:a16="http://schemas.microsoft.com/office/drawing/2014/main" id="{A1FB76EA-F5C7-45B3-A419-FB2F948FB86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4" name="Picture 14">
                <a:extLst>
                  <a:ext uri="{FF2B5EF4-FFF2-40B4-BE49-F238E27FC236}">
                    <a16:creationId xmlns:a16="http://schemas.microsoft.com/office/drawing/2014/main" id="{A2DA7299-CDFD-4674-B7C2-ECFDFB701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5" name="Picture 15">
                <a:extLst>
                  <a:ext uri="{FF2B5EF4-FFF2-40B4-BE49-F238E27FC236}">
                    <a16:creationId xmlns:a16="http://schemas.microsoft.com/office/drawing/2014/main" id="{6C3AF96A-5C23-4EE9-9DFC-E955BCB29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6" name="Picture 16">
                <a:extLst>
                  <a:ext uri="{FF2B5EF4-FFF2-40B4-BE49-F238E27FC236}">
                    <a16:creationId xmlns:a16="http://schemas.microsoft.com/office/drawing/2014/main" id="{7C47074F-4AFE-4293-B35A-B57C858EA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7" name="Picture 17">
                <a:extLst>
                  <a:ext uri="{FF2B5EF4-FFF2-40B4-BE49-F238E27FC236}">
                    <a16:creationId xmlns:a16="http://schemas.microsoft.com/office/drawing/2014/main" id="{90A95C3A-A2CD-475C-8B55-879C3F5A5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8" name="Picture 18">
                <a:extLst>
                  <a:ext uri="{FF2B5EF4-FFF2-40B4-BE49-F238E27FC236}">
                    <a16:creationId xmlns:a16="http://schemas.microsoft.com/office/drawing/2014/main" id="{F8A4D280-3F8D-4648-9697-1DACAB1AE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9" name="Picture 19">
                <a:extLst>
                  <a:ext uri="{FF2B5EF4-FFF2-40B4-BE49-F238E27FC236}">
                    <a16:creationId xmlns:a16="http://schemas.microsoft.com/office/drawing/2014/main" id="{DDB6F16E-69EC-4488-A311-5CA78DD26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0" name="Picture 20">
                <a:extLst>
                  <a:ext uri="{FF2B5EF4-FFF2-40B4-BE49-F238E27FC236}">
                    <a16:creationId xmlns:a16="http://schemas.microsoft.com/office/drawing/2014/main" id="{8799A2B0-9714-4E17-9E9E-1BF0926B9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1" name="Picture 21">
                <a:extLst>
                  <a:ext uri="{FF2B5EF4-FFF2-40B4-BE49-F238E27FC236}">
                    <a16:creationId xmlns:a16="http://schemas.microsoft.com/office/drawing/2014/main" id="{F604FE51-96C5-48F1-9E4B-C80AE4CE5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2" name="Picture 22">
                <a:extLst>
                  <a:ext uri="{FF2B5EF4-FFF2-40B4-BE49-F238E27FC236}">
                    <a16:creationId xmlns:a16="http://schemas.microsoft.com/office/drawing/2014/main" id="{3D15C034-2456-452C-8898-673BBAE29D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3" name="Picture 23">
                <a:extLst>
                  <a:ext uri="{FF2B5EF4-FFF2-40B4-BE49-F238E27FC236}">
                    <a16:creationId xmlns:a16="http://schemas.microsoft.com/office/drawing/2014/main" id="{2017989D-8A33-4F14-88D5-D3D300A0D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5" name="Group 56">
              <a:extLst>
                <a:ext uri="{FF2B5EF4-FFF2-40B4-BE49-F238E27FC236}">
                  <a16:creationId xmlns:a16="http://schemas.microsoft.com/office/drawing/2014/main" id="{38F8931F-B60A-4B3F-9A67-327C7AB16BF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984" name="Picture 14">
                <a:extLst>
                  <a:ext uri="{FF2B5EF4-FFF2-40B4-BE49-F238E27FC236}">
                    <a16:creationId xmlns:a16="http://schemas.microsoft.com/office/drawing/2014/main" id="{60245CFF-E431-402C-B387-02EFA7699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5" name="Picture 15">
                <a:extLst>
                  <a:ext uri="{FF2B5EF4-FFF2-40B4-BE49-F238E27FC236}">
                    <a16:creationId xmlns:a16="http://schemas.microsoft.com/office/drawing/2014/main" id="{53BB6071-5555-4E22-A71C-F0B578090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6" name="Picture 16">
                <a:extLst>
                  <a:ext uri="{FF2B5EF4-FFF2-40B4-BE49-F238E27FC236}">
                    <a16:creationId xmlns:a16="http://schemas.microsoft.com/office/drawing/2014/main" id="{530A2304-365E-48CA-99F7-9E98B33DA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7" name="Picture 17">
                <a:extLst>
                  <a:ext uri="{FF2B5EF4-FFF2-40B4-BE49-F238E27FC236}">
                    <a16:creationId xmlns:a16="http://schemas.microsoft.com/office/drawing/2014/main" id="{FA12A355-262A-401B-AAD9-3027E6846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8" name="Picture 18">
                <a:extLst>
                  <a:ext uri="{FF2B5EF4-FFF2-40B4-BE49-F238E27FC236}">
                    <a16:creationId xmlns:a16="http://schemas.microsoft.com/office/drawing/2014/main" id="{B9EC7A2E-8CE4-48B2-A2C9-72CA977A2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9" name="Picture 19">
                <a:extLst>
                  <a:ext uri="{FF2B5EF4-FFF2-40B4-BE49-F238E27FC236}">
                    <a16:creationId xmlns:a16="http://schemas.microsoft.com/office/drawing/2014/main" id="{CB1B0CF6-4EA8-46A2-9B0A-F229F29A8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0" name="Picture 20">
                <a:extLst>
                  <a:ext uri="{FF2B5EF4-FFF2-40B4-BE49-F238E27FC236}">
                    <a16:creationId xmlns:a16="http://schemas.microsoft.com/office/drawing/2014/main" id="{66CF1548-BD27-4351-A6BD-FBA4529AC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1" name="Picture 21">
                <a:extLst>
                  <a:ext uri="{FF2B5EF4-FFF2-40B4-BE49-F238E27FC236}">
                    <a16:creationId xmlns:a16="http://schemas.microsoft.com/office/drawing/2014/main" id="{0A290615-913C-4770-AC42-B39185A5C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2" name="Picture 22">
                <a:extLst>
                  <a:ext uri="{FF2B5EF4-FFF2-40B4-BE49-F238E27FC236}">
                    <a16:creationId xmlns:a16="http://schemas.microsoft.com/office/drawing/2014/main" id="{ADC8088D-A115-4FC8-B84B-2F1A4BF8E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3" name="Picture 23">
                <a:extLst>
                  <a:ext uri="{FF2B5EF4-FFF2-40B4-BE49-F238E27FC236}">
                    <a16:creationId xmlns:a16="http://schemas.microsoft.com/office/drawing/2014/main" id="{B5DA6D71-7AD9-436C-AC98-759C83083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6" name="Group 56">
              <a:extLst>
                <a:ext uri="{FF2B5EF4-FFF2-40B4-BE49-F238E27FC236}">
                  <a16:creationId xmlns:a16="http://schemas.microsoft.com/office/drawing/2014/main" id="{A52242F7-C571-4B8C-A3FB-0B867611A8D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74" name="Picture 14">
                <a:extLst>
                  <a:ext uri="{FF2B5EF4-FFF2-40B4-BE49-F238E27FC236}">
                    <a16:creationId xmlns:a16="http://schemas.microsoft.com/office/drawing/2014/main" id="{A8F47081-8330-420D-91BA-22421C1FE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5" name="Picture 15">
                <a:extLst>
                  <a:ext uri="{FF2B5EF4-FFF2-40B4-BE49-F238E27FC236}">
                    <a16:creationId xmlns:a16="http://schemas.microsoft.com/office/drawing/2014/main" id="{F9662C7F-8DE1-4592-895C-46E863131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6" name="Picture 16">
                <a:extLst>
                  <a:ext uri="{FF2B5EF4-FFF2-40B4-BE49-F238E27FC236}">
                    <a16:creationId xmlns:a16="http://schemas.microsoft.com/office/drawing/2014/main" id="{4AED472E-CAE8-41E3-8B76-78D4D3849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7" name="Picture 17">
                <a:extLst>
                  <a:ext uri="{FF2B5EF4-FFF2-40B4-BE49-F238E27FC236}">
                    <a16:creationId xmlns:a16="http://schemas.microsoft.com/office/drawing/2014/main" id="{40D5620D-FF43-46D2-9A43-AF7F30597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8" name="Picture 18">
                <a:extLst>
                  <a:ext uri="{FF2B5EF4-FFF2-40B4-BE49-F238E27FC236}">
                    <a16:creationId xmlns:a16="http://schemas.microsoft.com/office/drawing/2014/main" id="{2D907E97-5504-4F85-9799-FCBCD41A1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9" name="Picture 19">
                <a:extLst>
                  <a:ext uri="{FF2B5EF4-FFF2-40B4-BE49-F238E27FC236}">
                    <a16:creationId xmlns:a16="http://schemas.microsoft.com/office/drawing/2014/main" id="{E4A6EACA-36F8-4932-9771-F2362269E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0" name="Picture 20">
                <a:extLst>
                  <a:ext uri="{FF2B5EF4-FFF2-40B4-BE49-F238E27FC236}">
                    <a16:creationId xmlns:a16="http://schemas.microsoft.com/office/drawing/2014/main" id="{D7452244-16D6-4149-AEE8-C3BDA1EF1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1" name="Picture 21">
                <a:extLst>
                  <a:ext uri="{FF2B5EF4-FFF2-40B4-BE49-F238E27FC236}">
                    <a16:creationId xmlns:a16="http://schemas.microsoft.com/office/drawing/2014/main" id="{C927C53B-03EF-4BA8-A141-C57D5A6CD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2" name="Picture 22">
                <a:extLst>
                  <a:ext uri="{FF2B5EF4-FFF2-40B4-BE49-F238E27FC236}">
                    <a16:creationId xmlns:a16="http://schemas.microsoft.com/office/drawing/2014/main" id="{09DD90EB-AAD2-45B6-9801-B3B6366B32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3" name="Picture 23">
                <a:extLst>
                  <a:ext uri="{FF2B5EF4-FFF2-40B4-BE49-F238E27FC236}">
                    <a16:creationId xmlns:a16="http://schemas.microsoft.com/office/drawing/2014/main" id="{242593CF-D195-4276-9CD4-42788B020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7" name="Group 56">
              <a:extLst>
                <a:ext uri="{FF2B5EF4-FFF2-40B4-BE49-F238E27FC236}">
                  <a16:creationId xmlns:a16="http://schemas.microsoft.com/office/drawing/2014/main" id="{0B8B74AE-2D74-4B32-9927-AD47F487439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964" name="Picture 14">
                <a:extLst>
                  <a:ext uri="{FF2B5EF4-FFF2-40B4-BE49-F238E27FC236}">
                    <a16:creationId xmlns:a16="http://schemas.microsoft.com/office/drawing/2014/main" id="{0A638BC6-A567-4E95-AFAB-B55F9683E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5" name="Picture 15">
                <a:extLst>
                  <a:ext uri="{FF2B5EF4-FFF2-40B4-BE49-F238E27FC236}">
                    <a16:creationId xmlns:a16="http://schemas.microsoft.com/office/drawing/2014/main" id="{D0A8FC87-760B-4A73-8D51-BB5F7E1C8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6" name="Picture 16">
                <a:extLst>
                  <a:ext uri="{FF2B5EF4-FFF2-40B4-BE49-F238E27FC236}">
                    <a16:creationId xmlns:a16="http://schemas.microsoft.com/office/drawing/2014/main" id="{6B2278CA-3672-45C6-A815-C11102E94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7" name="Picture 17">
                <a:extLst>
                  <a:ext uri="{FF2B5EF4-FFF2-40B4-BE49-F238E27FC236}">
                    <a16:creationId xmlns:a16="http://schemas.microsoft.com/office/drawing/2014/main" id="{F1B136A7-C5AB-4E70-8E16-EA1D2D471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8" name="Picture 18">
                <a:extLst>
                  <a:ext uri="{FF2B5EF4-FFF2-40B4-BE49-F238E27FC236}">
                    <a16:creationId xmlns:a16="http://schemas.microsoft.com/office/drawing/2014/main" id="{2C45D0FB-DE28-4329-9DD4-68DD77E66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9" name="Picture 19">
                <a:extLst>
                  <a:ext uri="{FF2B5EF4-FFF2-40B4-BE49-F238E27FC236}">
                    <a16:creationId xmlns:a16="http://schemas.microsoft.com/office/drawing/2014/main" id="{6E188BAA-0F00-47B2-A896-28FCF3EEB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0" name="Picture 20">
                <a:extLst>
                  <a:ext uri="{FF2B5EF4-FFF2-40B4-BE49-F238E27FC236}">
                    <a16:creationId xmlns:a16="http://schemas.microsoft.com/office/drawing/2014/main" id="{8632B0F8-3C2C-40F5-9250-4DE919935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1" name="Picture 21">
                <a:extLst>
                  <a:ext uri="{FF2B5EF4-FFF2-40B4-BE49-F238E27FC236}">
                    <a16:creationId xmlns:a16="http://schemas.microsoft.com/office/drawing/2014/main" id="{812183EE-3CB8-4D0A-B355-295A524D4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2" name="Picture 22">
                <a:extLst>
                  <a:ext uri="{FF2B5EF4-FFF2-40B4-BE49-F238E27FC236}">
                    <a16:creationId xmlns:a16="http://schemas.microsoft.com/office/drawing/2014/main" id="{FDAD8103-8032-4E2F-9C59-151C74FDE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3" name="Picture 23">
                <a:extLst>
                  <a:ext uri="{FF2B5EF4-FFF2-40B4-BE49-F238E27FC236}">
                    <a16:creationId xmlns:a16="http://schemas.microsoft.com/office/drawing/2014/main" id="{F6FA2C83-B980-4B8B-A37D-AE1CDCAD5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8" name="Group 56">
              <a:extLst>
                <a:ext uri="{FF2B5EF4-FFF2-40B4-BE49-F238E27FC236}">
                  <a16:creationId xmlns:a16="http://schemas.microsoft.com/office/drawing/2014/main" id="{EFBDC4E9-E324-4E61-AB43-C8F8652575C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954" name="Picture 14">
                <a:extLst>
                  <a:ext uri="{FF2B5EF4-FFF2-40B4-BE49-F238E27FC236}">
                    <a16:creationId xmlns:a16="http://schemas.microsoft.com/office/drawing/2014/main" id="{944B75CD-C116-4CF7-A728-C044A32B4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5" name="Picture 15">
                <a:extLst>
                  <a:ext uri="{FF2B5EF4-FFF2-40B4-BE49-F238E27FC236}">
                    <a16:creationId xmlns:a16="http://schemas.microsoft.com/office/drawing/2014/main" id="{2444FE7E-F483-4F4E-BEB8-D0C1C736E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6" name="Picture 16">
                <a:extLst>
                  <a:ext uri="{FF2B5EF4-FFF2-40B4-BE49-F238E27FC236}">
                    <a16:creationId xmlns:a16="http://schemas.microsoft.com/office/drawing/2014/main" id="{2080E83C-5FB9-4AFE-AFBE-99C7A53719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7" name="Picture 17">
                <a:extLst>
                  <a:ext uri="{FF2B5EF4-FFF2-40B4-BE49-F238E27FC236}">
                    <a16:creationId xmlns:a16="http://schemas.microsoft.com/office/drawing/2014/main" id="{0C3289D9-A032-4AE3-A43B-E4D96E788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8" name="Picture 18">
                <a:extLst>
                  <a:ext uri="{FF2B5EF4-FFF2-40B4-BE49-F238E27FC236}">
                    <a16:creationId xmlns:a16="http://schemas.microsoft.com/office/drawing/2014/main" id="{F29721F7-4916-4848-AE56-48DE9B07A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9" name="Picture 19">
                <a:extLst>
                  <a:ext uri="{FF2B5EF4-FFF2-40B4-BE49-F238E27FC236}">
                    <a16:creationId xmlns:a16="http://schemas.microsoft.com/office/drawing/2014/main" id="{D6511E56-9B9A-42E4-936F-67CA389E9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0" name="Picture 20">
                <a:extLst>
                  <a:ext uri="{FF2B5EF4-FFF2-40B4-BE49-F238E27FC236}">
                    <a16:creationId xmlns:a16="http://schemas.microsoft.com/office/drawing/2014/main" id="{53ED4E68-5598-4E36-85F2-E88D136C8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1" name="Picture 21">
                <a:extLst>
                  <a:ext uri="{FF2B5EF4-FFF2-40B4-BE49-F238E27FC236}">
                    <a16:creationId xmlns:a16="http://schemas.microsoft.com/office/drawing/2014/main" id="{93AF7AD4-BF19-4703-BB5B-F0AA0D8C5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2" name="Picture 22">
                <a:extLst>
                  <a:ext uri="{FF2B5EF4-FFF2-40B4-BE49-F238E27FC236}">
                    <a16:creationId xmlns:a16="http://schemas.microsoft.com/office/drawing/2014/main" id="{84003B36-01B7-4344-B8BD-672CF71F5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3" name="Picture 23">
                <a:extLst>
                  <a:ext uri="{FF2B5EF4-FFF2-40B4-BE49-F238E27FC236}">
                    <a16:creationId xmlns:a16="http://schemas.microsoft.com/office/drawing/2014/main" id="{9FC4D74A-F9FB-481D-B082-9A73A08B9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9" name="Group 56">
              <a:extLst>
                <a:ext uri="{FF2B5EF4-FFF2-40B4-BE49-F238E27FC236}">
                  <a16:creationId xmlns:a16="http://schemas.microsoft.com/office/drawing/2014/main" id="{D5760E8B-CB57-405D-AB18-550066E726E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944" name="Picture 14">
                <a:extLst>
                  <a:ext uri="{FF2B5EF4-FFF2-40B4-BE49-F238E27FC236}">
                    <a16:creationId xmlns:a16="http://schemas.microsoft.com/office/drawing/2014/main" id="{9D3958A3-81A8-4A6C-A724-C5581C35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5" name="Picture 15">
                <a:extLst>
                  <a:ext uri="{FF2B5EF4-FFF2-40B4-BE49-F238E27FC236}">
                    <a16:creationId xmlns:a16="http://schemas.microsoft.com/office/drawing/2014/main" id="{D8A33ADE-13FD-4075-8142-6C94F64B25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6" name="Picture 16">
                <a:extLst>
                  <a:ext uri="{FF2B5EF4-FFF2-40B4-BE49-F238E27FC236}">
                    <a16:creationId xmlns:a16="http://schemas.microsoft.com/office/drawing/2014/main" id="{0BA96679-BA21-49BD-8705-CA861CFDF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7" name="Picture 17">
                <a:extLst>
                  <a:ext uri="{FF2B5EF4-FFF2-40B4-BE49-F238E27FC236}">
                    <a16:creationId xmlns:a16="http://schemas.microsoft.com/office/drawing/2014/main" id="{7ACB4269-4647-4194-A40E-319B775E2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8" name="Picture 18">
                <a:extLst>
                  <a:ext uri="{FF2B5EF4-FFF2-40B4-BE49-F238E27FC236}">
                    <a16:creationId xmlns:a16="http://schemas.microsoft.com/office/drawing/2014/main" id="{AEE24B19-039B-4322-B18F-22194C502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9" name="Picture 19">
                <a:extLst>
                  <a:ext uri="{FF2B5EF4-FFF2-40B4-BE49-F238E27FC236}">
                    <a16:creationId xmlns:a16="http://schemas.microsoft.com/office/drawing/2014/main" id="{691520E6-1EE4-4069-9F0D-D014766C8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0" name="Picture 20">
                <a:extLst>
                  <a:ext uri="{FF2B5EF4-FFF2-40B4-BE49-F238E27FC236}">
                    <a16:creationId xmlns:a16="http://schemas.microsoft.com/office/drawing/2014/main" id="{22A70579-3F6A-421C-88FA-61C1A3516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1" name="Picture 21">
                <a:extLst>
                  <a:ext uri="{FF2B5EF4-FFF2-40B4-BE49-F238E27FC236}">
                    <a16:creationId xmlns:a16="http://schemas.microsoft.com/office/drawing/2014/main" id="{AA9EC184-6A6E-4354-8C34-2F425AF1C7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2" name="Picture 22">
                <a:extLst>
                  <a:ext uri="{FF2B5EF4-FFF2-40B4-BE49-F238E27FC236}">
                    <a16:creationId xmlns:a16="http://schemas.microsoft.com/office/drawing/2014/main" id="{23592968-7D68-42B9-8160-56B346915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3" name="Picture 23">
                <a:extLst>
                  <a:ext uri="{FF2B5EF4-FFF2-40B4-BE49-F238E27FC236}">
                    <a16:creationId xmlns:a16="http://schemas.microsoft.com/office/drawing/2014/main" id="{421BE3C4-4770-4D3B-8B37-DD73147FF9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00" name="Group 56">
              <a:extLst>
                <a:ext uri="{FF2B5EF4-FFF2-40B4-BE49-F238E27FC236}">
                  <a16:creationId xmlns:a16="http://schemas.microsoft.com/office/drawing/2014/main" id="{F71814E5-EB36-4756-9C31-EA4500ECE42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934" name="Picture 14">
                <a:extLst>
                  <a:ext uri="{FF2B5EF4-FFF2-40B4-BE49-F238E27FC236}">
                    <a16:creationId xmlns:a16="http://schemas.microsoft.com/office/drawing/2014/main" id="{91E6B5E5-03C3-4390-AE6C-BD9812025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5" name="Picture 15">
                <a:extLst>
                  <a:ext uri="{FF2B5EF4-FFF2-40B4-BE49-F238E27FC236}">
                    <a16:creationId xmlns:a16="http://schemas.microsoft.com/office/drawing/2014/main" id="{D04B8358-5A13-4A06-8FCE-09E893B0D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6" name="Picture 16">
                <a:extLst>
                  <a:ext uri="{FF2B5EF4-FFF2-40B4-BE49-F238E27FC236}">
                    <a16:creationId xmlns:a16="http://schemas.microsoft.com/office/drawing/2014/main" id="{01D7184B-00F7-46DE-9F22-4D0BC2A12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7" name="Picture 17">
                <a:extLst>
                  <a:ext uri="{FF2B5EF4-FFF2-40B4-BE49-F238E27FC236}">
                    <a16:creationId xmlns:a16="http://schemas.microsoft.com/office/drawing/2014/main" id="{BF49F300-25EB-4557-9B46-B5437BCA0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8" name="Picture 18">
                <a:extLst>
                  <a:ext uri="{FF2B5EF4-FFF2-40B4-BE49-F238E27FC236}">
                    <a16:creationId xmlns:a16="http://schemas.microsoft.com/office/drawing/2014/main" id="{46BA4B72-DB63-4FDD-91DD-E844B65CF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9" name="Picture 19">
                <a:extLst>
                  <a:ext uri="{FF2B5EF4-FFF2-40B4-BE49-F238E27FC236}">
                    <a16:creationId xmlns:a16="http://schemas.microsoft.com/office/drawing/2014/main" id="{EF2C5F69-F8EE-4839-B698-F4208C0A0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0" name="Picture 20">
                <a:extLst>
                  <a:ext uri="{FF2B5EF4-FFF2-40B4-BE49-F238E27FC236}">
                    <a16:creationId xmlns:a16="http://schemas.microsoft.com/office/drawing/2014/main" id="{24BD24F2-ED4D-421A-9607-F176A0B83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1" name="Picture 21">
                <a:extLst>
                  <a:ext uri="{FF2B5EF4-FFF2-40B4-BE49-F238E27FC236}">
                    <a16:creationId xmlns:a16="http://schemas.microsoft.com/office/drawing/2014/main" id="{E6AE3746-6B71-4880-9D4A-E23A52A3A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2" name="Picture 22">
                <a:extLst>
                  <a:ext uri="{FF2B5EF4-FFF2-40B4-BE49-F238E27FC236}">
                    <a16:creationId xmlns:a16="http://schemas.microsoft.com/office/drawing/2014/main" id="{1AADB885-15DF-4AB8-AB32-F3800E4465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3" name="Picture 23">
                <a:extLst>
                  <a:ext uri="{FF2B5EF4-FFF2-40B4-BE49-F238E27FC236}">
                    <a16:creationId xmlns:a16="http://schemas.microsoft.com/office/drawing/2014/main" id="{D304CF83-9364-4E26-A5CE-748436EB6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01" name="Group 56">
              <a:extLst>
                <a:ext uri="{FF2B5EF4-FFF2-40B4-BE49-F238E27FC236}">
                  <a16:creationId xmlns:a16="http://schemas.microsoft.com/office/drawing/2014/main" id="{CE820AAA-0F6A-47DD-A5E8-E86F14FAFB3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24" name="Picture 14">
                <a:extLst>
                  <a:ext uri="{FF2B5EF4-FFF2-40B4-BE49-F238E27FC236}">
                    <a16:creationId xmlns:a16="http://schemas.microsoft.com/office/drawing/2014/main" id="{B8ED6F95-47D2-4D44-A188-16D02A6C6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5" name="Picture 15">
                <a:extLst>
                  <a:ext uri="{FF2B5EF4-FFF2-40B4-BE49-F238E27FC236}">
                    <a16:creationId xmlns:a16="http://schemas.microsoft.com/office/drawing/2014/main" id="{FA4618ED-BA07-464C-B0C5-632E74C37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6" name="Picture 16">
                <a:extLst>
                  <a:ext uri="{FF2B5EF4-FFF2-40B4-BE49-F238E27FC236}">
                    <a16:creationId xmlns:a16="http://schemas.microsoft.com/office/drawing/2014/main" id="{6AB607FD-9E22-46F3-85EB-7F3D3FF935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7" name="Picture 17">
                <a:extLst>
                  <a:ext uri="{FF2B5EF4-FFF2-40B4-BE49-F238E27FC236}">
                    <a16:creationId xmlns:a16="http://schemas.microsoft.com/office/drawing/2014/main" id="{42AA6887-CE81-4ABC-A402-20426112E3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8" name="Picture 18">
                <a:extLst>
                  <a:ext uri="{FF2B5EF4-FFF2-40B4-BE49-F238E27FC236}">
                    <a16:creationId xmlns:a16="http://schemas.microsoft.com/office/drawing/2014/main" id="{E75BBF34-77A7-4E59-8CC5-C774BB571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9" name="Picture 19">
                <a:extLst>
                  <a:ext uri="{FF2B5EF4-FFF2-40B4-BE49-F238E27FC236}">
                    <a16:creationId xmlns:a16="http://schemas.microsoft.com/office/drawing/2014/main" id="{7AE2EDC8-AFA0-4A4C-B2F1-F09BDCEBD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0" name="Picture 20">
                <a:extLst>
                  <a:ext uri="{FF2B5EF4-FFF2-40B4-BE49-F238E27FC236}">
                    <a16:creationId xmlns:a16="http://schemas.microsoft.com/office/drawing/2014/main" id="{45EB7F8A-06ED-4F92-994B-84B2BDDB1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1" name="Picture 21">
                <a:extLst>
                  <a:ext uri="{FF2B5EF4-FFF2-40B4-BE49-F238E27FC236}">
                    <a16:creationId xmlns:a16="http://schemas.microsoft.com/office/drawing/2014/main" id="{D46F5A75-4F49-4D52-ABF4-D4BF1A8713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2" name="Picture 22">
                <a:extLst>
                  <a:ext uri="{FF2B5EF4-FFF2-40B4-BE49-F238E27FC236}">
                    <a16:creationId xmlns:a16="http://schemas.microsoft.com/office/drawing/2014/main" id="{58BF76FC-31CF-47B6-B6AD-76D227AC1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3" name="Picture 23">
                <a:extLst>
                  <a:ext uri="{FF2B5EF4-FFF2-40B4-BE49-F238E27FC236}">
                    <a16:creationId xmlns:a16="http://schemas.microsoft.com/office/drawing/2014/main" id="{3B776907-7B99-40D7-AF7C-A89B90F6E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02" name="Group 56">
              <a:extLst>
                <a:ext uri="{FF2B5EF4-FFF2-40B4-BE49-F238E27FC236}">
                  <a16:creationId xmlns:a16="http://schemas.microsoft.com/office/drawing/2014/main" id="{DE822DCE-F566-4659-989F-C27315B3B5F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914" name="Picture 14">
                <a:extLst>
                  <a:ext uri="{FF2B5EF4-FFF2-40B4-BE49-F238E27FC236}">
                    <a16:creationId xmlns:a16="http://schemas.microsoft.com/office/drawing/2014/main" id="{D3438160-C19F-43EB-8B6A-81DB54A30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5" name="Picture 15">
                <a:extLst>
                  <a:ext uri="{FF2B5EF4-FFF2-40B4-BE49-F238E27FC236}">
                    <a16:creationId xmlns:a16="http://schemas.microsoft.com/office/drawing/2014/main" id="{39A3FDB4-EBD4-4916-82C4-F91B14624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6" name="Picture 16">
                <a:extLst>
                  <a:ext uri="{FF2B5EF4-FFF2-40B4-BE49-F238E27FC236}">
                    <a16:creationId xmlns:a16="http://schemas.microsoft.com/office/drawing/2014/main" id="{1A8CDC1E-29BB-4110-A8BB-8356124BB7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7" name="Picture 17">
                <a:extLst>
                  <a:ext uri="{FF2B5EF4-FFF2-40B4-BE49-F238E27FC236}">
                    <a16:creationId xmlns:a16="http://schemas.microsoft.com/office/drawing/2014/main" id="{703014C1-4153-4429-856B-3796D9DEB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8" name="Picture 18">
                <a:extLst>
                  <a:ext uri="{FF2B5EF4-FFF2-40B4-BE49-F238E27FC236}">
                    <a16:creationId xmlns:a16="http://schemas.microsoft.com/office/drawing/2014/main" id="{C4FA4995-F105-4194-BA7E-0817F0F75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9" name="Picture 19">
                <a:extLst>
                  <a:ext uri="{FF2B5EF4-FFF2-40B4-BE49-F238E27FC236}">
                    <a16:creationId xmlns:a16="http://schemas.microsoft.com/office/drawing/2014/main" id="{E961EA1B-CFE7-49E8-8C13-65CA53C35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0" name="Picture 20">
                <a:extLst>
                  <a:ext uri="{FF2B5EF4-FFF2-40B4-BE49-F238E27FC236}">
                    <a16:creationId xmlns:a16="http://schemas.microsoft.com/office/drawing/2014/main" id="{F673347F-5D50-4048-BAB6-1D787445D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1" name="Picture 21">
                <a:extLst>
                  <a:ext uri="{FF2B5EF4-FFF2-40B4-BE49-F238E27FC236}">
                    <a16:creationId xmlns:a16="http://schemas.microsoft.com/office/drawing/2014/main" id="{F0B23512-A99D-4DCC-BBB7-D4CE425B9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2" name="Picture 22">
                <a:extLst>
                  <a:ext uri="{FF2B5EF4-FFF2-40B4-BE49-F238E27FC236}">
                    <a16:creationId xmlns:a16="http://schemas.microsoft.com/office/drawing/2014/main" id="{FCA8D7BC-2028-4F03-875E-827DAA450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3" name="Picture 23">
                <a:extLst>
                  <a:ext uri="{FF2B5EF4-FFF2-40B4-BE49-F238E27FC236}">
                    <a16:creationId xmlns:a16="http://schemas.microsoft.com/office/drawing/2014/main" id="{A8258DCB-55A3-423A-AB85-F3F7C3449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03" name="Group 56">
              <a:extLst>
                <a:ext uri="{FF2B5EF4-FFF2-40B4-BE49-F238E27FC236}">
                  <a16:creationId xmlns:a16="http://schemas.microsoft.com/office/drawing/2014/main" id="{51E7E750-2A31-4724-987F-4F9231651EC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904" name="Picture 14">
                <a:extLst>
                  <a:ext uri="{FF2B5EF4-FFF2-40B4-BE49-F238E27FC236}">
                    <a16:creationId xmlns:a16="http://schemas.microsoft.com/office/drawing/2014/main" id="{E988489B-683E-4240-AB7E-C32007132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5" name="Picture 15">
                <a:extLst>
                  <a:ext uri="{FF2B5EF4-FFF2-40B4-BE49-F238E27FC236}">
                    <a16:creationId xmlns:a16="http://schemas.microsoft.com/office/drawing/2014/main" id="{44F425AA-6D46-4E4C-B9D9-CF11798075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6" name="Picture 16">
                <a:extLst>
                  <a:ext uri="{FF2B5EF4-FFF2-40B4-BE49-F238E27FC236}">
                    <a16:creationId xmlns:a16="http://schemas.microsoft.com/office/drawing/2014/main" id="{3A166815-8B32-4F44-BAEB-5C4AC2272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7" name="Picture 17">
                <a:extLst>
                  <a:ext uri="{FF2B5EF4-FFF2-40B4-BE49-F238E27FC236}">
                    <a16:creationId xmlns:a16="http://schemas.microsoft.com/office/drawing/2014/main" id="{03F0DBCC-1B3D-40C5-939E-4C93506BA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8" name="Picture 18">
                <a:extLst>
                  <a:ext uri="{FF2B5EF4-FFF2-40B4-BE49-F238E27FC236}">
                    <a16:creationId xmlns:a16="http://schemas.microsoft.com/office/drawing/2014/main" id="{75099ECA-5F5A-4881-9EC4-17A4E87AB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9" name="Picture 19">
                <a:extLst>
                  <a:ext uri="{FF2B5EF4-FFF2-40B4-BE49-F238E27FC236}">
                    <a16:creationId xmlns:a16="http://schemas.microsoft.com/office/drawing/2014/main" id="{8B4A5A38-1984-4E6C-BCC3-A395E408E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0" name="Picture 20">
                <a:extLst>
                  <a:ext uri="{FF2B5EF4-FFF2-40B4-BE49-F238E27FC236}">
                    <a16:creationId xmlns:a16="http://schemas.microsoft.com/office/drawing/2014/main" id="{0E57F990-51F0-45E4-A0B7-6B882B5E7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1" name="Picture 21">
                <a:extLst>
                  <a:ext uri="{FF2B5EF4-FFF2-40B4-BE49-F238E27FC236}">
                    <a16:creationId xmlns:a16="http://schemas.microsoft.com/office/drawing/2014/main" id="{C34BC350-19FA-4FC5-ACD6-E089D8236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2" name="Picture 22">
                <a:extLst>
                  <a:ext uri="{FF2B5EF4-FFF2-40B4-BE49-F238E27FC236}">
                    <a16:creationId xmlns:a16="http://schemas.microsoft.com/office/drawing/2014/main" id="{61B4BD51-B5AE-4942-B1A0-166DBA9B56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3" name="Picture 23">
                <a:extLst>
                  <a:ext uri="{FF2B5EF4-FFF2-40B4-BE49-F238E27FC236}">
                    <a16:creationId xmlns:a16="http://schemas.microsoft.com/office/drawing/2014/main" id="{D92F0355-5A60-4931-AFCF-C9BD8D276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4" name="Group 56">
            <a:extLst>
              <a:ext uri="{FF2B5EF4-FFF2-40B4-BE49-F238E27FC236}">
                <a16:creationId xmlns:a16="http://schemas.microsoft.com/office/drawing/2014/main" id="{3C65DB88-0618-48E1-8578-7EC5F4E7BA84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2005" name="Picture 14">
              <a:extLst>
                <a:ext uri="{FF2B5EF4-FFF2-40B4-BE49-F238E27FC236}">
                  <a16:creationId xmlns:a16="http://schemas.microsoft.com/office/drawing/2014/main" id="{B9D941CE-6CFE-4534-8537-095785EC2F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6" name="Picture 15">
              <a:extLst>
                <a:ext uri="{FF2B5EF4-FFF2-40B4-BE49-F238E27FC236}">
                  <a16:creationId xmlns:a16="http://schemas.microsoft.com/office/drawing/2014/main" id="{5BAB44F3-AABA-489A-B4A9-666E082E3A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7" name="Picture 16">
              <a:extLst>
                <a:ext uri="{FF2B5EF4-FFF2-40B4-BE49-F238E27FC236}">
                  <a16:creationId xmlns:a16="http://schemas.microsoft.com/office/drawing/2014/main" id="{CF08161E-07AA-433E-8F57-C03076CE4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8" name="Picture 17">
              <a:extLst>
                <a:ext uri="{FF2B5EF4-FFF2-40B4-BE49-F238E27FC236}">
                  <a16:creationId xmlns:a16="http://schemas.microsoft.com/office/drawing/2014/main" id="{7C2703FC-742E-4B3F-BFAA-618966E8E6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09" name="Picture 18">
              <a:extLst>
                <a:ext uri="{FF2B5EF4-FFF2-40B4-BE49-F238E27FC236}">
                  <a16:creationId xmlns:a16="http://schemas.microsoft.com/office/drawing/2014/main" id="{B65DDE66-FCEF-4B51-A557-1DFE599BB1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0" name="Picture 19">
              <a:extLst>
                <a:ext uri="{FF2B5EF4-FFF2-40B4-BE49-F238E27FC236}">
                  <a16:creationId xmlns:a16="http://schemas.microsoft.com/office/drawing/2014/main" id="{C17CA721-BC8D-4D5B-90A9-D8F9181F4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1" name="Picture 20">
              <a:extLst>
                <a:ext uri="{FF2B5EF4-FFF2-40B4-BE49-F238E27FC236}">
                  <a16:creationId xmlns:a16="http://schemas.microsoft.com/office/drawing/2014/main" id="{ECD8209E-EA59-45B6-B64F-27D0A617F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2" name="Picture 21">
              <a:extLst>
                <a:ext uri="{FF2B5EF4-FFF2-40B4-BE49-F238E27FC236}">
                  <a16:creationId xmlns:a16="http://schemas.microsoft.com/office/drawing/2014/main" id="{B2C4CE4E-E7CF-406A-906A-C10D5B7683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3" name="Picture 22">
              <a:extLst>
                <a:ext uri="{FF2B5EF4-FFF2-40B4-BE49-F238E27FC236}">
                  <a16:creationId xmlns:a16="http://schemas.microsoft.com/office/drawing/2014/main" id="{F7FFDA64-B31D-435D-99C8-361D8F1913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4" name="Picture 23">
              <a:extLst>
                <a:ext uri="{FF2B5EF4-FFF2-40B4-BE49-F238E27FC236}">
                  <a16:creationId xmlns:a16="http://schemas.microsoft.com/office/drawing/2014/main" id="{B67C8E36-A2D9-4295-A285-5050A2A93E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15" name="Group 56">
            <a:extLst>
              <a:ext uri="{FF2B5EF4-FFF2-40B4-BE49-F238E27FC236}">
                <a16:creationId xmlns:a16="http://schemas.microsoft.com/office/drawing/2014/main" id="{815B6DED-91CD-44E9-9107-65E6C6553282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2016" name="Picture 14">
              <a:extLst>
                <a:ext uri="{FF2B5EF4-FFF2-40B4-BE49-F238E27FC236}">
                  <a16:creationId xmlns:a16="http://schemas.microsoft.com/office/drawing/2014/main" id="{C0DD4FA7-4A04-4DE0-A192-4048EA1D6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7" name="Picture 15">
              <a:extLst>
                <a:ext uri="{FF2B5EF4-FFF2-40B4-BE49-F238E27FC236}">
                  <a16:creationId xmlns:a16="http://schemas.microsoft.com/office/drawing/2014/main" id="{3977EA95-E854-40D7-A43F-8D9B287D84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8" name="Picture 16">
              <a:extLst>
                <a:ext uri="{FF2B5EF4-FFF2-40B4-BE49-F238E27FC236}">
                  <a16:creationId xmlns:a16="http://schemas.microsoft.com/office/drawing/2014/main" id="{AB11279E-3980-4E48-B4B9-A7918A058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19" name="Picture 17">
              <a:extLst>
                <a:ext uri="{FF2B5EF4-FFF2-40B4-BE49-F238E27FC236}">
                  <a16:creationId xmlns:a16="http://schemas.microsoft.com/office/drawing/2014/main" id="{12BE58BE-446D-4284-AD35-837A61C551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0" name="Picture 18">
              <a:extLst>
                <a:ext uri="{FF2B5EF4-FFF2-40B4-BE49-F238E27FC236}">
                  <a16:creationId xmlns:a16="http://schemas.microsoft.com/office/drawing/2014/main" id="{95C329B3-BFBF-4528-BF3C-1F9535B96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1" name="Picture 19">
              <a:extLst>
                <a:ext uri="{FF2B5EF4-FFF2-40B4-BE49-F238E27FC236}">
                  <a16:creationId xmlns:a16="http://schemas.microsoft.com/office/drawing/2014/main" id="{91C2CE9F-271F-45F3-8B1F-6CE748518C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2" name="Picture 20">
              <a:extLst>
                <a:ext uri="{FF2B5EF4-FFF2-40B4-BE49-F238E27FC236}">
                  <a16:creationId xmlns:a16="http://schemas.microsoft.com/office/drawing/2014/main" id="{A3A8FFB5-AF4E-4235-9A1C-A6B13E22B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3" name="Picture 21">
              <a:extLst>
                <a:ext uri="{FF2B5EF4-FFF2-40B4-BE49-F238E27FC236}">
                  <a16:creationId xmlns:a16="http://schemas.microsoft.com/office/drawing/2014/main" id="{B30C4130-9BED-426E-9673-F3ABA698C9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4" name="Picture 22">
              <a:extLst>
                <a:ext uri="{FF2B5EF4-FFF2-40B4-BE49-F238E27FC236}">
                  <a16:creationId xmlns:a16="http://schemas.microsoft.com/office/drawing/2014/main" id="{8FFD0438-BC11-4B4C-93DE-2D6110ABD2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5" name="Picture 23">
              <a:extLst>
                <a:ext uri="{FF2B5EF4-FFF2-40B4-BE49-F238E27FC236}">
                  <a16:creationId xmlns:a16="http://schemas.microsoft.com/office/drawing/2014/main" id="{33F877EC-0FFB-4BB2-9656-05336D3F40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26" name="Group 56">
            <a:extLst>
              <a:ext uri="{FF2B5EF4-FFF2-40B4-BE49-F238E27FC236}">
                <a16:creationId xmlns:a16="http://schemas.microsoft.com/office/drawing/2014/main" id="{995BE046-CEE7-4266-9E6C-8733F67DC74B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2027" name="Picture 14">
              <a:extLst>
                <a:ext uri="{FF2B5EF4-FFF2-40B4-BE49-F238E27FC236}">
                  <a16:creationId xmlns:a16="http://schemas.microsoft.com/office/drawing/2014/main" id="{56328B81-D714-4719-B457-0B3D44C64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8" name="Picture 15">
              <a:extLst>
                <a:ext uri="{FF2B5EF4-FFF2-40B4-BE49-F238E27FC236}">
                  <a16:creationId xmlns:a16="http://schemas.microsoft.com/office/drawing/2014/main" id="{C93E269D-AA24-44CE-924F-C2E45A5DC8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9" name="Picture 16">
              <a:extLst>
                <a:ext uri="{FF2B5EF4-FFF2-40B4-BE49-F238E27FC236}">
                  <a16:creationId xmlns:a16="http://schemas.microsoft.com/office/drawing/2014/main" id="{9566158E-C407-42E2-A6D8-F97400721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0" name="Picture 17">
              <a:extLst>
                <a:ext uri="{FF2B5EF4-FFF2-40B4-BE49-F238E27FC236}">
                  <a16:creationId xmlns:a16="http://schemas.microsoft.com/office/drawing/2014/main" id="{D720AA48-F351-44F1-B65A-10069A5383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1" name="Picture 18">
              <a:extLst>
                <a:ext uri="{FF2B5EF4-FFF2-40B4-BE49-F238E27FC236}">
                  <a16:creationId xmlns:a16="http://schemas.microsoft.com/office/drawing/2014/main" id="{73260F2B-DF2F-42AD-9130-227BEFEDE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2" name="Picture 19">
              <a:extLst>
                <a:ext uri="{FF2B5EF4-FFF2-40B4-BE49-F238E27FC236}">
                  <a16:creationId xmlns:a16="http://schemas.microsoft.com/office/drawing/2014/main" id="{F9468367-8482-49FE-B246-BC60EF783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3" name="Picture 20">
              <a:extLst>
                <a:ext uri="{FF2B5EF4-FFF2-40B4-BE49-F238E27FC236}">
                  <a16:creationId xmlns:a16="http://schemas.microsoft.com/office/drawing/2014/main" id="{E741455F-3C49-4033-B782-7F8C3AFA1E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4" name="Picture 21">
              <a:extLst>
                <a:ext uri="{FF2B5EF4-FFF2-40B4-BE49-F238E27FC236}">
                  <a16:creationId xmlns:a16="http://schemas.microsoft.com/office/drawing/2014/main" id="{99369A6D-76B9-409F-B06B-EEFE30232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5" name="Picture 22">
              <a:extLst>
                <a:ext uri="{FF2B5EF4-FFF2-40B4-BE49-F238E27FC236}">
                  <a16:creationId xmlns:a16="http://schemas.microsoft.com/office/drawing/2014/main" id="{C262CDEA-B8C7-49F5-B0A1-04B000A3B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6" name="Picture 23">
              <a:extLst>
                <a:ext uri="{FF2B5EF4-FFF2-40B4-BE49-F238E27FC236}">
                  <a16:creationId xmlns:a16="http://schemas.microsoft.com/office/drawing/2014/main" id="{1DB480E2-7625-4DDA-95AC-B0509D7E5F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37" name="Group 56">
            <a:extLst>
              <a:ext uri="{FF2B5EF4-FFF2-40B4-BE49-F238E27FC236}">
                <a16:creationId xmlns:a16="http://schemas.microsoft.com/office/drawing/2014/main" id="{B57CB890-C98F-407F-A0F6-3F0BE86584D4}"/>
              </a:ext>
            </a:extLst>
          </p:cNvPr>
          <p:cNvGrpSpPr/>
          <p:nvPr/>
        </p:nvGrpSpPr>
        <p:grpSpPr>
          <a:xfrm>
            <a:off x="5945507" y="3320400"/>
            <a:ext cx="1539560" cy="171967"/>
            <a:chOff x="7746380" y="2949426"/>
            <a:chExt cx="2188691" cy="244475"/>
          </a:xfrm>
        </p:grpSpPr>
        <p:pic>
          <p:nvPicPr>
            <p:cNvPr id="2038" name="Picture 14">
              <a:extLst>
                <a:ext uri="{FF2B5EF4-FFF2-40B4-BE49-F238E27FC236}">
                  <a16:creationId xmlns:a16="http://schemas.microsoft.com/office/drawing/2014/main" id="{054DD3E5-7086-4D45-ADAB-A76AB21CE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9" name="Picture 15">
              <a:extLst>
                <a:ext uri="{FF2B5EF4-FFF2-40B4-BE49-F238E27FC236}">
                  <a16:creationId xmlns:a16="http://schemas.microsoft.com/office/drawing/2014/main" id="{51F10A6D-A3B2-4361-BEE3-6E5CCFEB3C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0" name="Picture 16">
              <a:extLst>
                <a:ext uri="{FF2B5EF4-FFF2-40B4-BE49-F238E27FC236}">
                  <a16:creationId xmlns:a16="http://schemas.microsoft.com/office/drawing/2014/main" id="{97EE8323-78E6-4744-BF08-A4B07F1369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1" name="Picture 17">
              <a:extLst>
                <a:ext uri="{FF2B5EF4-FFF2-40B4-BE49-F238E27FC236}">
                  <a16:creationId xmlns:a16="http://schemas.microsoft.com/office/drawing/2014/main" id="{C7F86C41-9EDB-48AF-BC3A-BC4C70CDB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2" name="Picture 18">
              <a:extLst>
                <a:ext uri="{FF2B5EF4-FFF2-40B4-BE49-F238E27FC236}">
                  <a16:creationId xmlns:a16="http://schemas.microsoft.com/office/drawing/2014/main" id="{F078B7F4-E023-4A7B-8C2F-D05B875663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3" name="Picture 19">
              <a:extLst>
                <a:ext uri="{FF2B5EF4-FFF2-40B4-BE49-F238E27FC236}">
                  <a16:creationId xmlns:a16="http://schemas.microsoft.com/office/drawing/2014/main" id="{53CF0702-2AF9-41C1-A617-B7048C70D4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4" name="Picture 20">
              <a:extLst>
                <a:ext uri="{FF2B5EF4-FFF2-40B4-BE49-F238E27FC236}">
                  <a16:creationId xmlns:a16="http://schemas.microsoft.com/office/drawing/2014/main" id="{235B0713-B646-4359-A6C9-C100D3EB90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5" name="Picture 21">
              <a:extLst>
                <a:ext uri="{FF2B5EF4-FFF2-40B4-BE49-F238E27FC236}">
                  <a16:creationId xmlns:a16="http://schemas.microsoft.com/office/drawing/2014/main" id="{A149443E-AB8E-4422-BDCC-5602FBE9C8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6" name="Picture 22">
              <a:extLst>
                <a:ext uri="{FF2B5EF4-FFF2-40B4-BE49-F238E27FC236}">
                  <a16:creationId xmlns:a16="http://schemas.microsoft.com/office/drawing/2014/main" id="{AA0D0545-3E94-4191-8D29-816D006FD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7" name="Picture 23">
              <a:extLst>
                <a:ext uri="{FF2B5EF4-FFF2-40B4-BE49-F238E27FC236}">
                  <a16:creationId xmlns:a16="http://schemas.microsoft.com/office/drawing/2014/main" id="{219DF783-2788-492B-AB4C-1A77807CFA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48" name="Group 2047">
            <a:extLst>
              <a:ext uri="{FF2B5EF4-FFF2-40B4-BE49-F238E27FC236}">
                <a16:creationId xmlns:a16="http://schemas.microsoft.com/office/drawing/2014/main" id="{E570EF20-4266-4D77-84CF-FDD430D0C4F4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2049" name="Group 56">
              <a:extLst>
                <a:ext uri="{FF2B5EF4-FFF2-40B4-BE49-F238E27FC236}">
                  <a16:creationId xmlns:a16="http://schemas.microsoft.com/office/drawing/2014/main" id="{91295161-9D88-46DC-AC8D-642A44F57AF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49" name="Picture 14">
                <a:extLst>
                  <a:ext uri="{FF2B5EF4-FFF2-40B4-BE49-F238E27FC236}">
                    <a16:creationId xmlns:a16="http://schemas.microsoft.com/office/drawing/2014/main" id="{04D8AA67-1482-4356-8BBF-69F68FBFD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0" name="Picture 15">
                <a:extLst>
                  <a:ext uri="{FF2B5EF4-FFF2-40B4-BE49-F238E27FC236}">
                    <a16:creationId xmlns:a16="http://schemas.microsoft.com/office/drawing/2014/main" id="{B85E7B71-9CF2-4599-84C1-4C6877551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1" name="Picture 16">
                <a:extLst>
                  <a:ext uri="{FF2B5EF4-FFF2-40B4-BE49-F238E27FC236}">
                    <a16:creationId xmlns:a16="http://schemas.microsoft.com/office/drawing/2014/main" id="{598F6225-2A14-46D8-987A-1EC2A805C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2" name="Picture 17">
                <a:extLst>
                  <a:ext uri="{FF2B5EF4-FFF2-40B4-BE49-F238E27FC236}">
                    <a16:creationId xmlns:a16="http://schemas.microsoft.com/office/drawing/2014/main" id="{A141826C-99D7-46F6-B857-6E2D282FB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3" name="Picture 18">
                <a:extLst>
                  <a:ext uri="{FF2B5EF4-FFF2-40B4-BE49-F238E27FC236}">
                    <a16:creationId xmlns:a16="http://schemas.microsoft.com/office/drawing/2014/main" id="{9F3900C5-31DF-401D-A3F9-A465C4180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4" name="Picture 19">
                <a:extLst>
                  <a:ext uri="{FF2B5EF4-FFF2-40B4-BE49-F238E27FC236}">
                    <a16:creationId xmlns:a16="http://schemas.microsoft.com/office/drawing/2014/main" id="{7A8D3283-F03E-4AFB-8372-AB94D7ABB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5" name="Picture 20">
                <a:extLst>
                  <a:ext uri="{FF2B5EF4-FFF2-40B4-BE49-F238E27FC236}">
                    <a16:creationId xmlns:a16="http://schemas.microsoft.com/office/drawing/2014/main" id="{315AF4DF-BF40-402D-892B-4AEAD5DDE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6" name="Picture 21">
                <a:extLst>
                  <a:ext uri="{FF2B5EF4-FFF2-40B4-BE49-F238E27FC236}">
                    <a16:creationId xmlns:a16="http://schemas.microsoft.com/office/drawing/2014/main" id="{B2D5F02D-44A3-4058-99A1-7F4A03E2F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7" name="Picture 22">
                <a:extLst>
                  <a:ext uri="{FF2B5EF4-FFF2-40B4-BE49-F238E27FC236}">
                    <a16:creationId xmlns:a16="http://schemas.microsoft.com/office/drawing/2014/main" id="{5A7A6490-DED7-4DC5-AC32-0D4F23628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8" name="Picture 23">
                <a:extLst>
                  <a:ext uri="{FF2B5EF4-FFF2-40B4-BE49-F238E27FC236}">
                    <a16:creationId xmlns:a16="http://schemas.microsoft.com/office/drawing/2014/main" id="{AE0052E8-FA61-435F-861E-0F9A12487E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0" name="Group 56">
              <a:extLst>
                <a:ext uri="{FF2B5EF4-FFF2-40B4-BE49-F238E27FC236}">
                  <a16:creationId xmlns:a16="http://schemas.microsoft.com/office/drawing/2014/main" id="{0AF42EA9-46CE-40F2-BE08-46D925D2E0D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139" name="Picture 14">
                <a:extLst>
                  <a:ext uri="{FF2B5EF4-FFF2-40B4-BE49-F238E27FC236}">
                    <a16:creationId xmlns:a16="http://schemas.microsoft.com/office/drawing/2014/main" id="{EB4841F4-AE69-48E9-8E18-AF5534393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0" name="Picture 15">
                <a:extLst>
                  <a:ext uri="{FF2B5EF4-FFF2-40B4-BE49-F238E27FC236}">
                    <a16:creationId xmlns:a16="http://schemas.microsoft.com/office/drawing/2014/main" id="{EEC19CB2-4675-48AB-BD54-D79C66F3C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1" name="Picture 16">
                <a:extLst>
                  <a:ext uri="{FF2B5EF4-FFF2-40B4-BE49-F238E27FC236}">
                    <a16:creationId xmlns:a16="http://schemas.microsoft.com/office/drawing/2014/main" id="{BF6FBDD5-184A-4308-84A3-9EB2A77CA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2" name="Picture 17">
                <a:extLst>
                  <a:ext uri="{FF2B5EF4-FFF2-40B4-BE49-F238E27FC236}">
                    <a16:creationId xmlns:a16="http://schemas.microsoft.com/office/drawing/2014/main" id="{AD0BC4D1-1FC0-4155-9588-85BFDC05E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3" name="Picture 18">
                <a:extLst>
                  <a:ext uri="{FF2B5EF4-FFF2-40B4-BE49-F238E27FC236}">
                    <a16:creationId xmlns:a16="http://schemas.microsoft.com/office/drawing/2014/main" id="{7BAF214F-3AC6-4735-B8BB-03093DAD7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4" name="Picture 19">
                <a:extLst>
                  <a:ext uri="{FF2B5EF4-FFF2-40B4-BE49-F238E27FC236}">
                    <a16:creationId xmlns:a16="http://schemas.microsoft.com/office/drawing/2014/main" id="{F75E1057-48AE-4BEC-9C4C-FECE0BA59D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5" name="Picture 20">
                <a:extLst>
                  <a:ext uri="{FF2B5EF4-FFF2-40B4-BE49-F238E27FC236}">
                    <a16:creationId xmlns:a16="http://schemas.microsoft.com/office/drawing/2014/main" id="{892329CA-55A0-4E49-AFC1-4C1C90811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6" name="Picture 21">
                <a:extLst>
                  <a:ext uri="{FF2B5EF4-FFF2-40B4-BE49-F238E27FC236}">
                    <a16:creationId xmlns:a16="http://schemas.microsoft.com/office/drawing/2014/main" id="{56D745EF-479D-477B-BA1C-AA9F49804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7" name="Picture 22">
                <a:extLst>
                  <a:ext uri="{FF2B5EF4-FFF2-40B4-BE49-F238E27FC236}">
                    <a16:creationId xmlns:a16="http://schemas.microsoft.com/office/drawing/2014/main" id="{E086D04E-AF76-4825-A84A-F7479F454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8" name="Picture 23">
                <a:extLst>
                  <a:ext uri="{FF2B5EF4-FFF2-40B4-BE49-F238E27FC236}">
                    <a16:creationId xmlns:a16="http://schemas.microsoft.com/office/drawing/2014/main" id="{1436E118-9199-4AF4-B9B5-0EDCF7A69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1" name="Group 56">
              <a:extLst>
                <a:ext uri="{FF2B5EF4-FFF2-40B4-BE49-F238E27FC236}">
                  <a16:creationId xmlns:a16="http://schemas.microsoft.com/office/drawing/2014/main" id="{3933545E-DF5D-4EC8-8E8A-CF74E5EA436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129" name="Picture 14">
                <a:extLst>
                  <a:ext uri="{FF2B5EF4-FFF2-40B4-BE49-F238E27FC236}">
                    <a16:creationId xmlns:a16="http://schemas.microsoft.com/office/drawing/2014/main" id="{D24E75D9-7E24-4EDC-AFCD-370C5E5DC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0" name="Picture 15">
                <a:extLst>
                  <a:ext uri="{FF2B5EF4-FFF2-40B4-BE49-F238E27FC236}">
                    <a16:creationId xmlns:a16="http://schemas.microsoft.com/office/drawing/2014/main" id="{4B65F91C-B0E7-4243-B864-67A81B6F5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1" name="Picture 16">
                <a:extLst>
                  <a:ext uri="{FF2B5EF4-FFF2-40B4-BE49-F238E27FC236}">
                    <a16:creationId xmlns:a16="http://schemas.microsoft.com/office/drawing/2014/main" id="{6F0A533F-352C-4E07-90E5-7B5A0173F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2" name="Picture 17">
                <a:extLst>
                  <a:ext uri="{FF2B5EF4-FFF2-40B4-BE49-F238E27FC236}">
                    <a16:creationId xmlns:a16="http://schemas.microsoft.com/office/drawing/2014/main" id="{0B27A37D-3C92-46BC-8D58-87C5C94F1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3" name="Picture 18">
                <a:extLst>
                  <a:ext uri="{FF2B5EF4-FFF2-40B4-BE49-F238E27FC236}">
                    <a16:creationId xmlns:a16="http://schemas.microsoft.com/office/drawing/2014/main" id="{6E8CB881-5BB8-4ED0-8E79-027B54C6CB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4" name="Picture 19">
                <a:extLst>
                  <a:ext uri="{FF2B5EF4-FFF2-40B4-BE49-F238E27FC236}">
                    <a16:creationId xmlns:a16="http://schemas.microsoft.com/office/drawing/2014/main" id="{14E4EDDC-E874-413D-9DD5-77AAE789E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5" name="Picture 20">
                <a:extLst>
                  <a:ext uri="{FF2B5EF4-FFF2-40B4-BE49-F238E27FC236}">
                    <a16:creationId xmlns:a16="http://schemas.microsoft.com/office/drawing/2014/main" id="{093AFDFF-9040-4419-9848-16FC32D83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6" name="Picture 21">
                <a:extLst>
                  <a:ext uri="{FF2B5EF4-FFF2-40B4-BE49-F238E27FC236}">
                    <a16:creationId xmlns:a16="http://schemas.microsoft.com/office/drawing/2014/main" id="{61101DC3-1BC6-4C86-9D59-25DAC349A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7" name="Picture 22">
                <a:extLst>
                  <a:ext uri="{FF2B5EF4-FFF2-40B4-BE49-F238E27FC236}">
                    <a16:creationId xmlns:a16="http://schemas.microsoft.com/office/drawing/2014/main" id="{FF35A4D1-5398-457B-A125-EC0E46BF2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8" name="Picture 23">
                <a:extLst>
                  <a:ext uri="{FF2B5EF4-FFF2-40B4-BE49-F238E27FC236}">
                    <a16:creationId xmlns:a16="http://schemas.microsoft.com/office/drawing/2014/main" id="{40766DC6-26B3-4813-98C3-CE8757FE3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2" name="Group 56">
              <a:extLst>
                <a:ext uri="{FF2B5EF4-FFF2-40B4-BE49-F238E27FC236}">
                  <a16:creationId xmlns:a16="http://schemas.microsoft.com/office/drawing/2014/main" id="{8EAF227C-9FC1-48C4-AB4D-17BE581D0A1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119" name="Picture 14">
                <a:extLst>
                  <a:ext uri="{FF2B5EF4-FFF2-40B4-BE49-F238E27FC236}">
                    <a16:creationId xmlns:a16="http://schemas.microsoft.com/office/drawing/2014/main" id="{2C9C5355-079A-4C73-A735-714855C90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0" name="Picture 15">
                <a:extLst>
                  <a:ext uri="{FF2B5EF4-FFF2-40B4-BE49-F238E27FC236}">
                    <a16:creationId xmlns:a16="http://schemas.microsoft.com/office/drawing/2014/main" id="{341D259B-49B3-418F-BF6F-C79AC38A2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1" name="Picture 16">
                <a:extLst>
                  <a:ext uri="{FF2B5EF4-FFF2-40B4-BE49-F238E27FC236}">
                    <a16:creationId xmlns:a16="http://schemas.microsoft.com/office/drawing/2014/main" id="{27BD190C-DC9F-462E-9783-60CBDD458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2" name="Picture 17">
                <a:extLst>
                  <a:ext uri="{FF2B5EF4-FFF2-40B4-BE49-F238E27FC236}">
                    <a16:creationId xmlns:a16="http://schemas.microsoft.com/office/drawing/2014/main" id="{1AEEB411-19A9-4456-8A42-B6FC8E08E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3" name="Picture 18">
                <a:extLst>
                  <a:ext uri="{FF2B5EF4-FFF2-40B4-BE49-F238E27FC236}">
                    <a16:creationId xmlns:a16="http://schemas.microsoft.com/office/drawing/2014/main" id="{CEDD98E5-137A-4F30-BA02-943E399CB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4" name="Picture 19">
                <a:extLst>
                  <a:ext uri="{FF2B5EF4-FFF2-40B4-BE49-F238E27FC236}">
                    <a16:creationId xmlns:a16="http://schemas.microsoft.com/office/drawing/2014/main" id="{32677BC3-8A2E-47DC-A94C-69B8269B2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5" name="Picture 20">
                <a:extLst>
                  <a:ext uri="{FF2B5EF4-FFF2-40B4-BE49-F238E27FC236}">
                    <a16:creationId xmlns:a16="http://schemas.microsoft.com/office/drawing/2014/main" id="{44FC41C3-3AD5-4C02-8B1B-92A2BE420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6" name="Picture 21">
                <a:extLst>
                  <a:ext uri="{FF2B5EF4-FFF2-40B4-BE49-F238E27FC236}">
                    <a16:creationId xmlns:a16="http://schemas.microsoft.com/office/drawing/2014/main" id="{186766DF-E261-4147-B6F2-503EED0D3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7" name="Picture 22">
                <a:extLst>
                  <a:ext uri="{FF2B5EF4-FFF2-40B4-BE49-F238E27FC236}">
                    <a16:creationId xmlns:a16="http://schemas.microsoft.com/office/drawing/2014/main" id="{E1DE7320-47B1-47C2-B15D-9F6D9685E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8" name="Picture 23">
                <a:extLst>
                  <a:ext uri="{FF2B5EF4-FFF2-40B4-BE49-F238E27FC236}">
                    <a16:creationId xmlns:a16="http://schemas.microsoft.com/office/drawing/2014/main" id="{446D74BB-79B8-4A6D-BA62-54F37C8DF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3" name="Group 56">
              <a:extLst>
                <a:ext uri="{FF2B5EF4-FFF2-40B4-BE49-F238E27FC236}">
                  <a16:creationId xmlns:a16="http://schemas.microsoft.com/office/drawing/2014/main" id="{D0AED40D-3DFD-400B-B3DB-CBE87ADA470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109" name="Picture 14">
                <a:extLst>
                  <a:ext uri="{FF2B5EF4-FFF2-40B4-BE49-F238E27FC236}">
                    <a16:creationId xmlns:a16="http://schemas.microsoft.com/office/drawing/2014/main" id="{AE6B3EF8-AC05-47CA-B953-F97B04F96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0" name="Picture 15">
                <a:extLst>
                  <a:ext uri="{FF2B5EF4-FFF2-40B4-BE49-F238E27FC236}">
                    <a16:creationId xmlns:a16="http://schemas.microsoft.com/office/drawing/2014/main" id="{34B5DA0A-7006-4247-9BDA-514C7A1B6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1" name="Picture 16">
                <a:extLst>
                  <a:ext uri="{FF2B5EF4-FFF2-40B4-BE49-F238E27FC236}">
                    <a16:creationId xmlns:a16="http://schemas.microsoft.com/office/drawing/2014/main" id="{1F527CD4-02FA-4EDA-B60C-B7FC8C361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2" name="Picture 17">
                <a:extLst>
                  <a:ext uri="{FF2B5EF4-FFF2-40B4-BE49-F238E27FC236}">
                    <a16:creationId xmlns:a16="http://schemas.microsoft.com/office/drawing/2014/main" id="{CE8C9E18-DC4F-4D57-B290-D94865535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3" name="Picture 18">
                <a:extLst>
                  <a:ext uri="{FF2B5EF4-FFF2-40B4-BE49-F238E27FC236}">
                    <a16:creationId xmlns:a16="http://schemas.microsoft.com/office/drawing/2014/main" id="{BB2367BE-816E-441F-A675-1326AFE86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4" name="Picture 19">
                <a:extLst>
                  <a:ext uri="{FF2B5EF4-FFF2-40B4-BE49-F238E27FC236}">
                    <a16:creationId xmlns:a16="http://schemas.microsoft.com/office/drawing/2014/main" id="{48497398-0546-4CD5-A112-BC9D9D96E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5" name="Picture 20">
                <a:extLst>
                  <a:ext uri="{FF2B5EF4-FFF2-40B4-BE49-F238E27FC236}">
                    <a16:creationId xmlns:a16="http://schemas.microsoft.com/office/drawing/2014/main" id="{261320B4-E7F2-4D86-A3D3-B171B6337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6" name="Picture 21">
                <a:extLst>
                  <a:ext uri="{FF2B5EF4-FFF2-40B4-BE49-F238E27FC236}">
                    <a16:creationId xmlns:a16="http://schemas.microsoft.com/office/drawing/2014/main" id="{85716B8C-5581-4AA6-88D2-1E5640F31B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7" name="Picture 22">
                <a:extLst>
                  <a:ext uri="{FF2B5EF4-FFF2-40B4-BE49-F238E27FC236}">
                    <a16:creationId xmlns:a16="http://schemas.microsoft.com/office/drawing/2014/main" id="{E60D6194-ABF8-4842-BFD1-991211E78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8" name="Picture 23">
                <a:extLst>
                  <a:ext uri="{FF2B5EF4-FFF2-40B4-BE49-F238E27FC236}">
                    <a16:creationId xmlns:a16="http://schemas.microsoft.com/office/drawing/2014/main" id="{0EED5824-70C1-4AF4-921C-FED09E364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4" name="Group 56">
              <a:extLst>
                <a:ext uri="{FF2B5EF4-FFF2-40B4-BE49-F238E27FC236}">
                  <a16:creationId xmlns:a16="http://schemas.microsoft.com/office/drawing/2014/main" id="{4FB02FC2-A0A9-425A-943A-6ADBCEBC30A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099" name="Picture 14">
                <a:extLst>
                  <a:ext uri="{FF2B5EF4-FFF2-40B4-BE49-F238E27FC236}">
                    <a16:creationId xmlns:a16="http://schemas.microsoft.com/office/drawing/2014/main" id="{5B40DE60-82E7-4357-96F8-2F5C08FE3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0" name="Picture 15">
                <a:extLst>
                  <a:ext uri="{FF2B5EF4-FFF2-40B4-BE49-F238E27FC236}">
                    <a16:creationId xmlns:a16="http://schemas.microsoft.com/office/drawing/2014/main" id="{8A7C910C-572D-4C8C-A86C-A01C21E04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1" name="Picture 16">
                <a:extLst>
                  <a:ext uri="{FF2B5EF4-FFF2-40B4-BE49-F238E27FC236}">
                    <a16:creationId xmlns:a16="http://schemas.microsoft.com/office/drawing/2014/main" id="{CD210199-D6F6-4C8E-B4B6-DA2D9029C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2" name="Picture 17">
                <a:extLst>
                  <a:ext uri="{FF2B5EF4-FFF2-40B4-BE49-F238E27FC236}">
                    <a16:creationId xmlns:a16="http://schemas.microsoft.com/office/drawing/2014/main" id="{D3ACF1E9-2E01-4AE6-9434-60594EE08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3" name="Picture 18">
                <a:extLst>
                  <a:ext uri="{FF2B5EF4-FFF2-40B4-BE49-F238E27FC236}">
                    <a16:creationId xmlns:a16="http://schemas.microsoft.com/office/drawing/2014/main" id="{C63C8D4D-AE72-49EF-B2C9-821820195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4" name="Picture 19">
                <a:extLst>
                  <a:ext uri="{FF2B5EF4-FFF2-40B4-BE49-F238E27FC236}">
                    <a16:creationId xmlns:a16="http://schemas.microsoft.com/office/drawing/2014/main" id="{083ED639-B1FE-43FD-8216-49266E1F5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5" name="Picture 20">
                <a:extLst>
                  <a:ext uri="{FF2B5EF4-FFF2-40B4-BE49-F238E27FC236}">
                    <a16:creationId xmlns:a16="http://schemas.microsoft.com/office/drawing/2014/main" id="{8662E81E-8257-4CDD-B745-3895C1F3E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6" name="Picture 21">
                <a:extLst>
                  <a:ext uri="{FF2B5EF4-FFF2-40B4-BE49-F238E27FC236}">
                    <a16:creationId xmlns:a16="http://schemas.microsoft.com/office/drawing/2014/main" id="{7F9D57AB-537E-4A43-BBD5-45780B682D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7" name="Picture 22">
                <a:extLst>
                  <a:ext uri="{FF2B5EF4-FFF2-40B4-BE49-F238E27FC236}">
                    <a16:creationId xmlns:a16="http://schemas.microsoft.com/office/drawing/2014/main" id="{2A13E0EE-FD56-4A61-BCA7-793E14AB9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8" name="Picture 23">
                <a:extLst>
                  <a:ext uri="{FF2B5EF4-FFF2-40B4-BE49-F238E27FC236}">
                    <a16:creationId xmlns:a16="http://schemas.microsoft.com/office/drawing/2014/main" id="{23BBA2D8-3824-4E95-9266-181FE175E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5" name="Group 56">
              <a:extLst>
                <a:ext uri="{FF2B5EF4-FFF2-40B4-BE49-F238E27FC236}">
                  <a16:creationId xmlns:a16="http://schemas.microsoft.com/office/drawing/2014/main" id="{5BAAD4AA-F4BB-437E-BC75-2F4EA0A8D78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89" name="Picture 14">
                <a:extLst>
                  <a:ext uri="{FF2B5EF4-FFF2-40B4-BE49-F238E27FC236}">
                    <a16:creationId xmlns:a16="http://schemas.microsoft.com/office/drawing/2014/main" id="{B5B86F6C-8E59-470A-BE5D-D92A5BB3A5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0" name="Picture 15">
                <a:extLst>
                  <a:ext uri="{FF2B5EF4-FFF2-40B4-BE49-F238E27FC236}">
                    <a16:creationId xmlns:a16="http://schemas.microsoft.com/office/drawing/2014/main" id="{59A1C6EF-820A-4D0D-8D6B-B4B21F798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1" name="Picture 16">
                <a:extLst>
                  <a:ext uri="{FF2B5EF4-FFF2-40B4-BE49-F238E27FC236}">
                    <a16:creationId xmlns:a16="http://schemas.microsoft.com/office/drawing/2014/main" id="{879C30E2-3409-43EC-9C28-A1AD59A4B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2" name="Picture 17">
                <a:extLst>
                  <a:ext uri="{FF2B5EF4-FFF2-40B4-BE49-F238E27FC236}">
                    <a16:creationId xmlns:a16="http://schemas.microsoft.com/office/drawing/2014/main" id="{F4C35B1A-EB5F-4D7B-8C88-219B87A4C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3" name="Picture 18">
                <a:extLst>
                  <a:ext uri="{FF2B5EF4-FFF2-40B4-BE49-F238E27FC236}">
                    <a16:creationId xmlns:a16="http://schemas.microsoft.com/office/drawing/2014/main" id="{0C63B960-BED8-4897-99DD-DA21191F5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4" name="Picture 19">
                <a:extLst>
                  <a:ext uri="{FF2B5EF4-FFF2-40B4-BE49-F238E27FC236}">
                    <a16:creationId xmlns:a16="http://schemas.microsoft.com/office/drawing/2014/main" id="{8934EC8E-8A2B-44EB-875C-EDAD020C1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5" name="Picture 20">
                <a:extLst>
                  <a:ext uri="{FF2B5EF4-FFF2-40B4-BE49-F238E27FC236}">
                    <a16:creationId xmlns:a16="http://schemas.microsoft.com/office/drawing/2014/main" id="{EDED04CE-38D7-4DC6-94EB-81C918168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6" name="Picture 21">
                <a:extLst>
                  <a:ext uri="{FF2B5EF4-FFF2-40B4-BE49-F238E27FC236}">
                    <a16:creationId xmlns:a16="http://schemas.microsoft.com/office/drawing/2014/main" id="{10DE7A86-3CEB-42B4-AFD4-581D4236A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7" name="Picture 22">
                <a:extLst>
                  <a:ext uri="{FF2B5EF4-FFF2-40B4-BE49-F238E27FC236}">
                    <a16:creationId xmlns:a16="http://schemas.microsoft.com/office/drawing/2014/main" id="{78A63C12-AD6E-400F-A881-10D16F448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8" name="Picture 23">
                <a:extLst>
                  <a:ext uri="{FF2B5EF4-FFF2-40B4-BE49-F238E27FC236}">
                    <a16:creationId xmlns:a16="http://schemas.microsoft.com/office/drawing/2014/main" id="{79417951-5C0B-4747-92F5-D19E31AA7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6" name="Group 56">
              <a:extLst>
                <a:ext uri="{FF2B5EF4-FFF2-40B4-BE49-F238E27FC236}">
                  <a16:creationId xmlns:a16="http://schemas.microsoft.com/office/drawing/2014/main" id="{02260038-1611-479D-BD64-A4C3C02CC8E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079" name="Picture 14">
                <a:extLst>
                  <a:ext uri="{FF2B5EF4-FFF2-40B4-BE49-F238E27FC236}">
                    <a16:creationId xmlns:a16="http://schemas.microsoft.com/office/drawing/2014/main" id="{323668CC-78DC-48DE-9845-C4AEEBC2F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0" name="Picture 15">
                <a:extLst>
                  <a:ext uri="{FF2B5EF4-FFF2-40B4-BE49-F238E27FC236}">
                    <a16:creationId xmlns:a16="http://schemas.microsoft.com/office/drawing/2014/main" id="{841D30DB-03A2-4D36-9580-548C85457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1" name="Picture 16">
                <a:extLst>
                  <a:ext uri="{FF2B5EF4-FFF2-40B4-BE49-F238E27FC236}">
                    <a16:creationId xmlns:a16="http://schemas.microsoft.com/office/drawing/2014/main" id="{4B304A11-CC73-41D2-BD51-977CD207F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2" name="Picture 17">
                <a:extLst>
                  <a:ext uri="{FF2B5EF4-FFF2-40B4-BE49-F238E27FC236}">
                    <a16:creationId xmlns:a16="http://schemas.microsoft.com/office/drawing/2014/main" id="{3662AE7D-EBDF-4347-994B-83E1BE4BE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3" name="Picture 18">
                <a:extLst>
                  <a:ext uri="{FF2B5EF4-FFF2-40B4-BE49-F238E27FC236}">
                    <a16:creationId xmlns:a16="http://schemas.microsoft.com/office/drawing/2014/main" id="{5BC0B845-A19A-4C74-A92A-98A987FE2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4" name="Picture 19">
                <a:extLst>
                  <a:ext uri="{FF2B5EF4-FFF2-40B4-BE49-F238E27FC236}">
                    <a16:creationId xmlns:a16="http://schemas.microsoft.com/office/drawing/2014/main" id="{A90F29D8-D24C-46DA-9981-F5C52B0F6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5" name="Picture 20">
                <a:extLst>
                  <a:ext uri="{FF2B5EF4-FFF2-40B4-BE49-F238E27FC236}">
                    <a16:creationId xmlns:a16="http://schemas.microsoft.com/office/drawing/2014/main" id="{60FDD778-546F-470F-A897-A44ECC307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6" name="Picture 21">
                <a:extLst>
                  <a:ext uri="{FF2B5EF4-FFF2-40B4-BE49-F238E27FC236}">
                    <a16:creationId xmlns:a16="http://schemas.microsoft.com/office/drawing/2014/main" id="{7A8EF60D-DBAE-496D-86B9-D3D7DB24A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7" name="Picture 22">
                <a:extLst>
                  <a:ext uri="{FF2B5EF4-FFF2-40B4-BE49-F238E27FC236}">
                    <a16:creationId xmlns:a16="http://schemas.microsoft.com/office/drawing/2014/main" id="{F995743A-5765-4D01-82D3-B99AC6C03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8" name="Picture 23">
                <a:extLst>
                  <a:ext uri="{FF2B5EF4-FFF2-40B4-BE49-F238E27FC236}">
                    <a16:creationId xmlns:a16="http://schemas.microsoft.com/office/drawing/2014/main" id="{C1D2261D-8A2A-47E6-93DE-FCE722B24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7" name="Group 56">
              <a:extLst>
                <a:ext uri="{FF2B5EF4-FFF2-40B4-BE49-F238E27FC236}">
                  <a16:creationId xmlns:a16="http://schemas.microsoft.com/office/drawing/2014/main" id="{09CB2A03-53CC-403F-A61C-405FCB6D1F9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069" name="Picture 14">
                <a:extLst>
                  <a:ext uri="{FF2B5EF4-FFF2-40B4-BE49-F238E27FC236}">
                    <a16:creationId xmlns:a16="http://schemas.microsoft.com/office/drawing/2014/main" id="{46A442C1-6002-4690-9094-4F0FA0DEF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0" name="Picture 15">
                <a:extLst>
                  <a:ext uri="{FF2B5EF4-FFF2-40B4-BE49-F238E27FC236}">
                    <a16:creationId xmlns:a16="http://schemas.microsoft.com/office/drawing/2014/main" id="{68BAD2BB-72F7-4DB4-9B91-F638F14F0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1" name="Picture 16">
                <a:extLst>
                  <a:ext uri="{FF2B5EF4-FFF2-40B4-BE49-F238E27FC236}">
                    <a16:creationId xmlns:a16="http://schemas.microsoft.com/office/drawing/2014/main" id="{CDC66AE2-15CA-4C52-B008-B4F1EF74D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2" name="Picture 17">
                <a:extLst>
                  <a:ext uri="{FF2B5EF4-FFF2-40B4-BE49-F238E27FC236}">
                    <a16:creationId xmlns:a16="http://schemas.microsoft.com/office/drawing/2014/main" id="{000A988E-EB17-4C1A-9CB5-DA215BD5E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3" name="Picture 18">
                <a:extLst>
                  <a:ext uri="{FF2B5EF4-FFF2-40B4-BE49-F238E27FC236}">
                    <a16:creationId xmlns:a16="http://schemas.microsoft.com/office/drawing/2014/main" id="{D79D4FB1-004D-4768-B15A-2B0D87E3D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4" name="Picture 19">
                <a:extLst>
                  <a:ext uri="{FF2B5EF4-FFF2-40B4-BE49-F238E27FC236}">
                    <a16:creationId xmlns:a16="http://schemas.microsoft.com/office/drawing/2014/main" id="{418C792B-CB69-42A0-8EAC-CD675D977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5" name="Picture 20">
                <a:extLst>
                  <a:ext uri="{FF2B5EF4-FFF2-40B4-BE49-F238E27FC236}">
                    <a16:creationId xmlns:a16="http://schemas.microsoft.com/office/drawing/2014/main" id="{44A71925-C568-4847-B413-CE02986E0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6" name="Picture 21">
                <a:extLst>
                  <a:ext uri="{FF2B5EF4-FFF2-40B4-BE49-F238E27FC236}">
                    <a16:creationId xmlns:a16="http://schemas.microsoft.com/office/drawing/2014/main" id="{CD1D652E-86DB-40E7-8003-3DE5E84A5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7" name="Picture 22">
                <a:extLst>
                  <a:ext uri="{FF2B5EF4-FFF2-40B4-BE49-F238E27FC236}">
                    <a16:creationId xmlns:a16="http://schemas.microsoft.com/office/drawing/2014/main" id="{3B428A7B-B0D8-49D1-9CB6-B2FBF218B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8" name="Picture 23">
                <a:extLst>
                  <a:ext uri="{FF2B5EF4-FFF2-40B4-BE49-F238E27FC236}">
                    <a16:creationId xmlns:a16="http://schemas.microsoft.com/office/drawing/2014/main" id="{20C5BCDD-FAD3-4AAE-90CC-F018486408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8" name="Group 56">
              <a:extLst>
                <a:ext uri="{FF2B5EF4-FFF2-40B4-BE49-F238E27FC236}">
                  <a16:creationId xmlns:a16="http://schemas.microsoft.com/office/drawing/2014/main" id="{83677020-F4B8-4A9C-B74F-636232637BF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059" name="Picture 14">
                <a:extLst>
                  <a:ext uri="{FF2B5EF4-FFF2-40B4-BE49-F238E27FC236}">
                    <a16:creationId xmlns:a16="http://schemas.microsoft.com/office/drawing/2014/main" id="{5818B099-C3FB-41A2-8DBD-DB1025EE9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0" name="Picture 15">
                <a:extLst>
                  <a:ext uri="{FF2B5EF4-FFF2-40B4-BE49-F238E27FC236}">
                    <a16:creationId xmlns:a16="http://schemas.microsoft.com/office/drawing/2014/main" id="{287C66E0-C914-4366-88C0-A84E30566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1" name="Picture 16">
                <a:extLst>
                  <a:ext uri="{FF2B5EF4-FFF2-40B4-BE49-F238E27FC236}">
                    <a16:creationId xmlns:a16="http://schemas.microsoft.com/office/drawing/2014/main" id="{196BED73-ADC5-4E49-8367-62FDFBFFD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2" name="Picture 17">
                <a:extLst>
                  <a:ext uri="{FF2B5EF4-FFF2-40B4-BE49-F238E27FC236}">
                    <a16:creationId xmlns:a16="http://schemas.microsoft.com/office/drawing/2014/main" id="{AAEDF8A9-FD7C-40D3-B05F-7115339B6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3" name="Picture 18">
                <a:extLst>
                  <a:ext uri="{FF2B5EF4-FFF2-40B4-BE49-F238E27FC236}">
                    <a16:creationId xmlns:a16="http://schemas.microsoft.com/office/drawing/2014/main" id="{7FC564D6-4D7A-4BAD-A4A8-F5A4A4A81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4" name="Picture 19">
                <a:extLst>
                  <a:ext uri="{FF2B5EF4-FFF2-40B4-BE49-F238E27FC236}">
                    <a16:creationId xmlns:a16="http://schemas.microsoft.com/office/drawing/2014/main" id="{27DD7F51-0B7A-4BFC-A00A-2627366EA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5" name="Picture 20">
                <a:extLst>
                  <a:ext uri="{FF2B5EF4-FFF2-40B4-BE49-F238E27FC236}">
                    <a16:creationId xmlns:a16="http://schemas.microsoft.com/office/drawing/2014/main" id="{860697F1-DEF5-4767-B59B-5BBB27DEA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6" name="Picture 21">
                <a:extLst>
                  <a:ext uri="{FF2B5EF4-FFF2-40B4-BE49-F238E27FC236}">
                    <a16:creationId xmlns:a16="http://schemas.microsoft.com/office/drawing/2014/main" id="{D42D1B71-5DF7-4A67-922C-AAB9CED83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7" name="Picture 22">
                <a:extLst>
                  <a:ext uri="{FF2B5EF4-FFF2-40B4-BE49-F238E27FC236}">
                    <a16:creationId xmlns:a16="http://schemas.microsoft.com/office/drawing/2014/main" id="{5BD762CF-0F82-46F4-8F18-EFF6B9B50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8" name="Picture 23">
                <a:extLst>
                  <a:ext uri="{FF2B5EF4-FFF2-40B4-BE49-F238E27FC236}">
                    <a16:creationId xmlns:a16="http://schemas.microsoft.com/office/drawing/2014/main" id="{A867BAAC-0E37-4791-9C05-61CDA202B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705611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20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1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8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903, 803, 703,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503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403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303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203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681841" y="595720"/>
            <a:ext cx="8026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63C65EC-4C76-4C5C-B9D9-23EB50BE45E9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71" name="Group 56">
              <a:extLst>
                <a:ext uri="{FF2B5EF4-FFF2-40B4-BE49-F238E27FC236}">
                  <a16:creationId xmlns:a16="http://schemas.microsoft.com/office/drawing/2014/main" id="{DDF5D736-7E7C-4CC6-A45C-5C76C001CDC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9" name="Picture 14">
                <a:extLst>
                  <a:ext uri="{FF2B5EF4-FFF2-40B4-BE49-F238E27FC236}">
                    <a16:creationId xmlns:a16="http://schemas.microsoft.com/office/drawing/2014/main" id="{B1C97EB0-EF14-452F-8FCD-C8ABAF7ED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5">
                <a:extLst>
                  <a:ext uri="{FF2B5EF4-FFF2-40B4-BE49-F238E27FC236}">
                    <a16:creationId xmlns:a16="http://schemas.microsoft.com/office/drawing/2014/main" id="{409EB1C6-478F-4FCB-9B14-BD44B5BB7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6">
                <a:extLst>
                  <a:ext uri="{FF2B5EF4-FFF2-40B4-BE49-F238E27FC236}">
                    <a16:creationId xmlns:a16="http://schemas.microsoft.com/office/drawing/2014/main" id="{AD0DF2FD-5EFA-4D90-A38E-4B045E390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7">
                <a:extLst>
                  <a:ext uri="{FF2B5EF4-FFF2-40B4-BE49-F238E27FC236}">
                    <a16:creationId xmlns:a16="http://schemas.microsoft.com/office/drawing/2014/main" id="{E77C5786-5CD3-4DFD-8B0C-F286C48A4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8">
                <a:extLst>
                  <a:ext uri="{FF2B5EF4-FFF2-40B4-BE49-F238E27FC236}">
                    <a16:creationId xmlns:a16="http://schemas.microsoft.com/office/drawing/2014/main" id="{0BFFDA80-7CE3-4303-9D57-C3DCCF658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9">
                <a:extLst>
                  <a:ext uri="{FF2B5EF4-FFF2-40B4-BE49-F238E27FC236}">
                    <a16:creationId xmlns:a16="http://schemas.microsoft.com/office/drawing/2014/main" id="{02804286-2677-49EB-9277-11F8F3261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0">
                <a:extLst>
                  <a:ext uri="{FF2B5EF4-FFF2-40B4-BE49-F238E27FC236}">
                    <a16:creationId xmlns:a16="http://schemas.microsoft.com/office/drawing/2014/main" id="{ABD9FEEA-5566-4CC0-B103-43AD59C84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1">
                <a:extLst>
                  <a:ext uri="{FF2B5EF4-FFF2-40B4-BE49-F238E27FC236}">
                    <a16:creationId xmlns:a16="http://schemas.microsoft.com/office/drawing/2014/main" id="{83A87675-B1D0-4697-A687-E0FDF04E0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2">
                <a:extLst>
                  <a:ext uri="{FF2B5EF4-FFF2-40B4-BE49-F238E27FC236}">
                    <a16:creationId xmlns:a16="http://schemas.microsoft.com/office/drawing/2014/main" id="{FD85F783-F777-40A5-ACF9-EEF8D2866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23">
                <a:extLst>
                  <a:ext uri="{FF2B5EF4-FFF2-40B4-BE49-F238E27FC236}">
                    <a16:creationId xmlns:a16="http://schemas.microsoft.com/office/drawing/2014/main" id="{2C9602A3-B68D-45D5-B341-B0B6B3717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" name="Group 56">
              <a:extLst>
                <a:ext uri="{FF2B5EF4-FFF2-40B4-BE49-F238E27FC236}">
                  <a16:creationId xmlns:a16="http://schemas.microsoft.com/office/drawing/2014/main" id="{123CBD79-8473-47A5-9FD0-F492378BB33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9" name="Picture 14">
                <a:extLst>
                  <a:ext uri="{FF2B5EF4-FFF2-40B4-BE49-F238E27FC236}">
                    <a16:creationId xmlns:a16="http://schemas.microsoft.com/office/drawing/2014/main" id="{22B77704-0C3E-4655-8CE8-1056FB0C0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5">
                <a:extLst>
                  <a:ext uri="{FF2B5EF4-FFF2-40B4-BE49-F238E27FC236}">
                    <a16:creationId xmlns:a16="http://schemas.microsoft.com/office/drawing/2014/main" id="{7E09B210-5EA1-4CA6-82E7-1B3E9B5F5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6">
                <a:extLst>
                  <a:ext uri="{FF2B5EF4-FFF2-40B4-BE49-F238E27FC236}">
                    <a16:creationId xmlns:a16="http://schemas.microsoft.com/office/drawing/2014/main" id="{1F3EFF38-8F49-45D6-8F14-4B6507CCF6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7">
                <a:extLst>
                  <a:ext uri="{FF2B5EF4-FFF2-40B4-BE49-F238E27FC236}">
                    <a16:creationId xmlns:a16="http://schemas.microsoft.com/office/drawing/2014/main" id="{7A03DD3F-B51F-4227-BF69-79D24F50B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8">
                <a:extLst>
                  <a:ext uri="{FF2B5EF4-FFF2-40B4-BE49-F238E27FC236}">
                    <a16:creationId xmlns:a16="http://schemas.microsoft.com/office/drawing/2014/main" id="{900DD7CE-7431-49DB-9D4A-DF954685C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9">
                <a:extLst>
                  <a:ext uri="{FF2B5EF4-FFF2-40B4-BE49-F238E27FC236}">
                    <a16:creationId xmlns:a16="http://schemas.microsoft.com/office/drawing/2014/main" id="{132894C4-9FAC-44BE-A40C-51D7EE30D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0">
                <a:extLst>
                  <a:ext uri="{FF2B5EF4-FFF2-40B4-BE49-F238E27FC236}">
                    <a16:creationId xmlns:a16="http://schemas.microsoft.com/office/drawing/2014/main" id="{3A465551-9258-476F-B5AB-939CFEE5F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1">
                <a:extLst>
                  <a:ext uri="{FF2B5EF4-FFF2-40B4-BE49-F238E27FC236}">
                    <a16:creationId xmlns:a16="http://schemas.microsoft.com/office/drawing/2014/main" id="{6365877A-1207-4B35-A66E-203016AC7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2">
                <a:extLst>
                  <a:ext uri="{FF2B5EF4-FFF2-40B4-BE49-F238E27FC236}">
                    <a16:creationId xmlns:a16="http://schemas.microsoft.com/office/drawing/2014/main" id="{1848D470-BFA9-4463-A297-C78826B89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3">
                <a:extLst>
                  <a:ext uri="{FF2B5EF4-FFF2-40B4-BE49-F238E27FC236}">
                    <a16:creationId xmlns:a16="http://schemas.microsoft.com/office/drawing/2014/main" id="{623A80DC-2C67-4DCC-A7CF-C72C09269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4" name="Group 56">
              <a:extLst>
                <a:ext uri="{FF2B5EF4-FFF2-40B4-BE49-F238E27FC236}">
                  <a16:creationId xmlns:a16="http://schemas.microsoft.com/office/drawing/2014/main" id="{21F3ED10-9C05-4560-B5FB-3A865AA727C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9" name="Picture 14">
                <a:extLst>
                  <a:ext uri="{FF2B5EF4-FFF2-40B4-BE49-F238E27FC236}">
                    <a16:creationId xmlns:a16="http://schemas.microsoft.com/office/drawing/2014/main" id="{91143318-C400-4D48-AD0B-EDEB85AFF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5">
                <a:extLst>
                  <a:ext uri="{FF2B5EF4-FFF2-40B4-BE49-F238E27FC236}">
                    <a16:creationId xmlns:a16="http://schemas.microsoft.com/office/drawing/2014/main" id="{91B9528F-93C6-49E4-B63D-282137A77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6">
                <a:extLst>
                  <a:ext uri="{FF2B5EF4-FFF2-40B4-BE49-F238E27FC236}">
                    <a16:creationId xmlns:a16="http://schemas.microsoft.com/office/drawing/2014/main" id="{2162B2CC-5533-4B2E-9259-E025421C5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7">
                <a:extLst>
                  <a:ext uri="{FF2B5EF4-FFF2-40B4-BE49-F238E27FC236}">
                    <a16:creationId xmlns:a16="http://schemas.microsoft.com/office/drawing/2014/main" id="{DC2E1EFD-8D30-415E-9DC2-6EB490543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8">
                <a:extLst>
                  <a:ext uri="{FF2B5EF4-FFF2-40B4-BE49-F238E27FC236}">
                    <a16:creationId xmlns:a16="http://schemas.microsoft.com/office/drawing/2014/main" id="{946D1F90-D2D3-4E88-B2EE-8A1002852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9">
                <a:extLst>
                  <a:ext uri="{FF2B5EF4-FFF2-40B4-BE49-F238E27FC236}">
                    <a16:creationId xmlns:a16="http://schemas.microsoft.com/office/drawing/2014/main" id="{F95B94B7-137C-4413-9103-24ECD2F38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0">
                <a:extLst>
                  <a:ext uri="{FF2B5EF4-FFF2-40B4-BE49-F238E27FC236}">
                    <a16:creationId xmlns:a16="http://schemas.microsoft.com/office/drawing/2014/main" id="{1D2661D6-0908-4CA7-92A7-3669D5CA5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1">
                <a:extLst>
                  <a:ext uri="{FF2B5EF4-FFF2-40B4-BE49-F238E27FC236}">
                    <a16:creationId xmlns:a16="http://schemas.microsoft.com/office/drawing/2014/main" id="{8BD94BA9-9289-4C75-98D8-DA9490D39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2">
                <a:extLst>
                  <a:ext uri="{FF2B5EF4-FFF2-40B4-BE49-F238E27FC236}">
                    <a16:creationId xmlns:a16="http://schemas.microsoft.com/office/drawing/2014/main" id="{E1988156-80A7-4445-BBEF-2CC0DBF4D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3">
                <a:extLst>
                  <a:ext uri="{FF2B5EF4-FFF2-40B4-BE49-F238E27FC236}">
                    <a16:creationId xmlns:a16="http://schemas.microsoft.com/office/drawing/2014/main" id="{1C73CD95-C170-4B09-9F97-47FB5F68E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641A94D0-8154-40B7-95EF-30C2763C2C3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9" name="Picture 14">
                <a:extLst>
                  <a:ext uri="{FF2B5EF4-FFF2-40B4-BE49-F238E27FC236}">
                    <a16:creationId xmlns:a16="http://schemas.microsoft.com/office/drawing/2014/main" id="{E11BF394-59C8-472E-B941-9336C1DA2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5">
                <a:extLst>
                  <a:ext uri="{FF2B5EF4-FFF2-40B4-BE49-F238E27FC236}">
                    <a16:creationId xmlns:a16="http://schemas.microsoft.com/office/drawing/2014/main" id="{9EBCABBA-BBF3-4B79-81B8-AFEEA6C10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6">
                <a:extLst>
                  <a:ext uri="{FF2B5EF4-FFF2-40B4-BE49-F238E27FC236}">
                    <a16:creationId xmlns:a16="http://schemas.microsoft.com/office/drawing/2014/main" id="{7EC0E834-B30E-4921-9236-E1C25977C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7">
                <a:extLst>
                  <a:ext uri="{FF2B5EF4-FFF2-40B4-BE49-F238E27FC236}">
                    <a16:creationId xmlns:a16="http://schemas.microsoft.com/office/drawing/2014/main" id="{B42E8D1A-060B-4B34-BF2A-D0963A3C3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8">
                <a:extLst>
                  <a:ext uri="{FF2B5EF4-FFF2-40B4-BE49-F238E27FC236}">
                    <a16:creationId xmlns:a16="http://schemas.microsoft.com/office/drawing/2014/main" id="{18EB922C-7B70-485A-9E3C-8FA2AEE3FE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9">
                <a:extLst>
                  <a:ext uri="{FF2B5EF4-FFF2-40B4-BE49-F238E27FC236}">
                    <a16:creationId xmlns:a16="http://schemas.microsoft.com/office/drawing/2014/main" id="{5A848B5B-EF51-4270-AFE6-74A3298B3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0">
                <a:extLst>
                  <a:ext uri="{FF2B5EF4-FFF2-40B4-BE49-F238E27FC236}">
                    <a16:creationId xmlns:a16="http://schemas.microsoft.com/office/drawing/2014/main" id="{C4B22FD2-F515-4429-9F2F-E1286051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1">
                <a:extLst>
                  <a:ext uri="{FF2B5EF4-FFF2-40B4-BE49-F238E27FC236}">
                    <a16:creationId xmlns:a16="http://schemas.microsoft.com/office/drawing/2014/main" id="{8361F319-7B9D-4FCB-ADDB-E7AD639862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2">
                <a:extLst>
                  <a:ext uri="{FF2B5EF4-FFF2-40B4-BE49-F238E27FC236}">
                    <a16:creationId xmlns:a16="http://schemas.microsoft.com/office/drawing/2014/main" id="{872A8CE9-BC9D-4370-8A06-5F2420D37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3">
                <a:extLst>
                  <a:ext uri="{FF2B5EF4-FFF2-40B4-BE49-F238E27FC236}">
                    <a16:creationId xmlns:a16="http://schemas.microsoft.com/office/drawing/2014/main" id="{66A49971-DE85-4A9C-A759-8688F1CDD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ED68BACA-9BC2-497F-8B52-D50AB5A67FB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9" name="Picture 14">
                <a:extLst>
                  <a:ext uri="{FF2B5EF4-FFF2-40B4-BE49-F238E27FC236}">
                    <a16:creationId xmlns:a16="http://schemas.microsoft.com/office/drawing/2014/main" id="{ED2FA1F3-3447-41BB-9E9C-FBBD7AB40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5">
                <a:extLst>
                  <a:ext uri="{FF2B5EF4-FFF2-40B4-BE49-F238E27FC236}">
                    <a16:creationId xmlns:a16="http://schemas.microsoft.com/office/drawing/2014/main" id="{901CD730-9942-4A32-9729-5B1761131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6">
                <a:extLst>
                  <a:ext uri="{FF2B5EF4-FFF2-40B4-BE49-F238E27FC236}">
                    <a16:creationId xmlns:a16="http://schemas.microsoft.com/office/drawing/2014/main" id="{EF2C13F2-3169-4D38-B48D-7D1F39E0E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7">
                <a:extLst>
                  <a:ext uri="{FF2B5EF4-FFF2-40B4-BE49-F238E27FC236}">
                    <a16:creationId xmlns:a16="http://schemas.microsoft.com/office/drawing/2014/main" id="{04F83DC7-7E48-4A95-AC70-D2F101AE2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8">
                <a:extLst>
                  <a:ext uri="{FF2B5EF4-FFF2-40B4-BE49-F238E27FC236}">
                    <a16:creationId xmlns:a16="http://schemas.microsoft.com/office/drawing/2014/main" id="{A25F5D58-4042-4BA8-8522-F24F382FE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9">
                <a:extLst>
                  <a:ext uri="{FF2B5EF4-FFF2-40B4-BE49-F238E27FC236}">
                    <a16:creationId xmlns:a16="http://schemas.microsoft.com/office/drawing/2014/main" id="{A8FB419A-1856-49BD-BFC0-57EE6F7B7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0">
                <a:extLst>
                  <a:ext uri="{FF2B5EF4-FFF2-40B4-BE49-F238E27FC236}">
                    <a16:creationId xmlns:a16="http://schemas.microsoft.com/office/drawing/2014/main" id="{336C1C7C-6ED6-41C3-AE0E-AC375C58F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1">
                <a:extLst>
                  <a:ext uri="{FF2B5EF4-FFF2-40B4-BE49-F238E27FC236}">
                    <a16:creationId xmlns:a16="http://schemas.microsoft.com/office/drawing/2014/main" id="{88BC3CBA-3E4E-4F76-A9B9-0DCDEE29C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2">
                <a:extLst>
                  <a:ext uri="{FF2B5EF4-FFF2-40B4-BE49-F238E27FC236}">
                    <a16:creationId xmlns:a16="http://schemas.microsoft.com/office/drawing/2014/main" id="{3AE97991-A4D4-47F0-A113-EA1613A3D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3">
                <a:extLst>
                  <a:ext uri="{FF2B5EF4-FFF2-40B4-BE49-F238E27FC236}">
                    <a16:creationId xmlns:a16="http://schemas.microsoft.com/office/drawing/2014/main" id="{8B7FA326-9BAF-4765-90A2-9CA3DC8E5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DB979870-AFE5-46E9-BDFB-B16A6013F0F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9" name="Picture 14">
                <a:extLst>
                  <a:ext uri="{FF2B5EF4-FFF2-40B4-BE49-F238E27FC236}">
                    <a16:creationId xmlns:a16="http://schemas.microsoft.com/office/drawing/2014/main" id="{F08A062E-D2D7-487C-B8ED-37C031532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5">
                <a:extLst>
                  <a:ext uri="{FF2B5EF4-FFF2-40B4-BE49-F238E27FC236}">
                    <a16:creationId xmlns:a16="http://schemas.microsoft.com/office/drawing/2014/main" id="{EF104EF5-DB1A-4C82-A382-E798D9487F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6">
                <a:extLst>
                  <a:ext uri="{FF2B5EF4-FFF2-40B4-BE49-F238E27FC236}">
                    <a16:creationId xmlns:a16="http://schemas.microsoft.com/office/drawing/2014/main" id="{BED9D0C3-557C-40B0-9E3A-5661D2E6C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7">
                <a:extLst>
                  <a:ext uri="{FF2B5EF4-FFF2-40B4-BE49-F238E27FC236}">
                    <a16:creationId xmlns:a16="http://schemas.microsoft.com/office/drawing/2014/main" id="{935F3968-5E4C-498F-8AB4-BC3556E53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8">
                <a:extLst>
                  <a:ext uri="{FF2B5EF4-FFF2-40B4-BE49-F238E27FC236}">
                    <a16:creationId xmlns:a16="http://schemas.microsoft.com/office/drawing/2014/main" id="{BEEEAE7D-A244-410E-B494-5C05CE1C7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9">
                <a:extLst>
                  <a:ext uri="{FF2B5EF4-FFF2-40B4-BE49-F238E27FC236}">
                    <a16:creationId xmlns:a16="http://schemas.microsoft.com/office/drawing/2014/main" id="{A7B80BE8-4D40-4C41-86B4-214F7A384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0">
                <a:extLst>
                  <a:ext uri="{FF2B5EF4-FFF2-40B4-BE49-F238E27FC236}">
                    <a16:creationId xmlns:a16="http://schemas.microsoft.com/office/drawing/2014/main" id="{F9520D78-F914-4F2D-B18C-1D38BFE30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1">
                <a:extLst>
                  <a:ext uri="{FF2B5EF4-FFF2-40B4-BE49-F238E27FC236}">
                    <a16:creationId xmlns:a16="http://schemas.microsoft.com/office/drawing/2014/main" id="{B0C38822-444B-45EE-BED0-BC43027FF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2">
                <a:extLst>
                  <a:ext uri="{FF2B5EF4-FFF2-40B4-BE49-F238E27FC236}">
                    <a16:creationId xmlns:a16="http://schemas.microsoft.com/office/drawing/2014/main" id="{5D46916E-F284-47D5-9511-7EB58EF9E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3">
                <a:extLst>
                  <a:ext uri="{FF2B5EF4-FFF2-40B4-BE49-F238E27FC236}">
                    <a16:creationId xmlns:a16="http://schemas.microsoft.com/office/drawing/2014/main" id="{5586BF0E-05C0-4EFB-8D14-AC9136E8E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E7E96501-2A65-4B37-B63C-5EA1A430922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9" name="Picture 14">
                <a:extLst>
                  <a:ext uri="{FF2B5EF4-FFF2-40B4-BE49-F238E27FC236}">
                    <a16:creationId xmlns:a16="http://schemas.microsoft.com/office/drawing/2014/main" id="{B0313FA1-B1E4-4E9C-9987-E50C95A6C6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5">
                <a:extLst>
                  <a:ext uri="{FF2B5EF4-FFF2-40B4-BE49-F238E27FC236}">
                    <a16:creationId xmlns:a16="http://schemas.microsoft.com/office/drawing/2014/main" id="{4DC0D9EF-ED15-4927-B9A2-271403773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6">
                <a:extLst>
                  <a:ext uri="{FF2B5EF4-FFF2-40B4-BE49-F238E27FC236}">
                    <a16:creationId xmlns:a16="http://schemas.microsoft.com/office/drawing/2014/main" id="{18053E5F-4F89-4F77-AA17-833F7F194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7">
                <a:extLst>
                  <a:ext uri="{FF2B5EF4-FFF2-40B4-BE49-F238E27FC236}">
                    <a16:creationId xmlns:a16="http://schemas.microsoft.com/office/drawing/2014/main" id="{EDB9ABD8-3944-4A32-B1FC-43EC67BBC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8">
                <a:extLst>
                  <a:ext uri="{FF2B5EF4-FFF2-40B4-BE49-F238E27FC236}">
                    <a16:creationId xmlns:a16="http://schemas.microsoft.com/office/drawing/2014/main" id="{8F83413D-8C72-4B2C-BFDF-2EB08811D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9">
                <a:extLst>
                  <a:ext uri="{FF2B5EF4-FFF2-40B4-BE49-F238E27FC236}">
                    <a16:creationId xmlns:a16="http://schemas.microsoft.com/office/drawing/2014/main" id="{56B22355-CDDF-4F94-9747-B9B7462DD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0">
                <a:extLst>
                  <a:ext uri="{FF2B5EF4-FFF2-40B4-BE49-F238E27FC236}">
                    <a16:creationId xmlns:a16="http://schemas.microsoft.com/office/drawing/2014/main" id="{A2C13D1B-1A9F-4530-B819-9FAFBA00E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1">
                <a:extLst>
                  <a:ext uri="{FF2B5EF4-FFF2-40B4-BE49-F238E27FC236}">
                    <a16:creationId xmlns:a16="http://schemas.microsoft.com/office/drawing/2014/main" id="{9260EE25-DDEE-44B1-9AD6-A7D6CC017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2">
                <a:extLst>
                  <a:ext uri="{FF2B5EF4-FFF2-40B4-BE49-F238E27FC236}">
                    <a16:creationId xmlns:a16="http://schemas.microsoft.com/office/drawing/2014/main" id="{32A1D305-F68E-427D-9A4C-C7C1BDEA0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3">
                <a:extLst>
                  <a:ext uri="{FF2B5EF4-FFF2-40B4-BE49-F238E27FC236}">
                    <a16:creationId xmlns:a16="http://schemas.microsoft.com/office/drawing/2014/main" id="{12E3AC6F-42CD-45FC-917C-7CF4E1E9C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92BD5AFB-CD98-4652-8671-8C5052FBCF3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9" name="Picture 14">
                <a:extLst>
                  <a:ext uri="{FF2B5EF4-FFF2-40B4-BE49-F238E27FC236}">
                    <a16:creationId xmlns:a16="http://schemas.microsoft.com/office/drawing/2014/main" id="{38A0384C-7EE3-474A-9F61-BA304E195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5">
                <a:extLst>
                  <a:ext uri="{FF2B5EF4-FFF2-40B4-BE49-F238E27FC236}">
                    <a16:creationId xmlns:a16="http://schemas.microsoft.com/office/drawing/2014/main" id="{C8680BDB-5BAD-4110-96AA-C08E9AC0A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6">
                <a:extLst>
                  <a:ext uri="{FF2B5EF4-FFF2-40B4-BE49-F238E27FC236}">
                    <a16:creationId xmlns:a16="http://schemas.microsoft.com/office/drawing/2014/main" id="{646B518F-B2E8-45A3-A49B-EB6AB0C87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7">
                <a:extLst>
                  <a:ext uri="{FF2B5EF4-FFF2-40B4-BE49-F238E27FC236}">
                    <a16:creationId xmlns:a16="http://schemas.microsoft.com/office/drawing/2014/main" id="{2415F843-7FE3-454B-8E75-AFB9479DC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8">
                <a:extLst>
                  <a:ext uri="{FF2B5EF4-FFF2-40B4-BE49-F238E27FC236}">
                    <a16:creationId xmlns:a16="http://schemas.microsoft.com/office/drawing/2014/main" id="{4F864C19-F186-4403-B25F-4A1C5DFD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9">
                <a:extLst>
                  <a:ext uri="{FF2B5EF4-FFF2-40B4-BE49-F238E27FC236}">
                    <a16:creationId xmlns:a16="http://schemas.microsoft.com/office/drawing/2014/main" id="{07189F27-6E00-4A6F-8D92-7105A0537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0">
                <a:extLst>
                  <a:ext uri="{FF2B5EF4-FFF2-40B4-BE49-F238E27FC236}">
                    <a16:creationId xmlns:a16="http://schemas.microsoft.com/office/drawing/2014/main" id="{F1492EB7-64AA-4E7A-A56D-C29D142C5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1">
                <a:extLst>
                  <a:ext uri="{FF2B5EF4-FFF2-40B4-BE49-F238E27FC236}">
                    <a16:creationId xmlns:a16="http://schemas.microsoft.com/office/drawing/2014/main" id="{2396E3EE-3F65-424E-B55B-E7389D2FA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2">
                <a:extLst>
                  <a:ext uri="{FF2B5EF4-FFF2-40B4-BE49-F238E27FC236}">
                    <a16:creationId xmlns:a16="http://schemas.microsoft.com/office/drawing/2014/main" id="{11770527-722E-4DDF-B6CD-890B89A76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3">
                <a:extLst>
                  <a:ext uri="{FF2B5EF4-FFF2-40B4-BE49-F238E27FC236}">
                    <a16:creationId xmlns:a16="http://schemas.microsoft.com/office/drawing/2014/main" id="{236C5F23-4888-4E66-A204-D31332724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5A1FFDA1-1F58-4DDA-93C7-A0071B3F0F1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" name="Picture 14">
                <a:extLst>
                  <a:ext uri="{FF2B5EF4-FFF2-40B4-BE49-F238E27FC236}">
                    <a16:creationId xmlns:a16="http://schemas.microsoft.com/office/drawing/2014/main" id="{750BCABC-FFB7-4F52-8D70-B0D110C1D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" name="Picture 15">
                <a:extLst>
                  <a:ext uri="{FF2B5EF4-FFF2-40B4-BE49-F238E27FC236}">
                    <a16:creationId xmlns:a16="http://schemas.microsoft.com/office/drawing/2014/main" id="{E477DCE1-3FDA-495A-9F45-2007BFF88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6">
                <a:extLst>
                  <a:ext uri="{FF2B5EF4-FFF2-40B4-BE49-F238E27FC236}">
                    <a16:creationId xmlns:a16="http://schemas.microsoft.com/office/drawing/2014/main" id="{C0AE6D7C-BFDB-4BF2-9946-0AC59BB68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7">
                <a:extLst>
                  <a:ext uri="{FF2B5EF4-FFF2-40B4-BE49-F238E27FC236}">
                    <a16:creationId xmlns:a16="http://schemas.microsoft.com/office/drawing/2014/main" id="{B5786658-8911-4825-A280-49582BE77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8">
                <a:extLst>
                  <a:ext uri="{FF2B5EF4-FFF2-40B4-BE49-F238E27FC236}">
                    <a16:creationId xmlns:a16="http://schemas.microsoft.com/office/drawing/2014/main" id="{FEAB09B0-7770-4070-8D75-409E38C81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9">
                <a:extLst>
                  <a:ext uri="{FF2B5EF4-FFF2-40B4-BE49-F238E27FC236}">
                    <a16:creationId xmlns:a16="http://schemas.microsoft.com/office/drawing/2014/main" id="{002511BB-331C-4C2F-88FA-D2A1E705A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20">
                <a:extLst>
                  <a:ext uri="{FF2B5EF4-FFF2-40B4-BE49-F238E27FC236}">
                    <a16:creationId xmlns:a16="http://schemas.microsoft.com/office/drawing/2014/main" id="{5D0D9042-D6E6-4A8F-880E-65A47B400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1">
                <a:extLst>
                  <a:ext uri="{FF2B5EF4-FFF2-40B4-BE49-F238E27FC236}">
                    <a16:creationId xmlns:a16="http://schemas.microsoft.com/office/drawing/2014/main" id="{8CA77726-89B8-4583-A292-C3882FA60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2">
                <a:extLst>
                  <a:ext uri="{FF2B5EF4-FFF2-40B4-BE49-F238E27FC236}">
                    <a16:creationId xmlns:a16="http://schemas.microsoft.com/office/drawing/2014/main" id="{D6D5F3CB-8C73-4BE8-AE80-9E779ECE6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3">
                <a:extLst>
                  <a:ext uri="{FF2B5EF4-FFF2-40B4-BE49-F238E27FC236}">
                    <a16:creationId xmlns:a16="http://schemas.microsoft.com/office/drawing/2014/main" id="{84D39908-AE66-4D6B-B071-0899D73D7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5D4625BB-1C39-4863-920C-1CD8DB4571D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" name="Picture 14">
                <a:extLst>
                  <a:ext uri="{FF2B5EF4-FFF2-40B4-BE49-F238E27FC236}">
                    <a16:creationId xmlns:a16="http://schemas.microsoft.com/office/drawing/2014/main" id="{2EC6F313-E0B2-402E-BAB6-868EB9E40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" name="Picture 15">
                <a:extLst>
                  <a:ext uri="{FF2B5EF4-FFF2-40B4-BE49-F238E27FC236}">
                    <a16:creationId xmlns:a16="http://schemas.microsoft.com/office/drawing/2014/main" id="{0227E9D3-572B-4B2C-872D-8A92D1DED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" name="Picture 16">
                <a:extLst>
                  <a:ext uri="{FF2B5EF4-FFF2-40B4-BE49-F238E27FC236}">
                    <a16:creationId xmlns:a16="http://schemas.microsoft.com/office/drawing/2014/main" id="{3BFA12F4-40A2-4414-9144-D09118D0C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7">
                <a:extLst>
                  <a:ext uri="{FF2B5EF4-FFF2-40B4-BE49-F238E27FC236}">
                    <a16:creationId xmlns:a16="http://schemas.microsoft.com/office/drawing/2014/main" id="{B59694FB-49F2-4A80-AFB7-21FBF2118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8">
                <a:extLst>
                  <a:ext uri="{FF2B5EF4-FFF2-40B4-BE49-F238E27FC236}">
                    <a16:creationId xmlns:a16="http://schemas.microsoft.com/office/drawing/2014/main" id="{C1EE8A20-2E40-41FB-B5E4-6E28E1F3F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9">
                <a:extLst>
                  <a:ext uri="{FF2B5EF4-FFF2-40B4-BE49-F238E27FC236}">
                    <a16:creationId xmlns:a16="http://schemas.microsoft.com/office/drawing/2014/main" id="{573447DB-8986-4AF3-ABEC-7589E7E98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20">
                <a:extLst>
                  <a:ext uri="{FF2B5EF4-FFF2-40B4-BE49-F238E27FC236}">
                    <a16:creationId xmlns:a16="http://schemas.microsoft.com/office/drawing/2014/main" id="{3AD443BD-886D-42B5-B37C-291883B7A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1">
                <a:extLst>
                  <a:ext uri="{FF2B5EF4-FFF2-40B4-BE49-F238E27FC236}">
                    <a16:creationId xmlns:a16="http://schemas.microsoft.com/office/drawing/2014/main" id="{77137278-492F-44BE-9911-C956E6CDD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2">
                <a:extLst>
                  <a:ext uri="{FF2B5EF4-FFF2-40B4-BE49-F238E27FC236}">
                    <a16:creationId xmlns:a16="http://schemas.microsoft.com/office/drawing/2014/main" id="{2BC6BFE9-A8A9-48E2-A987-47B294F47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3">
                <a:extLst>
                  <a:ext uri="{FF2B5EF4-FFF2-40B4-BE49-F238E27FC236}">
                    <a16:creationId xmlns:a16="http://schemas.microsoft.com/office/drawing/2014/main" id="{FCE34055-084F-4C16-94FD-A915A36D9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A4EA0286-A7A1-44C6-A2A1-8BDBE18CAF92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89B369BE-14BA-46F9-A119-3BF6BA2BE70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0" name="Picture 14">
                <a:extLst>
                  <a:ext uri="{FF2B5EF4-FFF2-40B4-BE49-F238E27FC236}">
                    <a16:creationId xmlns:a16="http://schemas.microsoft.com/office/drawing/2014/main" id="{DC595549-27D6-46ED-9DE5-3B918F7B5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5">
                <a:extLst>
                  <a:ext uri="{FF2B5EF4-FFF2-40B4-BE49-F238E27FC236}">
                    <a16:creationId xmlns:a16="http://schemas.microsoft.com/office/drawing/2014/main" id="{140BD17D-0169-4A1E-8260-637EE84DD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6">
                <a:extLst>
                  <a:ext uri="{FF2B5EF4-FFF2-40B4-BE49-F238E27FC236}">
                    <a16:creationId xmlns:a16="http://schemas.microsoft.com/office/drawing/2014/main" id="{782D6F2D-AAF4-45B1-92BB-B9A17A94B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7">
                <a:extLst>
                  <a:ext uri="{FF2B5EF4-FFF2-40B4-BE49-F238E27FC236}">
                    <a16:creationId xmlns:a16="http://schemas.microsoft.com/office/drawing/2014/main" id="{ED38C9F8-DF24-476E-930B-875D5BB47F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8">
                <a:extLst>
                  <a:ext uri="{FF2B5EF4-FFF2-40B4-BE49-F238E27FC236}">
                    <a16:creationId xmlns:a16="http://schemas.microsoft.com/office/drawing/2014/main" id="{44C7658A-61A2-4313-A786-42605FC7C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9">
                <a:extLst>
                  <a:ext uri="{FF2B5EF4-FFF2-40B4-BE49-F238E27FC236}">
                    <a16:creationId xmlns:a16="http://schemas.microsoft.com/office/drawing/2014/main" id="{A73E6328-CCDB-4C29-AFB1-B65C4E7BF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0">
                <a:extLst>
                  <a:ext uri="{FF2B5EF4-FFF2-40B4-BE49-F238E27FC236}">
                    <a16:creationId xmlns:a16="http://schemas.microsoft.com/office/drawing/2014/main" id="{745D9F21-3997-4400-94C4-5FFDD17E7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1">
                <a:extLst>
                  <a:ext uri="{FF2B5EF4-FFF2-40B4-BE49-F238E27FC236}">
                    <a16:creationId xmlns:a16="http://schemas.microsoft.com/office/drawing/2014/main" id="{29DC50BB-E8FD-4B29-824A-803D37E94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2">
                <a:extLst>
                  <a:ext uri="{FF2B5EF4-FFF2-40B4-BE49-F238E27FC236}">
                    <a16:creationId xmlns:a16="http://schemas.microsoft.com/office/drawing/2014/main" id="{4D606A58-DC2E-4DA7-A33D-38C44424E0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3">
                <a:extLst>
                  <a:ext uri="{FF2B5EF4-FFF2-40B4-BE49-F238E27FC236}">
                    <a16:creationId xmlns:a16="http://schemas.microsoft.com/office/drawing/2014/main" id="{26E3CADB-8E96-4398-9389-BB6D681FC6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1" name="Group 56">
              <a:extLst>
                <a:ext uri="{FF2B5EF4-FFF2-40B4-BE49-F238E27FC236}">
                  <a16:creationId xmlns:a16="http://schemas.microsoft.com/office/drawing/2014/main" id="{D32A991E-930A-49D3-9DD6-4B592A2EDE7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0" name="Picture 14">
                <a:extLst>
                  <a:ext uri="{FF2B5EF4-FFF2-40B4-BE49-F238E27FC236}">
                    <a16:creationId xmlns:a16="http://schemas.microsoft.com/office/drawing/2014/main" id="{165B63F4-D9B6-4C91-B13B-533AC5C67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5">
                <a:extLst>
                  <a:ext uri="{FF2B5EF4-FFF2-40B4-BE49-F238E27FC236}">
                    <a16:creationId xmlns:a16="http://schemas.microsoft.com/office/drawing/2014/main" id="{563BC094-D05E-421E-80B2-BF62FEDCB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6">
                <a:extLst>
                  <a:ext uri="{FF2B5EF4-FFF2-40B4-BE49-F238E27FC236}">
                    <a16:creationId xmlns:a16="http://schemas.microsoft.com/office/drawing/2014/main" id="{CB2C7087-FCC7-4213-A49E-2741B098E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7">
                <a:extLst>
                  <a:ext uri="{FF2B5EF4-FFF2-40B4-BE49-F238E27FC236}">
                    <a16:creationId xmlns:a16="http://schemas.microsoft.com/office/drawing/2014/main" id="{B8AEEFD1-0295-494B-B45B-FA2D0FF4C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8">
                <a:extLst>
                  <a:ext uri="{FF2B5EF4-FFF2-40B4-BE49-F238E27FC236}">
                    <a16:creationId xmlns:a16="http://schemas.microsoft.com/office/drawing/2014/main" id="{A036BB1B-A07B-4A7A-A574-190E7AF10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9">
                <a:extLst>
                  <a:ext uri="{FF2B5EF4-FFF2-40B4-BE49-F238E27FC236}">
                    <a16:creationId xmlns:a16="http://schemas.microsoft.com/office/drawing/2014/main" id="{5536E1DA-35DE-4F66-892E-224D5479B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0">
                <a:extLst>
                  <a:ext uri="{FF2B5EF4-FFF2-40B4-BE49-F238E27FC236}">
                    <a16:creationId xmlns:a16="http://schemas.microsoft.com/office/drawing/2014/main" id="{30B31257-B9B8-4E87-B14B-5AD0ED79F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1">
                <a:extLst>
                  <a:ext uri="{FF2B5EF4-FFF2-40B4-BE49-F238E27FC236}">
                    <a16:creationId xmlns:a16="http://schemas.microsoft.com/office/drawing/2014/main" id="{89AF3314-D227-4322-B4CC-26BF6349D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2">
                <a:extLst>
                  <a:ext uri="{FF2B5EF4-FFF2-40B4-BE49-F238E27FC236}">
                    <a16:creationId xmlns:a16="http://schemas.microsoft.com/office/drawing/2014/main" id="{CFB04320-1705-4994-91B5-719D091EA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3">
                <a:extLst>
                  <a:ext uri="{FF2B5EF4-FFF2-40B4-BE49-F238E27FC236}">
                    <a16:creationId xmlns:a16="http://schemas.microsoft.com/office/drawing/2014/main" id="{CF7BC609-3F96-4064-AB1B-6B6E5B297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CB437EF6-CDDB-4EB2-93D3-E5053CDE067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0" name="Picture 14">
                <a:extLst>
                  <a:ext uri="{FF2B5EF4-FFF2-40B4-BE49-F238E27FC236}">
                    <a16:creationId xmlns:a16="http://schemas.microsoft.com/office/drawing/2014/main" id="{4CA9333A-F9C5-4C0D-97F1-C3B1129A1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5">
                <a:extLst>
                  <a:ext uri="{FF2B5EF4-FFF2-40B4-BE49-F238E27FC236}">
                    <a16:creationId xmlns:a16="http://schemas.microsoft.com/office/drawing/2014/main" id="{B09F7ED8-91BD-4048-9703-FB916990D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6">
                <a:extLst>
                  <a:ext uri="{FF2B5EF4-FFF2-40B4-BE49-F238E27FC236}">
                    <a16:creationId xmlns:a16="http://schemas.microsoft.com/office/drawing/2014/main" id="{5A288C5F-13A9-4E69-A882-8D19CB115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7">
                <a:extLst>
                  <a:ext uri="{FF2B5EF4-FFF2-40B4-BE49-F238E27FC236}">
                    <a16:creationId xmlns:a16="http://schemas.microsoft.com/office/drawing/2014/main" id="{531B278D-6298-457D-B9E4-64AE93572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8">
                <a:extLst>
                  <a:ext uri="{FF2B5EF4-FFF2-40B4-BE49-F238E27FC236}">
                    <a16:creationId xmlns:a16="http://schemas.microsoft.com/office/drawing/2014/main" id="{8ADDBF27-3154-451F-A693-9B235DE47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9">
                <a:extLst>
                  <a:ext uri="{FF2B5EF4-FFF2-40B4-BE49-F238E27FC236}">
                    <a16:creationId xmlns:a16="http://schemas.microsoft.com/office/drawing/2014/main" id="{B608474C-D9CF-4232-B009-AE1645503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0">
                <a:extLst>
                  <a:ext uri="{FF2B5EF4-FFF2-40B4-BE49-F238E27FC236}">
                    <a16:creationId xmlns:a16="http://schemas.microsoft.com/office/drawing/2014/main" id="{D1DC01B9-90AA-4A36-9B88-1DF9FEFA1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1">
                <a:extLst>
                  <a:ext uri="{FF2B5EF4-FFF2-40B4-BE49-F238E27FC236}">
                    <a16:creationId xmlns:a16="http://schemas.microsoft.com/office/drawing/2014/main" id="{031D54C2-2B03-4726-B187-BAE3FF89F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2">
                <a:extLst>
                  <a:ext uri="{FF2B5EF4-FFF2-40B4-BE49-F238E27FC236}">
                    <a16:creationId xmlns:a16="http://schemas.microsoft.com/office/drawing/2014/main" id="{DE2E7D5E-D2C5-48EB-A1C1-87D2DE7CD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3">
                <a:extLst>
                  <a:ext uri="{FF2B5EF4-FFF2-40B4-BE49-F238E27FC236}">
                    <a16:creationId xmlns:a16="http://schemas.microsoft.com/office/drawing/2014/main" id="{93ACC6CC-ECFC-4F1E-976E-868B3D7CF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6F60FE27-1B7A-4074-A8C9-822D4C4D87C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0" name="Picture 14">
                <a:extLst>
                  <a:ext uri="{FF2B5EF4-FFF2-40B4-BE49-F238E27FC236}">
                    <a16:creationId xmlns:a16="http://schemas.microsoft.com/office/drawing/2014/main" id="{61FD722B-D42D-4CF0-8B21-CD243CE99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5">
                <a:extLst>
                  <a:ext uri="{FF2B5EF4-FFF2-40B4-BE49-F238E27FC236}">
                    <a16:creationId xmlns:a16="http://schemas.microsoft.com/office/drawing/2014/main" id="{DBD7F345-CD6B-4394-94B2-F4F5AF6D5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6">
                <a:extLst>
                  <a:ext uri="{FF2B5EF4-FFF2-40B4-BE49-F238E27FC236}">
                    <a16:creationId xmlns:a16="http://schemas.microsoft.com/office/drawing/2014/main" id="{F95A0974-6D70-4C02-9F55-20A893F2E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7">
                <a:extLst>
                  <a:ext uri="{FF2B5EF4-FFF2-40B4-BE49-F238E27FC236}">
                    <a16:creationId xmlns:a16="http://schemas.microsoft.com/office/drawing/2014/main" id="{A2A22B33-EA60-4B47-B5DB-A6E0057F5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8">
                <a:extLst>
                  <a:ext uri="{FF2B5EF4-FFF2-40B4-BE49-F238E27FC236}">
                    <a16:creationId xmlns:a16="http://schemas.microsoft.com/office/drawing/2014/main" id="{AAE049EC-73CF-44A2-A449-F9FC1848C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9">
                <a:extLst>
                  <a:ext uri="{FF2B5EF4-FFF2-40B4-BE49-F238E27FC236}">
                    <a16:creationId xmlns:a16="http://schemas.microsoft.com/office/drawing/2014/main" id="{8DFB2EA0-0E41-495D-80C6-A056629A33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0">
                <a:extLst>
                  <a:ext uri="{FF2B5EF4-FFF2-40B4-BE49-F238E27FC236}">
                    <a16:creationId xmlns:a16="http://schemas.microsoft.com/office/drawing/2014/main" id="{19A4DE14-595D-4B40-B10D-2FF745104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1">
                <a:extLst>
                  <a:ext uri="{FF2B5EF4-FFF2-40B4-BE49-F238E27FC236}">
                    <a16:creationId xmlns:a16="http://schemas.microsoft.com/office/drawing/2014/main" id="{D664C469-B292-4154-A0ED-52A968ED31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2">
                <a:extLst>
                  <a:ext uri="{FF2B5EF4-FFF2-40B4-BE49-F238E27FC236}">
                    <a16:creationId xmlns:a16="http://schemas.microsoft.com/office/drawing/2014/main" id="{E713B227-1ECB-4159-BFD7-DE1D494E2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3">
                <a:extLst>
                  <a:ext uri="{FF2B5EF4-FFF2-40B4-BE49-F238E27FC236}">
                    <a16:creationId xmlns:a16="http://schemas.microsoft.com/office/drawing/2014/main" id="{FC146D6C-58EA-4626-8AD6-8839BEDF0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AAB7FC12-F471-41D2-8C0B-BE5D0F13068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0" name="Picture 14">
                <a:extLst>
                  <a:ext uri="{FF2B5EF4-FFF2-40B4-BE49-F238E27FC236}">
                    <a16:creationId xmlns:a16="http://schemas.microsoft.com/office/drawing/2014/main" id="{FB11D080-5530-459A-A679-CD3DCDE33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5">
                <a:extLst>
                  <a:ext uri="{FF2B5EF4-FFF2-40B4-BE49-F238E27FC236}">
                    <a16:creationId xmlns:a16="http://schemas.microsoft.com/office/drawing/2014/main" id="{3709A69E-254A-43D6-9870-9C3B72BBA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6">
                <a:extLst>
                  <a:ext uri="{FF2B5EF4-FFF2-40B4-BE49-F238E27FC236}">
                    <a16:creationId xmlns:a16="http://schemas.microsoft.com/office/drawing/2014/main" id="{40133E51-3513-4D14-9548-03148E975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7">
                <a:extLst>
                  <a:ext uri="{FF2B5EF4-FFF2-40B4-BE49-F238E27FC236}">
                    <a16:creationId xmlns:a16="http://schemas.microsoft.com/office/drawing/2014/main" id="{2A9766CB-D74F-48C7-A7CC-8D7F1B9DE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8">
                <a:extLst>
                  <a:ext uri="{FF2B5EF4-FFF2-40B4-BE49-F238E27FC236}">
                    <a16:creationId xmlns:a16="http://schemas.microsoft.com/office/drawing/2014/main" id="{90498AE8-BCF3-4738-8B4B-4FB2B809A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9">
                <a:extLst>
                  <a:ext uri="{FF2B5EF4-FFF2-40B4-BE49-F238E27FC236}">
                    <a16:creationId xmlns:a16="http://schemas.microsoft.com/office/drawing/2014/main" id="{9F2C3DAD-22AE-44A8-BE9D-7DFAA4349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0">
                <a:extLst>
                  <a:ext uri="{FF2B5EF4-FFF2-40B4-BE49-F238E27FC236}">
                    <a16:creationId xmlns:a16="http://schemas.microsoft.com/office/drawing/2014/main" id="{9F80F43C-8368-404E-A81F-8A454BBD5B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1">
                <a:extLst>
                  <a:ext uri="{FF2B5EF4-FFF2-40B4-BE49-F238E27FC236}">
                    <a16:creationId xmlns:a16="http://schemas.microsoft.com/office/drawing/2014/main" id="{F99D16C4-9712-46D3-B79C-D9216983C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2">
                <a:extLst>
                  <a:ext uri="{FF2B5EF4-FFF2-40B4-BE49-F238E27FC236}">
                    <a16:creationId xmlns:a16="http://schemas.microsoft.com/office/drawing/2014/main" id="{B2D9AACA-FADF-4898-93B3-DBCCA23B8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3">
                <a:extLst>
                  <a:ext uri="{FF2B5EF4-FFF2-40B4-BE49-F238E27FC236}">
                    <a16:creationId xmlns:a16="http://schemas.microsoft.com/office/drawing/2014/main" id="{46A0398E-0849-43B9-8C34-2F9133562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8EB46D94-ACE4-4511-A97F-731C6F53A64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0" name="Picture 14">
                <a:extLst>
                  <a:ext uri="{FF2B5EF4-FFF2-40B4-BE49-F238E27FC236}">
                    <a16:creationId xmlns:a16="http://schemas.microsoft.com/office/drawing/2014/main" id="{8FCD93E9-D7F8-495A-9C92-A6ED535A8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5">
                <a:extLst>
                  <a:ext uri="{FF2B5EF4-FFF2-40B4-BE49-F238E27FC236}">
                    <a16:creationId xmlns:a16="http://schemas.microsoft.com/office/drawing/2014/main" id="{D5EFD7BD-8C15-4F91-A388-C91291DC1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6">
                <a:extLst>
                  <a:ext uri="{FF2B5EF4-FFF2-40B4-BE49-F238E27FC236}">
                    <a16:creationId xmlns:a16="http://schemas.microsoft.com/office/drawing/2014/main" id="{DDA2282D-6F41-4A9B-9D9F-0DF10C02C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7">
                <a:extLst>
                  <a:ext uri="{FF2B5EF4-FFF2-40B4-BE49-F238E27FC236}">
                    <a16:creationId xmlns:a16="http://schemas.microsoft.com/office/drawing/2014/main" id="{4576AF62-7F80-4116-A198-6AF36A725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8">
                <a:extLst>
                  <a:ext uri="{FF2B5EF4-FFF2-40B4-BE49-F238E27FC236}">
                    <a16:creationId xmlns:a16="http://schemas.microsoft.com/office/drawing/2014/main" id="{BC7A896A-F3D3-4779-9E1A-F8FD010A4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9">
                <a:extLst>
                  <a:ext uri="{FF2B5EF4-FFF2-40B4-BE49-F238E27FC236}">
                    <a16:creationId xmlns:a16="http://schemas.microsoft.com/office/drawing/2014/main" id="{C6191D81-FB01-45AE-8C32-F39D735C7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0">
                <a:extLst>
                  <a:ext uri="{FF2B5EF4-FFF2-40B4-BE49-F238E27FC236}">
                    <a16:creationId xmlns:a16="http://schemas.microsoft.com/office/drawing/2014/main" id="{C3602B47-FB64-40C0-930A-C59C86EE2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1">
                <a:extLst>
                  <a:ext uri="{FF2B5EF4-FFF2-40B4-BE49-F238E27FC236}">
                    <a16:creationId xmlns:a16="http://schemas.microsoft.com/office/drawing/2014/main" id="{5C214BA2-D471-42D8-9CAA-904112F36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2">
                <a:extLst>
                  <a:ext uri="{FF2B5EF4-FFF2-40B4-BE49-F238E27FC236}">
                    <a16:creationId xmlns:a16="http://schemas.microsoft.com/office/drawing/2014/main" id="{F15CE1D2-D954-43BC-A2E5-81DF708FD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3">
                <a:extLst>
                  <a:ext uri="{FF2B5EF4-FFF2-40B4-BE49-F238E27FC236}">
                    <a16:creationId xmlns:a16="http://schemas.microsoft.com/office/drawing/2014/main" id="{4B977EA4-3003-485E-967F-8E2DD26AF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EA88C181-836C-44F3-B018-71CE52FCB89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0" name="Picture 14">
                <a:extLst>
                  <a:ext uri="{FF2B5EF4-FFF2-40B4-BE49-F238E27FC236}">
                    <a16:creationId xmlns:a16="http://schemas.microsoft.com/office/drawing/2014/main" id="{60B82190-A40A-45FA-AE1A-AB5444A48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5">
                <a:extLst>
                  <a:ext uri="{FF2B5EF4-FFF2-40B4-BE49-F238E27FC236}">
                    <a16:creationId xmlns:a16="http://schemas.microsoft.com/office/drawing/2014/main" id="{4367904F-65F8-41A3-977C-7E8876923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6">
                <a:extLst>
                  <a:ext uri="{FF2B5EF4-FFF2-40B4-BE49-F238E27FC236}">
                    <a16:creationId xmlns:a16="http://schemas.microsoft.com/office/drawing/2014/main" id="{E8D4E93E-9B49-4273-94B3-56E07E4B8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7">
                <a:extLst>
                  <a:ext uri="{FF2B5EF4-FFF2-40B4-BE49-F238E27FC236}">
                    <a16:creationId xmlns:a16="http://schemas.microsoft.com/office/drawing/2014/main" id="{CE8F3255-86B8-4AF9-9F42-90D51A754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8">
                <a:extLst>
                  <a:ext uri="{FF2B5EF4-FFF2-40B4-BE49-F238E27FC236}">
                    <a16:creationId xmlns:a16="http://schemas.microsoft.com/office/drawing/2014/main" id="{8AEF0140-A7A8-4C4F-BFD4-98632F6FFE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9">
                <a:extLst>
                  <a:ext uri="{FF2B5EF4-FFF2-40B4-BE49-F238E27FC236}">
                    <a16:creationId xmlns:a16="http://schemas.microsoft.com/office/drawing/2014/main" id="{DB33864B-33E4-4C20-B20F-9CFDDDCFC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0">
                <a:extLst>
                  <a:ext uri="{FF2B5EF4-FFF2-40B4-BE49-F238E27FC236}">
                    <a16:creationId xmlns:a16="http://schemas.microsoft.com/office/drawing/2014/main" id="{5C487E20-3F43-465E-A149-BC5CAC7E8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1">
                <a:extLst>
                  <a:ext uri="{FF2B5EF4-FFF2-40B4-BE49-F238E27FC236}">
                    <a16:creationId xmlns:a16="http://schemas.microsoft.com/office/drawing/2014/main" id="{8A49AECC-A3DC-4C65-8BFE-C5436A9704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2">
                <a:extLst>
                  <a:ext uri="{FF2B5EF4-FFF2-40B4-BE49-F238E27FC236}">
                    <a16:creationId xmlns:a16="http://schemas.microsoft.com/office/drawing/2014/main" id="{FF761B78-0410-440C-AEF6-B6AB88ABA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3">
                <a:extLst>
                  <a:ext uri="{FF2B5EF4-FFF2-40B4-BE49-F238E27FC236}">
                    <a16:creationId xmlns:a16="http://schemas.microsoft.com/office/drawing/2014/main" id="{2273C6E6-D1B8-4070-9991-775A0CFD7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EEE0D9A4-49AE-4E53-8EBC-9B4089BEBB0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0" name="Picture 14">
                <a:extLst>
                  <a:ext uri="{FF2B5EF4-FFF2-40B4-BE49-F238E27FC236}">
                    <a16:creationId xmlns:a16="http://schemas.microsoft.com/office/drawing/2014/main" id="{27E92E15-DB45-4891-97B7-222C743DD0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5">
                <a:extLst>
                  <a:ext uri="{FF2B5EF4-FFF2-40B4-BE49-F238E27FC236}">
                    <a16:creationId xmlns:a16="http://schemas.microsoft.com/office/drawing/2014/main" id="{D63BB0F7-C6E6-4FD5-9DD3-36019E7D5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6">
                <a:extLst>
                  <a:ext uri="{FF2B5EF4-FFF2-40B4-BE49-F238E27FC236}">
                    <a16:creationId xmlns:a16="http://schemas.microsoft.com/office/drawing/2014/main" id="{93C54BD9-B27A-4F7B-A649-73F20BED3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7">
                <a:extLst>
                  <a:ext uri="{FF2B5EF4-FFF2-40B4-BE49-F238E27FC236}">
                    <a16:creationId xmlns:a16="http://schemas.microsoft.com/office/drawing/2014/main" id="{D750F79A-D804-4651-B8BE-E2EF786E4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8">
                <a:extLst>
                  <a:ext uri="{FF2B5EF4-FFF2-40B4-BE49-F238E27FC236}">
                    <a16:creationId xmlns:a16="http://schemas.microsoft.com/office/drawing/2014/main" id="{20C2E872-ACD1-40D5-B2B6-BFF378765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9">
                <a:extLst>
                  <a:ext uri="{FF2B5EF4-FFF2-40B4-BE49-F238E27FC236}">
                    <a16:creationId xmlns:a16="http://schemas.microsoft.com/office/drawing/2014/main" id="{06C46F8E-982C-48ED-8C2C-9659AD54A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0">
                <a:extLst>
                  <a:ext uri="{FF2B5EF4-FFF2-40B4-BE49-F238E27FC236}">
                    <a16:creationId xmlns:a16="http://schemas.microsoft.com/office/drawing/2014/main" id="{EA2C6AB8-98C1-47C9-8833-2CAB45423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1">
                <a:extLst>
                  <a:ext uri="{FF2B5EF4-FFF2-40B4-BE49-F238E27FC236}">
                    <a16:creationId xmlns:a16="http://schemas.microsoft.com/office/drawing/2014/main" id="{BBAC7F55-B235-4F95-A41A-CC2DE6590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2">
                <a:extLst>
                  <a:ext uri="{FF2B5EF4-FFF2-40B4-BE49-F238E27FC236}">
                    <a16:creationId xmlns:a16="http://schemas.microsoft.com/office/drawing/2014/main" id="{A56F1B18-37CF-4112-9D05-B12715B59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3">
                <a:extLst>
                  <a:ext uri="{FF2B5EF4-FFF2-40B4-BE49-F238E27FC236}">
                    <a16:creationId xmlns:a16="http://schemas.microsoft.com/office/drawing/2014/main" id="{C305CA3B-5113-40D1-9EAF-D030835EB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56DF37DE-B416-44EA-BAD4-9253BCB359D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0" name="Picture 14">
                <a:extLst>
                  <a:ext uri="{FF2B5EF4-FFF2-40B4-BE49-F238E27FC236}">
                    <a16:creationId xmlns:a16="http://schemas.microsoft.com/office/drawing/2014/main" id="{0B0432C4-F38C-4700-8345-D50B7A0C0F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5">
                <a:extLst>
                  <a:ext uri="{FF2B5EF4-FFF2-40B4-BE49-F238E27FC236}">
                    <a16:creationId xmlns:a16="http://schemas.microsoft.com/office/drawing/2014/main" id="{CD7F0DEB-C659-4AC7-A018-3B0BBBAB2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6">
                <a:extLst>
                  <a:ext uri="{FF2B5EF4-FFF2-40B4-BE49-F238E27FC236}">
                    <a16:creationId xmlns:a16="http://schemas.microsoft.com/office/drawing/2014/main" id="{01B37097-0D8E-4473-ACB2-957E55CB7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7">
                <a:extLst>
                  <a:ext uri="{FF2B5EF4-FFF2-40B4-BE49-F238E27FC236}">
                    <a16:creationId xmlns:a16="http://schemas.microsoft.com/office/drawing/2014/main" id="{B36CBE7C-C525-4D65-B2C6-E718F0C4D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8">
                <a:extLst>
                  <a:ext uri="{FF2B5EF4-FFF2-40B4-BE49-F238E27FC236}">
                    <a16:creationId xmlns:a16="http://schemas.microsoft.com/office/drawing/2014/main" id="{EF9B2401-CB0E-4231-8B6A-2E3D1A835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9">
                <a:extLst>
                  <a:ext uri="{FF2B5EF4-FFF2-40B4-BE49-F238E27FC236}">
                    <a16:creationId xmlns:a16="http://schemas.microsoft.com/office/drawing/2014/main" id="{1D6A2B60-C80A-4365-BD0C-0F2ABD483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0">
                <a:extLst>
                  <a:ext uri="{FF2B5EF4-FFF2-40B4-BE49-F238E27FC236}">
                    <a16:creationId xmlns:a16="http://schemas.microsoft.com/office/drawing/2014/main" id="{75CB5C31-5E39-4DF4-BC1A-BF22DF3D2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1">
                <a:extLst>
                  <a:ext uri="{FF2B5EF4-FFF2-40B4-BE49-F238E27FC236}">
                    <a16:creationId xmlns:a16="http://schemas.microsoft.com/office/drawing/2014/main" id="{A76BB6F5-1E89-43E2-9A22-600AA60CE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2">
                <a:extLst>
                  <a:ext uri="{FF2B5EF4-FFF2-40B4-BE49-F238E27FC236}">
                    <a16:creationId xmlns:a16="http://schemas.microsoft.com/office/drawing/2014/main" id="{D6229797-A4DA-4A48-89B9-8596077CA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3">
                <a:extLst>
                  <a:ext uri="{FF2B5EF4-FFF2-40B4-BE49-F238E27FC236}">
                    <a16:creationId xmlns:a16="http://schemas.microsoft.com/office/drawing/2014/main" id="{564B8B16-51E4-4BB5-B8CF-29137690A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ED032072-1CE6-4F88-BFE8-EEB4669DEC4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0" name="Picture 14">
                <a:extLst>
                  <a:ext uri="{FF2B5EF4-FFF2-40B4-BE49-F238E27FC236}">
                    <a16:creationId xmlns:a16="http://schemas.microsoft.com/office/drawing/2014/main" id="{80425CBF-936C-46A0-B854-1646EC284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5">
                <a:extLst>
                  <a:ext uri="{FF2B5EF4-FFF2-40B4-BE49-F238E27FC236}">
                    <a16:creationId xmlns:a16="http://schemas.microsoft.com/office/drawing/2014/main" id="{7562382B-B690-4677-9E5D-FFF523AEA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6">
                <a:extLst>
                  <a:ext uri="{FF2B5EF4-FFF2-40B4-BE49-F238E27FC236}">
                    <a16:creationId xmlns:a16="http://schemas.microsoft.com/office/drawing/2014/main" id="{2246EDED-12A9-4045-8D5E-A10B5B42A6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7">
                <a:extLst>
                  <a:ext uri="{FF2B5EF4-FFF2-40B4-BE49-F238E27FC236}">
                    <a16:creationId xmlns:a16="http://schemas.microsoft.com/office/drawing/2014/main" id="{CE6CF6A6-2B8F-4698-A407-03A15B714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8">
                <a:extLst>
                  <a:ext uri="{FF2B5EF4-FFF2-40B4-BE49-F238E27FC236}">
                    <a16:creationId xmlns:a16="http://schemas.microsoft.com/office/drawing/2014/main" id="{835B1C7F-2835-4B49-B183-14B46D897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9">
                <a:extLst>
                  <a:ext uri="{FF2B5EF4-FFF2-40B4-BE49-F238E27FC236}">
                    <a16:creationId xmlns:a16="http://schemas.microsoft.com/office/drawing/2014/main" id="{8447CE79-B582-4F9E-ADAE-F42E46E816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0">
                <a:extLst>
                  <a:ext uri="{FF2B5EF4-FFF2-40B4-BE49-F238E27FC236}">
                    <a16:creationId xmlns:a16="http://schemas.microsoft.com/office/drawing/2014/main" id="{D4D3F496-68C5-4099-AD2E-5C8F77C7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1">
                <a:extLst>
                  <a:ext uri="{FF2B5EF4-FFF2-40B4-BE49-F238E27FC236}">
                    <a16:creationId xmlns:a16="http://schemas.microsoft.com/office/drawing/2014/main" id="{088BA34E-937D-4291-86C9-ED420E520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2">
                <a:extLst>
                  <a:ext uri="{FF2B5EF4-FFF2-40B4-BE49-F238E27FC236}">
                    <a16:creationId xmlns:a16="http://schemas.microsoft.com/office/drawing/2014/main" id="{5B56CDF5-8A2B-4EE9-AF31-7ADF67FD6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3">
                <a:extLst>
                  <a:ext uri="{FF2B5EF4-FFF2-40B4-BE49-F238E27FC236}">
                    <a16:creationId xmlns:a16="http://schemas.microsoft.com/office/drawing/2014/main" id="{57702D2D-1B72-43FA-973B-D6D8405F4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49D4890-BDB2-4048-ACCF-F2702AD103F4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4DA5A55B-76B3-4DFF-9BC2-4F3B3CC9118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6C503D55-7773-4A1B-9D82-9CD99EE63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A5A26F78-366D-4C02-B598-B170CE816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2D9EF4DF-B2E6-4094-89B5-29CA18A84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5D9A7310-BE8A-46A2-B3CE-B70F5EB34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B2727524-3E03-48C8-AD78-CD0DB7AD5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31602494-59DA-4C21-A8C5-9B6E21D9F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84E5F8C6-D2A8-4948-9F89-D73FA4ACA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9A4B8EBA-86EF-473C-B268-DEF69858F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E2DBBEB4-092B-40B2-9054-E8F44730F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F716C318-7017-4D67-B266-777685AF0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2" name="Group 56">
              <a:extLst>
                <a:ext uri="{FF2B5EF4-FFF2-40B4-BE49-F238E27FC236}">
                  <a16:creationId xmlns:a16="http://schemas.microsoft.com/office/drawing/2014/main" id="{E4BA432D-7147-4194-9385-2DD88B30679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E3F20B47-6EDB-45BF-A8C1-DBDA7365E1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DE921683-BDD2-4A18-A4F4-A1B507DC7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BF4DD8C5-7251-4724-891F-F8E41D1CC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9AB11DF2-5FEE-4EE4-8F87-CF789DC0A0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F5839FAE-569F-41F8-AFC0-605568DE47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9F06D20F-90AE-4B9B-9E08-9FC02D658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D23670AB-98B5-4D11-B671-E10872DC6C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50F9524E-5583-4523-82FB-695ADEBFB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706A3C3E-141E-412C-A5BE-33C336FBB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A7C0943B-3679-4B87-8725-DD1DF7EF8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F725AFD3-BACF-41E8-B327-74413163FC0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1" name="Picture 14">
                <a:extLst>
                  <a:ext uri="{FF2B5EF4-FFF2-40B4-BE49-F238E27FC236}">
                    <a16:creationId xmlns:a16="http://schemas.microsoft.com/office/drawing/2014/main" id="{71730ADE-A823-4387-9212-B48F505BE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5">
                <a:extLst>
                  <a:ext uri="{FF2B5EF4-FFF2-40B4-BE49-F238E27FC236}">
                    <a16:creationId xmlns:a16="http://schemas.microsoft.com/office/drawing/2014/main" id="{34D58EDD-8369-4928-AB1D-0D8D64C54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6">
                <a:extLst>
                  <a:ext uri="{FF2B5EF4-FFF2-40B4-BE49-F238E27FC236}">
                    <a16:creationId xmlns:a16="http://schemas.microsoft.com/office/drawing/2014/main" id="{E1A27EDD-4060-4EA0-8EB1-79F82BA58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7">
                <a:extLst>
                  <a:ext uri="{FF2B5EF4-FFF2-40B4-BE49-F238E27FC236}">
                    <a16:creationId xmlns:a16="http://schemas.microsoft.com/office/drawing/2014/main" id="{828B9DBF-490E-4572-8F62-E1B925286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8">
                <a:extLst>
                  <a:ext uri="{FF2B5EF4-FFF2-40B4-BE49-F238E27FC236}">
                    <a16:creationId xmlns:a16="http://schemas.microsoft.com/office/drawing/2014/main" id="{71CBDC74-991E-416B-BA9C-6A11EFBF5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9">
                <a:extLst>
                  <a:ext uri="{FF2B5EF4-FFF2-40B4-BE49-F238E27FC236}">
                    <a16:creationId xmlns:a16="http://schemas.microsoft.com/office/drawing/2014/main" id="{455E5230-0EF1-427D-AFDB-3E867EBE2A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0">
                <a:extLst>
                  <a:ext uri="{FF2B5EF4-FFF2-40B4-BE49-F238E27FC236}">
                    <a16:creationId xmlns:a16="http://schemas.microsoft.com/office/drawing/2014/main" id="{B93A3601-F12A-4BD3-B30C-C9316F9EF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1">
                <a:extLst>
                  <a:ext uri="{FF2B5EF4-FFF2-40B4-BE49-F238E27FC236}">
                    <a16:creationId xmlns:a16="http://schemas.microsoft.com/office/drawing/2014/main" id="{0E7C5257-DBE0-40CB-B9E9-D66B6B9D8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2">
                <a:extLst>
                  <a:ext uri="{FF2B5EF4-FFF2-40B4-BE49-F238E27FC236}">
                    <a16:creationId xmlns:a16="http://schemas.microsoft.com/office/drawing/2014/main" id="{60247EC3-A2A2-48CF-ABD0-E659DE9AA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3">
                <a:extLst>
                  <a:ext uri="{FF2B5EF4-FFF2-40B4-BE49-F238E27FC236}">
                    <a16:creationId xmlns:a16="http://schemas.microsoft.com/office/drawing/2014/main" id="{8295C62C-15A1-4137-97E8-AEFCDF73A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12AF684C-E906-40DB-BB17-B7B0C0A2168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1" name="Picture 14">
                <a:extLst>
                  <a:ext uri="{FF2B5EF4-FFF2-40B4-BE49-F238E27FC236}">
                    <a16:creationId xmlns:a16="http://schemas.microsoft.com/office/drawing/2014/main" id="{4D1D0177-EBAB-418F-B7EC-D5ED39FC9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5">
                <a:extLst>
                  <a:ext uri="{FF2B5EF4-FFF2-40B4-BE49-F238E27FC236}">
                    <a16:creationId xmlns:a16="http://schemas.microsoft.com/office/drawing/2014/main" id="{D18E7587-9BB0-44A0-890C-6E50AC81E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6">
                <a:extLst>
                  <a:ext uri="{FF2B5EF4-FFF2-40B4-BE49-F238E27FC236}">
                    <a16:creationId xmlns:a16="http://schemas.microsoft.com/office/drawing/2014/main" id="{3493D12D-ECB2-4A97-895D-F369A117C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7">
                <a:extLst>
                  <a:ext uri="{FF2B5EF4-FFF2-40B4-BE49-F238E27FC236}">
                    <a16:creationId xmlns:a16="http://schemas.microsoft.com/office/drawing/2014/main" id="{71C8B5F8-8A5D-411D-A104-329033B60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8">
                <a:extLst>
                  <a:ext uri="{FF2B5EF4-FFF2-40B4-BE49-F238E27FC236}">
                    <a16:creationId xmlns:a16="http://schemas.microsoft.com/office/drawing/2014/main" id="{008258B0-91B4-4EEB-A48C-60CFAF7B9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9">
                <a:extLst>
                  <a:ext uri="{FF2B5EF4-FFF2-40B4-BE49-F238E27FC236}">
                    <a16:creationId xmlns:a16="http://schemas.microsoft.com/office/drawing/2014/main" id="{A7C31B8F-D235-4AE4-B168-33CB315CE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0">
                <a:extLst>
                  <a:ext uri="{FF2B5EF4-FFF2-40B4-BE49-F238E27FC236}">
                    <a16:creationId xmlns:a16="http://schemas.microsoft.com/office/drawing/2014/main" id="{D856BCCA-81BE-4645-9A43-82EF8290A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1">
                <a:extLst>
                  <a:ext uri="{FF2B5EF4-FFF2-40B4-BE49-F238E27FC236}">
                    <a16:creationId xmlns:a16="http://schemas.microsoft.com/office/drawing/2014/main" id="{C08D8B8E-379B-4978-AB61-99247AE183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2">
                <a:extLst>
                  <a:ext uri="{FF2B5EF4-FFF2-40B4-BE49-F238E27FC236}">
                    <a16:creationId xmlns:a16="http://schemas.microsoft.com/office/drawing/2014/main" id="{B69B56B3-2230-48A0-9F66-434ED7D1E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3">
                <a:extLst>
                  <a:ext uri="{FF2B5EF4-FFF2-40B4-BE49-F238E27FC236}">
                    <a16:creationId xmlns:a16="http://schemas.microsoft.com/office/drawing/2014/main" id="{3A282C52-FE2A-4E1A-88D5-095489890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0B2CA0DB-34C4-44CB-AC87-4013E9B40C1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1" name="Picture 14">
                <a:extLst>
                  <a:ext uri="{FF2B5EF4-FFF2-40B4-BE49-F238E27FC236}">
                    <a16:creationId xmlns:a16="http://schemas.microsoft.com/office/drawing/2014/main" id="{F6B739B2-EC8D-40F2-9D98-3347F4890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5">
                <a:extLst>
                  <a:ext uri="{FF2B5EF4-FFF2-40B4-BE49-F238E27FC236}">
                    <a16:creationId xmlns:a16="http://schemas.microsoft.com/office/drawing/2014/main" id="{90B6FD0A-1C85-433E-8156-8B72F8B9D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6">
                <a:extLst>
                  <a:ext uri="{FF2B5EF4-FFF2-40B4-BE49-F238E27FC236}">
                    <a16:creationId xmlns:a16="http://schemas.microsoft.com/office/drawing/2014/main" id="{82CCE1DA-20D4-44A2-A123-AAA199D62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7">
                <a:extLst>
                  <a:ext uri="{FF2B5EF4-FFF2-40B4-BE49-F238E27FC236}">
                    <a16:creationId xmlns:a16="http://schemas.microsoft.com/office/drawing/2014/main" id="{D923C3FA-5425-409D-B44C-FFDE0B4F2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8">
                <a:extLst>
                  <a:ext uri="{FF2B5EF4-FFF2-40B4-BE49-F238E27FC236}">
                    <a16:creationId xmlns:a16="http://schemas.microsoft.com/office/drawing/2014/main" id="{ABA10FA8-68AD-4B39-8F2E-58136FECB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9">
                <a:extLst>
                  <a:ext uri="{FF2B5EF4-FFF2-40B4-BE49-F238E27FC236}">
                    <a16:creationId xmlns:a16="http://schemas.microsoft.com/office/drawing/2014/main" id="{08BE4AA9-A7CA-4CDF-B8BF-FA36DEF9C7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0">
                <a:extLst>
                  <a:ext uri="{FF2B5EF4-FFF2-40B4-BE49-F238E27FC236}">
                    <a16:creationId xmlns:a16="http://schemas.microsoft.com/office/drawing/2014/main" id="{6DB55936-F26D-4310-9120-0FD39DBCC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1">
                <a:extLst>
                  <a:ext uri="{FF2B5EF4-FFF2-40B4-BE49-F238E27FC236}">
                    <a16:creationId xmlns:a16="http://schemas.microsoft.com/office/drawing/2014/main" id="{8DF8A5B6-494B-4B64-8210-C2D6E1533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2">
                <a:extLst>
                  <a:ext uri="{FF2B5EF4-FFF2-40B4-BE49-F238E27FC236}">
                    <a16:creationId xmlns:a16="http://schemas.microsoft.com/office/drawing/2014/main" id="{0E67ED7D-180D-409C-81C8-D85F7884E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3">
                <a:extLst>
                  <a:ext uri="{FF2B5EF4-FFF2-40B4-BE49-F238E27FC236}">
                    <a16:creationId xmlns:a16="http://schemas.microsoft.com/office/drawing/2014/main" id="{0423DCBE-ED17-4397-86BB-DBFE190911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1603C9F0-9068-4B89-9F28-441E2F4AD79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1" name="Picture 14">
                <a:extLst>
                  <a:ext uri="{FF2B5EF4-FFF2-40B4-BE49-F238E27FC236}">
                    <a16:creationId xmlns:a16="http://schemas.microsoft.com/office/drawing/2014/main" id="{3952D460-8D2B-4ED8-B244-F1A46005A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5">
                <a:extLst>
                  <a:ext uri="{FF2B5EF4-FFF2-40B4-BE49-F238E27FC236}">
                    <a16:creationId xmlns:a16="http://schemas.microsoft.com/office/drawing/2014/main" id="{6A57C6FF-02D5-4DBD-8940-0927076D13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6">
                <a:extLst>
                  <a:ext uri="{FF2B5EF4-FFF2-40B4-BE49-F238E27FC236}">
                    <a16:creationId xmlns:a16="http://schemas.microsoft.com/office/drawing/2014/main" id="{FD7AF75D-9EB3-458D-9B5B-C9C90DDA2E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7">
                <a:extLst>
                  <a:ext uri="{FF2B5EF4-FFF2-40B4-BE49-F238E27FC236}">
                    <a16:creationId xmlns:a16="http://schemas.microsoft.com/office/drawing/2014/main" id="{90B31B9F-217D-4B76-AFF6-CDB475749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8">
                <a:extLst>
                  <a:ext uri="{FF2B5EF4-FFF2-40B4-BE49-F238E27FC236}">
                    <a16:creationId xmlns:a16="http://schemas.microsoft.com/office/drawing/2014/main" id="{06708E14-2958-42F1-9DBC-922F180337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9">
                <a:extLst>
                  <a:ext uri="{FF2B5EF4-FFF2-40B4-BE49-F238E27FC236}">
                    <a16:creationId xmlns:a16="http://schemas.microsoft.com/office/drawing/2014/main" id="{181C1664-7EFE-4455-8648-344C70F42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0">
                <a:extLst>
                  <a:ext uri="{FF2B5EF4-FFF2-40B4-BE49-F238E27FC236}">
                    <a16:creationId xmlns:a16="http://schemas.microsoft.com/office/drawing/2014/main" id="{4B973422-E3CB-4673-9E9C-A94783993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1">
                <a:extLst>
                  <a:ext uri="{FF2B5EF4-FFF2-40B4-BE49-F238E27FC236}">
                    <a16:creationId xmlns:a16="http://schemas.microsoft.com/office/drawing/2014/main" id="{B6687345-4E23-4F58-9763-BBBE7638E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2">
                <a:extLst>
                  <a:ext uri="{FF2B5EF4-FFF2-40B4-BE49-F238E27FC236}">
                    <a16:creationId xmlns:a16="http://schemas.microsoft.com/office/drawing/2014/main" id="{3C985B33-5909-410D-9231-BE148668C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3">
                <a:extLst>
                  <a:ext uri="{FF2B5EF4-FFF2-40B4-BE49-F238E27FC236}">
                    <a16:creationId xmlns:a16="http://schemas.microsoft.com/office/drawing/2014/main" id="{730FE3D1-2C78-4E7D-9D6F-91BCC49E2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1044D455-1C55-471E-BBC7-E151410FCFD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1" name="Picture 14">
                <a:extLst>
                  <a:ext uri="{FF2B5EF4-FFF2-40B4-BE49-F238E27FC236}">
                    <a16:creationId xmlns:a16="http://schemas.microsoft.com/office/drawing/2014/main" id="{1B13405D-78F7-408D-8CB0-71AE15AC8E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5">
                <a:extLst>
                  <a:ext uri="{FF2B5EF4-FFF2-40B4-BE49-F238E27FC236}">
                    <a16:creationId xmlns:a16="http://schemas.microsoft.com/office/drawing/2014/main" id="{744C8090-ADAE-47BA-B77C-02E8CEA1A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6">
                <a:extLst>
                  <a:ext uri="{FF2B5EF4-FFF2-40B4-BE49-F238E27FC236}">
                    <a16:creationId xmlns:a16="http://schemas.microsoft.com/office/drawing/2014/main" id="{471EA198-A8E2-4E84-B7F7-C4DA54411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7">
                <a:extLst>
                  <a:ext uri="{FF2B5EF4-FFF2-40B4-BE49-F238E27FC236}">
                    <a16:creationId xmlns:a16="http://schemas.microsoft.com/office/drawing/2014/main" id="{7E9CD9AE-E112-41C1-A1A8-3DBF464DE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8">
                <a:extLst>
                  <a:ext uri="{FF2B5EF4-FFF2-40B4-BE49-F238E27FC236}">
                    <a16:creationId xmlns:a16="http://schemas.microsoft.com/office/drawing/2014/main" id="{C7A76293-1998-4A82-807D-AA5084F8A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9">
                <a:extLst>
                  <a:ext uri="{FF2B5EF4-FFF2-40B4-BE49-F238E27FC236}">
                    <a16:creationId xmlns:a16="http://schemas.microsoft.com/office/drawing/2014/main" id="{DAC63314-F442-42BF-9690-E47ABDFAF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0">
                <a:extLst>
                  <a:ext uri="{FF2B5EF4-FFF2-40B4-BE49-F238E27FC236}">
                    <a16:creationId xmlns:a16="http://schemas.microsoft.com/office/drawing/2014/main" id="{3D191CFA-58DA-4AF1-8478-BDB14BC26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1">
                <a:extLst>
                  <a:ext uri="{FF2B5EF4-FFF2-40B4-BE49-F238E27FC236}">
                    <a16:creationId xmlns:a16="http://schemas.microsoft.com/office/drawing/2014/main" id="{05194686-4348-4DF4-9326-8E73CA94E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2">
                <a:extLst>
                  <a:ext uri="{FF2B5EF4-FFF2-40B4-BE49-F238E27FC236}">
                    <a16:creationId xmlns:a16="http://schemas.microsoft.com/office/drawing/2014/main" id="{208239CA-340C-4D31-85D9-9BFD224D1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3">
                <a:extLst>
                  <a:ext uri="{FF2B5EF4-FFF2-40B4-BE49-F238E27FC236}">
                    <a16:creationId xmlns:a16="http://schemas.microsoft.com/office/drawing/2014/main" id="{737A555F-2D1A-4A0F-A4CB-4771526C2F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7738833F-3AEC-41FB-A8CE-B8649B476AF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1" name="Picture 14">
                <a:extLst>
                  <a:ext uri="{FF2B5EF4-FFF2-40B4-BE49-F238E27FC236}">
                    <a16:creationId xmlns:a16="http://schemas.microsoft.com/office/drawing/2014/main" id="{4422B097-7B68-43EC-B924-DBD5FDEC0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5">
                <a:extLst>
                  <a:ext uri="{FF2B5EF4-FFF2-40B4-BE49-F238E27FC236}">
                    <a16:creationId xmlns:a16="http://schemas.microsoft.com/office/drawing/2014/main" id="{11C7D53F-B199-4376-9540-3437B4C7B4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6">
                <a:extLst>
                  <a:ext uri="{FF2B5EF4-FFF2-40B4-BE49-F238E27FC236}">
                    <a16:creationId xmlns:a16="http://schemas.microsoft.com/office/drawing/2014/main" id="{63EEA1B9-FA5E-4A43-9021-EC6DE345A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7">
                <a:extLst>
                  <a:ext uri="{FF2B5EF4-FFF2-40B4-BE49-F238E27FC236}">
                    <a16:creationId xmlns:a16="http://schemas.microsoft.com/office/drawing/2014/main" id="{93637FFD-F85B-4E82-B2AC-2829D077C9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8">
                <a:extLst>
                  <a:ext uri="{FF2B5EF4-FFF2-40B4-BE49-F238E27FC236}">
                    <a16:creationId xmlns:a16="http://schemas.microsoft.com/office/drawing/2014/main" id="{A7D4A339-935E-41BF-BA9D-007C3A58D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9">
                <a:extLst>
                  <a:ext uri="{FF2B5EF4-FFF2-40B4-BE49-F238E27FC236}">
                    <a16:creationId xmlns:a16="http://schemas.microsoft.com/office/drawing/2014/main" id="{6D28BEF6-1DE9-4A5E-B6D1-57E68E963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0">
                <a:extLst>
                  <a:ext uri="{FF2B5EF4-FFF2-40B4-BE49-F238E27FC236}">
                    <a16:creationId xmlns:a16="http://schemas.microsoft.com/office/drawing/2014/main" id="{B69519C1-1A2B-47AF-95AB-0B65DD89C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1">
                <a:extLst>
                  <a:ext uri="{FF2B5EF4-FFF2-40B4-BE49-F238E27FC236}">
                    <a16:creationId xmlns:a16="http://schemas.microsoft.com/office/drawing/2014/main" id="{539569AF-B653-40B0-9E6D-711177BC0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2">
                <a:extLst>
                  <a:ext uri="{FF2B5EF4-FFF2-40B4-BE49-F238E27FC236}">
                    <a16:creationId xmlns:a16="http://schemas.microsoft.com/office/drawing/2014/main" id="{A047AC95-6D44-4AEE-8B6B-DDBD2234A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3">
                <a:extLst>
                  <a:ext uri="{FF2B5EF4-FFF2-40B4-BE49-F238E27FC236}">
                    <a16:creationId xmlns:a16="http://schemas.microsoft.com/office/drawing/2014/main" id="{B96CF7A4-B0F8-4484-8AAF-F9449EEF1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F864208B-D2B5-4592-85AE-6D61141B0DF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1" name="Picture 14">
                <a:extLst>
                  <a:ext uri="{FF2B5EF4-FFF2-40B4-BE49-F238E27FC236}">
                    <a16:creationId xmlns:a16="http://schemas.microsoft.com/office/drawing/2014/main" id="{18FF2CF9-466C-4EAB-8E76-8D7F771C9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5">
                <a:extLst>
                  <a:ext uri="{FF2B5EF4-FFF2-40B4-BE49-F238E27FC236}">
                    <a16:creationId xmlns:a16="http://schemas.microsoft.com/office/drawing/2014/main" id="{7C6B758A-8A40-47F0-AF7E-E310A25CB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6">
                <a:extLst>
                  <a:ext uri="{FF2B5EF4-FFF2-40B4-BE49-F238E27FC236}">
                    <a16:creationId xmlns:a16="http://schemas.microsoft.com/office/drawing/2014/main" id="{266272EC-7BFA-44B9-8BED-8B84838EF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7">
                <a:extLst>
                  <a:ext uri="{FF2B5EF4-FFF2-40B4-BE49-F238E27FC236}">
                    <a16:creationId xmlns:a16="http://schemas.microsoft.com/office/drawing/2014/main" id="{06B3BB60-EF98-4A69-9891-A2DC01BAE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8">
                <a:extLst>
                  <a:ext uri="{FF2B5EF4-FFF2-40B4-BE49-F238E27FC236}">
                    <a16:creationId xmlns:a16="http://schemas.microsoft.com/office/drawing/2014/main" id="{16DDF0C2-CB89-42E5-B40C-81D6B3786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9">
                <a:extLst>
                  <a:ext uri="{FF2B5EF4-FFF2-40B4-BE49-F238E27FC236}">
                    <a16:creationId xmlns:a16="http://schemas.microsoft.com/office/drawing/2014/main" id="{3F28E689-765B-4AD1-B6BC-C6AC83C94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0">
                <a:extLst>
                  <a:ext uri="{FF2B5EF4-FFF2-40B4-BE49-F238E27FC236}">
                    <a16:creationId xmlns:a16="http://schemas.microsoft.com/office/drawing/2014/main" id="{841634C1-10ED-4D36-88EA-861FC02211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1">
                <a:extLst>
                  <a:ext uri="{FF2B5EF4-FFF2-40B4-BE49-F238E27FC236}">
                    <a16:creationId xmlns:a16="http://schemas.microsoft.com/office/drawing/2014/main" id="{3ACD4AFA-A409-4B0C-82CE-74A1A4F69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2">
                <a:extLst>
                  <a:ext uri="{FF2B5EF4-FFF2-40B4-BE49-F238E27FC236}">
                    <a16:creationId xmlns:a16="http://schemas.microsoft.com/office/drawing/2014/main" id="{6A4EE040-5223-4E31-B0BA-BA83C0A80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3">
                <a:extLst>
                  <a:ext uri="{FF2B5EF4-FFF2-40B4-BE49-F238E27FC236}">
                    <a16:creationId xmlns:a16="http://schemas.microsoft.com/office/drawing/2014/main" id="{997E7E15-B46A-45F8-BCE5-A707CAB93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CB190035-1FB8-4BD6-BA2F-6001ACA4D9C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1" name="Picture 14">
                <a:extLst>
                  <a:ext uri="{FF2B5EF4-FFF2-40B4-BE49-F238E27FC236}">
                    <a16:creationId xmlns:a16="http://schemas.microsoft.com/office/drawing/2014/main" id="{1E41C316-D235-43CC-B816-FD0FE65F8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5">
                <a:extLst>
                  <a:ext uri="{FF2B5EF4-FFF2-40B4-BE49-F238E27FC236}">
                    <a16:creationId xmlns:a16="http://schemas.microsoft.com/office/drawing/2014/main" id="{300C3810-A046-4EAA-A940-3A585CB71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6">
                <a:extLst>
                  <a:ext uri="{FF2B5EF4-FFF2-40B4-BE49-F238E27FC236}">
                    <a16:creationId xmlns:a16="http://schemas.microsoft.com/office/drawing/2014/main" id="{FDE4807C-FABB-46B8-9069-024FD5C20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7">
                <a:extLst>
                  <a:ext uri="{FF2B5EF4-FFF2-40B4-BE49-F238E27FC236}">
                    <a16:creationId xmlns:a16="http://schemas.microsoft.com/office/drawing/2014/main" id="{B5D52D89-221C-416E-9701-30A1B632B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8">
                <a:extLst>
                  <a:ext uri="{FF2B5EF4-FFF2-40B4-BE49-F238E27FC236}">
                    <a16:creationId xmlns:a16="http://schemas.microsoft.com/office/drawing/2014/main" id="{1BFBCAF5-5AD3-4C54-80E0-4C36A3D9E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9">
                <a:extLst>
                  <a:ext uri="{FF2B5EF4-FFF2-40B4-BE49-F238E27FC236}">
                    <a16:creationId xmlns:a16="http://schemas.microsoft.com/office/drawing/2014/main" id="{96995E28-4AB7-4CDC-959C-FA500181D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0">
                <a:extLst>
                  <a:ext uri="{FF2B5EF4-FFF2-40B4-BE49-F238E27FC236}">
                    <a16:creationId xmlns:a16="http://schemas.microsoft.com/office/drawing/2014/main" id="{7770C31F-53BE-487D-964D-88F68409E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1">
                <a:extLst>
                  <a:ext uri="{FF2B5EF4-FFF2-40B4-BE49-F238E27FC236}">
                    <a16:creationId xmlns:a16="http://schemas.microsoft.com/office/drawing/2014/main" id="{BDD441F0-6932-4B8F-9AD1-8A6CB197A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2">
                <a:extLst>
                  <a:ext uri="{FF2B5EF4-FFF2-40B4-BE49-F238E27FC236}">
                    <a16:creationId xmlns:a16="http://schemas.microsoft.com/office/drawing/2014/main" id="{03470CB6-81A1-49E1-A395-B77E3E0D2E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3">
                <a:extLst>
                  <a:ext uri="{FF2B5EF4-FFF2-40B4-BE49-F238E27FC236}">
                    <a16:creationId xmlns:a16="http://schemas.microsoft.com/office/drawing/2014/main" id="{AA4EE903-866D-46D1-AD37-A9EDEDB80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34687-2B1D-45C5-B3EF-BE06C90EB2FE}"/>
              </a:ext>
            </a:extLst>
          </p:cNvPr>
          <p:cNvGrpSpPr/>
          <p:nvPr/>
        </p:nvGrpSpPr>
        <p:grpSpPr>
          <a:xfrm>
            <a:off x="5951295" y="1526571"/>
            <a:ext cx="1064578" cy="172341"/>
            <a:chOff x="5948968" y="5529580"/>
            <a:chExt cx="1064578" cy="172341"/>
          </a:xfrm>
        </p:grpSpPr>
        <p:pic>
          <p:nvPicPr>
            <p:cNvPr id="431" name="Picture 430">
              <a:extLst>
                <a:ext uri="{FF2B5EF4-FFF2-40B4-BE49-F238E27FC236}">
                  <a16:creationId xmlns:a16="http://schemas.microsoft.com/office/drawing/2014/main" id="{75AC8401-DAA3-4F4D-8E31-7B343A0137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431">
              <a:extLst>
                <a:ext uri="{FF2B5EF4-FFF2-40B4-BE49-F238E27FC236}">
                  <a16:creationId xmlns:a16="http://schemas.microsoft.com/office/drawing/2014/main" id="{B69E5618-7661-42D6-A8F4-A09CE95A4E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432">
              <a:extLst>
                <a:ext uri="{FF2B5EF4-FFF2-40B4-BE49-F238E27FC236}">
                  <a16:creationId xmlns:a16="http://schemas.microsoft.com/office/drawing/2014/main" id="{F5876D82-EEED-488A-AA27-CDD218BD2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13C163F2-926C-41EA-AF42-E6AAC8F48B0E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A5C6106C-C8C3-4205-9472-ED180889230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5" name="Picture 14">
                <a:extLst>
                  <a:ext uri="{FF2B5EF4-FFF2-40B4-BE49-F238E27FC236}">
                    <a16:creationId xmlns:a16="http://schemas.microsoft.com/office/drawing/2014/main" id="{7274CCB8-BA35-44D5-969F-5474575A7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5">
                <a:extLst>
                  <a:ext uri="{FF2B5EF4-FFF2-40B4-BE49-F238E27FC236}">
                    <a16:creationId xmlns:a16="http://schemas.microsoft.com/office/drawing/2014/main" id="{D3DD1E81-4540-4CA6-869E-41490AA74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6">
                <a:extLst>
                  <a:ext uri="{FF2B5EF4-FFF2-40B4-BE49-F238E27FC236}">
                    <a16:creationId xmlns:a16="http://schemas.microsoft.com/office/drawing/2014/main" id="{5FE90077-99EC-49FD-9FB2-45DC1D0A2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7">
                <a:extLst>
                  <a:ext uri="{FF2B5EF4-FFF2-40B4-BE49-F238E27FC236}">
                    <a16:creationId xmlns:a16="http://schemas.microsoft.com/office/drawing/2014/main" id="{AECB8469-3618-4C90-9683-D6ADD28E7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8">
                <a:extLst>
                  <a:ext uri="{FF2B5EF4-FFF2-40B4-BE49-F238E27FC236}">
                    <a16:creationId xmlns:a16="http://schemas.microsoft.com/office/drawing/2014/main" id="{E07D0186-967B-4DC2-BB77-EA830748D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9">
                <a:extLst>
                  <a:ext uri="{FF2B5EF4-FFF2-40B4-BE49-F238E27FC236}">
                    <a16:creationId xmlns:a16="http://schemas.microsoft.com/office/drawing/2014/main" id="{8178D066-1788-4421-BE95-1F3BDEDDB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0">
                <a:extLst>
                  <a:ext uri="{FF2B5EF4-FFF2-40B4-BE49-F238E27FC236}">
                    <a16:creationId xmlns:a16="http://schemas.microsoft.com/office/drawing/2014/main" id="{6185D533-F4E1-411F-9E6D-09F4B6A6C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1">
                <a:extLst>
                  <a:ext uri="{FF2B5EF4-FFF2-40B4-BE49-F238E27FC236}">
                    <a16:creationId xmlns:a16="http://schemas.microsoft.com/office/drawing/2014/main" id="{550471BB-2980-4B9B-AE35-8483A56CF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2">
                <a:extLst>
                  <a:ext uri="{FF2B5EF4-FFF2-40B4-BE49-F238E27FC236}">
                    <a16:creationId xmlns:a16="http://schemas.microsoft.com/office/drawing/2014/main" id="{77E8D795-DEE0-43E1-8811-F14AACDB1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3">
                <a:extLst>
                  <a:ext uri="{FF2B5EF4-FFF2-40B4-BE49-F238E27FC236}">
                    <a16:creationId xmlns:a16="http://schemas.microsoft.com/office/drawing/2014/main" id="{14DB99A1-76DF-47C5-A15D-273CDF8D3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7DBD45BE-448A-40D3-853E-B6F3C6BDDAF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5" name="Picture 14">
                <a:extLst>
                  <a:ext uri="{FF2B5EF4-FFF2-40B4-BE49-F238E27FC236}">
                    <a16:creationId xmlns:a16="http://schemas.microsoft.com/office/drawing/2014/main" id="{AF7F7056-5B09-4ED9-8169-1B983E4EF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5">
                <a:extLst>
                  <a:ext uri="{FF2B5EF4-FFF2-40B4-BE49-F238E27FC236}">
                    <a16:creationId xmlns:a16="http://schemas.microsoft.com/office/drawing/2014/main" id="{3E643248-40C5-4EBD-BE8A-F599760FA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6">
                <a:extLst>
                  <a:ext uri="{FF2B5EF4-FFF2-40B4-BE49-F238E27FC236}">
                    <a16:creationId xmlns:a16="http://schemas.microsoft.com/office/drawing/2014/main" id="{398FB7E5-AA74-455C-B15C-94363865A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7">
                <a:extLst>
                  <a:ext uri="{FF2B5EF4-FFF2-40B4-BE49-F238E27FC236}">
                    <a16:creationId xmlns:a16="http://schemas.microsoft.com/office/drawing/2014/main" id="{7B864582-858C-4386-B5B6-76D1F4E0E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8">
                <a:extLst>
                  <a:ext uri="{FF2B5EF4-FFF2-40B4-BE49-F238E27FC236}">
                    <a16:creationId xmlns:a16="http://schemas.microsoft.com/office/drawing/2014/main" id="{C82F3582-F18B-4F79-83E8-A511D4FDCF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9">
                <a:extLst>
                  <a:ext uri="{FF2B5EF4-FFF2-40B4-BE49-F238E27FC236}">
                    <a16:creationId xmlns:a16="http://schemas.microsoft.com/office/drawing/2014/main" id="{2E599CB6-3E1D-4C1F-9B55-B6DA182B5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0">
                <a:extLst>
                  <a:ext uri="{FF2B5EF4-FFF2-40B4-BE49-F238E27FC236}">
                    <a16:creationId xmlns:a16="http://schemas.microsoft.com/office/drawing/2014/main" id="{45A0A5F6-9D28-496F-ACEF-2F3037D08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1">
                <a:extLst>
                  <a:ext uri="{FF2B5EF4-FFF2-40B4-BE49-F238E27FC236}">
                    <a16:creationId xmlns:a16="http://schemas.microsoft.com/office/drawing/2014/main" id="{ABF44044-0FC4-4B64-8B7B-E7E733FA2A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2">
                <a:extLst>
                  <a:ext uri="{FF2B5EF4-FFF2-40B4-BE49-F238E27FC236}">
                    <a16:creationId xmlns:a16="http://schemas.microsoft.com/office/drawing/2014/main" id="{DE2EE853-A755-4DE3-91BD-66C55B57C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3">
                <a:extLst>
                  <a:ext uri="{FF2B5EF4-FFF2-40B4-BE49-F238E27FC236}">
                    <a16:creationId xmlns:a16="http://schemas.microsoft.com/office/drawing/2014/main" id="{801E35C3-B4E8-4D5B-8BDC-297F81E57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F23ADF2E-5292-49BE-BAAD-7AEC9F99F25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5" name="Picture 14">
                <a:extLst>
                  <a:ext uri="{FF2B5EF4-FFF2-40B4-BE49-F238E27FC236}">
                    <a16:creationId xmlns:a16="http://schemas.microsoft.com/office/drawing/2014/main" id="{CCA9F725-4B10-4F68-BD87-54045614EF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5">
                <a:extLst>
                  <a:ext uri="{FF2B5EF4-FFF2-40B4-BE49-F238E27FC236}">
                    <a16:creationId xmlns:a16="http://schemas.microsoft.com/office/drawing/2014/main" id="{AA702DD4-2630-4D70-BA11-82CE9BB43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6">
                <a:extLst>
                  <a:ext uri="{FF2B5EF4-FFF2-40B4-BE49-F238E27FC236}">
                    <a16:creationId xmlns:a16="http://schemas.microsoft.com/office/drawing/2014/main" id="{280D5C2D-71E2-4072-8B3B-A3E3A59DA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7">
                <a:extLst>
                  <a:ext uri="{FF2B5EF4-FFF2-40B4-BE49-F238E27FC236}">
                    <a16:creationId xmlns:a16="http://schemas.microsoft.com/office/drawing/2014/main" id="{43F06F0B-AD8C-4EE1-A0DF-325B78B3A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8">
                <a:extLst>
                  <a:ext uri="{FF2B5EF4-FFF2-40B4-BE49-F238E27FC236}">
                    <a16:creationId xmlns:a16="http://schemas.microsoft.com/office/drawing/2014/main" id="{202C3239-D7D4-47CD-967F-3D23785DA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9">
                <a:extLst>
                  <a:ext uri="{FF2B5EF4-FFF2-40B4-BE49-F238E27FC236}">
                    <a16:creationId xmlns:a16="http://schemas.microsoft.com/office/drawing/2014/main" id="{6BB66B6B-66BE-4999-8655-CADF512CC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0">
                <a:extLst>
                  <a:ext uri="{FF2B5EF4-FFF2-40B4-BE49-F238E27FC236}">
                    <a16:creationId xmlns:a16="http://schemas.microsoft.com/office/drawing/2014/main" id="{E99633AF-8EA3-4235-8A3A-87DD2D129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1">
                <a:extLst>
                  <a:ext uri="{FF2B5EF4-FFF2-40B4-BE49-F238E27FC236}">
                    <a16:creationId xmlns:a16="http://schemas.microsoft.com/office/drawing/2014/main" id="{2B302A76-4CF6-4CB9-85E3-05F4090FC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2">
                <a:extLst>
                  <a:ext uri="{FF2B5EF4-FFF2-40B4-BE49-F238E27FC236}">
                    <a16:creationId xmlns:a16="http://schemas.microsoft.com/office/drawing/2014/main" id="{79FA563C-5BBE-4881-B2B1-4B6BE83AE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3">
                <a:extLst>
                  <a:ext uri="{FF2B5EF4-FFF2-40B4-BE49-F238E27FC236}">
                    <a16:creationId xmlns:a16="http://schemas.microsoft.com/office/drawing/2014/main" id="{2E311794-0C1D-491C-81C6-26F8322E7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0D30881D-A52C-488B-8287-838C3143745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5" name="Picture 14">
                <a:extLst>
                  <a:ext uri="{FF2B5EF4-FFF2-40B4-BE49-F238E27FC236}">
                    <a16:creationId xmlns:a16="http://schemas.microsoft.com/office/drawing/2014/main" id="{3F3EEF1E-FD6A-443E-88E6-5968FC6AF3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5">
                <a:extLst>
                  <a:ext uri="{FF2B5EF4-FFF2-40B4-BE49-F238E27FC236}">
                    <a16:creationId xmlns:a16="http://schemas.microsoft.com/office/drawing/2014/main" id="{966604E8-C2C5-4C79-8FF4-40FD264EF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6">
                <a:extLst>
                  <a:ext uri="{FF2B5EF4-FFF2-40B4-BE49-F238E27FC236}">
                    <a16:creationId xmlns:a16="http://schemas.microsoft.com/office/drawing/2014/main" id="{BB8BDA09-8E51-4A30-A7D3-8863406AE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7">
                <a:extLst>
                  <a:ext uri="{FF2B5EF4-FFF2-40B4-BE49-F238E27FC236}">
                    <a16:creationId xmlns:a16="http://schemas.microsoft.com/office/drawing/2014/main" id="{8E6BA15C-4745-48B4-B16A-A7F7784D76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8">
                <a:extLst>
                  <a:ext uri="{FF2B5EF4-FFF2-40B4-BE49-F238E27FC236}">
                    <a16:creationId xmlns:a16="http://schemas.microsoft.com/office/drawing/2014/main" id="{98F1CBA7-DA7F-4C22-AFC6-B50A4239D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9">
                <a:extLst>
                  <a:ext uri="{FF2B5EF4-FFF2-40B4-BE49-F238E27FC236}">
                    <a16:creationId xmlns:a16="http://schemas.microsoft.com/office/drawing/2014/main" id="{E9224CB1-D47B-438F-8659-A8645F0FF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0">
                <a:extLst>
                  <a:ext uri="{FF2B5EF4-FFF2-40B4-BE49-F238E27FC236}">
                    <a16:creationId xmlns:a16="http://schemas.microsoft.com/office/drawing/2014/main" id="{6186047B-5199-40A0-819F-F6E1F0E3F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1">
                <a:extLst>
                  <a:ext uri="{FF2B5EF4-FFF2-40B4-BE49-F238E27FC236}">
                    <a16:creationId xmlns:a16="http://schemas.microsoft.com/office/drawing/2014/main" id="{60B117AA-7A32-4199-9E85-4216BE9A8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2">
                <a:extLst>
                  <a:ext uri="{FF2B5EF4-FFF2-40B4-BE49-F238E27FC236}">
                    <a16:creationId xmlns:a16="http://schemas.microsoft.com/office/drawing/2014/main" id="{C56369A2-11EF-4A5B-BC5E-60795F69D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3">
                <a:extLst>
                  <a:ext uri="{FF2B5EF4-FFF2-40B4-BE49-F238E27FC236}">
                    <a16:creationId xmlns:a16="http://schemas.microsoft.com/office/drawing/2014/main" id="{69B642D7-46C3-4434-9F2A-668FD2052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A8BB6AD8-F70C-4334-AA95-BA0F96BE75C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5" name="Picture 14">
                <a:extLst>
                  <a:ext uri="{FF2B5EF4-FFF2-40B4-BE49-F238E27FC236}">
                    <a16:creationId xmlns:a16="http://schemas.microsoft.com/office/drawing/2014/main" id="{8096695C-B0B1-4F91-9625-DA0D65D84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5">
                <a:extLst>
                  <a:ext uri="{FF2B5EF4-FFF2-40B4-BE49-F238E27FC236}">
                    <a16:creationId xmlns:a16="http://schemas.microsoft.com/office/drawing/2014/main" id="{E0EF76A6-11C5-4761-9A50-57A23A2B1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6">
                <a:extLst>
                  <a:ext uri="{FF2B5EF4-FFF2-40B4-BE49-F238E27FC236}">
                    <a16:creationId xmlns:a16="http://schemas.microsoft.com/office/drawing/2014/main" id="{4725DCC1-37A4-42EC-80BA-BC461B1FB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7">
                <a:extLst>
                  <a:ext uri="{FF2B5EF4-FFF2-40B4-BE49-F238E27FC236}">
                    <a16:creationId xmlns:a16="http://schemas.microsoft.com/office/drawing/2014/main" id="{EB22A22B-3F69-458D-B8B0-18307E399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8">
                <a:extLst>
                  <a:ext uri="{FF2B5EF4-FFF2-40B4-BE49-F238E27FC236}">
                    <a16:creationId xmlns:a16="http://schemas.microsoft.com/office/drawing/2014/main" id="{0750A697-3DC6-4F7E-85D8-29C24CB2A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9">
                <a:extLst>
                  <a:ext uri="{FF2B5EF4-FFF2-40B4-BE49-F238E27FC236}">
                    <a16:creationId xmlns:a16="http://schemas.microsoft.com/office/drawing/2014/main" id="{4C0892C2-74BC-4465-8ECF-33D80C9A5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0">
                <a:extLst>
                  <a:ext uri="{FF2B5EF4-FFF2-40B4-BE49-F238E27FC236}">
                    <a16:creationId xmlns:a16="http://schemas.microsoft.com/office/drawing/2014/main" id="{EB22B16D-E004-476B-980A-ADFEACE0B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1">
                <a:extLst>
                  <a:ext uri="{FF2B5EF4-FFF2-40B4-BE49-F238E27FC236}">
                    <a16:creationId xmlns:a16="http://schemas.microsoft.com/office/drawing/2014/main" id="{BB9604C0-39D8-4429-9372-5284D322F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2">
                <a:extLst>
                  <a:ext uri="{FF2B5EF4-FFF2-40B4-BE49-F238E27FC236}">
                    <a16:creationId xmlns:a16="http://schemas.microsoft.com/office/drawing/2014/main" id="{BEB869E3-FAC0-4DFC-9C97-50497CFD5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3">
                <a:extLst>
                  <a:ext uri="{FF2B5EF4-FFF2-40B4-BE49-F238E27FC236}">
                    <a16:creationId xmlns:a16="http://schemas.microsoft.com/office/drawing/2014/main" id="{C04C081E-43A4-4476-A2E1-8880772FD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26915651-5EAD-476A-830D-31A4E044700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5" name="Picture 14">
                <a:extLst>
                  <a:ext uri="{FF2B5EF4-FFF2-40B4-BE49-F238E27FC236}">
                    <a16:creationId xmlns:a16="http://schemas.microsoft.com/office/drawing/2014/main" id="{6E755D98-3F06-4D3C-A682-84C8AF001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5">
                <a:extLst>
                  <a:ext uri="{FF2B5EF4-FFF2-40B4-BE49-F238E27FC236}">
                    <a16:creationId xmlns:a16="http://schemas.microsoft.com/office/drawing/2014/main" id="{BA616F07-B903-4E45-8DD6-21E809ABC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6">
                <a:extLst>
                  <a:ext uri="{FF2B5EF4-FFF2-40B4-BE49-F238E27FC236}">
                    <a16:creationId xmlns:a16="http://schemas.microsoft.com/office/drawing/2014/main" id="{56E7C309-0AF7-4C2D-9AE4-0CC564B22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7">
                <a:extLst>
                  <a:ext uri="{FF2B5EF4-FFF2-40B4-BE49-F238E27FC236}">
                    <a16:creationId xmlns:a16="http://schemas.microsoft.com/office/drawing/2014/main" id="{5FBD8748-3666-48A0-8E60-9075D9D53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8">
                <a:extLst>
                  <a:ext uri="{FF2B5EF4-FFF2-40B4-BE49-F238E27FC236}">
                    <a16:creationId xmlns:a16="http://schemas.microsoft.com/office/drawing/2014/main" id="{3499CB2C-08D7-4F36-8842-8B700C1C1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9">
                <a:extLst>
                  <a:ext uri="{FF2B5EF4-FFF2-40B4-BE49-F238E27FC236}">
                    <a16:creationId xmlns:a16="http://schemas.microsoft.com/office/drawing/2014/main" id="{F89E93CF-D9E6-40E7-8743-FCA5726AA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0">
                <a:extLst>
                  <a:ext uri="{FF2B5EF4-FFF2-40B4-BE49-F238E27FC236}">
                    <a16:creationId xmlns:a16="http://schemas.microsoft.com/office/drawing/2014/main" id="{94F8B548-8AFF-46AE-B8CC-18467F60A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1">
                <a:extLst>
                  <a:ext uri="{FF2B5EF4-FFF2-40B4-BE49-F238E27FC236}">
                    <a16:creationId xmlns:a16="http://schemas.microsoft.com/office/drawing/2014/main" id="{3F4F5259-929B-46AA-AD70-F9607BCD5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2">
                <a:extLst>
                  <a:ext uri="{FF2B5EF4-FFF2-40B4-BE49-F238E27FC236}">
                    <a16:creationId xmlns:a16="http://schemas.microsoft.com/office/drawing/2014/main" id="{E7FEA758-6CEF-417D-B6CC-2ABF3B219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3">
                <a:extLst>
                  <a:ext uri="{FF2B5EF4-FFF2-40B4-BE49-F238E27FC236}">
                    <a16:creationId xmlns:a16="http://schemas.microsoft.com/office/drawing/2014/main" id="{BC360622-F2D8-40EA-8D7E-A133B69F6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E8FA8A06-198D-4492-984D-A8093257078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5" name="Picture 14">
                <a:extLst>
                  <a:ext uri="{FF2B5EF4-FFF2-40B4-BE49-F238E27FC236}">
                    <a16:creationId xmlns:a16="http://schemas.microsoft.com/office/drawing/2014/main" id="{1677DB74-6FB8-45F7-A6AE-6CC9F72A7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5">
                <a:extLst>
                  <a:ext uri="{FF2B5EF4-FFF2-40B4-BE49-F238E27FC236}">
                    <a16:creationId xmlns:a16="http://schemas.microsoft.com/office/drawing/2014/main" id="{8C7670C9-6851-415C-8B0C-5A4593041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6">
                <a:extLst>
                  <a:ext uri="{FF2B5EF4-FFF2-40B4-BE49-F238E27FC236}">
                    <a16:creationId xmlns:a16="http://schemas.microsoft.com/office/drawing/2014/main" id="{3E490267-58C2-49A5-983E-3CBC017B2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7">
                <a:extLst>
                  <a:ext uri="{FF2B5EF4-FFF2-40B4-BE49-F238E27FC236}">
                    <a16:creationId xmlns:a16="http://schemas.microsoft.com/office/drawing/2014/main" id="{951DED90-FBE7-4B67-8ADC-EC134D5F3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8">
                <a:extLst>
                  <a:ext uri="{FF2B5EF4-FFF2-40B4-BE49-F238E27FC236}">
                    <a16:creationId xmlns:a16="http://schemas.microsoft.com/office/drawing/2014/main" id="{97D681AC-D1D4-42AB-A497-96A52D5F8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9">
                <a:extLst>
                  <a:ext uri="{FF2B5EF4-FFF2-40B4-BE49-F238E27FC236}">
                    <a16:creationId xmlns:a16="http://schemas.microsoft.com/office/drawing/2014/main" id="{C3391CA9-8DD9-4B5B-9B57-83ADDC231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0">
                <a:extLst>
                  <a:ext uri="{FF2B5EF4-FFF2-40B4-BE49-F238E27FC236}">
                    <a16:creationId xmlns:a16="http://schemas.microsoft.com/office/drawing/2014/main" id="{E67F5773-FA6F-4565-B56E-D08AB70FB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1">
                <a:extLst>
                  <a:ext uri="{FF2B5EF4-FFF2-40B4-BE49-F238E27FC236}">
                    <a16:creationId xmlns:a16="http://schemas.microsoft.com/office/drawing/2014/main" id="{8B49FB44-4B99-49BF-B636-EF2639853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2">
                <a:extLst>
                  <a:ext uri="{FF2B5EF4-FFF2-40B4-BE49-F238E27FC236}">
                    <a16:creationId xmlns:a16="http://schemas.microsoft.com/office/drawing/2014/main" id="{F50FE241-8CB4-4ACC-8D32-9BB28646F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3">
                <a:extLst>
                  <a:ext uri="{FF2B5EF4-FFF2-40B4-BE49-F238E27FC236}">
                    <a16:creationId xmlns:a16="http://schemas.microsoft.com/office/drawing/2014/main" id="{40C7D088-88E6-4021-B491-39BF77EE3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DF33266A-3163-4B99-88A9-FD4019A9E1A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5" name="Picture 14">
                <a:extLst>
                  <a:ext uri="{FF2B5EF4-FFF2-40B4-BE49-F238E27FC236}">
                    <a16:creationId xmlns:a16="http://schemas.microsoft.com/office/drawing/2014/main" id="{7FD93BCA-7FCB-4E5B-A5B2-4C7B9EFF9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5">
                <a:extLst>
                  <a:ext uri="{FF2B5EF4-FFF2-40B4-BE49-F238E27FC236}">
                    <a16:creationId xmlns:a16="http://schemas.microsoft.com/office/drawing/2014/main" id="{B45A92B1-E52F-41CE-BC1D-B8679BF7A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6">
                <a:extLst>
                  <a:ext uri="{FF2B5EF4-FFF2-40B4-BE49-F238E27FC236}">
                    <a16:creationId xmlns:a16="http://schemas.microsoft.com/office/drawing/2014/main" id="{4FC2E0FB-81E4-4744-A563-9949D6031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7">
                <a:extLst>
                  <a:ext uri="{FF2B5EF4-FFF2-40B4-BE49-F238E27FC236}">
                    <a16:creationId xmlns:a16="http://schemas.microsoft.com/office/drawing/2014/main" id="{1146980A-53D0-4E6A-BC38-BE361AAC3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8">
                <a:extLst>
                  <a:ext uri="{FF2B5EF4-FFF2-40B4-BE49-F238E27FC236}">
                    <a16:creationId xmlns:a16="http://schemas.microsoft.com/office/drawing/2014/main" id="{259196CE-621C-47A4-BE8B-195A4CFDB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9">
                <a:extLst>
                  <a:ext uri="{FF2B5EF4-FFF2-40B4-BE49-F238E27FC236}">
                    <a16:creationId xmlns:a16="http://schemas.microsoft.com/office/drawing/2014/main" id="{234207B0-4AF7-4082-AB63-C298560A8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0">
                <a:extLst>
                  <a:ext uri="{FF2B5EF4-FFF2-40B4-BE49-F238E27FC236}">
                    <a16:creationId xmlns:a16="http://schemas.microsoft.com/office/drawing/2014/main" id="{637FAB76-1353-43F3-844E-AC41EBE5A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1">
                <a:extLst>
                  <a:ext uri="{FF2B5EF4-FFF2-40B4-BE49-F238E27FC236}">
                    <a16:creationId xmlns:a16="http://schemas.microsoft.com/office/drawing/2014/main" id="{0095767F-715A-4942-9B5F-DFF465EC4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2">
                <a:extLst>
                  <a:ext uri="{FF2B5EF4-FFF2-40B4-BE49-F238E27FC236}">
                    <a16:creationId xmlns:a16="http://schemas.microsoft.com/office/drawing/2014/main" id="{13DBCFE4-5D71-45A0-B1ED-6BC4CBAF8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3">
                <a:extLst>
                  <a:ext uri="{FF2B5EF4-FFF2-40B4-BE49-F238E27FC236}">
                    <a16:creationId xmlns:a16="http://schemas.microsoft.com/office/drawing/2014/main" id="{86455BBB-E535-4848-A52B-97F940125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84A52B68-4F0A-4722-B1D0-0C101E6153B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5" name="Picture 14">
                <a:extLst>
                  <a:ext uri="{FF2B5EF4-FFF2-40B4-BE49-F238E27FC236}">
                    <a16:creationId xmlns:a16="http://schemas.microsoft.com/office/drawing/2014/main" id="{9DF178C2-C202-4C9B-AEC2-1EBF706D8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5">
                <a:extLst>
                  <a:ext uri="{FF2B5EF4-FFF2-40B4-BE49-F238E27FC236}">
                    <a16:creationId xmlns:a16="http://schemas.microsoft.com/office/drawing/2014/main" id="{2F2A1951-388E-4446-8612-809599DC9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6">
                <a:extLst>
                  <a:ext uri="{FF2B5EF4-FFF2-40B4-BE49-F238E27FC236}">
                    <a16:creationId xmlns:a16="http://schemas.microsoft.com/office/drawing/2014/main" id="{C59AA646-EE32-4C6E-B14C-08DACCB44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7">
                <a:extLst>
                  <a:ext uri="{FF2B5EF4-FFF2-40B4-BE49-F238E27FC236}">
                    <a16:creationId xmlns:a16="http://schemas.microsoft.com/office/drawing/2014/main" id="{A7A16650-AF18-46B0-9D16-F10A33832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8">
                <a:extLst>
                  <a:ext uri="{FF2B5EF4-FFF2-40B4-BE49-F238E27FC236}">
                    <a16:creationId xmlns:a16="http://schemas.microsoft.com/office/drawing/2014/main" id="{2FD8AA79-4A6B-40F3-8F26-213465DE2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9">
                <a:extLst>
                  <a:ext uri="{FF2B5EF4-FFF2-40B4-BE49-F238E27FC236}">
                    <a16:creationId xmlns:a16="http://schemas.microsoft.com/office/drawing/2014/main" id="{A3B16423-C87E-45C2-AF79-F8A804F0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0">
                <a:extLst>
                  <a:ext uri="{FF2B5EF4-FFF2-40B4-BE49-F238E27FC236}">
                    <a16:creationId xmlns:a16="http://schemas.microsoft.com/office/drawing/2014/main" id="{78D32543-269D-4BC2-9167-D11E4AC1A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1">
                <a:extLst>
                  <a:ext uri="{FF2B5EF4-FFF2-40B4-BE49-F238E27FC236}">
                    <a16:creationId xmlns:a16="http://schemas.microsoft.com/office/drawing/2014/main" id="{84667FB6-F4FC-4EF6-8A3B-748561B4E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2">
                <a:extLst>
                  <a:ext uri="{FF2B5EF4-FFF2-40B4-BE49-F238E27FC236}">
                    <a16:creationId xmlns:a16="http://schemas.microsoft.com/office/drawing/2014/main" id="{FE4BCE19-B621-4FA9-9C33-19A632B63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3">
                <a:extLst>
                  <a:ext uri="{FF2B5EF4-FFF2-40B4-BE49-F238E27FC236}">
                    <a16:creationId xmlns:a16="http://schemas.microsoft.com/office/drawing/2014/main" id="{6EAC62FC-A8F9-4175-B6F3-344FAE9E8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CEAEFBB0-C387-4947-9433-09C18EE772F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5" name="Picture 14">
                <a:extLst>
                  <a:ext uri="{FF2B5EF4-FFF2-40B4-BE49-F238E27FC236}">
                    <a16:creationId xmlns:a16="http://schemas.microsoft.com/office/drawing/2014/main" id="{46B05BC1-DA86-40E4-8FF4-4C6B06BD2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5">
                <a:extLst>
                  <a:ext uri="{FF2B5EF4-FFF2-40B4-BE49-F238E27FC236}">
                    <a16:creationId xmlns:a16="http://schemas.microsoft.com/office/drawing/2014/main" id="{07A6FD04-BD65-439F-BE10-CE8F99AA9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6">
                <a:extLst>
                  <a:ext uri="{FF2B5EF4-FFF2-40B4-BE49-F238E27FC236}">
                    <a16:creationId xmlns:a16="http://schemas.microsoft.com/office/drawing/2014/main" id="{F1FC5AF7-836B-44E4-896F-1110ECEEC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7">
                <a:extLst>
                  <a:ext uri="{FF2B5EF4-FFF2-40B4-BE49-F238E27FC236}">
                    <a16:creationId xmlns:a16="http://schemas.microsoft.com/office/drawing/2014/main" id="{A4AD3B4D-C8B7-4CC6-9A03-79CCE74DA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8">
                <a:extLst>
                  <a:ext uri="{FF2B5EF4-FFF2-40B4-BE49-F238E27FC236}">
                    <a16:creationId xmlns:a16="http://schemas.microsoft.com/office/drawing/2014/main" id="{D1397AA5-B6F3-42E5-AE6D-EBF254B76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9">
                <a:extLst>
                  <a:ext uri="{FF2B5EF4-FFF2-40B4-BE49-F238E27FC236}">
                    <a16:creationId xmlns:a16="http://schemas.microsoft.com/office/drawing/2014/main" id="{3619F718-B449-421B-940F-120B1005A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0">
                <a:extLst>
                  <a:ext uri="{FF2B5EF4-FFF2-40B4-BE49-F238E27FC236}">
                    <a16:creationId xmlns:a16="http://schemas.microsoft.com/office/drawing/2014/main" id="{1EFE3790-548D-4B0B-AE98-7A3D2F1F7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1">
                <a:extLst>
                  <a:ext uri="{FF2B5EF4-FFF2-40B4-BE49-F238E27FC236}">
                    <a16:creationId xmlns:a16="http://schemas.microsoft.com/office/drawing/2014/main" id="{87B79831-4B2A-482E-8B8F-A1568678D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2">
                <a:extLst>
                  <a:ext uri="{FF2B5EF4-FFF2-40B4-BE49-F238E27FC236}">
                    <a16:creationId xmlns:a16="http://schemas.microsoft.com/office/drawing/2014/main" id="{00D58B23-B083-4B33-8563-6CA80741B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3">
                <a:extLst>
                  <a:ext uri="{FF2B5EF4-FFF2-40B4-BE49-F238E27FC236}">
                    <a16:creationId xmlns:a16="http://schemas.microsoft.com/office/drawing/2014/main" id="{B6C02150-30D6-4BB2-BFD8-BFC711F62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82F677CC-58CF-40CF-BF78-BF6BC8296FD9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31F9D3C3-F192-4A8F-B5C8-300F4EB8DD1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6" name="Picture 14">
                <a:extLst>
                  <a:ext uri="{FF2B5EF4-FFF2-40B4-BE49-F238E27FC236}">
                    <a16:creationId xmlns:a16="http://schemas.microsoft.com/office/drawing/2014/main" id="{59A6039D-4EFD-449C-B0FB-4DBE5F476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5">
                <a:extLst>
                  <a:ext uri="{FF2B5EF4-FFF2-40B4-BE49-F238E27FC236}">
                    <a16:creationId xmlns:a16="http://schemas.microsoft.com/office/drawing/2014/main" id="{8CD9EAC4-12C2-48B8-98AC-0F51FD98A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6">
                <a:extLst>
                  <a:ext uri="{FF2B5EF4-FFF2-40B4-BE49-F238E27FC236}">
                    <a16:creationId xmlns:a16="http://schemas.microsoft.com/office/drawing/2014/main" id="{863CB992-A139-410F-A545-592984705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7">
                <a:extLst>
                  <a:ext uri="{FF2B5EF4-FFF2-40B4-BE49-F238E27FC236}">
                    <a16:creationId xmlns:a16="http://schemas.microsoft.com/office/drawing/2014/main" id="{344AC19E-7089-4B8F-9FCB-B12A6484B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8">
                <a:extLst>
                  <a:ext uri="{FF2B5EF4-FFF2-40B4-BE49-F238E27FC236}">
                    <a16:creationId xmlns:a16="http://schemas.microsoft.com/office/drawing/2014/main" id="{E40B8D30-43F5-4194-B555-9F21C6C61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9">
                <a:extLst>
                  <a:ext uri="{FF2B5EF4-FFF2-40B4-BE49-F238E27FC236}">
                    <a16:creationId xmlns:a16="http://schemas.microsoft.com/office/drawing/2014/main" id="{6E434698-4903-419D-B731-A39D50DCE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0">
                <a:extLst>
                  <a:ext uri="{FF2B5EF4-FFF2-40B4-BE49-F238E27FC236}">
                    <a16:creationId xmlns:a16="http://schemas.microsoft.com/office/drawing/2014/main" id="{0551DB0F-8BBD-4B27-8CDF-23C268A1C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1">
                <a:extLst>
                  <a:ext uri="{FF2B5EF4-FFF2-40B4-BE49-F238E27FC236}">
                    <a16:creationId xmlns:a16="http://schemas.microsoft.com/office/drawing/2014/main" id="{E88CCC1B-0572-44EA-B3B9-5DBEEA6DA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2">
                <a:extLst>
                  <a:ext uri="{FF2B5EF4-FFF2-40B4-BE49-F238E27FC236}">
                    <a16:creationId xmlns:a16="http://schemas.microsoft.com/office/drawing/2014/main" id="{47382EBA-31C8-4D69-890A-5C080DD9A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3">
                <a:extLst>
                  <a:ext uri="{FF2B5EF4-FFF2-40B4-BE49-F238E27FC236}">
                    <a16:creationId xmlns:a16="http://schemas.microsoft.com/office/drawing/2014/main" id="{84D13E47-14C2-45CD-8F78-BFA63715E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6FD6BE29-8337-41FD-B12D-541994CEB47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6" name="Picture 14">
                <a:extLst>
                  <a:ext uri="{FF2B5EF4-FFF2-40B4-BE49-F238E27FC236}">
                    <a16:creationId xmlns:a16="http://schemas.microsoft.com/office/drawing/2014/main" id="{143B1B15-B992-4FE1-893B-1D6EEB4DB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5">
                <a:extLst>
                  <a:ext uri="{FF2B5EF4-FFF2-40B4-BE49-F238E27FC236}">
                    <a16:creationId xmlns:a16="http://schemas.microsoft.com/office/drawing/2014/main" id="{CFE67AE2-B09A-4976-BED3-763ED5C3B3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6">
                <a:extLst>
                  <a:ext uri="{FF2B5EF4-FFF2-40B4-BE49-F238E27FC236}">
                    <a16:creationId xmlns:a16="http://schemas.microsoft.com/office/drawing/2014/main" id="{20ED284A-EA50-45A1-8618-2831F4799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7">
                <a:extLst>
                  <a:ext uri="{FF2B5EF4-FFF2-40B4-BE49-F238E27FC236}">
                    <a16:creationId xmlns:a16="http://schemas.microsoft.com/office/drawing/2014/main" id="{0F63E219-A867-4748-9B9E-66F974BCFA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8">
                <a:extLst>
                  <a:ext uri="{FF2B5EF4-FFF2-40B4-BE49-F238E27FC236}">
                    <a16:creationId xmlns:a16="http://schemas.microsoft.com/office/drawing/2014/main" id="{79770B08-3F0E-4A82-B398-C4532BA07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9">
                <a:extLst>
                  <a:ext uri="{FF2B5EF4-FFF2-40B4-BE49-F238E27FC236}">
                    <a16:creationId xmlns:a16="http://schemas.microsoft.com/office/drawing/2014/main" id="{03268ACB-BC31-4F65-8DD4-B263DF0D1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0">
                <a:extLst>
                  <a:ext uri="{FF2B5EF4-FFF2-40B4-BE49-F238E27FC236}">
                    <a16:creationId xmlns:a16="http://schemas.microsoft.com/office/drawing/2014/main" id="{893C3628-FDFE-4D12-8462-4FFE8F9EB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1">
                <a:extLst>
                  <a:ext uri="{FF2B5EF4-FFF2-40B4-BE49-F238E27FC236}">
                    <a16:creationId xmlns:a16="http://schemas.microsoft.com/office/drawing/2014/main" id="{C83F34A8-2602-4789-97F3-BD83AD698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2">
                <a:extLst>
                  <a:ext uri="{FF2B5EF4-FFF2-40B4-BE49-F238E27FC236}">
                    <a16:creationId xmlns:a16="http://schemas.microsoft.com/office/drawing/2014/main" id="{8CD2C631-B075-43E4-A755-5799089AD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3">
                <a:extLst>
                  <a:ext uri="{FF2B5EF4-FFF2-40B4-BE49-F238E27FC236}">
                    <a16:creationId xmlns:a16="http://schemas.microsoft.com/office/drawing/2014/main" id="{FFBFAACD-A536-4672-8B73-7FBD7DFEF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075331CE-959F-4C44-91D2-75018F1CB9D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6" name="Picture 14">
                <a:extLst>
                  <a:ext uri="{FF2B5EF4-FFF2-40B4-BE49-F238E27FC236}">
                    <a16:creationId xmlns:a16="http://schemas.microsoft.com/office/drawing/2014/main" id="{0E3BD5D7-1E4A-4CE8-A744-025947857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5">
                <a:extLst>
                  <a:ext uri="{FF2B5EF4-FFF2-40B4-BE49-F238E27FC236}">
                    <a16:creationId xmlns:a16="http://schemas.microsoft.com/office/drawing/2014/main" id="{20C92565-1AC8-4BEF-BBA4-83649DC54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6">
                <a:extLst>
                  <a:ext uri="{FF2B5EF4-FFF2-40B4-BE49-F238E27FC236}">
                    <a16:creationId xmlns:a16="http://schemas.microsoft.com/office/drawing/2014/main" id="{522A9DDE-6EC2-47F3-AFEB-CF8E38040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7">
                <a:extLst>
                  <a:ext uri="{FF2B5EF4-FFF2-40B4-BE49-F238E27FC236}">
                    <a16:creationId xmlns:a16="http://schemas.microsoft.com/office/drawing/2014/main" id="{682CF25B-05FC-47A2-B541-5384FCCB7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8">
                <a:extLst>
                  <a:ext uri="{FF2B5EF4-FFF2-40B4-BE49-F238E27FC236}">
                    <a16:creationId xmlns:a16="http://schemas.microsoft.com/office/drawing/2014/main" id="{DF0AEB96-6018-4B2E-B7D5-E91C75FFF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9">
                <a:extLst>
                  <a:ext uri="{FF2B5EF4-FFF2-40B4-BE49-F238E27FC236}">
                    <a16:creationId xmlns:a16="http://schemas.microsoft.com/office/drawing/2014/main" id="{2F0423DE-08ED-4C09-8094-65F2A0DA3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0">
                <a:extLst>
                  <a:ext uri="{FF2B5EF4-FFF2-40B4-BE49-F238E27FC236}">
                    <a16:creationId xmlns:a16="http://schemas.microsoft.com/office/drawing/2014/main" id="{EB9E6061-C455-4315-92C5-A6CF602F8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1">
                <a:extLst>
                  <a:ext uri="{FF2B5EF4-FFF2-40B4-BE49-F238E27FC236}">
                    <a16:creationId xmlns:a16="http://schemas.microsoft.com/office/drawing/2014/main" id="{06F8BE40-F058-404C-827A-3672E4731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2">
                <a:extLst>
                  <a:ext uri="{FF2B5EF4-FFF2-40B4-BE49-F238E27FC236}">
                    <a16:creationId xmlns:a16="http://schemas.microsoft.com/office/drawing/2014/main" id="{F05D5007-05A5-4BC9-8872-1B98191E3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3">
                <a:extLst>
                  <a:ext uri="{FF2B5EF4-FFF2-40B4-BE49-F238E27FC236}">
                    <a16:creationId xmlns:a16="http://schemas.microsoft.com/office/drawing/2014/main" id="{8D49D134-FB3E-43DE-BDCF-D8727883D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5FD40864-E1B0-4F08-9F08-A754B2A9803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6" name="Picture 14">
                <a:extLst>
                  <a:ext uri="{FF2B5EF4-FFF2-40B4-BE49-F238E27FC236}">
                    <a16:creationId xmlns:a16="http://schemas.microsoft.com/office/drawing/2014/main" id="{6F611346-873A-4EBD-8F49-44E21D697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5">
                <a:extLst>
                  <a:ext uri="{FF2B5EF4-FFF2-40B4-BE49-F238E27FC236}">
                    <a16:creationId xmlns:a16="http://schemas.microsoft.com/office/drawing/2014/main" id="{D5C1E122-07A6-4B3D-B9E7-C7EDE10F0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6">
                <a:extLst>
                  <a:ext uri="{FF2B5EF4-FFF2-40B4-BE49-F238E27FC236}">
                    <a16:creationId xmlns:a16="http://schemas.microsoft.com/office/drawing/2014/main" id="{5C9EE047-1C50-4B8F-BC6A-8065C3D98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7">
                <a:extLst>
                  <a:ext uri="{FF2B5EF4-FFF2-40B4-BE49-F238E27FC236}">
                    <a16:creationId xmlns:a16="http://schemas.microsoft.com/office/drawing/2014/main" id="{135F2788-F4BC-4B57-A0B7-424BFC26A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8">
                <a:extLst>
                  <a:ext uri="{FF2B5EF4-FFF2-40B4-BE49-F238E27FC236}">
                    <a16:creationId xmlns:a16="http://schemas.microsoft.com/office/drawing/2014/main" id="{7E934999-BC9C-4D12-B5CA-E3D90B0BA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9">
                <a:extLst>
                  <a:ext uri="{FF2B5EF4-FFF2-40B4-BE49-F238E27FC236}">
                    <a16:creationId xmlns:a16="http://schemas.microsoft.com/office/drawing/2014/main" id="{478611EC-2EAB-49BB-87DA-CB7CA790C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0">
                <a:extLst>
                  <a:ext uri="{FF2B5EF4-FFF2-40B4-BE49-F238E27FC236}">
                    <a16:creationId xmlns:a16="http://schemas.microsoft.com/office/drawing/2014/main" id="{439AED6C-B586-46E0-B619-551522496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1">
                <a:extLst>
                  <a:ext uri="{FF2B5EF4-FFF2-40B4-BE49-F238E27FC236}">
                    <a16:creationId xmlns:a16="http://schemas.microsoft.com/office/drawing/2014/main" id="{89481D87-ECD8-4F3C-88F1-E109BA75E2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2">
                <a:extLst>
                  <a:ext uri="{FF2B5EF4-FFF2-40B4-BE49-F238E27FC236}">
                    <a16:creationId xmlns:a16="http://schemas.microsoft.com/office/drawing/2014/main" id="{59603F0C-C979-461F-B7DD-654F1CF81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3">
                <a:extLst>
                  <a:ext uri="{FF2B5EF4-FFF2-40B4-BE49-F238E27FC236}">
                    <a16:creationId xmlns:a16="http://schemas.microsoft.com/office/drawing/2014/main" id="{6330D4D7-E6D4-446A-897F-41FE42AB8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01E1788B-B788-498A-8877-775B30753F0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6" name="Picture 14">
                <a:extLst>
                  <a:ext uri="{FF2B5EF4-FFF2-40B4-BE49-F238E27FC236}">
                    <a16:creationId xmlns:a16="http://schemas.microsoft.com/office/drawing/2014/main" id="{AF9767A3-5438-4951-A0F3-B2F08EB25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5">
                <a:extLst>
                  <a:ext uri="{FF2B5EF4-FFF2-40B4-BE49-F238E27FC236}">
                    <a16:creationId xmlns:a16="http://schemas.microsoft.com/office/drawing/2014/main" id="{F1D82AF9-C518-42BD-9788-36CE029DC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6">
                <a:extLst>
                  <a:ext uri="{FF2B5EF4-FFF2-40B4-BE49-F238E27FC236}">
                    <a16:creationId xmlns:a16="http://schemas.microsoft.com/office/drawing/2014/main" id="{F3ED8895-B9EF-41A4-B7E1-3845718B5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7">
                <a:extLst>
                  <a:ext uri="{FF2B5EF4-FFF2-40B4-BE49-F238E27FC236}">
                    <a16:creationId xmlns:a16="http://schemas.microsoft.com/office/drawing/2014/main" id="{335F42BE-3671-4659-BB31-FC407B3DC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8">
                <a:extLst>
                  <a:ext uri="{FF2B5EF4-FFF2-40B4-BE49-F238E27FC236}">
                    <a16:creationId xmlns:a16="http://schemas.microsoft.com/office/drawing/2014/main" id="{ED826233-4C85-460D-8431-9AB77DCDA7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9">
                <a:extLst>
                  <a:ext uri="{FF2B5EF4-FFF2-40B4-BE49-F238E27FC236}">
                    <a16:creationId xmlns:a16="http://schemas.microsoft.com/office/drawing/2014/main" id="{07624C15-619F-4191-861A-579F83423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0">
                <a:extLst>
                  <a:ext uri="{FF2B5EF4-FFF2-40B4-BE49-F238E27FC236}">
                    <a16:creationId xmlns:a16="http://schemas.microsoft.com/office/drawing/2014/main" id="{8E96B003-7633-404E-ADFC-14807C1FF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1">
                <a:extLst>
                  <a:ext uri="{FF2B5EF4-FFF2-40B4-BE49-F238E27FC236}">
                    <a16:creationId xmlns:a16="http://schemas.microsoft.com/office/drawing/2014/main" id="{CDF74B30-FC21-4871-9BAF-49E08B2D4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2">
                <a:extLst>
                  <a:ext uri="{FF2B5EF4-FFF2-40B4-BE49-F238E27FC236}">
                    <a16:creationId xmlns:a16="http://schemas.microsoft.com/office/drawing/2014/main" id="{D3E7959F-522D-43EA-9ACC-635C4C78F0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3">
                <a:extLst>
                  <a:ext uri="{FF2B5EF4-FFF2-40B4-BE49-F238E27FC236}">
                    <a16:creationId xmlns:a16="http://schemas.microsoft.com/office/drawing/2014/main" id="{D9F46420-3EE9-498C-A128-F6806E32E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45E534F4-5BC2-4D29-8D2E-26A790D5907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6" name="Picture 14">
                <a:extLst>
                  <a:ext uri="{FF2B5EF4-FFF2-40B4-BE49-F238E27FC236}">
                    <a16:creationId xmlns:a16="http://schemas.microsoft.com/office/drawing/2014/main" id="{B89E341A-AF1B-444B-997D-49EDD6094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5">
                <a:extLst>
                  <a:ext uri="{FF2B5EF4-FFF2-40B4-BE49-F238E27FC236}">
                    <a16:creationId xmlns:a16="http://schemas.microsoft.com/office/drawing/2014/main" id="{E24800A1-DF1C-4D98-AF06-24F66A73E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6">
                <a:extLst>
                  <a:ext uri="{FF2B5EF4-FFF2-40B4-BE49-F238E27FC236}">
                    <a16:creationId xmlns:a16="http://schemas.microsoft.com/office/drawing/2014/main" id="{2D5AD200-2A59-483A-8D7C-2D571AA9F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7">
                <a:extLst>
                  <a:ext uri="{FF2B5EF4-FFF2-40B4-BE49-F238E27FC236}">
                    <a16:creationId xmlns:a16="http://schemas.microsoft.com/office/drawing/2014/main" id="{17DB62A7-1D4A-4CD3-9CD0-07BAC4711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8">
                <a:extLst>
                  <a:ext uri="{FF2B5EF4-FFF2-40B4-BE49-F238E27FC236}">
                    <a16:creationId xmlns:a16="http://schemas.microsoft.com/office/drawing/2014/main" id="{4CC4834C-5D9A-458B-922A-6BEF88B2B9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9">
                <a:extLst>
                  <a:ext uri="{FF2B5EF4-FFF2-40B4-BE49-F238E27FC236}">
                    <a16:creationId xmlns:a16="http://schemas.microsoft.com/office/drawing/2014/main" id="{C4FC291B-4A84-4116-8132-04CB4032F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0">
                <a:extLst>
                  <a:ext uri="{FF2B5EF4-FFF2-40B4-BE49-F238E27FC236}">
                    <a16:creationId xmlns:a16="http://schemas.microsoft.com/office/drawing/2014/main" id="{902C10A0-6F5C-45C0-84AC-B3759E5FB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1">
                <a:extLst>
                  <a:ext uri="{FF2B5EF4-FFF2-40B4-BE49-F238E27FC236}">
                    <a16:creationId xmlns:a16="http://schemas.microsoft.com/office/drawing/2014/main" id="{E63BFDDD-6705-428C-A2A7-E4DFC0A63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2">
                <a:extLst>
                  <a:ext uri="{FF2B5EF4-FFF2-40B4-BE49-F238E27FC236}">
                    <a16:creationId xmlns:a16="http://schemas.microsoft.com/office/drawing/2014/main" id="{6587DA48-9F18-4B1B-B25B-F700DE3FB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3">
                <a:extLst>
                  <a:ext uri="{FF2B5EF4-FFF2-40B4-BE49-F238E27FC236}">
                    <a16:creationId xmlns:a16="http://schemas.microsoft.com/office/drawing/2014/main" id="{32363F34-709F-47BE-BC26-CB882C45F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7E8EE2E4-A06F-49C9-81AC-5F11DAF34F1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6" name="Picture 14">
                <a:extLst>
                  <a:ext uri="{FF2B5EF4-FFF2-40B4-BE49-F238E27FC236}">
                    <a16:creationId xmlns:a16="http://schemas.microsoft.com/office/drawing/2014/main" id="{0C60F16E-E6FD-4ED6-9E45-AC90F21EB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5">
                <a:extLst>
                  <a:ext uri="{FF2B5EF4-FFF2-40B4-BE49-F238E27FC236}">
                    <a16:creationId xmlns:a16="http://schemas.microsoft.com/office/drawing/2014/main" id="{078612F9-D458-426E-881E-ECB601899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6">
                <a:extLst>
                  <a:ext uri="{FF2B5EF4-FFF2-40B4-BE49-F238E27FC236}">
                    <a16:creationId xmlns:a16="http://schemas.microsoft.com/office/drawing/2014/main" id="{5C5488DF-10CF-488E-8243-FF07DC5BB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7">
                <a:extLst>
                  <a:ext uri="{FF2B5EF4-FFF2-40B4-BE49-F238E27FC236}">
                    <a16:creationId xmlns:a16="http://schemas.microsoft.com/office/drawing/2014/main" id="{9C6C9A8C-1413-4471-A57A-ADE24CF8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8">
                <a:extLst>
                  <a:ext uri="{FF2B5EF4-FFF2-40B4-BE49-F238E27FC236}">
                    <a16:creationId xmlns:a16="http://schemas.microsoft.com/office/drawing/2014/main" id="{C7FC6C15-8DCD-4D22-8360-C8DCD5BF6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9">
                <a:extLst>
                  <a:ext uri="{FF2B5EF4-FFF2-40B4-BE49-F238E27FC236}">
                    <a16:creationId xmlns:a16="http://schemas.microsoft.com/office/drawing/2014/main" id="{25B63B3E-7423-4303-B3C7-C9CE9E019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0">
                <a:extLst>
                  <a:ext uri="{FF2B5EF4-FFF2-40B4-BE49-F238E27FC236}">
                    <a16:creationId xmlns:a16="http://schemas.microsoft.com/office/drawing/2014/main" id="{B8EE1844-19CA-448B-963A-79D572A1D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1">
                <a:extLst>
                  <a:ext uri="{FF2B5EF4-FFF2-40B4-BE49-F238E27FC236}">
                    <a16:creationId xmlns:a16="http://schemas.microsoft.com/office/drawing/2014/main" id="{17A40302-49BC-49A2-8215-5964BBD91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2">
                <a:extLst>
                  <a:ext uri="{FF2B5EF4-FFF2-40B4-BE49-F238E27FC236}">
                    <a16:creationId xmlns:a16="http://schemas.microsoft.com/office/drawing/2014/main" id="{51ED862C-519C-49CD-87C6-85AD2F4A3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3">
                <a:extLst>
                  <a:ext uri="{FF2B5EF4-FFF2-40B4-BE49-F238E27FC236}">
                    <a16:creationId xmlns:a16="http://schemas.microsoft.com/office/drawing/2014/main" id="{2936DA8B-139C-4887-A15E-037E693A8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91A9803B-6520-4BD3-891C-98D6F61353E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6" name="Picture 14">
                <a:extLst>
                  <a:ext uri="{FF2B5EF4-FFF2-40B4-BE49-F238E27FC236}">
                    <a16:creationId xmlns:a16="http://schemas.microsoft.com/office/drawing/2014/main" id="{D4EB0B37-4EA3-4B56-82F2-36396146D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5">
                <a:extLst>
                  <a:ext uri="{FF2B5EF4-FFF2-40B4-BE49-F238E27FC236}">
                    <a16:creationId xmlns:a16="http://schemas.microsoft.com/office/drawing/2014/main" id="{5F644ADC-79FB-4F6B-843E-6D857A723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6">
                <a:extLst>
                  <a:ext uri="{FF2B5EF4-FFF2-40B4-BE49-F238E27FC236}">
                    <a16:creationId xmlns:a16="http://schemas.microsoft.com/office/drawing/2014/main" id="{1457BC01-ABF1-4F3E-8AFB-6987F715C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7">
                <a:extLst>
                  <a:ext uri="{FF2B5EF4-FFF2-40B4-BE49-F238E27FC236}">
                    <a16:creationId xmlns:a16="http://schemas.microsoft.com/office/drawing/2014/main" id="{AAC4290F-144D-4351-826A-ADA9A9115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8">
                <a:extLst>
                  <a:ext uri="{FF2B5EF4-FFF2-40B4-BE49-F238E27FC236}">
                    <a16:creationId xmlns:a16="http://schemas.microsoft.com/office/drawing/2014/main" id="{E1ECEEF0-30D6-4FBD-90E3-4EC73721B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9">
                <a:extLst>
                  <a:ext uri="{FF2B5EF4-FFF2-40B4-BE49-F238E27FC236}">
                    <a16:creationId xmlns:a16="http://schemas.microsoft.com/office/drawing/2014/main" id="{11D8CC9D-2BA7-4A02-98A6-BBAA7B453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0">
                <a:extLst>
                  <a:ext uri="{FF2B5EF4-FFF2-40B4-BE49-F238E27FC236}">
                    <a16:creationId xmlns:a16="http://schemas.microsoft.com/office/drawing/2014/main" id="{0D773A13-3AAF-4A4A-A7A9-46EB7D18A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1">
                <a:extLst>
                  <a:ext uri="{FF2B5EF4-FFF2-40B4-BE49-F238E27FC236}">
                    <a16:creationId xmlns:a16="http://schemas.microsoft.com/office/drawing/2014/main" id="{715AF99A-3A55-4562-A3A4-E3CBD300E4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2">
                <a:extLst>
                  <a:ext uri="{FF2B5EF4-FFF2-40B4-BE49-F238E27FC236}">
                    <a16:creationId xmlns:a16="http://schemas.microsoft.com/office/drawing/2014/main" id="{7AF4D09F-F9D6-4234-9A36-9B7E6F922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3">
                <a:extLst>
                  <a:ext uri="{FF2B5EF4-FFF2-40B4-BE49-F238E27FC236}">
                    <a16:creationId xmlns:a16="http://schemas.microsoft.com/office/drawing/2014/main" id="{C10E295D-3351-4B12-B505-FE9461203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72B8EE0A-D8B7-4AC5-A16D-4A53C846AED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6" name="Picture 14">
                <a:extLst>
                  <a:ext uri="{FF2B5EF4-FFF2-40B4-BE49-F238E27FC236}">
                    <a16:creationId xmlns:a16="http://schemas.microsoft.com/office/drawing/2014/main" id="{F15C6B8E-94A9-4B08-8DF1-DFC6ABD61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5">
                <a:extLst>
                  <a:ext uri="{FF2B5EF4-FFF2-40B4-BE49-F238E27FC236}">
                    <a16:creationId xmlns:a16="http://schemas.microsoft.com/office/drawing/2014/main" id="{838A61F7-9809-4B2E-A3F4-44F5CA2D3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6">
                <a:extLst>
                  <a:ext uri="{FF2B5EF4-FFF2-40B4-BE49-F238E27FC236}">
                    <a16:creationId xmlns:a16="http://schemas.microsoft.com/office/drawing/2014/main" id="{36DF8A62-6E81-453B-BAC7-807246530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7">
                <a:extLst>
                  <a:ext uri="{FF2B5EF4-FFF2-40B4-BE49-F238E27FC236}">
                    <a16:creationId xmlns:a16="http://schemas.microsoft.com/office/drawing/2014/main" id="{D3BB5CB8-DE9C-4D5C-9E66-003108C58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8">
                <a:extLst>
                  <a:ext uri="{FF2B5EF4-FFF2-40B4-BE49-F238E27FC236}">
                    <a16:creationId xmlns:a16="http://schemas.microsoft.com/office/drawing/2014/main" id="{38EB9365-398E-4E29-A1E6-11E02BF70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9">
                <a:extLst>
                  <a:ext uri="{FF2B5EF4-FFF2-40B4-BE49-F238E27FC236}">
                    <a16:creationId xmlns:a16="http://schemas.microsoft.com/office/drawing/2014/main" id="{9C743997-0A95-4D90-94F5-2C97482B2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0">
                <a:extLst>
                  <a:ext uri="{FF2B5EF4-FFF2-40B4-BE49-F238E27FC236}">
                    <a16:creationId xmlns:a16="http://schemas.microsoft.com/office/drawing/2014/main" id="{2122AC5D-5E52-42C5-9872-A27FC1D0A0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1">
                <a:extLst>
                  <a:ext uri="{FF2B5EF4-FFF2-40B4-BE49-F238E27FC236}">
                    <a16:creationId xmlns:a16="http://schemas.microsoft.com/office/drawing/2014/main" id="{B78E4108-F598-4D7C-8EF4-9AA0A87D8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2">
                <a:extLst>
                  <a:ext uri="{FF2B5EF4-FFF2-40B4-BE49-F238E27FC236}">
                    <a16:creationId xmlns:a16="http://schemas.microsoft.com/office/drawing/2014/main" id="{261060A2-AF00-47E1-AAA3-9D1BA7715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3">
                <a:extLst>
                  <a:ext uri="{FF2B5EF4-FFF2-40B4-BE49-F238E27FC236}">
                    <a16:creationId xmlns:a16="http://schemas.microsoft.com/office/drawing/2014/main" id="{EF7BDDD2-9148-41B1-9E12-9F3C7E67C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5" name="Group 56">
              <a:extLst>
                <a:ext uri="{FF2B5EF4-FFF2-40B4-BE49-F238E27FC236}">
                  <a16:creationId xmlns:a16="http://schemas.microsoft.com/office/drawing/2014/main" id="{958D0502-248B-4E48-95E1-20D04361E76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6" name="Picture 14">
                <a:extLst>
                  <a:ext uri="{FF2B5EF4-FFF2-40B4-BE49-F238E27FC236}">
                    <a16:creationId xmlns:a16="http://schemas.microsoft.com/office/drawing/2014/main" id="{F62FFEAF-52C7-4594-95EC-CB45BBB68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5">
                <a:extLst>
                  <a:ext uri="{FF2B5EF4-FFF2-40B4-BE49-F238E27FC236}">
                    <a16:creationId xmlns:a16="http://schemas.microsoft.com/office/drawing/2014/main" id="{C27E7E08-7854-42FD-93D2-90C791C5A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6">
                <a:extLst>
                  <a:ext uri="{FF2B5EF4-FFF2-40B4-BE49-F238E27FC236}">
                    <a16:creationId xmlns:a16="http://schemas.microsoft.com/office/drawing/2014/main" id="{2AC6E211-2A2E-4029-AF21-538E8978A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7">
                <a:extLst>
                  <a:ext uri="{FF2B5EF4-FFF2-40B4-BE49-F238E27FC236}">
                    <a16:creationId xmlns:a16="http://schemas.microsoft.com/office/drawing/2014/main" id="{F2755B3E-7C42-4479-8D9B-9285BFCC2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8">
                <a:extLst>
                  <a:ext uri="{FF2B5EF4-FFF2-40B4-BE49-F238E27FC236}">
                    <a16:creationId xmlns:a16="http://schemas.microsoft.com/office/drawing/2014/main" id="{BBD401A9-D8E0-48B5-B223-52E04B6AA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9">
                <a:extLst>
                  <a:ext uri="{FF2B5EF4-FFF2-40B4-BE49-F238E27FC236}">
                    <a16:creationId xmlns:a16="http://schemas.microsoft.com/office/drawing/2014/main" id="{936F1AEF-F183-4C4C-A133-14D997944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0">
                <a:extLst>
                  <a:ext uri="{FF2B5EF4-FFF2-40B4-BE49-F238E27FC236}">
                    <a16:creationId xmlns:a16="http://schemas.microsoft.com/office/drawing/2014/main" id="{8559FCD2-429C-42F9-8D9C-3C8F2E088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1">
                <a:extLst>
                  <a:ext uri="{FF2B5EF4-FFF2-40B4-BE49-F238E27FC236}">
                    <a16:creationId xmlns:a16="http://schemas.microsoft.com/office/drawing/2014/main" id="{40ACE262-B275-43D1-8720-AB168796F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2">
                <a:extLst>
                  <a:ext uri="{FF2B5EF4-FFF2-40B4-BE49-F238E27FC236}">
                    <a16:creationId xmlns:a16="http://schemas.microsoft.com/office/drawing/2014/main" id="{8578E713-1B46-4F9C-9AB5-48A178E9F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3">
                <a:extLst>
                  <a:ext uri="{FF2B5EF4-FFF2-40B4-BE49-F238E27FC236}">
                    <a16:creationId xmlns:a16="http://schemas.microsoft.com/office/drawing/2014/main" id="{D0EBE3D2-24D4-4A25-8BAD-C1248160C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6186EF01-4765-4048-B607-C9FE48557DC8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CE2AF33C-81B7-488A-A501-DA67B00D727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7" name="Picture 14">
                <a:extLst>
                  <a:ext uri="{FF2B5EF4-FFF2-40B4-BE49-F238E27FC236}">
                    <a16:creationId xmlns:a16="http://schemas.microsoft.com/office/drawing/2014/main" id="{27E13C55-C2F9-4C54-B93D-0640BBE00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5">
                <a:extLst>
                  <a:ext uri="{FF2B5EF4-FFF2-40B4-BE49-F238E27FC236}">
                    <a16:creationId xmlns:a16="http://schemas.microsoft.com/office/drawing/2014/main" id="{241D2C32-ED0A-4DCB-BE08-370A2F8EC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6">
                <a:extLst>
                  <a:ext uri="{FF2B5EF4-FFF2-40B4-BE49-F238E27FC236}">
                    <a16:creationId xmlns:a16="http://schemas.microsoft.com/office/drawing/2014/main" id="{7A69A631-0B97-416C-8870-9CBCA3A5D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7">
                <a:extLst>
                  <a:ext uri="{FF2B5EF4-FFF2-40B4-BE49-F238E27FC236}">
                    <a16:creationId xmlns:a16="http://schemas.microsoft.com/office/drawing/2014/main" id="{73F63378-53CD-4A23-B41B-9EDAC954E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8">
                <a:extLst>
                  <a:ext uri="{FF2B5EF4-FFF2-40B4-BE49-F238E27FC236}">
                    <a16:creationId xmlns:a16="http://schemas.microsoft.com/office/drawing/2014/main" id="{85506341-5C40-48F1-9563-9A385CB6F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9">
                <a:extLst>
                  <a:ext uri="{FF2B5EF4-FFF2-40B4-BE49-F238E27FC236}">
                    <a16:creationId xmlns:a16="http://schemas.microsoft.com/office/drawing/2014/main" id="{9CA1B185-54A3-4BEC-AECF-00BC88763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0">
                <a:extLst>
                  <a:ext uri="{FF2B5EF4-FFF2-40B4-BE49-F238E27FC236}">
                    <a16:creationId xmlns:a16="http://schemas.microsoft.com/office/drawing/2014/main" id="{A1C9F891-8D8B-421A-AE8F-0BD16CE899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1">
                <a:extLst>
                  <a:ext uri="{FF2B5EF4-FFF2-40B4-BE49-F238E27FC236}">
                    <a16:creationId xmlns:a16="http://schemas.microsoft.com/office/drawing/2014/main" id="{B42278DD-DF23-447E-A6B8-39C332876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2">
                <a:extLst>
                  <a:ext uri="{FF2B5EF4-FFF2-40B4-BE49-F238E27FC236}">
                    <a16:creationId xmlns:a16="http://schemas.microsoft.com/office/drawing/2014/main" id="{87969DBE-0AA4-40BF-AEEC-7757297AE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3">
                <a:extLst>
                  <a:ext uri="{FF2B5EF4-FFF2-40B4-BE49-F238E27FC236}">
                    <a16:creationId xmlns:a16="http://schemas.microsoft.com/office/drawing/2014/main" id="{FE0D095D-AFE2-42D0-ADD4-DB409FCDE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9C07C69F-E484-4725-929E-0CB221B1D66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7" name="Picture 14">
                <a:extLst>
                  <a:ext uri="{FF2B5EF4-FFF2-40B4-BE49-F238E27FC236}">
                    <a16:creationId xmlns:a16="http://schemas.microsoft.com/office/drawing/2014/main" id="{A643CDCC-E115-4E30-B9BD-291BE5545A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5">
                <a:extLst>
                  <a:ext uri="{FF2B5EF4-FFF2-40B4-BE49-F238E27FC236}">
                    <a16:creationId xmlns:a16="http://schemas.microsoft.com/office/drawing/2014/main" id="{BEBAB289-8FAF-4768-8EBB-DC99B7591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6">
                <a:extLst>
                  <a:ext uri="{FF2B5EF4-FFF2-40B4-BE49-F238E27FC236}">
                    <a16:creationId xmlns:a16="http://schemas.microsoft.com/office/drawing/2014/main" id="{BCF6D5C4-D955-4470-8D0B-79BDB6BB1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7">
                <a:extLst>
                  <a:ext uri="{FF2B5EF4-FFF2-40B4-BE49-F238E27FC236}">
                    <a16:creationId xmlns:a16="http://schemas.microsoft.com/office/drawing/2014/main" id="{45E80D91-AF28-48EB-A95D-47E72F180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8">
                <a:extLst>
                  <a:ext uri="{FF2B5EF4-FFF2-40B4-BE49-F238E27FC236}">
                    <a16:creationId xmlns:a16="http://schemas.microsoft.com/office/drawing/2014/main" id="{94C4EB13-852E-4562-8A1B-B743EDFBE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9">
                <a:extLst>
                  <a:ext uri="{FF2B5EF4-FFF2-40B4-BE49-F238E27FC236}">
                    <a16:creationId xmlns:a16="http://schemas.microsoft.com/office/drawing/2014/main" id="{E83BAA27-4EF4-4964-9FB3-1508B55808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0">
                <a:extLst>
                  <a:ext uri="{FF2B5EF4-FFF2-40B4-BE49-F238E27FC236}">
                    <a16:creationId xmlns:a16="http://schemas.microsoft.com/office/drawing/2014/main" id="{58E9B9F8-0A7E-4CD5-A573-8836E755F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1">
                <a:extLst>
                  <a:ext uri="{FF2B5EF4-FFF2-40B4-BE49-F238E27FC236}">
                    <a16:creationId xmlns:a16="http://schemas.microsoft.com/office/drawing/2014/main" id="{2D89AE15-1F7C-4441-9F08-0F13B8E69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2">
                <a:extLst>
                  <a:ext uri="{FF2B5EF4-FFF2-40B4-BE49-F238E27FC236}">
                    <a16:creationId xmlns:a16="http://schemas.microsoft.com/office/drawing/2014/main" id="{FA1BD105-BD4A-4A95-881D-D6427CA91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3">
                <a:extLst>
                  <a:ext uri="{FF2B5EF4-FFF2-40B4-BE49-F238E27FC236}">
                    <a16:creationId xmlns:a16="http://schemas.microsoft.com/office/drawing/2014/main" id="{7735A7EE-99FD-4176-8E51-6CD41118F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FF51B9BD-6E2F-4CCD-9FE3-1AAE9D59B75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7" name="Picture 14">
                <a:extLst>
                  <a:ext uri="{FF2B5EF4-FFF2-40B4-BE49-F238E27FC236}">
                    <a16:creationId xmlns:a16="http://schemas.microsoft.com/office/drawing/2014/main" id="{669F23C1-1C4C-4239-8920-4217586D1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5">
                <a:extLst>
                  <a:ext uri="{FF2B5EF4-FFF2-40B4-BE49-F238E27FC236}">
                    <a16:creationId xmlns:a16="http://schemas.microsoft.com/office/drawing/2014/main" id="{09E1E03F-29E3-4231-BE71-B2F6161AA0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6">
                <a:extLst>
                  <a:ext uri="{FF2B5EF4-FFF2-40B4-BE49-F238E27FC236}">
                    <a16:creationId xmlns:a16="http://schemas.microsoft.com/office/drawing/2014/main" id="{3575296A-0321-4508-99AA-AACC5C2F0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7">
                <a:extLst>
                  <a:ext uri="{FF2B5EF4-FFF2-40B4-BE49-F238E27FC236}">
                    <a16:creationId xmlns:a16="http://schemas.microsoft.com/office/drawing/2014/main" id="{3EF80096-F7AA-448B-A07C-204D741C1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8">
                <a:extLst>
                  <a:ext uri="{FF2B5EF4-FFF2-40B4-BE49-F238E27FC236}">
                    <a16:creationId xmlns:a16="http://schemas.microsoft.com/office/drawing/2014/main" id="{D6978337-FC6A-4C94-8320-E263A7280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9">
                <a:extLst>
                  <a:ext uri="{FF2B5EF4-FFF2-40B4-BE49-F238E27FC236}">
                    <a16:creationId xmlns:a16="http://schemas.microsoft.com/office/drawing/2014/main" id="{77D0630D-FC9A-4EF4-99C8-2E604625D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0">
                <a:extLst>
                  <a:ext uri="{FF2B5EF4-FFF2-40B4-BE49-F238E27FC236}">
                    <a16:creationId xmlns:a16="http://schemas.microsoft.com/office/drawing/2014/main" id="{990F7B36-957C-4C7A-B701-21BBB4CFC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1">
                <a:extLst>
                  <a:ext uri="{FF2B5EF4-FFF2-40B4-BE49-F238E27FC236}">
                    <a16:creationId xmlns:a16="http://schemas.microsoft.com/office/drawing/2014/main" id="{552F80BC-9494-4599-B66A-2EE01FF46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2">
                <a:extLst>
                  <a:ext uri="{FF2B5EF4-FFF2-40B4-BE49-F238E27FC236}">
                    <a16:creationId xmlns:a16="http://schemas.microsoft.com/office/drawing/2014/main" id="{E1BA7CA4-4062-47CF-81B5-378AF7D71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3">
                <a:extLst>
                  <a:ext uri="{FF2B5EF4-FFF2-40B4-BE49-F238E27FC236}">
                    <a16:creationId xmlns:a16="http://schemas.microsoft.com/office/drawing/2014/main" id="{78D98E22-9940-43D0-A253-8F75EF93E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5D052A09-ACB0-4179-BAC5-73D42D8D69A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7" name="Picture 14">
                <a:extLst>
                  <a:ext uri="{FF2B5EF4-FFF2-40B4-BE49-F238E27FC236}">
                    <a16:creationId xmlns:a16="http://schemas.microsoft.com/office/drawing/2014/main" id="{B15DAB23-6962-4A53-94E2-B31CE405B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5">
                <a:extLst>
                  <a:ext uri="{FF2B5EF4-FFF2-40B4-BE49-F238E27FC236}">
                    <a16:creationId xmlns:a16="http://schemas.microsoft.com/office/drawing/2014/main" id="{32E96806-B314-4302-AEC7-A61AC3147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6">
                <a:extLst>
                  <a:ext uri="{FF2B5EF4-FFF2-40B4-BE49-F238E27FC236}">
                    <a16:creationId xmlns:a16="http://schemas.microsoft.com/office/drawing/2014/main" id="{DA224F22-D477-4384-BE8A-17889BD17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7">
                <a:extLst>
                  <a:ext uri="{FF2B5EF4-FFF2-40B4-BE49-F238E27FC236}">
                    <a16:creationId xmlns:a16="http://schemas.microsoft.com/office/drawing/2014/main" id="{CF7316D7-A85A-4588-827C-1BD8E681F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8">
                <a:extLst>
                  <a:ext uri="{FF2B5EF4-FFF2-40B4-BE49-F238E27FC236}">
                    <a16:creationId xmlns:a16="http://schemas.microsoft.com/office/drawing/2014/main" id="{9EE89344-54DF-4546-8DFE-DB9ED870E4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9">
                <a:extLst>
                  <a:ext uri="{FF2B5EF4-FFF2-40B4-BE49-F238E27FC236}">
                    <a16:creationId xmlns:a16="http://schemas.microsoft.com/office/drawing/2014/main" id="{BFB8CF01-68BC-4EA9-BCB9-E005C6549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0">
                <a:extLst>
                  <a:ext uri="{FF2B5EF4-FFF2-40B4-BE49-F238E27FC236}">
                    <a16:creationId xmlns:a16="http://schemas.microsoft.com/office/drawing/2014/main" id="{52E005F4-C48E-4AFB-905B-8961F2C59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1">
                <a:extLst>
                  <a:ext uri="{FF2B5EF4-FFF2-40B4-BE49-F238E27FC236}">
                    <a16:creationId xmlns:a16="http://schemas.microsoft.com/office/drawing/2014/main" id="{270544F2-5E28-448C-B331-FF84A80C6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2">
                <a:extLst>
                  <a:ext uri="{FF2B5EF4-FFF2-40B4-BE49-F238E27FC236}">
                    <a16:creationId xmlns:a16="http://schemas.microsoft.com/office/drawing/2014/main" id="{A1B2E137-33A1-4886-8FD7-842E37741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3">
                <a:extLst>
                  <a:ext uri="{FF2B5EF4-FFF2-40B4-BE49-F238E27FC236}">
                    <a16:creationId xmlns:a16="http://schemas.microsoft.com/office/drawing/2014/main" id="{6F08300A-0B9E-4161-9790-5DFC1CAA8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7683DEFD-5068-47FE-8F2D-C4521ACC7F6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7" name="Picture 14">
                <a:extLst>
                  <a:ext uri="{FF2B5EF4-FFF2-40B4-BE49-F238E27FC236}">
                    <a16:creationId xmlns:a16="http://schemas.microsoft.com/office/drawing/2014/main" id="{0D48E9AE-5656-4A4B-B70C-EE510DDAD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5">
                <a:extLst>
                  <a:ext uri="{FF2B5EF4-FFF2-40B4-BE49-F238E27FC236}">
                    <a16:creationId xmlns:a16="http://schemas.microsoft.com/office/drawing/2014/main" id="{C3A4889C-CEC8-4E41-8D9F-BD80EDE23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6">
                <a:extLst>
                  <a:ext uri="{FF2B5EF4-FFF2-40B4-BE49-F238E27FC236}">
                    <a16:creationId xmlns:a16="http://schemas.microsoft.com/office/drawing/2014/main" id="{4178A098-37D2-4DD8-B6FC-D83CCD978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7">
                <a:extLst>
                  <a:ext uri="{FF2B5EF4-FFF2-40B4-BE49-F238E27FC236}">
                    <a16:creationId xmlns:a16="http://schemas.microsoft.com/office/drawing/2014/main" id="{0409E124-AF6B-4938-979D-54556E7BB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8">
                <a:extLst>
                  <a:ext uri="{FF2B5EF4-FFF2-40B4-BE49-F238E27FC236}">
                    <a16:creationId xmlns:a16="http://schemas.microsoft.com/office/drawing/2014/main" id="{69C68405-739D-427F-A6EB-E8177F778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9">
                <a:extLst>
                  <a:ext uri="{FF2B5EF4-FFF2-40B4-BE49-F238E27FC236}">
                    <a16:creationId xmlns:a16="http://schemas.microsoft.com/office/drawing/2014/main" id="{3791E0D0-9839-42D0-9D9A-35B4335BB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0">
                <a:extLst>
                  <a:ext uri="{FF2B5EF4-FFF2-40B4-BE49-F238E27FC236}">
                    <a16:creationId xmlns:a16="http://schemas.microsoft.com/office/drawing/2014/main" id="{6A930498-8A77-4094-A7AE-8FAA3D2B0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1">
                <a:extLst>
                  <a:ext uri="{FF2B5EF4-FFF2-40B4-BE49-F238E27FC236}">
                    <a16:creationId xmlns:a16="http://schemas.microsoft.com/office/drawing/2014/main" id="{1994143E-3254-45A5-9EAA-AC77FE755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2">
                <a:extLst>
                  <a:ext uri="{FF2B5EF4-FFF2-40B4-BE49-F238E27FC236}">
                    <a16:creationId xmlns:a16="http://schemas.microsoft.com/office/drawing/2014/main" id="{FD2E4986-9831-4521-BE88-005ACE538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23">
                <a:extLst>
                  <a:ext uri="{FF2B5EF4-FFF2-40B4-BE49-F238E27FC236}">
                    <a16:creationId xmlns:a16="http://schemas.microsoft.com/office/drawing/2014/main" id="{6C6A534D-4B88-4DFA-9CEE-34DFDD42E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95489D7B-21E1-44CF-A3E1-9F5AC62BB78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7" name="Picture 14">
                <a:extLst>
                  <a:ext uri="{FF2B5EF4-FFF2-40B4-BE49-F238E27FC236}">
                    <a16:creationId xmlns:a16="http://schemas.microsoft.com/office/drawing/2014/main" id="{D060F2DB-8FAF-4761-98DF-94900E466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5">
                <a:extLst>
                  <a:ext uri="{FF2B5EF4-FFF2-40B4-BE49-F238E27FC236}">
                    <a16:creationId xmlns:a16="http://schemas.microsoft.com/office/drawing/2014/main" id="{83EDB7BD-CE61-413F-9254-BE8F83533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6">
                <a:extLst>
                  <a:ext uri="{FF2B5EF4-FFF2-40B4-BE49-F238E27FC236}">
                    <a16:creationId xmlns:a16="http://schemas.microsoft.com/office/drawing/2014/main" id="{ADDB34CD-E38A-4D76-802C-28CC8898D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7">
                <a:extLst>
                  <a:ext uri="{FF2B5EF4-FFF2-40B4-BE49-F238E27FC236}">
                    <a16:creationId xmlns:a16="http://schemas.microsoft.com/office/drawing/2014/main" id="{E2123FC3-E9F3-4781-A745-0C3180F76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8">
                <a:extLst>
                  <a:ext uri="{FF2B5EF4-FFF2-40B4-BE49-F238E27FC236}">
                    <a16:creationId xmlns:a16="http://schemas.microsoft.com/office/drawing/2014/main" id="{38AC2970-4838-40AD-9FEC-E30A55D76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9">
                <a:extLst>
                  <a:ext uri="{FF2B5EF4-FFF2-40B4-BE49-F238E27FC236}">
                    <a16:creationId xmlns:a16="http://schemas.microsoft.com/office/drawing/2014/main" id="{4B3C0DEE-FFB0-4B48-8D0C-F6EC93D93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0">
                <a:extLst>
                  <a:ext uri="{FF2B5EF4-FFF2-40B4-BE49-F238E27FC236}">
                    <a16:creationId xmlns:a16="http://schemas.microsoft.com/office/drawing/2014/main" id="{87FCF8BA-24F4-47A2-AFD4-31ABA12E1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1">
                <a:extLst>
                  <a:ext uri="{FF2B5EF4-FFF2-40B4-BE49-F238E27FC236}">
                    <a16:creationId xmlns:a16="http://schemas.microsoft.com/office/drawing/2014/main" id="{0AEA8E75-535E-45E8-A4D4-4F44B387FC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2">
                <a:extLst>
                  <a:ext uri="{FF2B5EF4-FFF2-40B4-BE49-F238E27FC236}">
                    <a16:creationId xmlns:a16="http://schemas.microsoft.com/office/drawing/2014/main" id="{EC60E86F-80F2-48BF-8A6C-E91BCC332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3">
                <a:extLst>
                  <a:ext uri="{FF2B5EF4-FFF2-40B4-BE49-F238E27FC236}">
                    <a16:creationId xmlns:a16="http://schemas.microsoft.com/office/drawing/2014/main" id="{4189F765-F94B-4638-95DB-EBE70A399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6BB29820-DB0F-4207-9724-2CD0AD55672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7" name="Picture 14">
                <a:extLst>
                  <a:ext uri="{FF2B5EF4-FFF2-40B4-BE49-F238E27FC236}">
                    <a16:creationId xmlns:a16="http://schemas.microsoft.com/office/drawing/2014/main" id="{8BCF5E83-05BF-4AB5-8644-4198C7CEC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5">
                <a:extLst>
                  <a:ext uri="{FF2B5EF4-FFF2-40B4-BE49-F238E27FC236}">
                    <a16:creationId xmlns:a16="http://schemas.microsoft.com/office/drawing/2014/main" id="{9D6DAE46-26D1-4C92-BCAA-37F444CBC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6">
                <a:extLst>
                  <a:ext uri="{FF2B5EF4-FFF2-40B4-BE49-F238E27FC236}">
                    <a16:creationId xmlns:a16="http://schemas.microsoft.com/office/drawing/2014/main" id="{E308A26D-1110-45F1-97EB-097FC8F38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7">
                <a:extLst>
                  <a:ext uri="{FF2B5EF4-FFF2-40B4-BE49-F238E27FC236}">
                    <a16:creationId xmlns:a16="http://schemas.microsoft.com/office/drawing/2014/main" id="{9ADF2A76-0503-42A2-8B3F-2290E3652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8">
                <a:extLst>
                  <a:ext uri="{FF2B5EF4-FFF2-40B4-BE49-F238E27FC236}">
                    <a16:creationId xmlns:a16="http://schemas.microsoft.com/office/drawing/2014/main" id="{D87A093D-00C2-45CF-A2F4-C6B6787B2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9">
                <a:extLst>
                  <a:ext uri="{FF2B5EF4-FFF2-40B4-BE49-F238E27FC236}">
                    <a16:creationId xmlns:a16="http://schemas.microsoft.com/office/drawing/2014/main" id="{9318B97E-34B8-4112-B4E9-FA3917284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0">
                <a:extLst>
                  <a:ext uri="{FF2B5EF4-FFF2-40B4-BE49-F238E27FC236}">
                    <a16:creationId xmlns:a16="http://schemas.microsoft.com/office/drawing/2014/main" id="{7D6A84EC-452E-4763-B6B9-ED8FC04BC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1">
                <a:extLst>
                  <a:ext uri="{FF2B5EF4-FFF2-40B4-BE49-F238E27FC236}">
                    <a16:creationId xmlns:a16="http://schemas.microsoft.com/office/drawing/2014/main" id="{B1E98196-2D1B-425F-9F5F-E4D9A980C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2">
                <a:extLst>
                  <a:ext uri="{FF2B5EF4-FFF2-40B4-BE49-F238E27FC236}">
                    <a16:creationId xmlns:a16="http://schemas.microsoft.com/office/drawing/2014/main" id="{20C06716-67EF-44DC-B8AE-356700C60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3">
                <a:extLst>
                  <a:ext uri="{FF2B5EF4-FFF2-40B4-BE49-F238E27FC236}">
                    <a16:creationId xmlns:a16="http://schemas.microsoft.com/office/drawing/2014/main" id="{4F7760E5-9ACA-4427-9C3C-26AD3C64E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2D4A6855-225C-4A92-A3DA-7FD6D2B9483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7" name="Picture 14">
                <a:extLst>
                  <a:ext uri="{FF2B5EF4-FFF2-40B4-BE49-F238E27FC236}">
                    <a16:creationId xmlns:a16="http://schemas.microsoft.com/office/drawing/2014/main" id="{884C069A-F3AB-4A55-9CF3-E01C2A9FD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5">
                <a:extLst>
                  <a:ext uri="{FF2B5EF4-FFF2-40B4-BE49-F238E27FC236}">
                    <a16:creationId xmlns:a16="http://schemas.microsoft.com/office/drawing/2014/main" id="{835334E8-5EA1-4FE2-B774-0BC7E9846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6">
                <a:extLst>
                  <a:ext uri="{FF2B5EF4-FFF2-40B4-BE49-F238E27FC236}">
                    <a16:creationId xmlns:a16="http://schemas.microsoft.com/office/drawing/2014/main" id="{457AE777-9B40-43D4-A42F-3BE97FB87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7">
                <a:extLst>
                  <a:ext uri="{FF2B5EF4-FFF2-40B4-BE49-F238E27FC236}">
                    <a16:creationId xmlns:a16="http://schemas.microsoft.com/office/drawing/2014/main" id="{6B01709E-3924-4FD2-8526-C1DB1196A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8">
                <a:extLst>
                  <a:ext uri="{FF2B5EF4-FFF2-40B4-BE49-F238E27FC236}">
                    <a16:creationId xmlns:a16="http://schemas.microsoft.com/office/drawing/2014/main" id="{89C2E82A-151C-4DC2-97AD-BEE47DB9B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9">
                <a:extLst>
                  <a:ext uri="{FF2B5EF4-FFF2-40B4-BE49-F238E27FC236}">
                    <a16:creationId xmlns:a16="http://schemas.microsoft.com/office/drawing/2014/main" id="{A2DD4D49-8D52-40B6-A652-D7E639291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0">
                <a:extLst>
                  <a:ext uri="{FF2B5EF4-FFF2-40B4-BE49-F238E27FC236}">
                    <a16:creationId xmlns:a16="http://schemas.microsoft.com/office/drawing/2014/main" id="{7CEF3A0F-6766-45B5-929E-8FECD24D2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1">
                <a:extLst>
                  <a:ext uri="{FF2B5EF4-FFF2-40B4-BE49-F238E27FC236}">
                    <a16:creationId xmlns:a16="http://schemas.microsoft.com/office/drawing/2014/main" id="{8E6FC180-1038-43A4-BA88-9675198D2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2">
                <a:extLst>
                  <a:ext uri="{FF2B5EF4-FFF2-40B4-BE49-F238E27FC236}">
                    <a16:creationId xmlns:a16="http://schemas.microsoft.com/office/drawing/2014/main" id="{776D8A2C-652B-4DFC-AA24-DFA3CF752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3">
                <a:extLst>
                  <a:ext uri="{FF2B5EF4-FFF2-40B4-BE49-F238E27FC236}">
                    <a16:creationId xmlns:a16="http://schemas.microsoft.com/office/drawing/2014/main" id="{E4DD8DF1-3F6E-4569-9253-8497D3A20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918A570E-1F16-4570-927E-49C2CEB4AEE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7" name="Picture 14">
                <a:extLst>
                  <a:ext uri="{FF2B5EF4-FFF2-40B4-BE49-F238E27FC236}">
                    <a16:creationId xmlns:a16="http://schemas.microsoft.com/office/drawing/2014/main" id="{54B83F2B-306D-4E17-9589-1BF1CCCBF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5">
                <a:extLst>
                  <a:ext uri="{FF2B5EF4-FFF2-40B4-BE49-F238E27FC236}">
                    <a16:creationId xmlns:a16="http://schemas.microsoft.com/office/drawing/2014/main" id="{ED7F7603-063F-4255-9DDA-F4640D4A8D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6">
                <a:extLst>
                  <a:ext uri="{FF2B5EF4-FFF2-40B4-BE49-F238E27FC236}">
                    <a16:creationId xmlns:a16="http://schemas.microsoft.com/office/drawing/2014/main" id="{0EA40B23-A345-430A-AC33-7D0559A95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7">
                <a:extLst>
                  <a:ext uri="{FF2B5EF4-FFF2-40B4-BE49-F238E27FC236}">
                    <a16:creationId xmlns:a16="http://schemas.microsoft.com/office/drawing/2014/main" id="{DA231575-8AA9-4B99-9E68-D0C595106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8">
                <a:extLst>
                  <a:ext uri="{FF2B5EF4-FFF2-40B4-BE49-F238E27FC236}">
                    <a16:creationId xmlns:a16="http://schemas.microsoft.com/office/drawing/2014/main" id="{77916E88-D87B-40BD-B343-F00B42FCD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9">
                <a:extLst>
                  <a:ext uri="{FF2B5EF4-FFF2-40B4-BE49-F238E27FC236}">
                    <a16:creationId xmlns:a16="http://schemas.microsoft.com/office/drawing/2014/main" id="{86E627F0-EC0B-46A4-941A-6F8539AE7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0">
                <a:extLst>
                  <a:ext uri="{FF2B5EF4-FFF2-40B4-BE49-F238E27FC236}">
                    <a16:creationId xmlns:a16="http://schemas.microsoft.com/office/drawing/2014/main" id="{FD1CD675-8BA0-403A-97A0-7EA3BADAD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1">
                <a:extLst>
                  <a:ext uri="{FF2B5EF4-FFF2-40B4-BE49-F238E27FC236}">
                    <a16:creationId xmlns:a16="http://schemas.microsoft.com/office/drawing/2014/main" id="{F41C2FD1-146E-452F-8347-82CC72ED1E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2">
                <a:extLst>
                  <a:ext uri="{FF2B5EF4-FFF2-40B4-BE49-F238E27FC236}">
                    <a16:creationId xmlns:a16="http://schemas.microsoft.com/office/drawing/2014/main" id="{219FB14E-1D82-43F9-A7A0-64E4AAD0A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3">
                <a:extLst>
                  <a:ext uri="{FF2B5EF4-FFF2-40B4-BE49-F238E27FC236}">
                    <a16:creationId xmlns:a16="http://schemas.microsoft.com/office/drawing/2014/main" id="{245FBDD9-60B9-4804-85F3-7A47894BE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6" name="Group 56">
              <a:extLst>
                <a:ext uri="{FF2B5EF4-FFF2-40B4-BE49-F238E27FC236}">
                  <a16:creationId xmlns:a16="http://schemas.microsoft.com/office/drawing/2014/main" id="{F43EE27F-07FF-49AF-823A-DC02CA19B14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7" name="Picture 14">
                <a:extLst>
                  <a:ext uri="{FF2B5EF4-FFF2-40B4-BE49-F238E27FC236}">
                    <a16:creationId xmlns:a16="http://schemas.microsoft.com/office/drawing/2014/main" id="{02FCA40C-D6C3-49CA-BD77-440C3383B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5">
                <a:extLst>
                  <a:ext uri="{FF2B5EF4-FFF2-40B4-BE49-F238E27FC236}">
                    <a16:creationId xmlns:a16="http://schemas.microsoft.com/office/drawing/2014/main" id="{DFABDA4A-914C-4B8D-8FC5-6B33EE04C6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6">
                <a:extLst>
                  <a:ext uri="{FF2B5EF4-FFF2-40B4-BE49-F238E27FC236}">
                    <a16:creationId xmlns:a16="http://schemas.microsoft.com/office/drawing/2014/main" id="{A35789E7-4912-4D9C-AD78-F599A2DAB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7">
                <a:extLst>
                  <a:ext uri="{FF2B5EF4-FFF2-40B4-BE49-F238E27FC236}">
                    <a16:creationId xmlns:a16="http://schemas.microsoft.com/office/drawing/2014/main" id="{0735E424-7441-4684-B7A5-3DE554F12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8">
                <a:extLst>
                  <a:ext uri="{FF2B5EF4-FFF2-40B4-BE49-F238E27FC236}">
                    <a16:creationId xmlns:a16="http://schemas.microsoft.com/office/drawing/2014/main" id="{58C9D5F8-AB07-4D3B-804B-5134C8925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9">
                <a:extLst>
                  <a:ext uri="{FF2B5EF4-FFF2-40B4-BE49-F238E27FC236}">
                    <a16:creationId xmlns:a16="http://schemas.microsoft.com/office/drawing/2014/main" id="{E6B2498C-E4B3-4A42-A6D6-EBA66ED28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0">
                <a:extLst>
                  <a:ext uri="{FF2B5EF4-FFF2-40B4-BE49-F238E27FC236}">
                    <a16:creationId xmlns:a16="http://schemas.microsoft.com/office/drawing/2014/main" id="{EFB90A38-C4E4-47B1-9D7C-29CE79577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1">
                <a:extLst>
                  <a:ext uri="{FF2B5EF4-FFF2-40B4-BE49-F238E27FC236}">
                    <a16:creationId xmlns:a16="http://schemas.microsoft.com/office/drawing/2014/main" id="{E5B380EA-9255-4C19-8ABB-7ABD3711B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2">
                <a:extLst>
                  <a:ext uri="{FF2B5EF4-FFF2-40B4-BE49-F238E27FC236}">
                    <a16:creationId xmlns:a16="http://schemas.microsoft.com/office/drawing/2014/main" id="{E4CAFB79-65E9-47A1-ADEE-5F974A4DEE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3">
                <a:extLst>
                  <a:ext uri="{FF2B5EF4-FFF2-40B4-BE49-F238E27FC236}">
                    <a16:creationId xmlns:a16="http://schemas.microsoft.com/office/drawing/2014/main" id="{0F80A037-1511-4D1D-BE68-09304A4B3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7" name="Group 766">
            <a:extLst>
              <a:ext uri="{FF2B5EF4-FFF2-40B4-BE49-F238E27FC236}">
                <a16:creationId xmlns:a16="http://schemas.microsoft.com/office/drawing/2014/main" id="{B3026196-F702-4C60-81F0-AB686E986EF6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68" name="Group 56">
              <a:extLst>
                <a:ext uri="{FF2B5EF4-FFF2-40B4-BE49-F238E27FC236}">
                  <a16:creationId xmlns:a16="http://schemas.microsoft.com/office/drawing/2014/main" id="{AF8CC00D-3071-4A12-966F-F3C8B81A9C9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68" name="Picture 14">
                <a:extLst>
                  <a:ext uri="{FF2B5EF4-FFF2-40B4-BE49-F238E27FC236}">
                    <a16:creationId xmlns:a16="http://schemas.microsoft.com/office/drawing/2014/main" id="{13EC18ED-F5C6-47EF-B6B3-F47CB8A33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5">
                <a:extLst>
                  <a:ext uri="{FF2B5EF4-FFF2-40B4-BE49-F238E27FC236}">
                    <a16:creationId xmlns:a16="http://schemas.microsoft.com/office/drawing/2014/main" id="{0C82AD5C-FB31-4A53-9362-E0B31C852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16">
                <a:extLst>
                  <a:ext uri="{FF2B5EF4-FFF2-40B4-BE49-F238E27FC236}">
                    <a16:creationId xmlns:a16="http://schemas.microsoft.com/office/drawing/2014/main" id="{21B76655-BF1F-41E6-9F99-A8F27116C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7">
                <a:extLst>
                  <a:ext uri="{FF2B5EF4-FFF2-40B4-BE49-F238E27FC236}">
                    <a16:creationId xmlns:a16="http://schemas.microsoft.com/office/drawing/2014/main" id="{3BFB2ED0-8E62-417E-B9F0-F2FB135A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8">
                <a:extLst>
                  <a:ext uri="{FF2B5EF4-FFF2-40B4-BE49-F238E27FC236}">
                    <a16:creationId xmlns:a16="http://schemas.microsoft.com/office/drawing/2014/main" id="{47FD3E08-4FD7-45B6-AB82-4316872F7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9">
                <a:extLst>
                  <a:ext uri="{FF2B5EF4-FFF2-40B4-BE49-F238E27FC236}">
                    <a16:creationId xmlns:a16="http://schemas.microsoft.com/office/drawing/2014/main" id="{5F45080D-BF4F-422F-8A5D-E8289327B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20">
                <a:extLst>
                  <a:ext uri="{FF2B5EF4-FFF2-40B4-BE49-F238E27FC236}">
                    <a16:creationId xmlns:a16="http://schemas.microsoft.com/office/drawing/2014/main" id="{944EDADA-2A6E-485F-972F-13DC966C5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21">
                <a:extLst>
                  <a:ext uri="{FF2B5EF4-FFF2-40B4-BE49-F238E27FC236}">
                    <a16:creationId xmlns:a16="http://schemas.microsoft.com/office/drawing/2014/main" id="{AE4595BD-F606-4212-A858-264DF682C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2">
                <a:extLst>
                  <a:ext uri="{FF2B5EF4-FFF2-40B4-BE49-F238E27FC236}">
                    <a16:creationId xmlns:a16="http://schemas.microsoft.com/office/drawing/2014/main" id="{09E981A7-E425-4934-887D-5FCFDC9C5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3">
                <a:extLst>
                  <a:ext uri="{FF2B5EF4-FFF2-40B4-BE49-F238E27FC236}">
                    <a16:creationId xmlns:a16="http://schemas.microsoft.com/office/drawing/2014/main" id="{FDB9A4FA-4282-4111-B7C2-C1D42A1CD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69" name="Group 56">
              <a:extLst>
                <a:ext uri="{FF2B5EF4-FFF2-40B4-BE49-F238E27FC236}">
                  <a16:creationId xmlns:a16="http://schemas.microsoft.com/office/drawing/2014/main" id="{FB8398ED-5973-4967-8612-CB3BD9CAE7F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58" name="Picture 14">
                <a:extLst>
                  <a:ext uri="{FF2B5EF4-FFF2-40B4-BE49-F238E27FC236}">
                    <a16:creationId xmlns:a16="http://schemas.microsoft.com/office/drawing/2014/main" id="{F2C21F5D-DFC2-42FC-BD50-493698F44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5">
                <a:extLst>
                  <a:ext uri="{FF2B5EF4-FFF2-40B4-BE49-F238E27FC236}">
                    <a16:creationId xmlns:a16="http://schemas.microsoft.com/office/drawing/2014/main" id="{A540D738-3E80-4D85-9952-C52F5D291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16">
                <a:extLst>
                  <a:ext uri="{FF2B5EF4-FFF2-40B4-BE49-F238E27FC236}">
                    <a16:creationId xmlns:a16="http://schemas.microsoft.com/office/drawing/2014/main" id="{4C09861D-4A34-438F-B23C-E19F90BFA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7">
                <a:extLst>
                  <a:ext uri="{FF2B5EF4-FFF2-40B4-BE49-F238E27FC236}">
                    <a16:creationId xmlns:a16="http://schemas.microsoft.com/office/drawing/2014/main" id="{06953F44-D426-49FF-873D-05C8E0E0D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8">
                <a:extLst>
                  <a:ext uri="{FF2B5EF4-FFF2-40B4-BE49-F238E27FC236}">
                    <a16:creationId xmlns:a16="http://schemas.microsoft.com/office/drawing/2014/main" id="{4229FD58-DC8A-43E7-A869-0CF646E52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9">
                <a:extLst>
                  <a:ext uri="{FF2B5EF4-FFF2-40B4-BE49-F238E27FC236}">
                    <a16:creationId xmlns:a16="http://schemas.microsoft.com/office/drawing/2014/main" id="{BB7A2C1B-D7C8-4532-B783-B4F4619DDE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20">
                <a:extLst>
                  <a:ext uri="{FF2B5EF4-FFF2-40B4-BE49-F238E27FC236}">
                    <a16:creationId xmlns:a16="http://schemas.microsoft.com/office/drawing/2014/main" id="{3D997562-DEB1-4A83-A51D-3D30F03BA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21">
                <a:extLst>
                  <a:ext uri="{FF2B5EF4-FFF2-40B4-BE49-F238E27FC236}">
                    <a16:creationId xmlns:a16="http://schemas.microsoft.com/office/drawing/2014/main" id="{799F2D3E-656C-461D-A31F-B5634F9AF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2">
                <a:extLst>
                  <a:ext uri="{FF2B5EF4-FFF2-40B4-BE49-F238E27FC236}">
                    <a16:creationId xmlns:a16="http://schemas.microsoft.com/office/drawing/2014/main" id="{A0937E45-3890-4470-B9F6-2C5266729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3">
                <a:extLst>
                  <a:ext uri="{FF2B5EF4-FFF2-40B4-BE49-F238E27FC236}">
                    <a16:creationId xmlns:a16="http://schemas.microsoft.com/office/drawing/2014/main" id="{5F43F3DD-63AA-42F8-AEB7-7BFCFADFE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0" name="Group 56">
              <a:extLst>
                <a:ext uri="{FF2B5EF4-FFF2-40B4-BE49-F238E27FC236}">
                  <a16:creationId xmlns:a16="http://schemas.microsoft.com/office/drawing/2014/main" id="{181D153D-C31A-41E5-8A7F-1F99A6FDAC3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48" name="Picture 14">
                <a:extLst>
                  <a:ext uri="{FF2B5EF4-FFF2-40B4-BE49-F238E27FC236}">
                    <a16:creationId xmlns:a16="http://schemas.microsoft.com/office/drawing/2014/main" id="{EA964A77-8938-4E45-B4F1-10DCA8D1D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5">
                <a:extLst>
                  <a:ext uri="{FF2B5EF4-FFF2-40B4-BE49-F238E27FC236}">
                    <a16:creationId xmlns:a16="http://schemas.microsoft.com/office/drawing/2014/main" id="{56298209-A19A-4DAA-8E45-9356BE8E1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16">
                <a:extLst>
                  <a:ext uri="{FF2B5EF4-FFF2-40B4-BE49-F238E27FC236}">
                    <a16:creationId xmlns:a16="http://schemas.microsoft.com/office/drawing/2014/main" id="{C6B1DC46-A646-43CB-9A54-4155C08B6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7">
                <a:extLst>
                  <a:ext uri="{FF2B5EF4-FFF2-40B4-BE49-F238E27FC236}">
                    <a16:creationId xmlns:a16="http://schemas.microsoft.com/office/drawing/2014/main" id="{C53ED35B-B8C0-4B23-8EAB-ADACDFDC6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8">
                <a:extLst>
                  <a:ext uri="{FF2B5EF4-FFF2-40B4-BE49-F238E27FC236}">
                    <a16:creationId xmlns:a16="http://schemas.microsoft.com/office/drawing/2014/main" id="{E37ABDC7-CAF5-4B48-954F-8171D8CC7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9">
                <a:extLst>
                  <a:ext uri="{FF2B5EF4-FFF2-40B4-BE49-F238E27FC236}">
                    <a16:creationId xmlns:a16="http://schemas.microsoft.com/office/drawing/2014/main" id="{108E4C91-6156-4C63-A505-727F0C4D5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20">
                <a:extLst>
                  <a:ext uri="{FF2B5EF4-FFF2-40B4-BE49-F238E27FC236}">
                    <a16:creationId xmlns:a16="http://schemas.microsoft.com/office/drawing/2014/main" id="{8649F7D4-51D8-4551-BFB7-27E8100CF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21">
                <a:extLst>
                  <a:ext uri="{FF2B5EF4-FFF2-40B4-BE49-F238E27FC236}">
                    <a16:creationId xmlns:a16="http://schemas.microsoft.com/office/drawing/2014/main" id="{94F9A20B-2DEE-4071-8E53-CD9C9E7AF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2">
                <a:extLst>
                  <a:ext uri="{FF2B5EF4-FFF2-40B4-BE49-F238E27FC236}">
                    <a16:creationId xmlns:a16="http://schemas.microsoft.com/office/drawing/2014/main" id="{BA09AF8E-2DCB-4526-A374-6D6F5E37E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3">
                <a:extLst>
                  <a:ext uri="{FF2B5EF4-FFF2-40B4-BE49-F238E27FC236}">
                    <a16:creationId xmlns:a16="http://schemas.microsoft.com/office/drawing/2014/main" id="{8AF61580-6163-4955-8B75-D3579789D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1" name="Group 56">
              <a:extLst>
                <a:ext uri="{FF2B5EF4-FFF2-40B4-BE49-F238E27FC236}">
                  <a16:creationId xmlns:a16="http://schemas.microsoft.com/office/drawing/2014/main" id="{1228F363-57BD-48E0-918C-18835900498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38" name="Picture 14">
                <a:extLst>
                  <a:ext uri="{FF2B5EF4-FFF2-40B4-BE49-F238E27FC236}">
                    <a16:creationId xmlns:a16="http://schemas.microsoft.com/office/drawing/2014/main" id="{6709BB37-E0C5-44D0-AFE3-A3BDAECE4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5">
                <a:extLst>
                  <a:ext uri="{FF2B5EF4-FFF2-40B4-BE49-F238E27FC236}">
                    <a16:creationId xmlns:a16="http://schemas.microsoft.com/office/drawing/2014/main" id="{CB0E6A3F-B465-4E77-B37A-14E3824E2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16">
                <a:extLst>
                  <a:ext uri="{FF2B5EF4-FFF2-40B4-BE49-F238E27FC236}">
                    <a16:creationId xmlns:a16="http://schemas.microsoft.com/office/drawing/2014/main" id="{A3EFFE67-DAB6-4268-8432-282AE4020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7">
                <a:extLst>
                  <a:ext uri="{FF2B5EF4-FFF2-40B4-BE49-F238E27FC236}">
                    <a16:creationId xmlns:a16="http://schemas.microsoft.com/office/drawing/2014/main" id="{C1349EC7-5F91-49EF-9FB3-6F3994E2F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8">
                <a:extLst>
                  <a:ext uri="{FF2B5EF4-FFF2-40B4-BE49-F238E27FC236}">
                    <a16:creationId xmlns:a16="http://schemas.microsoft.com/office/drawing/2014/main" id="{03C3F3ED-2CA0-4CD5-8F53-C82BEF2A9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9">
                <a:extLst>
                  <a:ext uri="{FF2B5EF4-FFF2-40B4-BE49-F238E27FC236}">
                    <a16:creationId xmlns:a16="http://schemas.microsoft.com/office/drawing/2014/main" id="{3F52C47B-2CB3-44B3-A60C-F72F6E21A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20">
                <a:extLst>
                  <a:ext uri="{FF2B5EF4-FFF2-40B4-BE49-F238E27FC236}">
                    <a16:creationId xmlns:a16="http://schemas.microsoft.com/office/drawing/2014/main" id="{A0190C1A-77AD-46E2-8E0D-98CB49F57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21">
                <a:extLst>
                  <a:ext uri="{FF2B5EF4-FFF2-40B4-BE49-F238E27FC236}">
                    <a16:creationId xmlns:a16="http://schemas.microsoft.com/office/drawing/2014/main" id="{FB08A91F-93C5-45A8-8980-5791774AE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2">
                <a:extLst>
                  <a:ext uri="{FF2B5EF4-FFF2-40B4-BE49-F238E27FC236}">
                    <a16:creationId xmlns:a16="http://schemas.microsoft.com/office/drawing/2014/main" id="{FCFBE253-52E1-4750-A03E-A89195B4F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3">
                <a:extLst>
                  <a:ext uri="{FF2B5EF4-FFF2-40B4-BE49-F238E27FC236}">
                    <a16:creationId xmlns:a16="http://schemas.microsoft.com/office/drawing/2014/main" id="{A827B1EA-C8BC-4D32-92CC-3E76EF233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E820C71F-2951-4800-8895-877B2DDCA4D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28" name="Picture 14">
                <a:extLst>
                  <a:ext uri="{FF2B5EF4-FFF2-40B4-BE49-F238E27FC236}">
                    <a16:creationId xmlns:a16="http://schemas.microsoft.com/office/drawing/2014/main" id="{1C20298F-3154-4049-B885-7A921D493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5">
                <a:extLst>
                  <a:ext uri="{FF2B5EF4-FFF2-40B4-BE49-F238E27FC236}">
                    <a16:creationId xmlns:a16="http://schemas.microsoft.com/office/drawing/2014/main" id="{360B946D-DBA8-429D-9E84-556832142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6">
                <a:extLst>
                  <a:ext uri="{FF2B5EF4-FFF2-40B4-BE49-F238E27FC236}">
                    <a16:creationId xmlns:a16="http://schemas.microsoft.com/office/drawing/2014/main" id="{9E8B3DEB-B817-40AD-93E9-3DFCB2ECA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7">
                <a:extLst>
                  <a:ext uri="{FF2B5EF4-FFF2-40B4-BE49-F238E27FC236}">
                    <a16:creationId xmlns:a16="http://schemas.microsoft.com/office/drawing/2014/main" id="{DBF3CFA6-3837-4E42-81FB-1867BC7F9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8">
                <a:extLst>
                  <a:ext uri="{FF2B5EF4-FFF2-40B4-BE49-F238E27FC236}">
                    <a16:creationId xmlns:a16="http://schemas.microsoft.com/office/drawing/2014/main" id="{DC44FCD6-5BDC-4068-BB0B-0965F4E74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9">
                <a:extLst>
                  <a:ext uri="{FF2B5EF4-FFF2-40B4-BE49-F238E27FC236}">
                    <a16:creationId xmlns:a16="http://schemas.microsoft.com/office/drawing/2014/main" id="{F8F1281E-FF55-4CB6-8225-9C00F2E8BD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0">
                <a:extLst>
                  <a:ext uri="{FF2B5EF4-FFF2-40B4-BE49-F238E27FC236}">
                    <a16:creationId xmlns:a16="http://schemas.microsoft.com/office/drawing/2014/main" id="{C8220E42-C973-4548-BB25-EEB826CC8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1">
                <a:extLst>
                  <a:ext uri="{FF2B5EF4-FFF2-40B4-BE49-F238E27FC236}">
                    <a16:creationId xmlns:a16="http://schemas.microsoft.com/office/drawing/2014/main" id="{9C5EE461-E2E8-47EA-A89F-9F1385B9B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2">
                <a:extLst>
                  <a:ext uri="{FF2B5EF4-FFF2-40B4-BE49-F238E27FC236}">
                    <a16:creationId xmlns:a16="http://schemas.microsoft.com/office/drawing/2014/main" id="{30786951-2634-47DD-9660-40331AFE7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23">
                <a:extLst>
                  <a:ext uri="{FF2B5EF4-FFF2-40B4-BE49-F238E27FC236}">
                    <a16:creationId xmlns:a16="http://schemas.microsoft.com/office/drawing/2014/main" id="{FBA8B87F-131E-4829-9209-3C0DC83D9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6444BBC2-1D71-4722-A54C-F4A32680173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18" name="Picture 14">
                <a:extLst>
                  <a:ext uri="{FF2B5EF4-FFF2-40B4-BE49-F238E27FC236}">
                    <a16:creationId xmlns:a16="http://schemas.microsoft.com/office/drawing/2014/main" id="{B109DC4F-942C-4D5D-82E5-9E068046B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5">
                <a:extLst>
                  <a:ext uri="{FF2B5EF4-FFF2-40B4-BE49-F238E27FC236}">
                    <a16:creationId xmlns:a16="http://schemas.microsoft.com/office/drawing/2014/main" id="{3C30A81F-5E0C-45EA-8C47-DA70B6926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6">
                <a:extLst>
                  <a:ext uri="{FF2B5EF4-FFF2-40B4-BE49-F238E27FC236}">
                    <a16:creationId xmlns:a16="http://schemas.microsoft.com/office/drawing/2014/main" id="{7EAB4B6A-D55F-4CEB-9225-B4EF84D14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7">
                <a:extLst>
                  <a:ext uri="{FF2B5EF4-FFF2-40B4-BE49-F238E27FC236}">
                    <a16:creationId xmlns:a16="http://schemas.microsoft.com/office/drawing/2014/main" id="{371E4975-FD7C-4C21-86D1-082D500E9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8">
                <a:extLst>
                  <a:ext uri="{FF2B5EF4-FFF2-40B4-BE49-F238E27FC236}">
                    <a16:creationId xmlns:a16="http://schemas.microsoft.com/office/drawing/2014/main" id="{68EF00E7-A9BE-4A78-8560-E8C3FC982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9">
                <a:extLst>
                  <a:ext uri="{FF2B5EF4-FFF2-40B4-BE49-F238E27FC236}">
                    <a16:creationId xmlns:a16="http://schemas.microsoft.com/office/drawing/2014/main" id="{48A6784E-36E3-4A2C-A908-4B6CCDDE6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0">
                <a:extLst>
                  <a:ext uri="{FF2B5EF4-FFF2-40B4-BE49-F238E27FC236}">
                    <a16:creationId xmlns:a16="http://schemas.microsoft.com/office/drawing/2014/main" id="{BDFF5287-2536-4D6E-A352-C1301C971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1">
                <a:extLst>
                  <a:ext uri="{FF2B5EF4-FFF2-40B4-BE49-F238E27FC236}">
                    <a16:creationId xmlns:a16="http://schemas.microsoft.com/office/drawing/2014/main" id="{2D701641-8E59-47C6-952B-BC8861D32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2">
                <a:extLst>
                  <a:ext uri="{FF2B5EF4-FFF2-40B4-BE49-F238E27FC236}">
                    <a16:creationId xmlns:a16="http://schemas.microsoft.com/office/drawing/2014/main" id="{2C916DF7-1E36-424C-8BE1-E8903CD37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3">
                <a:extLst>
                  <a:ext uri="{FF2B5EF4-FFF2-40B4-BE49-F238E27FC236}">
                    <a16:creationId xmlns:a16="http://schemas.microsoft.com/office/drawing/2014/main" id="{5600B267-48F2-4540-87B8-5A8F34BFC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7880DC4E-63D5-4518-929E-94156E7D65F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08" name="Picture 14">
                <a:extLst>
                  <a:ext uri="{FF2B5EF4-FFF2-40B4-BE49-F238E27FC236}">
                    <a16:creationId xmlns:a16="http://schemas.microsoft.com/office/drawing/2014/main" id="{1EAA492A-4C0F-4018-B94C-EF08332B8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5">
                <a:extLst>
                  <a:ext uri="{FF2B5EF4-FFF2-40B4-BE49-F238E27FC236}">
                    <a16:creationId xmlns:a16="http://schemas.microsoft.com/office/drawing/2014/main" id="{CD71BF2A-C7F5-47B3-82CC-3ED8C957A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6">
                <a:extLst>
                  <a:ext uri="{FF2B5EF4-FFF2-40B4-BE49-F238E27FC236}">
                    <a16:creationId xmlns:a16="http://schemas.microsoft.com/office/drawing/2014/main" id="{B108FBE9-E54A-4EB2-A2CD-645207C6C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7">
                <a:extLst>
                  <a:ext uri="{FF2B5EF4-FFF2-40B4-BE49-F238E27FC236}">
                    <a16:creationId xmlns:a16="http://schemas.microsoft.com/office/drawing/2014/main" id="{4CA8EE9D-478B-495A-B30F-393EF8865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8">
                <a:extLst>
                  <a:ext uri="{FF2B5EF4-FFF2-40B4-BE49-F238E27FC236}">
                    <a16:creationId xmlns:a16="http://schemas.microsoft.com/office/drawing/2014/main" id="{64B3065B-3D6D-4739-89AB-5A71E9178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9">
                <a:extLst>
                  <a:ext uri="{FF2B5EF4-FFF2-40B4-BE49-F238E27FC236}">
                    <a16:creationId xmlns:a16="http://schemas.microsoft.com/office/drawing/2014/main" id="{C5B5F7A8-13B8-411A-A516-B74A042D6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0">
                <a:extLst>
                  <a:ext uri="{FF2B5EF4-FFF2-40B4-BE49-F238E27FC236}">
                    <a16:creationId xmlns:a16="http://schemas.microsoft.com/office/drawing/2014/main" id="{DB8C6CAC-6B04-4981-AC8B-6C70825A7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1">
                <a:extLst>
                  <a:ext uri="{FF2B5EF4-FFF2-40B4-BE49-F238E27FC236}">
                    <a16:creationId xmlns:a16="http://schemas.microsoft.com/office/drawing/2014/main" id="{F153709A-80E2-4A2B-B980-1D5400156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2">
                <a:extLst>
                  <a:ext uri="{FF2B5EF4-FFF2-40B4-BE49-F238E27FC236}">
                    <a16:creationId xmlns:a16="http://schemas.microsoft.com/office/drawing/2014/main" id="{46ADEC58-D8B3-44F1-9F57-793925002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3">
                <a:extLst>
                  <a:ext uri="{FF2B5EF4-FFF2-40B4-BE49-F238E27FC236}">
                    <a16:creationId xmlns:a16="http://schemas.microsoft.com/office/drawing/2014/main" id="{C99F0993-AA4F-4F60-A895-6F4947861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5" name="Group 56">
              <a:extLst>
                <a:ext uri="{FF2B5EF4-FFF2-40B4-BE49-F238E27FC236}">
                  <a16:creationId xmlns:a16="http://schemas.microsoft.com/office/drawing/2014/main" id="{53FE9093-ACBB-4404-A726-518F3B5D0C1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98" name="Picture 14">
                <a:extLst>
                  <a:ext uri="{FF2B5EF4-FFF2-40B4-BE49-F238E27FC236}">
                    <a16:creationId xmlns:a16="http://schemas.microsoft.com/office/drawing/2014/main" id="{717D3309-275A-4077-98B1-65075DCA2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5">
                <a:extLst>
                  <a:ext uri="{FF2B5EF4-FFF2-40B4-BE49-F238E27FC236}">
                    <a16:creationId xmlns:a16="http://schemas.microsoft.com/office/drawing/2014/main" id="{68817F86-2FAB-403E-BAB6-28C4E3E4F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6">
                <a:extLst>
                  <a:ext uri="{FF2B5EF4-FFF2-40B4-BE49-F238E27FC236}">
                    <a16:creationId xmlns:a16="http://schemas.microsoft.com/office/drawing/2014/main" id="{C36C79E3-78EE-4172-B203-7EF1A5700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7">
                <a:extLst>
                  <a:ext uri="{FF2B5EF4-FFF2-40B4-BE49-F238E27FC236}">
                    <a16:creationId xmlns:a16="http://schemas.microsoft.com/office/drawing/2014/main" id="{D42976F7-0FF2-4397-BD60-8BFD9ECC7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8">
                <a:extLst>
                  <a:ext uri="{FF2B5EF4-FFF2-40B4-BE49-F238E27FC236}">
                    <a16:creationId xmlns:a16="http://schemas.microsoft.com/office/drawing/2014/main" id="{79AF63CF-E02B-4A8A-8F6C-07C494BDC8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9">
                <a:extLst>
                  <a:ext uri="{FF2B5EF4-FFF2-40B4-BE49-F238E27FC236}">
                    <a16:creationId xmlns:a16="http://schemas.microsoft.com/office/drawing/2014/main" id="{28186057-737B-44F0-85F8-A41918301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0">
                <a:extLst>
                  <a:ext uri="{FF2B5EF4-FFF2-40B4-BE49-F238E27FC236}">
                    <a16:creationId xmlns:a16="http://schemas.microsoft.com/office/drawing/2014/main" id="{72AFB245-D9C1-4D4C-B84D-976102E3C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1">
                <a:extLst>
                  <a:ext uri="{FF2B5EF4-FFF2-40B4-BE49-F238E27FC236}">
                    <a16:creationId xmlns:a16="http://schemas.microsoft.com/office/drawing/2014/main" id="{CEB907F2-7092-4B52-A682-3D63ACF502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2">
                <a:extLst>
                  <a:ext uri="{FF2B5EF4-FFF2-40B4-BE49-F238E27FC236}">
                    <a16:creationId xmlns:a16="http://schemas.microsoft.com/office/drawing/2014/main" id="{A8A44B6C-DCD1-42ED-BDB7-3EEA792A0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3">
                <a:extLst>
                  <a:ext uri="{FF2B5EF4-FFF2-40B4-BE49-F238E27FC236}">
                    <a16:creationId xmlns:a16="http://schemas.microsoft.com/office/drawing/2014/main" id="{61FD7C38-6862-4FD0-B82E-15151666E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6" name="Group 56">
              <a:extLst>
                <a:ext uri="{FF2B5EF4-FFF2-40B4-BE49-F238E27FC236}">
                  <a16:creationId xmlns:a16="http://schemas.microsoft.com/office/drawing/2014/main" id="{A693B379-7E05-4933-A410-C050A37690B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88" name="Picture 14">
                <a:extLst>
                  <a:ext uri="{FF2B5EF4-FFF2-40B4-BE49-F238E27FC236}">
                    <a16:creationId xmlns:a16="http://schemas.microsoft.com/office/drawing/2014/main" id="{459F8463-2EE5-4615-9F53-82833CB05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5">
                <a:extLst>
                  <a:ext uri="{FF2B5EF4-FFF2-40B4-BE49-F238E27FC236}">
                    <a16:creationId xmlns:a16="http://schemas.microsoft.com/office/drawing/2014/main" id="{6DE45476-22B8-4B56-B39B-2034D0AE6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6">
                <a:extLst>
                  <a:ext uri="{FF2B5EF4-FFF2-40B4-BE49-F238E27FC236}">
                    <a16:creationId xmlns:a16="http://schemas.microsoft.com/office/drawing/2014/main" id="{3BE5BE7A-56D4-49EF-B300-39D083E1F2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7">
                <a:extLst>
                  <a:ext uri="{FF2B5EF4-FFF2-40B4-BE49-F238E27FC236}">
                    <a16:creationId xmlns:a16="http://schemas.microsoft.com/office/drawing/2014/main" id="{E22F0D76-218A-430E-9C5E-47EC7FEAB0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8">
                <a:extLst>
                  <a:ext uri="{FF2B5EF4-FFF2-40B4-BE49-F238E27FC236}">
                    <a16:creationId xmlns:a16="http://schemas.microsoft.com/office/drawing/2014/main" id="{52435B4D-6A17-4A99-B081-A319A5AFC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9">
                <a:extLst>
                  <a:ext uri="{FF2B5EF4-FFF2-40B4-BE49-F238E27FC236}">
                    <a16:creationId xmlns:a16="http://schemas.microsoft.com/office/drawing/2014/main" id="{ACFF30AB-3485-4856-8E9A-A1B54CC6C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0">
                <a:extLst>
                  <a:ext uri="{FF2B5EF4-FFF2-40B4-BE49-F238E27FC236}">
                    <a16:creationId xmlns:a16="http://schemas.microsoft.com/office/drawing/2014/main" id="{5F8556A2-0B74-47E7-8598-73F87E182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1">
                <a:extLst>
                  <a:ext uri="{FF2B5EF4-FFF2-40B4-BE49-F238E27FC236}">
                    <a16:creationId xmlns:a16="http://schemas.microsoft.com/office/drawing/2014/main" id="{0EAB9562-8B76-4535-8529-1F1B514FD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2">
                <a:extLst>
                  <a:ext uri="{FF2B5EF4-FFF2-40B4-BE49-F238E27FC236}">
                    <a16:creationId xmlns:a16="http://schemas.microsoft.com/office/drawing/2014/main" id="{F6E11626-A170-4DA2-991B-A2BE65904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3">
                <a:extLst>
                  <a:ext uri="{FF2B5EF4-FFF2-40B4-BE49-F238E27FC236}">
                    <a16:creationId xmlns:a16="http://schemas.microsoft.com/office/drawing/2014/main" id="{6A61EF00-A90C-4046-8F9E-C04A2ECE57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7" name="Group 56">
              <a:extLst>
                <a:ext uri="{FF2B5EF4-FFF2-40B4-BE49-F238E27FC236}">
                  <a16:creationId xmlns:a16="http://schemas.microsoft.com/office/drawing/2014/main" id="{5F566E37-F0FA-449C-AA85-FCF276D2B0A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78" name="Picture 14">
                <a:extLst>
                  <a:ext uri="{FF2B5EF4-FFF2-40B4-BE49-F238E27FC236}">
                    <a16:creationId xmlns:a16="http://schemas.microsoft.com/office/drawing/2014/main" id="{519FCDA4-BA85-4C37-A2C0-6BE6E0560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5">
                <a:extLst>
                  <a:ext uri="{FF2B5EF4-FFF2-40B4-BE49-F238E27FC236}">
                    <a16:creationId xmlns:a16="http://schemas.microsoft.com/office/drawing/2014/main" id="{9332E6F7-B0FE-4CD3-96E2-D32DB1FD14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6">
                <a:extLst>
                  <a:ext uri="{FF2B5EF4-FFF2-40B4-BE49-F238E27FC236}">
                    <a16:creationId xmlns:a16="http://schemas.microsoft.com/office/drawing/2014/main" id="{A02B3567-8A25-4658-A8BE-73E9E1B0CD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7">
                <a:extLst>
                  <a:ext uri="{FF2B5EF4-FFF2-40B4-BE49-F238E27FC236}">
                    <a16:creationId xmlns:a16="http://schemas.microsoft.com/office/drawing/2014/main" id="{17816477-78DA-4182-A82F-899A03FF8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8">
                <a:extLst>
                  <a:ext uri="{FF2B5EF4-FFF2-40B4-BE49-F238E27FC236}">
                    <a16:creationId xmlns:a16="http://schemas.microsoft.com/office/drawing/2014/main" id="{D197EC85-6FDB-48AF-8822-FAA988775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9">
                <a:extLst>
                  <a:ext uri="{FF2B5EF4-FFF2-40B4-BE49-F238E27FC236}">
                    <a16:creationId xmlns:a16="http://schemas.microsoft.com/office/drawing/2014/main" id="{AD8E9ED3-4EA6-4A5D-8AE5-F68303893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0">
                <a:extLst>
                  <a:ext uri="{FF2B5EF4-FFF2-40B4-BE49-F238E27FC236}">
                    <a16:creationId xmlns:a16="http://schemas.microsoft.com/office/drawing/2014/main" id="{85F4FD7C-D593-493D-91E1-56CE5E789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1">
                <a:extLst>
                  <a:ext uri="{FF2B5EF4-FFF2-40B4-BE49-F238E27FC236}">
                    <a16:creationId xmlns:a16="http://schemas.microsoft.com/office/drawing/2014/main" id="{852BB3C5-0331-4036-AE4B-C8B77356A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2">
                <a:extLst>
                  <a:ext uri="{FF2B5EF4-FFF2-40B4-BE49-F238E27FC236}">
                    <a16:creationId xmlns:a16="http://schemas.microsoft.com/office/drawing/2014/main" id="{13ADAD49-BEA3-4455-A5EE-79DAF46472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3">
                <a:extLst>
                  <a:ext uri="{FF2B5EF4-FFF2-40B4-BE49-F238E27FC236}">
                    <a16:creationId xmlns:a16="http://schemas.microsoft.com/office/drawing/2014/main" id="{101D8567-0A81-427B-812D-AC4982D706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78" name="Group 877">
            <a:extLst>
              <a:ext uri="{FF2B5EF4-FFF2-40B4-BE49-F238E27FC236}">
                <a16:creationId xmlns:a16="http://schemas.microsoft.com/office/drawing/2014/main" id="{69B53D9C-E6CB-406B-A425-CDF11530AED0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79" name="Group 56">
              <a:extLst>
                <a:ext uri="{FF2B5EF4-FFF2-40B4-BE49-F238E27FC236}">
                  <a16:creationId xmlns:a16="http://schemas.microsoft.com/office/drawing/2014/main" id="{23448EF1-F462-4625-88FF-5C450FFC9F4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79" name="Picture 14">
                <a:extLst>
                  <a:ext uri="{FF2B5EF4-FFF2-40B4-BE49-F238E27FC236}">
                    <a16:creationId xmlns:a16="http://schemas.microsoft.com/office/drawing/2014/main" id="{B3D2F384-C56E-4799-AC3E-E29AC3293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5">
                <a:extLst>
                  <a:ext uri="{FF2B5EF4-FFF2-40B4-BE49-F238E27FC236}">
                    <a16:creationId xmlns:a16="http://schemas.microsoft.com/office/drawing/2014/main" id="{B12FDA64-193C-4EA0-A351-8807CCB003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16">
                <a:extLst>
                  <a:ext uri="{FF2B5EF4-FFF2-40B4-BE49-F238E27FC236}">
                    <a16:creationId xmlns:a16="http://schemas.microsoft.com/office/drawing/2014/main" id="{852299C9-A7DA-4B38-9B16-7FC908A40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17">
                <a:extLst>
                  <a:ext uri="{FF2B5EF4-FFF2-40B4-BE49-F238E27FC236}">
                    <a16:creationId xmlns:a16="http://schemas.microsoft.com/office/drawing/2014/main" id="{CDDE7B1F-386D-4E45-9ACF-6C7FCD6BD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8">
                <a:extLst>
                  <a:ext uri="{FF2B5EF4-FFF2-40B4-BE49-F238E27FC236}">
                    <a16:creationId xmlns:a16="http://schemas.microsoft.com/office/drawing/2014/main" id="{00A575D4-D3AF-4014-A156-3723AA3F4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9">
                <a:extLst>
                  <a:ext uri="{FF2B5EF4-FFF2-40B4-BE49-F238E27FC236}">
                    <a16:creationId xmlns:a16="http://schemas.microsoft.com/office/drawing/2014/main" id="{E402D723-2048-49BA-AF09-CF3A4894E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20">
                <a:extLst>
                  <a:ext uri="{FF2B5EF4-FFF2-40B4-BE49-F238E27FC236}">
                    <a16:creationId xmlns:a16="http://schemas.microsoft.com/office/drawing/2014/main" id="{1404F65D-0B2E-4587-B719-9A4F7A304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21">
                <a:extLst>
                  <a:ext uri="{FF2B5EF4-FFF2-40B4-BE49-F238E27FC236}">
                    <a16:creationId xmlns:a16="http://schemas.microsoft.com/office/drawing/2014/main" id="{C93C5C6B-33A6-4C1F-855C-8A4D37B42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22">
                <a:extLst>
                  <a:ext uri="{FF2B5EF4-FFF2-40B4-BE49-F238E27FC236}">
                    <a16:creationId xmlns:a16="http://schemas.microsoft.com/office/drawing/2014/main" id="{9BD57E0A-AD7A-4B30-A61F-F12FDCFB6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3">
                <a:extLst>
                  <a:ext uri="{FF2B5EF4-FFF2-40B4-BE49-F238E27FC236}">
                    <a16:creationId xmlns:a16="http://schemas.microsoft.com/office/drawing/2014/main" id="{C90FC68A-FE16-4C2D-84CF-FA379B225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0" name="Group 56">
              <a:extLst>
                <a:ext uri="{FF2B5EF4-FFF2-40B4-BE49-F238E27FC236}">
                  <a16:creationId xmlns:a16="http://schemas.microsoft.com/office/drawing/2014/main" id="{2361088A-07E6-4EC4-9E92-09D17E030A6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69" name="Picture 14">
                <a:extLst>
                  <a:ext uri="{FF2B5EF4-FFF2-40B4-BE49-F238E27FC236}">
                    <a16:creationId xmlns:a16="http://schemas.microsoft.com/office/drawing/2014/main" id="{C14C2088-1A01-41DC-A5EE-203FD9476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5">
                <a:extLst>
                  <a:ext uri="{FF2B5EF4-FFF2-40B4-BE49-F238E27FC236}">
                    <a16:creationId xmlns:a16="http://schemas.microsoft.com/office/drawing/2014/main" id="{8B755590-A57C-46F5-901C-F08B04352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16">
                <a:extLst>
                  <a:ext uri="{FF2B5EF4-FFF2-40B4-BE49-F238E27FC236}">
                    <a16:creationId xmlns:a16="http://schemas.microsoft.com/office/drawing/2014/main" id="{376B2EB2-76DA-46E3-9572-91CE5EC4C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17">
                <a:extLst>
                  <a:ext uri="{FF2B5EF4-FFF2-40B4-BE49-F238E27FC236}">
                    <a16:creationId xmlns:a16="http://schemas.microsoft.com/office/drawing/2014/main" id="{C33E4D9F-250C-4E4E-957D-F963A9DF6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18">
                <a:extLst>
                  <a:ext uri="{FF2B5EF4-FFF2-40B4-BE49-F238E27FC236}">
                    <a16:creationId xmlns:a16="http://schemas.microsoft.com/office/drawing/2014/main" id="{A307569A-1D57-4339-81EA-1F59D9BC47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9">
                <a:extLst>
                  <a:ext uri="{FF2B5EF4-FFF2-40B4-BE49-F238E27FC236}">
                    <a16:creationId xmlns:a16="http://schemas.microsoft.com/office/drawing/2014/main" id="{BBD910AE-C2FA-48D1-AC1A-3A697E419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20">
                <a:extLst>
                  <a:ext uri="{FF2B5EF4-FFF2-40B4-BE49-F238E27FC236}">
                    <a16:creationId xmlns:a16="http://schemas.microsoft.com/office/drawing/2014/main" id="{1AE02E47-9157-4983-9EA2-F69235781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21">
                <a:extLst>
                  <a:ext uri="{FF2B5EF4-FFF2-40B4-BE49-F238E27FC236}">
                    <a16:creationId xmlns:a16="http://schemas.microsoft.com/office/drawing/2014/main" id="{A3D943F0-EB9C-4BB1-87D9-EBAD3FB93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22">
                <a:extLst>
                  <a:ext uri="{FF2B5EF4-FFF2-40B4-BE49-F238E27FC236}">
                    <a16:creationId xmlns:a16="http://schemas.microsoft.com/office/drawing/2014/main" id="{79633E60-958C-4AD7-9370-C659A6BE2B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23">
                <a:extLst>
                  <a:ext uri="{FF2B5EF4-FFF2-40B4-BE49-F238E27FC236}">
                    <a16:creationId xmlns:a16="http://schemas.microsoft.com/office/drawing/2014/main" id="{FFAC01CA-0ED2-4557-A093-96A19FBB5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1" name="Group 56">
              <a:extLst>
                <a:ext uri="{FF2B5EF4-FFF2-40B4-BE49-F238E27FC236}">
                  <a16:creationId xmlns:a16="http://schemas.microsoft.com/office/drawing/2014/main" id="{7F6388E2-EAA5-4E01-88F1-17ABA598952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59" name="Picture 14">
                <a:extLst>
                  <a:ext uri="{FF2B5EF4-FFF2-40B4-BE49-F238E27FC236}">
                    <a16:creationId xmlns:a16="http://schemas.microsoft.com/office/drawing/2014/main" id="{9507820B-1DA2-4286-ACD6-387EEF4674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5">
                <a:extLst>
                  <a:ext uri="{FF2B5EF4-FFF2-40B4-BE49-F238E27FC236}">
                    <a16:creationId xmlns:a16="http://schemas.microsoft.com/office/drawing/2014/main" id="{FCE721A9-9FE5-40D8-B5FB-881F1F84C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16">
                <a:extLst>
                  <a:ext uri="{FF2B5EF4-FFF2-40B4-BE49-F238E27FC236}">
                    <a16:creationId xmlns:a16="http://schemas.microsoft.com/office/drawing/2014/main" id="{9B3E0AEF-C431-4008-85F8-5335B9FCF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17">
                <a:extLst>
                  <a:ext uri="{FF2B5EF4-FFF2-40B4-BE49-F238E27FC236}">
                    <a16:creationId xmlns:a16="http://schemas.microsoft.com/office/drawing/2014/main" id="{3D613BA3-E18A-430F-A1EE-DBA566B44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18">
                <a:extLst>
                  <a:ext uri="{FF2B5EF4-FFF2-40B4-BE49-F238E27FC236}">
                    <a16:creationId xmlns:a16="http://schemas.microsoft.com/office/drawing/2014/main" id="{4F1ABD7B-80B5-48AE-BCF7-6A38AF407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9">
                <a:extLst>
                  <a:ext uri="{FF2B5EF4-FFF2-40B4-BE49-F238E27FC236}">
                    <a16:creationId xmlns:a16="http://schemas.microsoft.com/office/drawing/2014/main" id="{65E6A8F2-7A43-46EB-B546-46CC018CB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20">
                <a:extLst>
                  <a:ext uri="{FF2B5EF4-FFF2-40B4-BE49-F238E27FC236}">
                    <a16:creationId xmlns:a16="http://schemas.microsoft.com/office/drawing/2014/main" id="{7B025B0D-68B2-4A8B-8448-ED4618989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21">
                <a:extLst>
                  <a:ext uri="{FF2B5EF4-FFF2-40B4-BE49-F238E27FC236}">
                    <a16:creationId xmlns:a16="http://schemas.microsoft.com/office/drawing/2014/main" id="{763929CA-A155-4ECC-8B70-0E25360CA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22">
                <a:extLst>
                  <a:ext uri="{FF2B5EF4-FFF2-40B4-BE49-F238E27FC236}">
                    <a16:creationId xmlns:a16="http://schemas.microsoft.com/office/drawing/2014/main" id="{896D98E8-C526-4A6B-9361-E7521C8E0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23">
                <a:extLst>
                  <a:ext uri="{FF2B5EF4-FFF2-40B4-BE49-F238E27FC236}">
                    <a16:creationId xmlns:a16="http://schemas.microsoft.com/office/drawing/2014/main" id="{5F8B7DD9-F0E9-4C69-9305-BC2C47A29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2" name="Group 56">
              <a:extLst>
                <a:ext uri="{FF2B5EF4-FFF2-40B4-BE49-F238E27FC236}">
                  <a16:creationId xmlns:a16="http://schemas.microsoft.com/office/drawing/2014/main" id="{C0ED7A3B-EFB0-4C39-816A-8D909795C77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49" name="Picture 14">
                <a:extLst>
                  <a:ext uri="{FF2B5EF4-FFF2-40B4-BE49-F238E27FC236}">
                    <a16:creationId xmlns:a16="http://schemas.microsoft.com/office/drawing/2014/main" id="{03ED55F7-5418-477B-B113-FA1D9796E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5">
                <a:extLst>
                  <a:ext uri="{FF2B5EF4-FFF2-40B4-BE49-F238E27FC236}">
                    <a16:creationId xmlns:a16="http://schemas.microsoft.com/office/drawing/2014/main" id="{C11E2312-52E4-4059-930E-ED1A37871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16">
                <a:extLst>
                  <a:ext uri="{FF2B5EF4-FFF2-40B4-BE49-F238E27FC236}">
                    <a16:creationId xmlns:a16="http://schemas.microsoft.com/office/drawing/2014/main" id="{766DA2A3-2A29-48E0-B420-103D1A8A3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17">
                <a:extLst>
                  <a:ext uri="{FF2B5EF4-FFF2-40B4-BE49-F238E27FC236}">
                    <a16:creationId xmlns:a16="http://schemas.microsoft.com/office/drawing/2014/main" id="{8BDAFED6-1417-47EC-838F-C802CE89D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18">
                <a:extLst>
                  <a:ext uri="{FF2B5EF4-FFF2-40B4-BE49-F238E27FC236}">
                    <a16:creationId xmlns:a16="http://schemas.microsoft.com/office/drawing/2014/main" id="{848CB3B1-D027-40A0-9BE2-E92F42E39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9">
                <a:extLst>
                  <a:ext uri="{FF2B5EF4-FFF2-40B4-BE49-F238E27FC236}">
                    <a16:creationId xmlns:a16="http://schemas.microsoft.com/office/drawing/2014/main" id="{524279B2-E4D2-429E-A673-68E6F2F985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20">
                <a:extLst>
                  <a:ext uri="{FF2B5EF4-FFF2-40B4-BE49-F238E27FC236}">
                    <a16:creationId xmlns:a16="http://schemas.microsoft.com/office/drawing/2014/main" id="{85258FF5-6A84-4ADE-AEFB-C56526E95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21">
                <a:extLst>
                  <a:ext uri="{FF2B5EF4-FFF2-40B4-BE49-F238E27FC236}">
                    <a16:creationId xmlns:a16="http://schemas.microsoft.com/office/drawing/2014/main" id="{03FA8720-CAD7-47F3-8B90-B3603614C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22">
                <a:extLst>
                  <a:ext uri="{FF2B5EF4-FFF2-40B4-BE49-F238E27FC236}">
                    <a16:creationId xmlns:a16="http://schemas.microsoft.com/office/drawing/2014/main" id="{145B7536-377D-47F8-BD35-C7EB52F23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23">
                <a:extLst>
                  <a:ext uri="{FF2B5EF4-FFF2-40B4-BE49-F238E27FC236}">
                    <a16:creationId xmlns:a16="http://schemas.microsoft.com/office/drawing/2014/main" id="{DF59B55A-A7CB-4934-8A83-C50F4ECF59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5BAEBD1C-10D7-430E-AD6A-44751856A7D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39" name="Picture 14">
                <a:extLst>
                  <a:ext uri="{FF2B5EF4-FFF2-40B4-BE49-F238E27FC236}">
                    <a16:creationId xmlns:a16="http://schemas.microsoft.com/office/drawing/2014/main" id="{A4CB54ED-BCAF-4C4B-86FA-ECC138299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5">
                <a:extLst>
                  <a:ext uri="{FF2B5EF4-FFF2-40B4-BE49-F238E27FC236}">
                    <a16:creationId xmlns:a16="http://schemas.microsoft.com/office/drawing/2014/main" id="{0D8E572E-8514-4D25-AFBC-08B0FC342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16">
                <a:extLst>
                  <a:ext uri="{FF2B5EF4-FFF2-40B4-BE49-F238E27FC236}">
                    <a16:creationId xmlns:a16="http://schemas.microsoft.com/office/drawing/2014/main" id="{92A66604-FA35-417F-90D2-5E833783D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17">
                <a:extLst>
                  <a:ext uri="{FF2B5EF4-FFF2-40B4-BE49-F238E27FC236}">
                    <a16:creationId xmlns:a16="http://schemas.microsoft.com/office/drawing/2014/main" id="{535B828E-1A58-485B-9F49-02BBBD370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18">
                <a:extLst>
                  <a:ext uri="{FF2B5EF4-FFF2-40B4-BE49-F238E27FC236}">
                    <a16:creationId xmlns:a16="http://schemas.microsoft.com/office/drawing/2014/main" id="{05A96E92-A190-4129-8DEE-FEAAC9162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9">
                <a:extLst>
                  <a:ext uri="{FF2B5EF4-FFF2-40B4-BE49-F238E27FC236}">
                    <a16:creationId xmlns:a16="http://schemas.microsoft.com/office/drawing/2014/main" id="{5462730D-46BD-4BA2-8C24-E60852EF1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20">
                <a:extLst>
                  <a:ext uri="{FF2B5EF4-FFF2-40B4-BE49-F238E27FC236}">
                    <a16:creationId xmlns:a16="http://schemas.microsoft.com/office/drawing/2014/main" id="{D85CEFE4-CC96-4892-907D-A6A90ED20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21">
                <a:extLst>
                  <a:ext uri="{FF2B5EF4-FFF2-40B4-BE49-F238E27FC236}">
                    <a16:creationId xmlns:a16="http://schemas.microsoft.com/office/drawing/2014/main" id="{224676C5-AFCD-4D2C-9FC3-3E469FCB1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22">
                <a:extLst>
                  <a:ext uri="{FF2B5EF4-FFF2-40B4-BE49-F238E27FC236}">
                    <a16:creationId xmlns:a16="http://schemas.microsoft.com/office/drawing/2014/main" id="{A6608EA1-ECAE-4766-9F9A-0A93AAF5E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23">
                <a:extLst>
                  <a:ext uri="{FF2B5EF4-FFF2-40B4-BE49-F238E27FC236}">
                    <a16:creationId xmlns:a16="http://schemas.microsoft.com/office/drawing/2014/main" id="{08CF18F2-E1E2-4FDE-8649-C7C942F8C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813F2341-4A16-419E-A9A7-F00FB974D3E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29" name="Picture 14">
                <a:extLst>
                  <a:ext uri="{FF2B5EF4-FFF2-40B4-BE49-F238E27FC236}">
                    <a16:creationId xmlns:a16="http://schemas.microsoft.com/office/drawing/2014/main" id="{F9C86A55-83C5-4733-A91D-4B3C4A9A9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5">
                <a:extLst>
                  <a:ext uri="{FF2B5EF4-FFF2-40B4-BE49-F238E27FC236}">
                    <a16:creationId xmlns:a16="http://schemas.microsoft.com/office/drawing/2014/main" id="{E70FDB92-4946-467B-95F4-33D56E2A7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6">
                <a:extLst>
                  <a:ext uri="{FF2B5EF4-FFF2-40B4-BE49-F238E27FC236}">
                    <a16:creationId xmlns:a16="http://schemas.microsoft.com/office/drawing/2014/main" id="{DBCBF93B-D6C9-4AE9-B038-4B64FCD45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7">
                <a:extLst>
                  <a:ext uri="{FF2B5EF4-FFF2-40B4-BE49-F238E27FC236}">
                    <a16:creationId xmlns:a16="http://schemas.microsoft.com/office/drawing/2014/main" id="{29D29D5E-7C73-4553-ABD4-FB05B418B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8">
                <a:extLst>
                  <a:ext uri="{FF2B5EF4-FFF2-40B4-BE49-F238E27FC236}">
                    <a16:creationId xmlns:a16="http://schemas.microsoft.com/office/drawing/2014/main" id="{BBBBD02F-1C24-4959-AE64-BE4BA8DA6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9">
                <a:extLst>
                  <a:ext uri="{FF2B5EF4-FFF2-40B4-BE49-F238E27FC236}">
                    <a16:creationId xmlns:a16="http://schemas.microsoft.com/office/drawing/2014/main" id="{A6ACE659-06EB-4B5B-AC18-431F49EA9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20">
                <a:extLst>
                  <a:ext uri="{FF2B5EF4-FFF2-40B4-BE49-F238E27FC236}">
                    <a16:creationId xmlns:a16="http://schemas.microsoft.com/office/drawing/2014/main" id="{480191E0-53FF-45EE-9698-5EAD25310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1">
                <a:extLst>
                  <a:ext uri="{FF2B5EF4-FFF2-40B4-BE49-F238E27FC236}">
                    <a16:creationId xmlns:a16="http://schemas.microsoft.com/office/drawing/2014/main" id="{A0762B51-0FBA-438B-9B69-7D48BC90D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2">
                <a:extLst>
                  <a:ext uri="{FF2B5EF4-FFF2-40B4-BE49-F238E27FC236}">
                    <a16:creationId xmlns:a16="http://schemas.microsoft.com/office/drawing/2014/main" id="{38A92268-CC9E-47DC-BE78-598D1352F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3">
                <a:extLst>
                  <a:ext uri="{FF2B5EF4-FFF2-40B4-BE49-F238E27FC236}">
                    <a16:creationId xmlns:a16="http://schemas.microsoft.com/office/drawing/2014/main" id="{55D22D5A-62E9-4A12-9E97-C105433B9A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B96471D0-EC80-4EDA-9A4A-314D9BA63B8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19" name="Picture 14">
                <a:extLst>
                  <a:ext uri="{FF2B5EF4-FFF2-40B4-BE49-F238E27FC236}">
                    <a16:creationId xmlns:a16="http://schemas.microsoft.com/office/drawing/2014/main" id="{3BF81238-5F0B-418E-8326-0193E2CCA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15">
                <a:extLst>
                  <a:ext uri="{FF2B5EF4-FFF2-40B4-BE49-F238E27FC236}">
                    <a16:creationId xmlns:a16="http://schemas.microsoft.com/office/drawing/2014/main" id="{F2CB58F0-0AC7-447F-8E9B-4348CA750E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6">
                <a:extLst>
                  <a:ext uri="{FF2B5EF4-FFF2-40B4-BE49-F238E27FC236}">
                    <a16:creationId xmlns:a16="http://schemas.microsoft.com/office/drawing/2014/main" id="{6DAF30C8-F0DF-4234-8E11-4610E89B2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7">
                <a:extLst>
                  <a:ext uri="{FF2B5EF4-FFF2-40B4-BE49-F238E27FC236}">
                    <a16:creationId xmlns:a16="http://schemas.microsoft.com/office/drawing/2014/main" id="{86CEEB6A-01E3-4547-8901-F8B6243F6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8">
                <a:extLst>
                  <a:ext uri="{FF2B5EF4-FFF2-40B4-BE49-F238E27FC236}">
                    <a16:creationId xmlns:a16="http://schemas.microsoft.com/office/drawing/2014/main" id="{E7F41F1E-7B7A-4A70-81FF-DE5B1E6D9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9">
                <a:extLst>
                  <a:ext uri="{FF2B5EF4-FFF2-40B4-BE49-F238E27FC236}">
                    <a16:creationId xmlns:a16="http://schemas.microsoft.com/office/drawing/2014/main" id="{BD425843-7CCE-4A49-832C-C3AE2CBF8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20">
                <a:extLst>
                  <a:ext uri="{FF2B5EF4-FFF2-40B4-BE49-F238E27FC236}">
                    <a16:creationId xmlns:a16="http://schemas.microsoft.com/office/drawing/2014/main" id="{71A6EA0B-1153-48FE-8255-F880A64C1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1">
                <a:extLst>
                  <a:ext uri="{FF2B5EF4-FFF2-40B4-BE49-F238E27FC236}">
                    <a16:creationId xmlns:a16="http://schemas.microsoft.com/office/drawing/2014/main" id="{38254DE1-F756-4FC8-BE42-5C5B5E409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2">
                <a:extLst>
                  <a:ext uri="{FF2B5EF4-FFF2-40B4-BE49-F238E27FC236}">
                    <a16:creationId xmlns:a16="http://schemas.microsoft.com/office/drawing/2014/main" id="{58F761E2-9CD2-4749-BCF1-551143069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3">
                <a:extLst>
                  <a:ext uri="{FF2B5EF4-FFF2-40B4-BE49-F238E27FC236}">
                    <a16:creationId xmlns:a16="http://schemas.microsoft.com/office/drawing/2014/main" id="{1E5E983E-F51F-4822-BD27-41CF14754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6" name="Group 56">
              <a:extLst>
                <a:ext uri="{FF2B5EF4-FFF2-40B4-BE49-F238E27FC236}">
                  <a16:creationId xmlns:a16="http://schemas.microsoft.com/office/drawing/2014/main" id="{3667C38A-F90A-43E7-A5B2-80C370FB97C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09" name="Picture 14">
                <a:extLst>
                  <a:ext uri="{FF2B5EF4-FFF2-40B4-BE49-F238E27FC236}">
                    <a16:creationId xmlns:a16="http://schemas.microsoft.com/office/drawing/2014/main" id="{F843BCDB-BF07-4315-928A-C373E6D94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15">
                <a:extLst>
                  <a:ext uri="{FF2B5EF4-FFF2-40B4-BE49-F238E27FC236}">
                    <a16:creationId xmlns:a16="http://schemas.microsoft.com/office/drawing/2014/main" id="{B22955FE-6766-45BE-AB7B-305284479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6">
                <a:extLst>
                  <a:ext uri="{FF2B5EF4-FFF2-40B4-BE49-F238E27FC236}">
                    <a16:creationId xmlns:a16="http://schemas.microsoft.com/office/drawing/2014/main" id="{E830CE48-5626-4054-A1A9-ADE01D5CC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7">
                <a:extLst>
                  <a:ext uri="{FF2B5EF4-FFF2-40B4-BE49-F238E27FC236}">
                    <a16:creationId xmlns:a16="http://schemas.microsoft.com/office/drawing/2014/main" id="{10D45FBC-8C37-4E41-891B-66B5D19FE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8">
                <a:extLst>
                  <a:ext uri="{FF2B5EF4-FFF2-40B4-BE49-F238E27FC236}">
                    <a16:creationId xmlns:a16="http://schemas.microsoft.com/office/drawing/2014/main" id="{948B6A90-F658-4489-9724-78CC61055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9">
                <a:extLst>
                  <a:ext uri="{FF2B5EF4-FFF2-40B4-BE49-F238E27FC236}">
                    <a16:creationId xmlns:a16="http://schemas.microsoft.com/office/drawing/2014/main" id="{3B465520-B4CE-40C5-BB62-E7D4B59D51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20">
                <a:extLst>
                  <a:ext uri="{FF2B5EF4-FFF2-40B4-BE49-F238E27FC236}">
                    <a16:creationId xmlns:a16="http://schemas.microsoft.com/office/drawing/2014/main" id="{B17328AB-F756-4AE7-8239-5BA4683E0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1">
                <a:extLst>
                  <a:ext uri="{FF2B5EF4-FFF2-40B4-BE49-F238E27FC236}">
                    <a16:creationId xmlns:a16="http://schemas.microsoft.com/office/drawing/2014/main" id="{20D94337-958E-43B5-92A8-9E3572967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2">
                <a:extLst>
                  <a:ext uri="{FF2B5EF4-FFF2-40B4-BE49-F238E27FC236}">
                    <a16:creationId xmlns:a16="http://schemas.microsoft.com/office/drawing/2014/main" id="{5CFCC1EB-D5BD-4A64-B7EA-B81AC64F4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3">
                <a:extLst>
                  <a:ext uri="{FF2B5EF4-FFF2-40B4-BE49-F238E27FC236}">
                    <a16:creationId xmlns:a16="http://schemas.microsoft.com/office/drawing/2014/main" id="{B97CA4E7-143D-426E-86F4-2AF19E94C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7" name="Group 56">
              <a:extLst>
                <a:ext uri="{FF2B5EF4-FFF2-40B4-BE49-F238E27FC236}">
                  <a16:creationId xmlns:a16="http://schemas.microsoft.com/office/drawing/2014/main" id="{234DB41F-B321-473E-9C4D-1D88B1D8642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99" name="Picture 14">
                <a:extLst>
                  <a:ext uri="{FF2B5EF4-FFF2-40B4-BE49-F238E27FC236}">
                    <a16:creationId xmlns:a16="http://schemas.microsoft.com/office/drawing/2014/main" id="{4E0050E5-1565-4C69-B420-DA20B9284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15">
                <a:extLst>
                  <a:ext uri="{FF2B5EF4-FFF2-40B4-BE49-F238E27FC236}">
                    <a16:creationId xmlns:a16="http://schemas.microsoft.com/office/drawing/2014/main" id="{27C7DD11-2DAF-45B5-962F-A30C6ADB1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6">
                <a:extLst>
                  <a:ext uri="{FF2B5EF4-FFF2-40B4-BE49-F238E27FC236}">
                    <a16:creationId xmlns:a16="http://schemas.microsoft.com/office/drawing/2014/main" id="{40E4EBC9-3DB0-44F4-A662-321332FFA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7">
                <a:extLst>
                  <a:ext uri="{FF2B5EF4-FFF2-40B4-BE49-F238E27FC236}">
                    <a16:creationId xmlns:a16="http://schemas.microsoft.com/office/drawing/2014/main" id="{5B7B9E6C-B66A-494C-B295-E7C24F962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8">
                <a:extLst>
                  <a:ext uri="{FF2B5EF4-FFF2-40B4-BE49-F238E27FC236}">
                    <a16:creationId xmlns:a16="http://schemas.microsoft.com/office/drawing/2014/main" id="{423214A6-18E9-4170-B545-A99163B1D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9">
                <a:extLst>
                  <a:ext uri="{FF2B5EF4-FFF2-40B4-BE49-F238E27FC236}">
                    <a16:creationId xmlns:a16="http://schemas.microsoft.com/office/drawing/2014/main" id="{A6472895-9FF6-49F0-8079-3389DB451E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20">
                <a:extLst>
                  <a:ext uri="{FF2B5EF4-FFF2-40B4-BE49-F238E27FC236}">
                    <a16:creationId xmlns:a16="http://schemas.microsoft.com/office/drawing/2014/main" id="{296E1449-973A-435B-8363-6352BC28E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1">
                <a:extLst>
                  <a:ext uri="{FF2B5EF4-FFF2-40B4-BE49-F238E27FC236}">
                    <a16:creationId xmlns:a16="http://schemas.microsoft.com/office/drawing/2014/main" id="{D7195832-085F-4E63-8DA8-EE5F818CF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2">
                <a:extLst>
                  <a:ext uri="{FF2B5EF4-FFF2-40B4-BE49-F238E27FC236}">
                    <a16:creationId xmlns:a16="http://schemas.microsoft.com/office/drawing/2014/main" id="{E0044712-49D3-43AE-9A67-D626DA11C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3">
                <a:extLst>
                  <a:ext uri="{FF2B5EF4-FFF2-40B4-BE49-F238E27FC236}">
                    <a16:creationId xmlns:a16="http://schemas.microsoft.com/office/drawing/2014/main" id="{5CBA257A-F2C2-4612-AC89-E03C69B93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8" name="Group 56">
              <a:extLst>
                <a:ext uri="{FF2B5EF4-FFF2-40B4-BE49-F238E27FC236}">
                  <a16:creationId xmlns:a16="http://schemas.microsoft.com/office/drawing/2014/main" id="{5B63BC15-A7CB-4240-97E4-7039B382C99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89" name="Picture 14">
                <a:extLst>
                  <a:ext uri="{FF2B5EF4-FFF2-40B4-BE49-F238E27FC236}">
                    <a16:creationId xmlns:a16="http://schemas.microsoft.com/office/drawing/2014/main" id="{2F70BB75-C39E-4ED4-B7FC-4D52DB9DA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15">
                <a:extLst>
                  <a:ext uri="{FF2B5EF4-FFF2-40B4-BE49-F238E27FC236}">
                    <a16:creationId xmlns:a16="http://schemas.microsoft.com/office/drawing/2014/main" id="{F4F52FD1-8A2E-41D7-AC94-4D110E4A4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6">
                <a:extLst>
                  <a:ext uri="{FF2B5EF4-FFF2-40B4-BE49-F238E27FC236}">
                    <a16:creationId xmlns:a16="http://schemas.microsoft.com/office/drawing/2014/main" id="{064D96C6-5C86-4E3A-83ED-AE198607C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7">
                <a:extLst>
                  <a:ext uri="{FF2B5EF4-FFF2-40B4-BE49-F238E27FC236}">
                    <a16:creationId xmlns:a16="http://schemas.microsoft.com/office/drawing/2014/main" id="{C6720183-53C0-4D2B-92A7-C6BE432B4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8">
                <a:extLst>
                  <a:ext uri="{FF2B5EF4-FFF2-40B4-BE49-F238E27FC236}">
                    <a16:creationId xmlns:a16="http://schemas.microsoft.com/office/drawing/2014/main" id="{97F4D9D0-2D17-4587-82E9-F7C8F98D5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9">
                <a:extLst>
                  <a:ext uri="{FF2B5EF4-FFF2-40B4-BE49-F238E27FC236}">
                    <a16:creationId xmlns:a16="http://schemas.microsoft.com/office/drawing/2014/main" id="{3400408F-44E6-46E8-BF53-ABA4FD45C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20">
                <a:extLst>
                  <a:ext uri="{FF2B5EF4-FFF2-40B4-BE49-F238E27FC236}">
                    <a16:creationId xmlns:a16="http://schemas.microsoft.com/office/drawing/2014/main" id="{E55DBAC0-1019-4AAB-8182-50F62EC03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1">
                <a:extLst>
                  <a:ext uri="{FF2B5EF4-FFF2-40B4-BE49-F238E27FC236}">
                    <a16:creationId xmlns:a16="http://schemas.microsoft.com/office/drawing/2014/main" id="{74F5CF96-0860-4987-A107-E82489971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2">
                <a:extLst>
                  <a:ext uri="{FF2B5EF4-FFF2-40B4-BE49-F238E27FC236}">
                    <a16:creationId xmlns:a16="http://schemas.microsoft.com/office/drawing/2014/main" id="{AD1BA7C4-7EB6-40C4-8A78-379F348AA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3">
                <a:extLst>
                  <a:ext uri="{FF2B5EF4-FFF2-40B4-BE49-F238E27FC236}">
                    <a16:creationId xmlns:a16="http://schemas.microsoft.com/office/drawing/2014/main" id="{246AE9BD-9649-4E05-AEC9-1AF7D303A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89" name="Group 988">
            <a:extLst>
              <a:ext uri="{FF2B5EF4-FFF2-40B4-BE49-F238E27FC236}">
                <a16:creationId xmlns:a16="http://schemas.microsoft.com/office/drawing/2014/main" id="{5115B760-18BB-4CD0-BDE3-BD044B290DAF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990" name="Group 56">
              <a:extLst>
                <a:ext uri="{FF2B5EF4-FFF2-40B4-BE49-F238E27FC236}">
                  <a16:creationId xmlns:a16="http://schemas.microsoft.com/office/drawing/2014/main" id="{D9FDFB46-8F73-4FDB-8692-8DBC3AB9AEB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90" name="Picture 14">
                <a:extLst>
                  <a:ext uri="{FF2B5EF4-FFF2-40B4-BE49-F238E27FC236}">
                    <a16:creationId xmlns:a16="http://schemas.microsoft.com/office/drawing/2014/main" id="{D50204C4-55E8-400F-AB04-4BD8DFF1A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5">
                <a:extLst>
                  <a:ext uri="{FF2B5EF4-FFF2-40B4-BE49-F238E27FC236}">
                    <a16:creationId xmlns:a16="http://schemas.microsoft.com/office/drawing/2014/main" id="{D9128017-F18A-492C-8FCB-D8CAE1C5B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16">
                <a:extLst>
                  <a:ext uri="{FF2B5EF4-FFF2-40B4-BE49-F238E27FC236}">
                    <a16:creationId xmlns:a16="http://schemas.microsoft.com/office/drawing/2014/main" id="{75401126-0857-47A1-9829-7CA80FCD1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7">
                <a:extLst>
                  <a:ext uri="{FF2B5EF4-FFF2-40B4-BE49-F238E27FC236}">
                    <a16:creationId xmlns:a16="http://schemas.microsoft.com/office/drawing/2014/main" id="{B95D11EC-85ED-4596-A008-FC8E1ACEF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8">
                <a:extLst>
                  <a:ext uri="{FF2B5EF4-FFF2-40B4-BE49-F238E27FC236}">
                    <a16:creationId xmlns:a16="http://schemas.microsoft.com/office/drawing/2014/main" id="{30FFCD75-2A4A-4A46-B2AE-BAA7E7FD3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9">
                <a:extLst>
                  <a:ext uri="{FF2B5EF4-FFF2-40B4-BE49-F238E27FC236}">
                    <a16:creationId xmlns:a16="http://schemas.microsoft.com/office/drawing/2014/main" id="{380B0030-2FE2-4F59-9FD6-9F97168F1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20">
                <a:extLst>
                  <a:ext uri="{FF2B5EF4-FFF2-40B4-BE49-F238E27FC236}">
                    <a16:creationId xmlns:a16="http://schemas.microsoft.com/office/drawing/2014/main" id="{CE22605D-8D33-4B35-B14D-323CC8A5E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21">
                <a:extLst>
                  <a:ext uri="{FF2B5EF4-FFF2-40B4-BE49-F238E27FC236}">
                    <a16:creationId xmlns:a16="http://schemas.microsoft.com/office/drawing/2014/main" id="{D8FD0E72-FF88-4600-A7BD-54AF4A185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2">
                <a:extLst>
                  <a:ext uri="{FF2B5EF4-FFF2-40B4-BE49-F238E27FC236}">
                    <a16:creationId xmlns:a16="http://schemas.microsoft.com/office/drawing/2014/main" id="{69AAC161-D201-4F82-A80A-B94A1CED4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3">
                <a:extLst>
                  <a:ext uri="{FF2B5EF4-FFF2-40B4-BE49-F238E27FC236}">
                    <a16:creationId xmlns:a16="http://schemas.microsoft.com/office/drawing/2014/main" id="{F10B0157-691C-4EB4-981A-A124BAF2C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1" name="Group 56">
              <a:extLst>
                <a:ext uri="{FF2B5EF4-FFF2-40B4-BE49-F238E27FC236}">
                  <a16:creationId xmlns:a16="http://schemas.microsoft.com/office/drawing/2014/main" id="{50486F90-DB6A-4424-854B-48AEE2A9429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80" name="Picture 14">
                <a:extLst>
                  <a:ext uri="{FF2B5EF4-FFF2-40B4-BE49-F238E27FC236}">
                    <a16:creationId xmlns:a16="http://schemas.microsoft.com/office/drawing/2014/main" id="{C0717771-4990-49E7-AAAB-BB28112C4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5">
                <a:extLst>
                  <a:ext uri="{FF2B5EF4-FFF2-40B4-BE49-F238E27FC236}">
                    <a16:creationId xmlns:a16="http://schemas.microsoft.com/office/drawing/2014/main" id="{FB3BD901-5681-4497-A2D9-917810F1E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16">
                <a:extLst>
                  <a:ext uri="{FF2B5EF4-FFF2-40B4-BE49-F238E27FC236}">
                    <a16:creationId xmlns:a16="http://schemas.microsoft.com/office/drawing/2014/main" id="{A1FD888A-6B49-4B7D-96CF-C811D0CF8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7">
                <a:extLst>
                  <a:ext uri="{FF2B5EF4-FFF2-40B4-BE49-F238E27FC236}">
                    <a16:creationId xmlns:a16="http://schemas.microsoft.com/office/drawing/2014/main" id="{B7BDD969-2B6B-4A2D-8A0B-14B56C64C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8">
                <a:extLst>
                  <a:ext uri="{FF2B5EF4-FFF2-40B4-BE49-F238E27FC236}">
                    <a16:creationId xmlns:a16="http://schemas.microsoft.com/office/drawing/2014/main" id="{A277AA57-F003-42A6-BA25-2E83C7AE9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9">
                <a:extLst>
                  <a:ext uri="{FF2B5EF4-FFF2-40B4-BE49-F238E27FC236}">
                    <a16:creationId xmlns:a16="http://schemas.microsoft.com/office/drawing/2014/main" id="{025D8D78-8327-449F-93B4-D9E35BF3E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20">
                <a:extLst>
                  <a:ext uri="{FF2B5EF4-FFF2-40B4-BE49-F238E27FC236}">
                    <a16:creationId xmlns:a16="http://schemas.microsoft.com/office/drawing/2014/main" id="{3F2E2F57-54FD-46DD-AC8B-E74E5D1FB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21">
                <a:extLst>
                  <a:ext uri="{FF2B5EF4-FFF2-40B4-BE49-F238E27FC236}">
                    <a16:creationId xmlns:a16="http://schemas.microsoft.com/office/drawing/2014/main" id="{4E4CEAC3-7E8B-40D1-8F92-51655AC26D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2">
                <a:extLst>
                  <a:ext uri="{FF2B5EF4-FFF2-40B4-BE49-F238E27FC236}">
                    <a16:creationId xmlns:a16="http://schemas.microsoft.com/office/drawing/2014/main" id="{B7C34D8E-020E-4DEC-8D87-E785EC6D5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3">
                <a:extLst>
                  <a:ext uri="{FF2B5EF4-FFF2-40B4-BE49-F238E27FC236}">
                    <a16:creationId xmlns:a16="http://schemas.microsoft.com/office/drawing/2014/main" id="{FF100E21-9084-440A-BB42-C0360C31E9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2" name="Group 56">
              <a:extLst>
                <a:ext uri="{FF2B5EF4-FFF2-40B4-BE49-F238E27FC236}">
                  <a16:creationId xmlns:a16="http://schemas.microsoft.com/office/drawing/2014/main" id="{8D97BB28-60D4-4945-8893-F2E499D68A8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70" name="Picture 14">
                <a:extLst>
                  <a:ext uri="{FF2B5EF4-FFF2-40B4-BE49-F238E27FC236}">
                    <a16:creationId xmlns:a16="http://schemas.microsoft.com/office/drawing/2014/main" id="{D6FBE38D-17C0-483F-9A95-F4C62A57F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5">
                <a:extLst>
                  <a:ext uri="{FF2B5EF4-FFF2-40B4-BE49-F238E27FC236}">
                    <a16:creationId xmlns:a16="http://schemas.microsoft.com/office/drawing/2014/main" id="{6AF1D468-CD01-4AA4-9EE7-ABC5F36B8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16">
                <a:extLst>
                  <a:ext uri="{FF2B5EF4-FFF2-40B4-BE49-F238E27FC236}">
                    <a16:creationId xmlns:a16="http://schemas.microsoft.com/office/drawing/2014/main" id="{9368A5CE-424C-4A9B-BC52-09202CB69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7">
                <a:extLst>
                  <a:ext uri="{FF2B5EF4-FFF2-40B4-BE49-F238E27FC236}">
                    <a16:creationId xmlns:a16="http://schemas.microsoft.com/office/drawing/2014/main" id="{6701E458-A8BF-4324-9C04-0FB521913E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8">
                <a:extLst>
                  <a:ext uri="{FF2B5EF4-FFF2-40B4-BE49-F238E27FC236}">
                    <a16:creationId xmlns:a16="http://schemas.microsoft.com/office/drawing/2014/main" id="{664AE8B0-1B5C-4ADD-87B1-35DC6C474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9">
                <a:extLst>
                  <a:ext uri="{FF2B5EF4-FFF2-40B4-BE49-F238E27FC236}">
                    <a16:creationId xmlns:a16="http://schemas.microsoft.com/office/drawing/2014/main" id="{55120BEC-9AA3-4969-905D-CC88C2AAB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20">
                <a:extLst>
                  <a:ext uri="{FF2B5EF4-FFF2-40B4-BE49-F238E27FC236}">
                    <a16:creationId xmlns:a16="http://schemas.microsoft.com/office/drawing/2014/main" id="{DCBB1BFE-A7AF-4E76-A8FC-50D9528F2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21">
                <a:extLst>
                  <a:ext uri="{FF2B5EF4-FFF2-40B4-BE49-F238E27FC236}">
                    <a16:creationId xmlns:a16="http://schemas.microsoft.com/office/drawing/2014/main" id="{40153785-4285-484C-92A3-F9829B1CF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2">
                <a:extLst>
                  <a:ext uri="{FF2B5EF4-FFF2-40B4-BE49-F238E27FC236}">
                    <a16:creationId xmlns:a16="http://schemas.microsoft.com/office/drawing/2014/main" id="{49E61A62-4A5B-46AC-916E-0A05E8ECB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3">
                <a:extLst>
                  <a:ext uri="{FF2B5EF4-FFF2-40B4-BE49-F238E27FC236}">
                    <a16:creationId xmlns:a16="http://schemas.microsoft.com/office/drawing/2014/main" id="{08C28D73-B307-4DE8-98C0-101C35291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3" name="Group 56">
              <a:extLst>
                <a:ext uri="{FF2B5EF4-FFF2-40B4-BE49-F238E27FC236}">
                  <a16:creationId xmlns:a16="http://schemas.microsoft.com/office/drawing/2014/main" id="{5960F97B-CB13-428E-A48B-EB4AA97824F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60" name="Picture 14">
                <a:extLst>
                  <a:ext uri="{FF2B5EF4-FFF2-40B4-BE49-F238E27FC236}">
                    <a16:creationId xmlns:a16="http://schemas.microsoft.com/office/drawing/2014/main" id="{7FA84480-94A1-47FC-8208-D2DD01C60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5">
                <a:extLst>
                  <a:ext uri="{FF2B5EF4-FFF2-40B4-BE49-F238E27FC236}">
                    <a16:creationId xmlns:a16="http://schemas.microsoft.com/office/drawing/2014/main" id="{C83AC077-5D8B-4D35-8C92-1D93A95B6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16">
                <a:extLst>
                  <a:ext uri="{FF2B5EF4-FFF2-40B4-BE49-F238E27FC236}">
                    <a16:creationId xmlns:a16="http://schemas.microsoft.com/office/drawing/2014/main" id="{D5E2093A-BD10-4F5B-8276-3550CF46E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7">
                <a:extLst>
                  <a:ext uri="{FF2B5EF4-FFF2-40B4-BE49-F238E27FC236}">
                    <a16:creationId xmlns:a16="http://schemas.microsoft.com/office/drawing/2014/main" id="{6541698F-A981-4662-B155-9847C5CF0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8">
                <a:extLst>
                  <a:ext uri="{FF2B5EF4-FFF2-40B4-BE49-F238E27FC236}">
                    <a16:creationId xmlns:a16="http://schemas.microsoft.com/office/drawing/2014/main" id="{5FEF3766-6D8B-4D98-B034-246C40E23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9">
                <a:extLst>
                  <a:ext uri="{FF2B5EF4-FFF2-40B4-BE49-F238E27FC236}">
                    <a16:creationId xmlns:a16="http://schemas.microsoft.com/office/drawing/2014/main" id="{999E97D1-4ABB-4683-B666-5E3594409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20">
                <a:extLst>
                  <a:ext uri="{FF2B5EF4-FFF2-40B4-BE49-F238E27FC236}">
                    <a16:creationId xmlns:a16="http://schemas.microsoft.com/office/drawing/2014/main" id="{757E0C8D-7865-4EB0-A99F-2503CF681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21">
                <a:extLst>
                  <a:ext uri="{FF2B5EF4-FFF2-40B4-BE49-F238E27FC236}">
                    <a16:creationId xmlns:a16="http://schemas.microsoft.com/office/drawing/2014/main" id="{D4842130-5C40-45FA-86BB-B44FD3A8D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2">
                <a:extLst>
                  <a:ext uri="{FF2B5EF4-FFF2-40B4-BE49-F238E27FC236}">
                    <a16:creationId xmlns:a16="http://schemas.microsoft.com/office/drawing/2014/main" id="{E82BFC95-676E-427E-A36D-E9EA48F03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3">
                <a:extLst>
                  <a:ext uri="{FF2B5EF4-FFF2-40B4-BE49-F238E27FC236}">
                    <a16:creationId xmlns:a16="http://schemas.microsoft.com/office/drawing/2014/main" id="{EA8B06C0-723B-44C6-8CED-727E48D32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4" name="Group 56">
              <a:extLst>
                <a:ext uri="{FF2B5EF4-FFF2-40B4-BE49-F238E27FC236}">
                  <a16:creationId xmlns:a16="http://schemas.microsoft.com/office/drawing/2014/main" id="{F513AE65-F670-46C3-89DC-28DC1F1825C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50" name="Picture 14">
                <a:extLst>
                  <a:ext uri="{FF2B5EF4-FFF2-40B4-BE49-F238E27FC236}">
                    <a16:creationId xmlns:a16="http://schemas.microsoft.com/office/drawing/2014/main" id="{D8FA029E-C9AD-4211-AE04-796982826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5">
                <a:extLst>
                  <a:ext uri="{FF2B5EF4-FFF2-40B4-BE49-F238E27FC236}">
                    <a16:creationId xmlns:a16="http://schemas.microsoft.com/office/drawing/2014/main" id="{912A57DC-F1B5-42F3-BE3E-D162EC57B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16">
                <a:extLst>
                  <a:ext uri="{FF2B5EF4-FFF2-40B4-BE49-F238E27FC236}">
                    <a16:creationId xmlns:a16="http://schemas.microsoft.com/office/drawing/2014/main" id="{A00CD684-F157-4652-A03B-15CA2525A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7">
                <a:extLst>
                  <a:ext uri="{FF2B5EF4-FFF2-40B4-BE49-F238E27FC236}">
                    <a16:creationId xmlns:a16="http://schemas.microsoft.com/office/drawing/2014/main" id="{0FA732CF-C053-405D-A4E6-64CB90AAB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8">
                <a:extLst>
                  <a:ext uri="{FF2B5EF4-FFF2-40B4-BE49-F238E27FC236}">
                    <a16:creationId xmlns:a16="http://schemas.microsoft.com/office/drawing/2014/main" id="{A3BC0E3A-A6E0-439E-B36B-69BDF5401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9">
                <a:extLst>
                  <a:ext uri="{FF2B5EF4-FFF2-40B4-BE49-F238E27FC236}">
                    <a16:creationId xmlns:a16="http://schemas.microsoft.com/office/drawing/2014/main" id="{D8E35D6A-53ED-48AC-9A7B-279B94ACB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20">
                <a:extLst>
                  <a:ext uri="{FF2B5EF4-FFF2-40B4-BE49-F238E27FC236}">
                    <a16:creationId xmlns:a16="http://schemas.microsoft.com/office/drawing/2014/main" id="{9DC1B4BD-EB5E-4632-82DB-A85F7243B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21">
                <a:extLst>
                  <a:ext uri="{FF2B5EF4-FFF2-40B4-BE49-F238E27FC236}">
                    <a16:creationId xmlns:a16="http://schemas.microsoft.com/office/drawing/2014/main" id="{2F0C14D1-7E0B-4A87-9ED2-740F79688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2">
                <a:extLst>
                  <a:ext uri="{FF2B5EF4-FFF2-40B4-BE49-F238E27FC236}">
                    <a16:creationId xmlns:a16="http://schemas.microsoft.com/office/drawing/2014/main" id="{D929A167-C080-40F1-8BC9-122181789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3">
                <a:extLst>
                  <a:ext uri="{FF2B5EF4-FFF2-40B4-BE49-F238E27FC236}">
                    <a16:creationId xmlns:a16="http://schemas.microsoft.com/office/drawing/2014/main" id="{672C28D4-0DB3-4CEB-A89D-BE093480D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5" name="Group 56">
              <a:extLst>
                <a:ext uri="{FF2B5EF4-FFF2-40B4-BE49-F238E27FC236}">
                  <a16:creationId xmlns:a16="http://schemas.microsoft.com/office/drawing/2014/main" id="{F542B75B-6A83-43EF-B4E1-875BA8607ED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40" name="Picture 14">
                <a:extLst>
                  <a:ext uri="{FF2B5EF4-FFF2-40B4-BE49-F238E27FC236}">
                    <a16:creationId xmlns:a16="http://schemas.microsoft.com/office/drawing/2014/main" id="{55C374D6-E8A8-4118-8837-8F8409C95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15">
                <a:extLst>
                  <a:ext uri="{FF2B5EF4-FFF2-40B4-BE49-F238E27FC236}">
                    <a16:creationId xmlns:a16="http://schemas.microsoft.com/office/drawing/2014/main" id="{037E0584-EDC3-49E4-97F1-CF7B16353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16">
                <a:extLst>
                  <a:ext uri="{FF2B5EF4-FFF2-40B4-BE49-F238E27FC236}">
                    <a16:creationId xmlns:a16="http://schemas.microsoft.com/office/drawing/2014/main" id="{90813FFF-5209-4E67-8E0D-4A3881E90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7">
                <a:extLst>
                  <a:ext uri="{FF2B5EF4-FFF2-40B4-BE49-F238E27FC236}">
                    <a16:creationId xmlns:a16="http://schemas.microsoft.com/office/drawing/2014/main" id="{BF06A83E-D922-4363-85ED-59FFEC19F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8">
                <a:extLst>
                  <a:ext uri="{FF2B5EF4-FFF2-40B4-BE49-F238E27FC236}">
                    <a16:creationId xmlns:a16="http://schemas.microsoft.com/office/drawing/2014/main" id="{0A9852B5-4053-426E-8128-269F81D29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9">
                <a:extLst>
                  <a:ext uri="{FF2B5EF4-FFF2-40B4-BE49-F238E27FC236}">
                    <a16:creationId xmlns:a16="http://schemas.microsoft.com/office/drawing/2014/main" id="{65DA21F5-51E2-4E28-A0DE-B6CCD2968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20">
                <a:extLst>
                  <a:ext uri="{FF2B5EF4-FFF2-40B4-BE49-F238E27FC236}">
                    <a16:creationId xmlns:a16="http://schemas.microsoft.com/office/drawing/2014/main" id="{8327859D-DED5-4641-A229-7BE408C47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21">
                <a:extLst>
                  <a:ext uri="{FF2B5EF4-FFF2-40B4-BE49-F238E27FC236}">
                    <a16:creationId xmlns:a16="http://schemas.microsoft.com/office/drawing/2014/main" id="{C1BF4E1F-2F5C-4CD4-B1D6-80D256AD8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2">
                <a:extLst>
                  <a:ext uri="{FF2B5EF4-FFF2-40B4-BE49-F238E27FC236}">
                    <a16:creationId xmlns:a16="http://schemas.microsoft.com/office/drawing/2014/main" id="{129F7355-DC46-4344-9FF0-2F32E8D49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3">
                <a:extLst>
                  <a:ext uri="{FF2B5EF4-FFF2-40B4-BE49-F238E27FC236}">
                    <a16:creationId xmlns:a16="http://schemas.microsoft.com/office/drawing/2014/main" id="{2C23A6BC-A607-452C-9FD4-CF1E7BD9C2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6" name="Group 56">
              <a:extLst>
                <a:ext uri="{FF2B5EF4-FFF2-40B4-BE49-F238E27FC236}">
                  <a16:creationId xmlns:a16="http://schemas.microsoft.com/office/drawing/2014/main" id="{3433C207-580E-4A4E-90A8-25209723313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30" name="Picture 14">
                <a:extLst>
                  <a:ext uri="{FF2B5EF4-FFF2-40B4-BE49-F238E27FC236}">
                    <a16:creationId xmlns:a16="http://schemas.microsoft.com/office/drawing/2014/main" id="{FCF5A9A3-D1BC-40E8-BD37-9CC9C5BB2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15">
                <a:extLst>
                  <a:ext uri="{FF2B5EF4-FFF2-40B4-BE49-F238E27FC236}">
                    <a16:creationId xmlns:a16="http://schemas.microsoft.com/office/drawing/2014/main" id="{4147699D-38F8-4F64-AF24-65794998F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16">
                <a:extLst>
                  <a:ext uri="{FF2B5EF4-FFF2-40B4-BE49-F238E27FC236}">
                    <a16:creationId xmlns:a16="http://schemas.microsoft.com/office/drawing/2014/main" id="{77A8A93D-8991-4EB1-8331-837937EEB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7">
                <a:extLst>
                  <a:ext uri="{FF2B5EF4-FFF2-40B4-BE49-F238E27FC236}">
                    <a16:creationId xmlns:a16="http://schemas.microsoft.com/office/drawing/2014/main" id="{59028E1C-919E-4985-B934-B2462DB3F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8">
                <a:extLst>
                  <a:ext uri="{FF2B5EF4-FFF2-40B4-BE49-F238E27FC236}">
                    <a16:creationId xmlns:a16="http://schemas.microsoft.com/office/drawing/2014/main" id="{474A84CF-837B-4276-8C21-10A9E27BC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9">
                <a:extLst>
                  <a:ext uri="{FF2B5EF4-FFF2-40B4-BE49-F238E27FC236}">
                    <a16:creationId xmlns:a16="http://schemas.microsoft.com/office/drawing/2014/main" id="{08445725-A85D-4A98-9E54-D33827933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20">
                <a:extLst>
                  <a:ext uri="{FF2B5EF4-FFF2-40B4-BE49-F238E27FC236}">
                    <a16:creationId xmlns:a16="http://schemas.microsoft.com/office/drawing/2014/main" id="{9ADE7528-495F-4A8A-9F90-5276BE7C8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21">
                <a:extLst>
                  <a:ext uri="{FF2B5EF4-FFF2-40B4-BE49-F238E27FC236}">
                    <a16:creationId xmlns:a16="http://schemas.microsoft.com/office/drawing/2014/main" id="{BCF81CA3-64FB-48B0-8A68-6935D6CBB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2">
                <a:extLst>
                  <a:ext uri="{FF2B5EF4-FFF2-40B4-BE49-F238E27FC236}">
                    <a16:creationId xmlns:a16="http://schemas.microsoft.com/office/drawing/2014/main" id="{B62DB4F9-A784-4494-B600-20A0060FF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3">
                <a:extLst>
                  <a:ext uri="{FF2B5EF4-FFF2-40B4-BE49-F238E27FC236}">
                    <a16:creationId xmlns:a16="http://schemas.microsoft.com/office/drawing/2014/main" id="{FBF6CD1A-0B48-4AEF-B490-B560EB160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7" name="Group 56">
              <a:extLst>
                <a:ext uri="{FF2B5EF4-FFF2-40B4-BE49-F238E27FC236}">
                  <a16:creationId xmlns:a16="http://schemas.microsoft.com/office/drawing/2014/main" id="{E395E410-9244-46D9-9673-C7852784721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20" name="Picture 14">
                <a:extLst>
                  <a:ext uri="{FF2B5EF4-FFF2-40B4-BE49-F238E27FC236}">
                    <a16:creationId xmlns:a16="http://schemas.microsoft.com/office/drawing/2014/main" id="{15FC4306-4A45-4A5D-87CF-DB14D56DA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15">
                <a:extLst>
                  <a:ext uri="{FF2B5EF4-FFF2-40B4-BE49-F238E27FC236}">
                    <a16:creationId xmlns:a16="http://schemas.microsoft.com/office/drawing/2014/main" id="{4AFCDC85-DF8A-4904-B571-BD1908A34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16">
                <a:extLst>
                  <a:ext uri="{FF2B5EF4-FFF2-40B4-BE49-F238E27FC236}">
                    <a16:creationId xmlns:a16="http://schemas.microsoft.com/office/drawing/2014/main" id="{473EA001-012B-4A3D-9000-79F7259F3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7">
                <a:extLst>
                  <a:ext uri="{FF2B5EF4-FFF2-40B4-BE49-F238E27FC236}">
                    <a16:creationId xmlns:a16="http://schemas.microsoft.com/office/drawing/2014/main" id="{7926A6E0-1A5A-4401-B88B-931D435D6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8">
                <a:extLst>
                  <a:ext uri="{FF2B5EF4-FFF2-40B4-BE49-F238E27FC236}">
                    <a16:creationId xmlns:a16="http://schemas.microsoft.com/office/drawing/2014/main" id="{E7E10936-9061-4737-B924-B0DC05811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9">
                <a:extLst>
                  <a:ext uri="{FF2B5EF4-FFF2-40B4-BE49-F238E27FC236}">
                    <a16:creationId xmlns:a16="http://schemas.microsoft.com/office/drawing/2014/main" id="{DD87669D-CFE6-47B0-8286-FCAF2BA0D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20">
                <a:extLst>
                  <a:ext uri="{FF2B5EF4-FFF2-40B4-BE49-F238E27FC236}">
                    <a16:creationId xmlns:a16="http://schemas.microsoft.com/office/drawing/2014/main" id="{74A4802F-C19C-4B4D-AA41-9D3A283AB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21">
                <a:extLst>
                  <a:ext uri="{FF2B5EF4-FFF2-40B4-BE49-F238E27FC236}">
                    <a16:creationId xmlns:a16="http://schemas.microsoft.com/office/drawing/2014/main" id="{7E5BC027-9576-4540-A47C-E20748290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2">
                <a:extLst>
                  <a:ext uri="{FF2B5EF4-FFF2-40B4-BE49-F238E27FC236}">
                    <a16:creationId xmlns:a16="http://schemas.microsoft.com/office/drawing/2014/main" id="{98858C14-CD73-4FB1-BEC3-377769479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3">
                <a:extLst>
                  <a:ext uri="{FF2B5EF4-FFF2-40B4-BE49-F238E27FC236}">
                    <a16:creationId xmlns:a16="http://schemas.microsoft.com/office/drawing/2014/main" id="{EE6353CF-E0BC-420C-9361-6FCABBEC14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8" name="Group 56">
              <a:extLst>
                <a:ext uri="{FF2B5EF4-FFF2-40B4-BE49-F238E27FC236}">
                  <a16:creationId xmlns:a16="http://schemas.microsoft.com/office/drawing/2014/main" id="{35BADA34-2DD8-4A94-8DDF-BDB47FC3ACE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10" name="Picture 14">
                <a:extLst>
                  <a:ext uri="{FF2B5EF4-FFF2-40B4-BE49-F238E27FC236}">
                    <a16:creationId xmlns:a16="http://schemas.microsoft.com/office/drawing/2014/main" id="{1350C77D-D12E-4005-9B51-4A7D8AF8C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15">
                <a:extLst>
                  <a:ext uri="{FF2B5EF4-FFF2-40B4-BE49-F238E27FC236}">
                    <a16:creationId xmlns:a16="http://schemas.microsoft.com/office/drawing/2014/main" id="{8233CB3B-3069-4586-A40A-F0ACF4C516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16">
                <a:extLst>
                  <a:ext uri="{FF2B5EF4-FFF2-40B4-BE49-F238E27FC236}">
                    <a16:creationId xmlns:a16="http://schemas.microsoft.com/office/drawing/2014/main" id="{85892A7A-500F-4F7D-9EAC-0D8A317DB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7">
                <a:extLst>
                  <a:ext uri="{FF2B5EF4-FFF2-40B4-BE49-F238E27FC236}">
                    <a16:creationId xmlns:a16="http://schemas.microsoft.com/office/drawing/2014/main" id="{AD1E1150-D08D-42DC-B6C3-E75F1D4B6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8">
                <a:extLst>
                  <a:ext uri="{FF2B5EF4-FFF2-40B4-BE49-F238E27FC236}">
                    <a16:creationId xmlns:a16="http://schemas.microsoft.com/office/drawing/2014/main" id="{D5EDDC02-F9EC-4C9D-A32D-EFE694550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9">
                <a:extLst>
                  <a:ext uri="{FF2B5EF4-FFF2-40B4-BE49-F238E27FC236}">
                    <a16:creationId xmlns:a16="http://schemas.microsoft.com/office/drawing/2014/main" id="{E833EEC0-5103-401D-A9EE-C0875BCE4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20">
                <a:extLst>
                  <a:ext uri="{FF2B5EF4-FFF2-40B4-BE49-F238E27FC236}">
                    <a16:creationId xmlns:a16="http://schemas.microsoft.com/office/drawing/2014/main" id="{E7B8CD89-4088-420E-A044-641E20680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21">
                <a:extLst>
                  <a:ext uri="{FF2B5EF4-FFF2-40B4-BE49-F238E27FC236}">
                    <a16:creationId xmlns:a16="http://schemas.microsoft.com/office/drawing/2014/main" id="{52428ADC-8850-416A-B1C2-09F90AC163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2">
                <a:extLst>
                  <a:ext uri="{FF2B5EF4-FFF2-40B4-BE49-F238E27FC236}">
                    <a16:creationId xmlns:a16="http://schemas.microsoft.com/office/drawing/2014/main" id="{17E82C36-046D-42B9-8968-519B63CE3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3">
                <a:extLst>
                  <a:ext uri="{FF2B5EF4-FFF2-40B4-BE49-F238E27FC236}">
                    <a16:creationId xmlns:a16="http://schemas.microsoft.com/office/drawing/2014/main" id="{9789F9A7-00BA-4D77-8C8A-FB15D99A4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9" name="Group 56">
              <a:extLst>
                <a:ext uri="{FF2B5EF4-FFF2-40B4-BE49-F238E27FC236}">
                  <a16:creationId xmlns:a16="http://schemas.microsoft.com/office/drawing/2014/main" id="{F896CE20-2CDE-4B69-BB22-6CEF759297A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00" name="Picture 14">
                <a:extLst>
                  <a:ext uri="{FF2B5EF4-FFF2-40B4-BE49-F238E27FC236}">
                    <a16:creationId xmlns:a16="http://schemas.microsoft.com/office/drawing/2014/main" id="{F7E0A68C-EC6A-4EE3-BB42-7CE167622E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15">
                <a:extLst>
                  <a:ext uri="{FF2B5EF4-FFF2-40B4-BE49-F238E27FC236}">
                    <a16:creationId xmlns:a16="http://schemas.microsoft.com/office/drawing/2014/main" id="{34ACB743-E21F-4288-AA06-01F5FDFE23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16">
                <a:extLst>
                  <a:ext uri="{FF2B5EF4-FFF2-40B4-BE49-F238E27FC236}">
                    <a16:creationId xmlns:a16="http://schemas.microsoft.com/office/drawing/2014/main" id="{B5D4F6C3-5EA1-4485-B0A9-880770054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7">
                <a:extLst>
                  <a:ext uri="{FF2B5EF4-FFF2-40B4-BE49-F238E27FC236}">
                    <a16:creationId xmlns:a16="http://schemas.microsoft.com/office/drawing/2014/main" id="{5A714AD7-E966-40A5-9F3E-987F26486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8">
                <a:extLst>
                  <a:ext uri="{FF2B5EF4-FFF2-40B4-BE49-F238E27FC236}">
                    <a16:creationId xmlns:a16="http://schemas.microsoft.com/office/drawing/2014/main" id="{B3C0A04A-DB5C-433C-82A5-D16286476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9">
                <a:extLst>
                  <a:ext uri="{FF2B5EF4-FFF2-40B4-BE49-F238E27FC236}">
                    <a16:creationId xmlns:a16="http://schemas.microsoft.com/office/drawing/2014/main" id="{D6D57B8F-F425-48BA-8BEB-5F6973C77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20">
                <a:extLst>
                  <a:ext uri="{FF2B5EF4-FFF2-40B4-BE49-F238E27FC236}">
                    <a16:creationId xmlns:a16="http://schemas.microsoft.com/office/drawing/2014/main" id="{55C167DE-3A6A-4C42-92C1-E6FB2B0076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21">
                <a:extLst>
                  <a:ext uri="{FF2B5EF4-FFF2-40B4-BE49-F238E27FC236}">
                    <a16:creationId xmlns:a16="http://schemas.microsoft.com/office/drawing/2014/main" id="{3863CED5-D01F-48AF-A5A4-43AA6CA05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2">
                <a:extLst>
                  <a:ext uri="{FF2B5EF4-FFF2-40B4-BE49-F238E27FC236}">
                    <a16:creationId xmlns:a16="http://schemas.microsoft.com/office/drawing/2014/main" id="{E140B5DE-AC53-48ED-81A0-63F8B52F9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3">
                <a:extLst>
                  <a:ext uri="{FF2B5EF4-FFF2-40B4-BE49-F238E27FC236}">
                    <a16:creationId xmlns:a16="http://schemas.microsoft.com/office/drawing/2014/main" id="{7C67FA44-EE41-42A9-B170-6DAE76A25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652224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8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955, 855, 755,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655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555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455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355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255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155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6759" y="595720"/>
            <a:ext cx="93768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55</a:t>
            </a:r>
          </a:p>
        </p:txBody>
      </p:sp>
      <p:grpSp>
        <p:nvGrpSpPr>
          <p:cNvPr id="2159" name="Group 2158">
            <a:extLst>
              <a:ext uri="{FF2B5EF4-FFF2-40B4-BE49-F238E27FC236}">
                <a16:creationId xmlns:a16="http://schemas.microsoft.com/office/drawing/2014/main" id="{836D73A9-209E-477E-97D6-AB366BF1310D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2160" name="Oval 2159">
              <a:extLst>
                <a:ext uri="{FF2B5EF4-FFF2-40B4-BE49-F238E27FC236}">
                  <a16:creationId xmlns:a16="http://schemas.microsoft.com/office/drawing/2014/main" id="{A0706929-5162-46E5-BDCD-4D2443C3E1E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1" name="TextBox 2160">
              <a:extLst>
                <a:ext uri="{FF2B5EF4-FFF2-40B4-BE49-F238E27FC236}">
                  <a16:creationId xmlns:a16="http://schemas.microsoft.com/office/drawing/2014/main" id="{82E6C0ED-F045-4E87-B37B-72514CAF663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62" name="Group 2161">
            <a:extLst>
              <a:ext uri="{FF2B5EF4-FFF2-40B4-BE49-F238E27FC236}">
                <a16:creationId xmlns:a16="http://schemas.microsoft.com/office/drawing/2014/main" id="{4B7702AC-C73C-420B-BE5D-B25D96941294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2163" name="Oval 2162">
              <a:extLst>
                <a:ext uri="{FF2B5EF4-FFF2-40B4-BE49-F238E27FC236}">
                  <a16:creationId xmlns:a16="http://schemas.microsoft.com/office/drawing/2014/main" id="{83A54D13-B616-4E8F-8136-CA43B46464E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4" name="TextBox 2163">
              <a:extLst>
                <a:ext uri="{FF2B5EF4-FFF2-40B4-BE49-F238E27FC236}">
                  <a16:creationId xmlns:a16="http://schemas.microsoft.com/office/drawing/2014/main" id="{E2BADF77-4140-4315-8949-FA646337A3B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65" name="Group 2164">
            <a:extLst>
              <a:ext uri="{FF2B5EF4-FFF2-40B4-BE49-F238E27FC236}">
                <a16:creationId xmlns:a16="http://schemas.microsoft.com/office/drawing/2014/main" id="{1863FF2C-B6BD-4F7B-B2F0-8F4B01CEF48A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2166" name="Oval 2165">
              <a:extLst>
                <a:ext uri="{FF2B5EF4-FFF2-40B4-BE49-F238E27FC236}">
                  <a16:creationId xmlns:a16="http://schemas.microsoft.com/office/drawing/2014/main" id="{E970AAFD-009F-4E45-8265-38CD8A7CA1A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7" name="TextBox 2166">
              <a:extLst>
                <a:ext uri="{FF2B5EF4-FFF2-40B4-BE49-F238E27FC236}">
                  <a16:creationId xmlns:a16="http://schemas.microsoft.com/office/drawing/2014/main" id="{C152DEE5-177B-49AE-8AAE-0B39D1E745D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68" name="Group 2167">
            <a:extLst>
              <a:ext uri="{FF2B5EF4-FFF2-40B4-BE49-F238E27FC236}">
                <a16:creationId xmlns:a16="http://schemas.microsoft.com/office/drawing/2014/main" id="{3EBE66D8-6A67-49BE-9033-F8FD35F0C801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2169" name="Oval 2168">
              <a:extLst>
                <a:ext uri="{FF2B5EF4-FFF2-40B4-BE49-F238E27FC236}">
                  <a16:creationId xmlns:a16="http://schemas.microsoft.com/office/drawing/2014/main" id="{3E761110-E319-43F2-A427-7AE2092908C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0" name="TextBox 2169">
              <a:extLst>
                <a:ext uri="{FF2B5EF4-FFF2-40B4-BE49-F238E27FC236}">
                  <a16:creationId xmlns:a16="http://schemas.microsoft.com/office/drawing/2014/main" id="{E9ED7463-F18E-4250-90BA-02F79D51927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71" name="Group 2170">
            <a:extLst>
              <a:ext uri="{FF2B5EF4-FFF2-40B4-BE49-F238E27FC236}">
                <a16:creationId xmlns:a16="http://schemas.microsoft.com/office/drawing/2014/main" id="{F8EBE315-6AEA-403D-B836-5C44F4D46608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2172" name="Oval 2171">
              <a:extLst>
                <a:ext uri="{FF2B5EF4-FFF2-40B4-BE49-F238E27FC236}">
                  <a16:creationId xmlns:a16="http://schemas.microsoft.com/office/drawing/2014/main" id="{723EA8B8-3286-48BC-B7AB-4D1425ED2F6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3" name="TextBox 2172">
              <a:extLst>
                <a:ext uri="{FF2B5EF4-FFF2-40B4-BE49-F238E27FC236}">
                  <a16:creationId xmlns:a16="http://schemas.microsoft.com/office/drawing/2014/main" id="{92034F4F-F236-4EB0-9C0A-6E4CFCE166B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74" name="Group 2173">
            <a:extLst>
              <a:ext uri="{FF2B5EF4-FFF2-40B4-BE49-F238E27FC236}">
                <a16:creationId xmlns:a16="http://schemas.microsoft.com/office/drawing/2014/main" id="{E637EA3C-4113-4EC7-9F73-C98FCC98BD58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2175" name="Oval 2174">
              <a:extLst>
                <a:ext uri="{FF2B5EF4-FFF2-40B4-BE49-F238E27FC236}">
                  <a16:creationId xmlns:a16="http://schemas.microsoft.com/office/drawing/2014/main" id="{B498885F-D9CD-414D-82AA-31F6D537B19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6" name="TextBox 2175">
              <a:extLst>
                <a:ext uri="{FF2B5EF4-FFF2-40B4-BE49-F238E27FC236}">
                  <a16:creationId xmlns:a16="http://schemas.microsoft.com/office/drawing/2014/main" id="{FEE4B4F7-08C8-4A7C-A46B-C8C05297D29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77" name="Group 2176">
            <a:extLst>
              <a:ext uri="{FF2B5EF4-FFF2-40B4-BE49-F238E27FC236}">
                <a16:creationId xmlns:a16="http://schemas.microsoft.com/office/drawing/2014/main" id="{B9D274D8-6FA8-4016-B911-5194948340ED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2178" name="Oval 2177">
              <a:extLst>
                <a:ext uri="{FF2B5EF4-FFF2-40B4-BE49-F238E27FC236}">
                  <a16:creationId xmlns:a16="http://schemas.microsoft.com/office/drawing/2014/main" id="{FE793578-2CFA-4342-84DD-D985CB5A44D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79" name="TextBox 2178">
              <a:extLst>
                <a:ext uri="{FF2B5EF4-FFF2-40B4-BE49-F238E27FC236}">
                  <a16:creationId xmlns:a16="http://schemas.microsoft.com/office/drawing/2014/main" id="{26F90BBE-31C1-4DB4-AEAA-00042F34A4A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80" name="Group 2179">
            <a:extLst>
              <a:ext uri="{FF2B5EF4-FFF2-40B4-BE49-F238E27FC236}">
                <a16:creationId xmlns:a16="http://schemas.microsoft.com/office/drawing/2014/main" id="{CFEB3E01-7D9D-4AE9-A847-9296497C48C6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2181" name="Oval 2180">
              <a:extLst>
                <a:ext uri="{FF2B5EF4-FFF2-40B4-BE49-F238E27FC236}">
                  <a16:creationId xmlns:a16="http://schemas.microsoft.com/office/drawing/2014/main" id="{98E58F24-1AA3-48F4-AFB4-8FF3CE878D8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82" name="TextBox 2181">
              <a:extLst>
                <a:ext uri="{FF2B5EF4-FFF2-40B4-BE49-F238E27FC236}">
                  <a16:creationId xmlns:a16="http://schemas.microsoft.com/office/drawing/2014/main" id="{E12E1E7A-96E9-4BEC-9FA6-E82DE5EEFF5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83" name="Group 2182">
            <a:extLst>
              <a:ext uri="{FF2B5EF4-FFF2-40B4-BE49-F238E27FC236}">
                <a16:creationId xmlns:a16="http://schemas.microsoft.com/office/drawing/2014/main" id="{AE3252A5-E3E7-4A37-9266-58740EC468FC}"/>
              </a:ext>
            </a:extLst>
          </p:cNvPr>
          <p:cNvGrpSpPr/>
          <p:nvPr/>
        </p:nvGrpSpPr>
        <p:grpSpPr>
          <a:xfrm>
            <a:off x="834576" y="5409229"/>
            <a:ext cx="593466" cy="428686"/>
            <a:chOff x="2176723" y="934501"/>
            <a:chExt cx="593466" cy="428686"/>
          </a:xfrm>
        </p:grpSpPr>
        <p:sp>
          <p:nvSpPr>
            <p:cNvPr id="2184" name="Oval 2183">
              <a:extLst>
                <a:ext uri="{FF2B5EF4-FFF2-40B4-BE49-F238E27FC236}">
                  <a16:creationId xmlns:a16="http://schemas.microsoft.com/office/drawing/2014/main" id="{6E0A8E46-0AB0-47C1-93C5-5F9C67D3E8C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85" name="TextBox 2184">
              <a:extLst>
                <a:ext uri="{FF2B5EF4-FFF2-40B4-BE49-F238E27FC236}">
                  <a16:creationId xmlns:a16="http://schemas.microsoft.com/office/drawing/2014/main" id="{254FD565-CCD2-49C9-935F-08C71930029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2186" name="Group 2185">
            <a:extLst>
              <a:ext uri="{FF2B5EF4-FFF2-40B4-BE49-F238E27FC236}">
                <a16:creationId xmlns:a16="http://schemas.microsoft.com/office/drawing/2014/main" id="{5369EFBE-5E46-4D3A-AE84-30D144AF4D3D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2187" name="Oval 2186">
              <a:extLst>
                <a:ext uri="{FF2B5EF4-FFF2-40B4-BE49-F238E27FC236}">
                  <a16:creationId xmlns:a16="http://schemas.microsoft.com/office/drawing/2014/main" id="{C1FD328F-7B69-4988-BC02-E2A1AAE284B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88" name="TextBox 2187">
              <a:extLst>
                <a:ext uri="{FF2B5EF4-FFF2-40B4-BE49-F238E27FC236}">
                  <a16:creationId xmlns:a16="http://schemas.microsoft.com/office/drawing/2014/main" id="{EDDEF945-FF4E-4512-9080-86306BEB550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2189" name="Group 2188">
            <a:extLst>
              <a:ext uri="{FF2B5EF4-FFF2-40B4-BE49-F238E27FC236}">
                <a16:creationId xmlns:a16="http://schemas.microsoft.com/office/drawing/2014/main" id="{13743897-A2EB-47BC-A65B-BC088BABC7A0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2190" name="Oval 2189">
              <a:extLst>
                <a:ext uri="{FF2B5EF4-FFF2-40B4-BE49-F238E27FC236}">
                  <a16:creationId xmlns:a16="http://schemas.microsoft.com/office/drawing/2014/main" id="{61826A61-B01B-4AA3-9DC9-AEBEAA75142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91" name="TextBox 2190">
              <a:extLst>
                <a:ext uri="{FF2B5EF4-FFF2-40B4-BE49-F238E27FC236}">
                  <a16:creationId xmlns:a16="http://schemas.microsoft.com/office/drawing/2014/main" id="{3DF3177C-563A-401D-85C8-2B1CED53195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2192" name="Group 2191">
            <a:extLst>
              <a:ext uri="{FF2B5EF4-FFF2-40B4-BE49-F238E27FC236}">
                <a16:creationId xmlns:a16="http://schemas.microsoft.com/office/drawing/2014/main" id="{F7795A5A-637C-4820-8E62-3111D77A084F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2193" name="Oval 2192">
              <a:extLst>
                <a:ext uri="{FF2B5EF4-FFF2-40B4-BE49-F238E27FC236}">
                  <a16:creationId xmlns:a16="http://schemas.microsoft.com/office/drawing/2014/main" id="{8B7E69C1-27DD-47E7-9DBB-848442BA46C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94" name="TextBox 2193">
              <a:extLst>
                <a:ext uri="{FF2B5EF4-FFF2-40B4-BE49-F238E27FC236}">
                  <a16:creationId xmlns:a16="http://schemas.microsoft.com/office/drawing/2014/main" id="{04866371-B577-435B-BDE6-97B35017AE9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2195" name="Group 2194">
            <a:extLst>
              <a:ext uri="{FF2B5EF4-FFF2-40B4-BE49-F238E27FC236}">
                <a16:creationId xmlns:a16="http://schemas.microsoft.com/office/drawing/2014/main" id="{576938CA-E860-480B-9CAC-173D2D9E59EB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2196" name="Oval 2195">
              <a:extLst>
                <a:ext uri="{FF2B5EF4-FFF2-40B4-BE49-F238E27FC236}">
                  <a16:creationId xmlns:a16="http://schemas.microsoft.com/office/drawing/2014/main" id="{F6C22C9F-4634-4EEB-ACC4-9400D0200E5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97" name="TextBox 2196">
              <a:extLst>
                <a:ext uri="{FF2B5EF4-FFF2-40B4-BE49-F238E27FC236}">
                  <a16:creationId xmlns:a16="http://schemas.microsoft.com/office/drawing/2014/main" id="{9FFB6E13-154E-4EBE-910B-E6F3F770FB1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2198" name="Group 2197">
            <a:extLst>
              <a:ext uri="{FF2B5EF4-FFF2-40B4-BE49-F238E27FC236}">
                <a16:creationId xmlns:a16="http://schemas.microsoft.com/office/drawing/2014/main" id="{E8D15FC1-D101-4AA1-9A24-8B2B55C2827B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2199" name="Oval 2198">
              <a:extLst>
                <a:ext uri="{FF2B5EF4-FFF2-40B4-BE49-F238E27FC236}">
                  <a16:creationId xmlns:a16="http://schemas.microsoft.com/office/drawing/2014/main" id="{60BEA9E7-E3DD-4D35-9C3E-207F3D48B9F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0" name="TextBox 2199">
              <a:extLst>
                <a:ext uri="{FF2B5EF4-FFF2-40B4-BE49-F238E27FC236}">
                  <a16:creationId xmlns:a16="http://schemas.microsoft.com/office/drawing/2014/main" id="{C696F1D8-D7CA-49CA-8D4C-0B4FF7AA242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2201" name="Group 2200">
            <a:extLst>
              <a:ext uri="{FF2B5EF4-FFF2-40B4-BE49-F238E27FC236}">
                <a16:creationId xmlns:a16="http://schemas.microsoft.com/office/drawing/2014/main" id="{938C144B-1CD2-471D-96DA-8380C635CD10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2202" name="Oval 2201">
              <a:extLst>
                <a:ext uri="{FF2B5EF4-FFF2-40B4-BE49-F238E27FC236}">
                  <a16:creationId xmlns:a16="http://schemas.microsoft.com/office/drawing/2014/main" id="{B9AE29AE-3138-4E3E-8356-5878B695A5E1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3" name="TextBox 2202">
              <a:extLst>
                <a:ext uri="{FF2B5EF4-FFF2-40B4-BE49-F238E27FC236}">
                  <a16:creationId xmlns:a16="http://schemas.microsoft.com/office/drawing/2014/main" id="{6EAF899A-D804-4A3D-825F-D8B340D9FC6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204" name="Group 2203">
            <a:extLst>
              <a:ext uri="{FF2B5EF4-FFF2-40B4-BE49-F238E27FC236}">
                <a16:creationId xmlns:a16="http://schemas.microsoft.com/office/drawing/2014/main" id="{6ADDCAA4-58A2-40CE-AA47-656D0AE2838E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2205" name="Oval 2204">
              <a:extLst>
                <a:ext uri="{FF2B5EF4-FFF2-40B4-BE49-F238E27FC236}">
                  <a16:creationId xmlns:a16="http://schemas.microsoft.com/office/drawing/2014/main" id="{8B9687A2-4690-4427-9611-F3B43CD38AE9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6" name="TextBox 2205">
              <a:extLst>
                <a:ext uri="{FF2B5EF4-FFF2-40B4-BE49-F238E27FC236}">
                  <a16:creationId xmlns:a16="http://schemas.microsoft.com/office/drawing/2014/main" id="{F2A3BFD2-473B-479B-86C1-953F17B49EB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207" name="Group 2206">
            <a:extLst>
              <a:ext uri="{FF2B5EF4-FFF2-40B4-BE49-F238E27FC236}">
                <a16:creationId xmlns:a16="http://schemas.microsoft.com/office/drawing/2014/main" id="{92EEDA10-0DB2-4E38-8BE8-E68158F50FAC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2208" name="Oval 2207">
              <a:extLst>
                <a:ext uri="{FF2B5EF4-FFF2-40B4-BE49-F238E27FC236}">
                  <a16:creationId xmlns:a16="http://schemas.microsoft.com/office/drawing/2014/main" id="{D931738F-5903-4CF2-8A4A-B1EE43CD834C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09" name="TextBox 2208">
              <a:extLst>
                <a:ext uri="{FF2B5EF4-FFF2-40B4-BE49-F238E27FC236}">
                  <a16:creationId xmlns:a16="http://schemas.microsoft.com/office/drawing/2014/main" id="{306644A5-E0AC-4BD1-88B9-F1DF65D96786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E4A7AD8-35C3-4200-A832-069DFF7A837A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2211" name="Oval 2210">
              <a:extLst>
                <a:ext uri="{FF2B5EF4-FFF2-40B4-BE49-F238E27FC236}">
                  <a16:creationId xmlns:a16="http://schemas.microsoft.com/office/drawing/2014/main" id="{0DAA085D-01C3-426E-870B-84271C324DA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12" name="TextBox 2211">
              <a:extLst>
                <a:ext uri="{FF2B5EF4-FFF2-40B4-BE49-F238E27FC236}">
                  <a16:creationId xmlns:a16="http://schemas.microsoft.com/office/drawing/2014/main" id="{DF8D8976-F104-4824-A74F-46CA850AFED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213" name="Group 2212">
            <a:extLst>
              <a:ext uri="{FF2B5EF4-FFF2-40B4-BE49-F238E27FC236}">
                <a16:creationId xmlns:a16="http://schemas.microsoft.com/office/drawing/2014/main" id="{2F8DDAC0-85CF-4F65-B13C-8023BB1D31D8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2214" name="Oval 2213">
              <a:extLst>
                <a:ext uri="{FF2B5EF4-FFF2-40B4-BE49-F238E27FC236}">
                  <a16:creationId xmlns:a16="http://schemas.microsoft.com/office/drawing/2014/main" id="{BC445360-F406-448A-84A4-E980E876355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15" name="TextBox 2214">
              <a:extLst>
                <a:ext uri="{FF2B5EF4-FFF2-40B4-BE49-F238E27FC236}">
                  <a16:creationId xmlns:a16="http://schemas.microsoft.com/office/drawing/2014/main" id="{743BF5C4-2980-46E8-A074-AC180B711DB0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6610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2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21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2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2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2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2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2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2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903, 803, 703,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503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403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303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203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103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681841" y="595720"/>
            <a:ext cx="8026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1100" name="Group 1099">
            <a:extLst>
              <a:ext uri="{FF2B5EF4-FFF2-40B4-BE49-F238E27FC236}">
                <a16:creationId xmlns:a16="http://schemas.microsoft.com/office/drawing/2014/main" id="{0CD1F581-078B-4780-8363-623092E6960F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101" name="Oval 1100">
              <a:extLst>
                <a:ext uri="{FF2B5EF4-FFF2-40B4-BE49-F238E27FC236}">
                  <a16:creationId xmlns:a16="http://schemas.microsoft.com/office/drawing/2014/main" id="{2A7E9C3C-1998-46B6-AD0D-D1803C59137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2" name="TextBox 1101">
              <a:extLst>
                <a:ext uri="{FF2B5EF4-FFF2-40B4-BE49-F238E27FC236}">
                  <a16:creationId xmlns:a16="http://schemas.microsoft.com/office/drawing/2014/main" id="{7E9CBCB2-4235-4DD8-8A25-5650F7081C2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3" name="Group 1102">
            <a:extLst>
              <a:ext uri="{FF2B5EF4-FFF2-40B4-BE49-F238E27FC236}">
                <a16:creationId xmlns:a16="http://schemas.microsoft.com/office/drawing/2014/main" id="{8CA2FD84-73D8-4A30-82B1-B1F83459986F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104" name="Oval 1103">
              <a:extLst>
                <a:ext uri="{FF2B5EF4-FFF2-40B4-BE49-F238E27FC236}">
                  <a16:creationId xmlns:a16="http://schemas.microsoft.com/office/drawing/2014/main" id="{041B2812-C146-4C97-AA22-6316E35BACB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5" name="TextBox 1104">
              <a:extLst>
                <a:ext uri="{FF2B5EF4-FFF2-40B4-BE49-F238E27FC236}">
                  <a16:creationId xmlns:a16="http://schemas.microsoft.com/office/drawing/2014/main" id="{823CE5F1-B3B4-4E80-8F9F-59D2081102E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6" name="Group 1105">
            <a:extLst>
              <a:ext uri="{FF2B5EF4-FFF2-40B4-BE49-F238E27FC236}">
                <a16:creationId xmlns:a16="http://schemas.microsoft.com/office/drawing/2014/main" id="{74810031-13C1-4CB2-A3F8-4FD402F4496D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107" name="Oval 1106">
              <a:extLst>
                <a:ext uri="{FF2B5EF4-FFF2-40B4-BE49-F238E27FC236}">
                  <a16:creationId xmlns:a16="http://schemas.microsoft.com/office/drawing/2014/main" id="{6FA4AA63-4711-44D0-99BB-93B63BC532C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1CF563EB-5E41-45CD-B6F0-8A0C88F6D94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09" name="Group 1108">
            <a:extLst>
              <a:ext uri="{FF2B5EF4-FFF2-40B4-BE49-F238E27FC236}">
                <a16:creationId xmlns:a16="http://schemas.microsoft.com/office/drawing/2014/main" id="{181E2243-084F-4968-8405-0FD5183D3200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110" name="Oval 1109">
              <a:extLst>
                <a:ext uri="{FF2B5EF4-FFF2-40B4-BE49-F238E27FC236}">
                  <a16:creationId xmlns:a16="http://schemas.microsoft.com/office/drawing/2014/main" id="{80679F0F-C4BD-4C0B-B493-BA99A206A36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7D15144E-69C4-44B6-9AAD-9467EC8220E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2" name="Group 1111">
            <a:extLst>
              <a:ext uri="{FF2B5EF4-FFF2-40B4-BE49-F238E27FC236}">
                <a16:creationId xmlns:a16="http://schemas.microsoft.com/office/drawing/2014/main" id="{D277A2FC-AFE8-4FF4-90F6-60D7CDD7E394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113" name="Oval 1112">
              <a:extLst>
                <a:ext uri="{FF2B5EF4-FFF2-40B4-BE49-F238E27FC236}">
                  <a16:creationId xmlns:a16="http://schemas.microsoft.com/office/drawing/2014/main" id="{466E606F-78CB-4B41-8DEA-884CCBE4B2E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2241D41C-BFFB-419B-8E23-7CB56BAE31D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219969D9-0288-4CFC-8BBA-E3EAC68F92E5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116" name="Oval 1115">
              <a:extLst>
                <a:ext uri="{FF2B5EF4-FFF2-40B4-BE49-F238E27FC236}">
                  <a16:creationId xmlns:a16="http://schemas.microsoft.com/office/drawing/2014/main" id="{D90AB589-3DBE-40B8-9673-D25547EF4467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17" name="TextBox 1116">
              <a:extLst>
                <a:ext uri="{FF2B5EF4-FFF2-40B4-BE49-F238E27FC236}">
                  <a16:creationId xmlns:a16="http://schemas.microsoft.com/office/drawing/2014/main" id="{57E2AA79-E94F-4D5D-8661-9DC3F90D157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18" name="Group 1117">
            <a:extLst>
              <a:ext uri="{FF2B5EF4-FFF2-40B4-BE49-F238E27FC236}">
                <a16:creationId xmlns:a16="http://schemas.microsoft.com/office/drawing/2014/main" id="{5E98D6A0-B9D9-4158-AA2B-14081F80EA54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119" name="Oval 1118">
              <a:extLst>
                <a:ext uri="{FF2B5EF4-FFF2-40B4-BE49-F238E27FC236}">
                  <a16:creationId xmlns:a16="http://schemas.microsoft.com/office/drawing/2014/main" id="{5E45648E-AE53-49C9-9BFB-3F0F6F474AC9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C0436C02-88B2-4CCD-BBC9-E2CD26607A3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21" name="Group 1120">
            <a:extLst>
              <a:ext uri="{FF2B5EF4-FFF2-40B4-BE49-F238E27FC236}">
                <a16:creationId xmlns:a16="http://schemas.microsoft.com/office/drawing/2014/main" id="{30C44EB9-8BCE-4C11-8475-7416432A78AD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1122" name="Oval 1121">
              <a:extLst>
                <a:ext uri="{FF2B5EF4-FFF2-40B4-BE49-F238E27FC236}">
                  <a16:creationId xmlns:a16="http://schemas.microsoft.com/office/drawing/2014/main" id="{7A8334A4-81F9-427A-AA2E-3C6123D513B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74F13431-87F4-4CEF-9512-BDBA76BB2F6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24" name="Group 1123">
            <a:extLst>
              <a:ext uri="{FF2B5EF4-FFF2-40B4-BE49-F238E27FC236}">
                <a16:creationId xmlns:a16="http://schemas.microsoft.com/office/drawing/2014/main" id="{CDC7EBF7-D3AD-44D8-9C15-2F80175E0E59}"/>
              </a:ext>
            </a:extLst>
          </p:cNvPr>
          <p:cNvGrpSpPr/>
          <p:nvPr/>
        </p:nvGrpSpPr>
        <p:grpSpPr>
          <a:xfrm>
            <a:off x="834576" y="5409229"/>
            <a:ext cx="593466" cy="428686"/>
            <a:chOff x="2176723" y="934501"/>
            <a:chExt cx="593466" cy="428686"/>
          </a:xfrm>
        </p:grpSpPr>
        <p:sp>
          <p:nvSpPr>
            <p:cNvPr id="1125" name="Oval 1124">
              <a:extLst>
                <a:ext uri="{FF2B5EF4-FFF2-40B4-BE49-F238E27FC236}">
                  <a16:creationId xmlns:a16="http://schemas.microsoft.com/office/drawing/2014/main" id="{A5FCAB20-8757-49CA-A4B7-93967CB0985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26FC6C8B-0CD2-4390-AF73-714CA7EAD67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27" name="Group 1126">
            <a:extLst>
              <a:ext uri="{FF2B5EF4-FFF2-40B4-BE49-F238E27FC236}">
                <a16:creationId xmlns:a16="http://schemas.microsoft.com/office/drawing/2014/main" id="{D7D598BC-203D-418D-8945-7BD104D8BA1E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128" name="Oval 1127">
              <a:extLst>
                <a:ext uri="{FF2B5EF4-FFF2-40B4-BE49-F238E27FC236}">
                  <a16:creationId xmlns:a16="http://schemas.microsoft.com/office/drawing/2014/main" id="{DC487BAE-1913-4EEA-BA69-D8E386FB9EE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390193CA-257B-4728-8164-E922C1DE481F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5872CD96-948E-4A43-B1F4-9EC87D2F41E1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131" name="Oval 1130">
              <a:extLst>
                <a:ext uri="{FF2B5EF4-FFF2-40B4-BE49-F238E27FC236}">
                  <a16:creationId xmlns:a16="http://schemas.microsoft.com/office/drawing/2014/main" id="{7CF7492A-FB0D-46BC-BA9C-657BF9FEA8C8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DB257C5F-1BD6-43F8-A236-DF962D9D4B3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33" name="Group 1132">
            <a:extLst>
              <a:ext uri="{FF2B5EF4-FFF2-40B4-BE49-F238E27FC236}">
                <a16:creationId xmlns:a16="http://schemas.microsoft.com/office/drawing/2014/main" id="{E9A0D800-5501-442F-AA72-B39C1824C200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974BBF3F-A533-4A16-841A-4C0731AD11A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35" name="TextBox 1134">
              <a:extLst>
                <a:ext uri="{FF2B5EF4-FFF2-40B4-BE49-F238E27FC236}">
                  <a16:creationId xmlns:a16="http://schemas.microsoft.com/office/drawing/2014/main" id="{D33E865B-8B1F-4FD8-A472-FFFB48463EF7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89785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C03FFC4-B9C8-427E-82E2-92738F2A575D}"/>
              </a:ext>
            </a:extLst>
          </p:cNvPr>
          <p:cNvGrpSpPr/>
          <p:nvPr/>
        </p:nvGrpSpPr>
        <p:grpSpPr>
          <a:xfrm>
            <a:off x="427567" y="483282"/>
            <a:ext cx="11303246" cy="820709"/>
            <a:chOff x="602299" y="3381318"/>
            <a:chExt cx="4752378" cy="82070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68F984A1-62FD-4A8A-9B10-33C5713C4FEC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0CF7F01-AD9C-4B85-9CB4-562A0908CDC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922, 822, 722,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A13C0F73-64DC-4A0C-828A-9636AF86E61E}"/>
              </a:ext>
            </a:extLst>
          </p:cNvPr>
          <p:cNvSpPr/>
          <p:nvPr/>
        </p:nvSpPr>
        <p:spPr>
          <a:xfrm>
            <a:off x="3261506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1E1EEAB-E1D0-41EE-BD47-808B546A9C08}"/>
              </a:ext>
            </a:extLst>
          </p:cNvPr>
          <p:cNvSpPr txBox="1"/>
          <p:nvPr/>
        </p:nvSpPr>
        <p:spPr>
          <a:xfrm>
            <a:off x="3257763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622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E74A14-672E-4FF1-8460-4BD64EA1A7AD}"/>
              </a:ext>
            </a:extLst>
          </p:cNvPr>
          <p:cNvSpPr/>
          <p:nvPr/>
        </p:nvSpPr>
        <p:spPr>
          <a:xfrm>
            <a:off x="4459623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910DB449-8A1D-4007-856B-CD2DFD35C93F}"/>
              </a:ext>
            </a:extLst>
          </p:cNvPr>
          <p:cNvSpPr txBox="1"/>
          <p:nvPr/>
        </p:nvSpPr>
        <p:spPr>
          <a:xfrm>
            <a:off x="4455880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522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7E4B2C87-C8AC-4BC5-B5C7-232AA6A6DEA0}"/>
              </a:ext>
            </a:extLst>
          </p:cNvPr>
          <p:cNvSpPr/>
          <p:nvPr/>
        </p:nvSpPr>
        <p:spPr>
          <a:xfrm>
            <a:off x="5659915" y="6135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98BBB1-CD07-4310-A0AF-88F2F2D0AA48}"/>
              </a:ext>
            </a:extLst>
          </p:cNvPr>
          <p:cNvSpPr txBox="1"/>
          <p:nvPr/>
        </p:nvSpPr>
        <p:spPr>
          <a:xfrm>
            <a:off x="5656172" y="6046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422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A93D63ED-A776-465E-98A3-697C554C5D0B}"/>
              </a:ext>
            </a:extLst>
          </p:cNvPr>
          <p:cNvSpPr/>
          <p:nvPr/>
        </p:nvSpPr>
        <p:spPr>
          <a:xfrm>
            <a:off x="6842792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F7FF16A-CFA7-4026-92BF-C86A97FA6077}"/>
              </a:ext>
            </a:extLst>
          </p:cNvPr>
          <p:cNvSpPr txBox="1"/>
          <p:nvPr/>
        </p:nvSpPr>
        <p:spPr>
          <a:xfrm>
            <a:off x="6839049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322</a:t>
            </a: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76F2F87C-D923-4C54-8FF8-1D17228B5E09}"/>
              </a:ext>
            </a:extLst>
          </p:cNvPr>
          <p:cNvSpPr/>
          <p:nvPr/>
        </p:nvSpPr>
        <p:spPr>
          <a:xfrm>
            <a:off x="8040909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A0E740F-3853-446E-AAFA-32BB7874C44F}"/>
              </a:ext>
            </a:extLst>
          </p:cNvPr>
          <p:cNvSpPr txBox="1"/>
          <p:nvPr/>
        </p:nvSpPr>
        <p:spPr>
          <a:xfrm>
            <a:off x="8037166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222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07047B2C-61FF-4CEB-979B-19F1B03D6CC7}"/>
              </a:ext>
            </a:extLst>
          </p:cNvPr>
          <p:cNvSpPr/>
          <p:nvPr/>
        </p:nvSpPr>
        <p:spPr>
          <a:xfrm>
            <a:off x="9241201" y="6090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C0EA7-53AC-43CD-83E2-1E517F8918B7}"/>
              </a:ext>
            </a:extLst>
          </p:cNvPr>
          <p:cNvSpPr txBox="1"/>
          <p:nvPr/>
        </p:nvSpPr>
        <p:spPr>
          <a:xfrm>
            <a:off x="9237458" y="6001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122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D65CEAF-E277-4785-9426-B57E3E5E2227}"/>
              </a:ext>
            </a:extLst>
          </p:cNvPr>
          <p:cNvSpPr/>
          <p:nvPr/>
        </p:nvSpPr>
        <p:spPr>
          <a:xfrm>
            <a:off x="10422528" y="6046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0DBD1B1C-54DE-4B59-A3CA-8C0E54D4A2B8}"/>
              </a:ext>
            </a:extLst>
          </p:cNvPr>
          <p:cNvSpPr txBox="1"/>
          <p:nvPr/>
        </p:nvSpPr>
        <p:spPr>
          <a:xfrm>
            <a:off x="10546759" y="595720"/>
            <a:ext cx="93768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22</a:t>
            </a:r>
          </a:p>
        </p:txBody>
      </p:sp>
      <p:grpSp>
        <p:nvGrpSpPr>
          <p:cNvPr id="2159" name="Group 2158">
            <a:extLst>
              <a:ext uri="{FF2B5EF4-FFF2-40B4-BE49-F238E27FC236}">
                <a16:creationId xmlns:a16="http://schemas.microsoft.com/office/drawing/2014/main" id="{778C2ABC-9B6B-4BC1-B697-262B8A2D2375}"/>
              </a:ext>
            </a:extLst>
          </p:cNvPr>
          <p:cNvGrpSpPr/>
          <p:nvPr/>
        </p:nvGrpSpPr>
        <p:grpSpPr>
          <a:xfrm>
            <a:off x="427567" y="2117882"/>
            <a:ext cx="11303246" cy="820709"/>
            <a:chOff x="602299" y="3381318"/>
            <a:chExt cx="4752378" cy="820709"/>
          </a:xfrm>
        </p:grpSpPr>
        <p:sp>
          <p:nvSpPr>
            <p:cNvPr id="2160" name="Rectangle: Rounded Corners 2159">
              <a:extLst>
                <a:ext uri="{FF2B5EF4-FFF2-40B4-BE49-F238E27FC236}">
                  <a16:creationId xmlns:a16="http://schemas.microsoft.com/office/drawing/2014/main" id="{201717BF-C1BC-4117-8D61-84EAFB0A7D4E}"/>
                </a:ext>
              </a:extLst>
            </p:cNvPr>
            <p:cNvSpPr/>
            <p:nvPr/>
          </p:nvSpPr>
          <p:spPr>
            <a:xfrm>
              <a:off x="602299" y="3381318"/>
              <a:ext cx="4752378" cy="820709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161" name="TextBox 2160">
              <a:extLst>
                <a:ext uri="{FF2B5EF4-FFF2-40B4-BE49-F238E27FC236}">
                  <a16:creationId xmlns:a16="http://schemas.microsoft.com/office/drawing/2014/main" id="{87986A55-6861-4BF2-A5DD-32AA5D94D37F}"/>
                </a:ext>
              </a:extLst>
            </p:cNvPr>
            <p:cNvSpPr txBox="1"/>
            <p:nvPr/>
          </p:nvSpPr>
          <p:spPr>
            <a:xfrm>
              <a:off x="616569" y="3499074"/>
              <a:ext cx="472287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901, 801, 701,</a:t>
              </a:r>
              <a:endParaRPr lang="en-GB" sz="3600" dirty="0">
                <a:latin typeface="Calibri" panose="020F0502020204030204" pitchFamily="34" charset="0"/>
                <a:ea typeface="Cambria Math" panose="02040503050406030204" pitchFamily="18" charset="0"/>
              </a:endParaRPr>
            </a:p>
          </p:txBody>
        </p:sp>
      </p:grpSp>
      <p:sp>
        <p:nvSpPr>
          <p:cNvPr id="2162" name="Rectangle 2161">
            <a:extLst>
              <a:ext uri="{FF2B5EF4-FFF2-40B4-BE49-F238E27FC236}">
                <a16:creationId xmlns:a16="http://schemas.microsoft.com/office/drawing/2014/main" id="{739672B2-251E-46ED-90BF-10C7E48F4EE1}"/>
              </a:ext>
            </a:extLst>
          </p:cNvPr>
          <p:cNvSpPr/>
          <p:nvPr/>
        </p:nvSpPr>
        <p:spPr>
          <a:xfrm>
            <a:off x="3261506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63" name="TextBox 2162">
            <a:extLst>
              <a:ext uri="{FF2B5EF4-FFF2-40B4-BE49-F238E27FC236}">
                <a16:creationId xmlns:a16="http://schemas.microsoft.com/office/drawing/2014/main" id="{6C736C18-4A48-4CB7-B3A0-1446AD750366}"/>
              </a:ext>
            </a:extLst>
          </p:cNvPr>
          <p:cNvSpPr txBox="1"/>
          <p:nvPr/>
        </p:nvSpPr>
        <p:spPr>
          <a:xfrm>
            <a:off x="3257763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601</a:t>
            </a:r>
          </a:p>
        </p:txBody>
      </p:sp>
      <p:sp>
        <p:nvSpPr>
          <p:cNvPr id="2164" name="Rectangle 2163">
            <a:extLst>
              <a:ext uri="{FF2B5EF4-FFF2-40B4-BE49-F238E27FC236}">
                <a16:creationId xmlns:a16="http://schemas.microsoft.com/office/drawing/2014/main" id="{890B6F5C-E8E1-4726-AAAA-59E89F4A25E0}"/>
              </a:ext>
            </a:extLst>
          </p:cNvPr>
          <p:cNvSpPr/>
          <p:nvPr/>
        </p:nvSpPr>
        <p:spPr>
          <a:xfrm>
            <a:off x="4459623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65" name="TextBox 2164">
            <a:extLst>
              <a:ext uri="{FF2B5EF4-FFF2-40B4-BE49-F238E27FC236}">
                <a16:creationId xmlns:a16="http://schemas.microsoft.com/office/drawing/2014/main" id="{9AF477B6-203C-42E3-AA8C-FB4A440D3A4D}"/>
              </a:ext>
            </a:extLst>
          </p:cNvPr>
          <p:cNvSpPr txBox="1"/>
          <p:nvPr/>
        </p:nvSpPr>
        <p:spPr>
          <a:xfrm>
            <a:off x="4455880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501</a:t>
            </a:r>
          </a:p>
        </p:txBody>
      </p:sp>
      <p:sp>
        <p:nvSpPr>
          <p:cNvPr id="2166" name="Rectangle 2165">
            <a:extLst>
              <a:ext uri="{FF2B5EF4-FFF2-40B4-BE49-F238E27FC236}">
                <a16:creationId xmlns:a16="http://schemas.microsoft.com/office/drawing/2014/main" id="{86982A90-BACC-4297-B03C-111FDFB8726D}"/>
              </a:ext>
            </a:extLst>
          </p:cNvPr>
          <p:cNvSpPr/>
          <p:nvPr/>
        </p:nvSpPr>
        <p:spPr>
          <a:xfrm>
            <a:off x="5659915" y="2248198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67" name="TextBox 2166">
            <a:extLst>
              <a:ext uri="{FF2B5EF4-FFF2-40B4-BE49-F238E27FC236}">
                <a16:creationId xmlns:a16="http://schemas.microsoft.com/office/drawing/2014/main" id="{F99BD611-604D-41BF-9B3A-48D04AF792B7}"/>
              </a:ext>
            </a:extLst>
          </p:cNvPr>
          <p:cNvSpPr txBox="1"/>
          <p:nvPr/>
        </p:nvSpPr>
        <p:spPr>
          <a:xfrm>
            <a:off x="5656172" y="2239259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401</a:t>
            </a:r>
          </a:p>
        </p:txBody>
      </p:sp>
      <p:sp>
        <p:nvSpPr>
          <p:cNvPr id="2168" name="Rectangle 2167">
            <a:extLst>
              <a:ext uri="{FF2B5EF4-FFF2-40B4-BE49-F238E27FC236}">
                <a16:creationId xmlns:a16="http://schemas.microsoft.com/office/drawing/2014/main" id="{843A0CA1-52EA-4A5B-917C-18FFB09985DE}"/>
              </a:ext>
            </a:extLst>
          </p:cNvPr>
          <p:cNvSpPr/>
          <p:nvPr/>
        </p:nvSpPr>
        <p:spPr>
          <a:xfrm>
            <a:off x="6842792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69" name="TextBox 2168">
            <a:extLst>
              <a:ext uri="{FF2B5EF4-FFF2-40B4-BE49-F238E27FC236}">
                <a16:creationId xmlns:a16="http://schemas.microsoft.com/office/drawing/2014/main" id="{F6A2FDB9-90A6-488B-9CA7-175C517A5A6C}"/>
              </a:ext>
            </a:extLst>
          </p:cNvPr>
          <p:cNvSpPr txBox="1"/>
          <p:nvPr/>
        </p:nvSpPr>
        <p:spPr>
          <a:xfrm>
            <a:off x="6839049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301</a:t>
            </a:r>
          </a:p>
        </p:txBody>
      </p:sp>
      <p:sp>
        <p:nvSpPr>
          <p:cNvPr id="2170" name="Rectangle 2169">
            <a:extLst>
              <a:ext uri="{FF2B5EF4-FFF2-40B4-BE49-F238E27FC236}">
                <a16:creationId xmlns:a16="http://schemas.microsoft.com/office/drawing/2014/main" id="{133D5245-BF86-40D3-8A29-93CB33EA07E3}"/>
              </a:ext>
            </a:extLst>
          </p:cNvPr>
          <p:cNvSpPr/>
          <p:nvPr/>
        </p:nvSpPr>
        <p:spPr>
          <a:xfrm>
            <a:off x="8040909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1" name="TextBox 2170">
            <a:extLst>
              <a:ext uri="{FF2B5EF4-FFF2-40B4-BE49-F238E27FC236}">
                <a16:creationId xmlns:a16="http://schemas.microsoft.com/office/drawing/2014/main" id="{CAE9FFEB-2DEF-43EB-B74C-095A17E33A4E}"/>
              </a:ext>
            </a:extLst>
          </p:cNvPr>
          <p:cNvSpPr txBox="1"/>
          <p:nvPr/>
        </p:nvSpPr>
        <p:spPr>
          <a:xfrm>
            <a:off x="8037166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201</a:t>
            </a:r>
          </a:p>
        </p:txBody>
      </p:sp>
      <p:sp>
        <p:nvSpPr>
          <p:cNvPr id="2172" name="Rectangle 2171">
            <a:extLst>
              <a:ext uri="{FF2B5EF4-FFF2-40B4-BE49-F238E27FC236}">
                <a16:creationId xmlns:a16="http://schemas.microsoft.com/office/drawing/2014/main" id="{AB4B7744-0E50-4A6C-80A4-720E4F7FD6FD}"/>
              </a:ext>
            </a:extLst>
          </p:cNvPr>
          <p:cNvSpPr/>
          <p:nvPr/>
        </p:nvSpPr>
        <p:spPr>
          <a:xfrm>
            <a:off x="9241201" y="224368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3" name="TextBox 2172">
            <a:extLst>
              <a:ext uri="{FF2B5EF4-FFF2-40B4-BE49-F238E27FC236}">
                <a16:creationId xmlns:a16="http://schemas.microsoft.com/office/drawing/2014/main" id="{4CB91AA2-5473-40EE-9780-4BCAC44EB031}"/>
              </a:ext>
            </a:extLst>
          </p:cNvPr>
          <p:cNvSpPr txBox="1"/>
          <p:nvPr/>
        </p:nvSpPr>
        <p:spPr>
          <a:xfrm>
            <a:off x="9237458" y="22347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101</a:t>
            </a:r>
          </a:p>
        </p:txBody>
      </p:sp>
      <p:sp>
        <p:nvSpPr>
          <p:cNvPr id="2174" name="Rectangle 2173">
            <a:extLst>
              <a:ext uri="{FF2B5EF4-FFF2-40B4-BE49-F238E27FC236}">
                <a16:creationId xmlns:a16="http://schemas.microsoft.com/office/drawing/2014/main" id="{C5015587-A5B8-49F1-8881-E524E9E75FDF}"/>
              </a:ext>
            </a:extLst>
          </p:cNvPr>
          <p:cNvSpPr/>
          <p:nvPr/>
        </p:nvSpPr>
        <p:spPr>
          <a:xfrm>
            <a:off x="10422528" y="22392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5" name="TextBox 2174">
            <a:extLst>
              <a:ext uri="{FF2B5EF4-FFF2-40B4-BE49-F238E27FC236}">
                <a16:creationId xmlns:a16="http://schemas.microsoft.com/office/drawing/2014/main" id="{085CA3A2-5EDC-41FE-8C2C-CE0A9942564E}"/>
              </a:ext>
            </a:extLst>
          </p:cNvPr>
          <p:cNvSpPr txBox="1"/>
          <p:nvPr/>
        </p:nvSpPr>
        <p:spPr>
          <a:xfrm>
            <a:off x="10681841" y="2230320"/>
            <a:ext cx="8026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5341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1" grpId="0"/>
      <p:bldP spid="103" grpId="0"/>
      <p:bldP spid="105" grpId="0"/>
      <p:bldP spid="107" grpId="0"/>
      <p:bldP spid="109" grpId="0"/>
      <p:bldP spid="111" grpId="0"/>
      <p:bldP spid="2163" grpId="0"/>
      <p:bldP spid="2165" grpId="0"/>
      <p:bldP spid="2167" grpId="0"/>
      <p:bldP spid="2169" grpId="0"/>
      <p:bldP spid="2171" grpId="0"/>
      <p:bldP spid="2173" grpId="0"/>
      <p:bldP spid="2175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F30025-6C29-4E51-8F09-2DB2AADD5B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13 Subtract a multiple of 100 from a three-digit number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F9BB08-D776-4E75-A07D-6335B75471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3689258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999 – 200 = 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7F529DFF-49A3-4479-A75B-133A0A7C637A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6EA5A6A3-E528-4E04-BDE2-B3458FA65E16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C008C1A-790E-453E-A171-AA9271C5B6E5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562 – 400 = 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037EECF-A881-4ED8-8ED0-BE14C52C6583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FF38CDBC-EBBF-4C3D-A72D-92283C5E1B74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F295273-A906-46FF-904E-F646BCC69769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375 – 300 = </a:t>
              </a: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21E1F03-935E-4A6D-B5B4-BEBFED374914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D8122422-0300-4EB3-8BF2-264C5CD360C0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BEFA4B9C-426D-4F70-A5E9-8649C37DDC9B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857 – 500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799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223B09C4-4569-4C6F-938A-605AC7FAC656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6110030-0124-4C6E-A474-035BE344782C}"/>
              </a:ext>
            </a:extLst>
          </p:cNvPr>
          <p:cNvSpPr txBox="1"/>
          <p:nvPr/>
        </p:nvSpPr>
        <p:spPr>
          <a:xfrm>
            <a:off x="2691737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162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009A17C-490A-4181-B0B1-FE004B0B3D95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07EE6B3-0C3B-4D89-85A1-E9D2DD27598A}"/>
              </a:ext>
            </a:extLst>
          </p:cNvPr>
          <p:cNvSpPr txBox="1"/>
          <p:nvPr/>
        </p:nvSpPr>
        <p:spPr>
          <a:xfrm>
            <a:off x="2991106" y="3976510"/>
            <a:ext cx="10267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75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DABBE4E-4F14-4623-9035-8E371C7F387F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1EF35AA-48D3-4E01-AE34-440F1CDFDD96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357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8B6E1B5-92BD-4840-8861-54E2837B3BB5}"/>
              </a:ext>
            </a:extLst>
          </p:cNvPr>
          <p:cNvSpPr/>
          <p:nvPr/>
        </p:nvSpPr>
        <p:spPr>
          <a:xfrm>
            <a:off x="403940" y="212283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36482D23-6ED7-4265-954D-A1329CE2EB75}"/>
              </a:ext>
            </a:extLst>
          </p:cNvPr>
          <p:cNvSpPr/>
          <p:nvPr/>
        </p:nvSpPr>
        <p:spPr>
          <a:xfrm>
            <a:off x="1531996" y="212167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94FA090-9F53-4E0E-B5CA-27BB89DBD91A}"/>
              </a:ext>
            </a:extLst>
          </p:cNvPr>
          <p:cNvSpPr/>
          <p:nvPr/>
        </p:nvSpPr>
        <p:spPr>
          <a:xfrm>
            <a:off x="2782231" y="212167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5E4109C9-65BA-46F5-9F89-5EDFF7BB1AB5}"/>
              </a:ext>
            </a:extLst>
          </p:cNvPr>
          <p:cNvSpPr/>
          <p:nvPr/>
        </p:nvSpPr>
        <p:spPr>
          <a:xfrm>
            <a:off x="414133" y="386098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3EC91980-1C09-4AE1-AC83-4F7506DA3142}"/>
              </a:ext>
            </a:extLst>
          </p:cNvPr>
          <p:cNvSpPr/>
          <p:nvPr/>
        </p:nvSpPr>
        <p:spPr>
          <a:xfrm>
            <a:off x="1533269" y="385982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18B3F207-F356-4ACF-9960-3674A1C941FD}"/>
              </a:ext>
            </a:extLst>
          </p:cNvPr>
          <p:cNvSpPr/>
          <p:nvPr/>
        </p:nvSpPr>
        <p:spPr>
          <a:xfrm>
            <a:off x="2783504" y="385982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6E8E840-8804-4301-AEBB-2443DA54CA79}"/>
              </a:ext>
            </a:extLst>
          </p:cNvPr>
          <p:cNvSpPr/>
          <p:nvPr/>
        </p:nvSpPr>
        <p:spPr>
          <a:xfrm>
            <a:off x="411972" y="559216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C7EEDA15-1387-4CC7-A91A-77E6B601B3A8}"/>
              </a:ext>
            </a:extLst>
          </p:cNvPr>
          <p:cNvSpPr/>
          <p:nvPr/>
        </p:nvSpPr>
        <p:spPr>
          <a:xfrm>
            <a:off x="1531108" y="55910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E68E4157-09E8-4D96-B56B-E71F256ECE52}"/>
              </a:ext>
            </a:extLst>
          </p:cNvPr>
          <p:cNvSpPr/>
          <p:nvPr/>
        </p:nvSpPr>
        <p:spPr>
          <a:xfrm>
            <a:off x="2781343" y="5591006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4325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04" grpId="0"/>
      <p:bldP spid="106" grpId="0"/>
      <p:bldP spid="108" grpId="0"/>
      <p:bldP spid="109" grpId="0" animBg="1"/>
      <p:bldP spid="110" grpId="0" animBg="1"/>
      <p:bldP spid="111" grpId="0" animBg="1"/>
      <p:bldP spid="113" grpId="0" animBg="1"/>
      <p:bldP spid="114" grpId="0" animBg="1"/>
      <p:bldP spid="115" grpId="0" animBg="1"/>
      <p:bldP spid="117" grpId="0" animBg="1"/>
      <p:bldP spid="118" grpId="0" animBg="1"/>
      <p:bldP spid="119" grpId="0" animBg="1"/>
      <p:bldP spid="121" grpId="0" animBg="1"/>
      <p:bldP spid="122" grpId="0" animBg="1"/>
      <p:bldP spid="123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999 – 200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799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677BBB5-6C77-423F-B125-FFAA0A4279D2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0639FAB6-CEBA-4F05-8771-44BF7872B31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18" name="Picture 14">
                <a:extLst>
                  <a:ext uri="{FF2B5EF4-FFF2-40B4-BE49-F238E27FC236}">
                    <a16:creationId xmlns:a16="http://schemas.microsoft.com/office/drawing/2014/main" id="{9A484BAE-B425-4428-8C04-E8844CDC8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5">
                <a:extLst>
                  <a:ext uri="{FF2B5EF4-FFF2-40B4-BE49-F238E27FC236}">
                    <a16:creationId xmlns:a16="http://schemas.microsoft.com/office/drawing/2014/main" id="{5025CA1A-4C4A-41E0-8FB0-6B747DB28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6">
                <a:extLst>
                  <a:ext uri="{FF2B5EF4-FFF2-40B4-BE49-F238E27FC236}">
                    <a16:creationId xmlns:a16="http://schemas.microsoft.com/office/drawing/2014/main" id="{C5308E2F-CDE8-437C-A9C1-2B7C2BA8D3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7">
                <a:extLst>
                  <a:ext uri="{FF2B5EF4-FFF2-40B4-BE49-F238E27FC236}">
                    <a16:creationId xmlns:a16="http://schemas.microsoft.com/office/drawing/2014/main" id="{14C0E67E-2A74-41C2-BF13-8F7EE21CF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8">
                <a:extLst>
                  <a:ext uri="{FF2B5EF4-FFF2-40B4-BE49-F238E27FC236}">
                    <a16:creationId xmlns:a16="http://schemas.microsoft.com/office/drawing/2014/main" id="{8CBB7806-6F2A-4081-AF3C-0B02766C4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9">
                <a:extLst>
                  <a:ext uri="{FF2B5EF4-FFF2-40B4-BE49-F238E27FC236}">
                    <a16:creationId xmlns:a16="http://schemas.microsoft.com/office/drawing/2014/main" id="{A7BCB2C6-C8BD-4A4B-819B-5B0950E40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0">
                <a:extLst>
                  <a:ext uri="{FF2B5EF4-FFF2-40B4-BE49-F238E27FC236}">
                    <a16:creationId xmlns:a16="http://schemas.microsoft.com/office/drawing/2014/main" id="{C7E7C076-6FA0-414D-B3B5-0DFE65451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1">
                <a:extLst>
                  <a:ext uri="{FF2B5EF4-FFF2-40B4-BE49-F238E27FC236}">
                    <a16:creationId xmlns:a16="http://schemas.microsoft.com/office/drawing/2014/main" id="{6641FE94-667D-4CCF-BC2A-FA4C96E1D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2">
                <a:extLst>
                  <a:ext uri="{FF2B5EF4-FFF2-40B4-BE49-F238E27FC236}">
                    <a16:creationId xmlns:a16="http://schemas.microsoft.com/office/drawing/2014/main" id="{DF12AA88-CF4D-46BC-97B1-533BC5397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3">
                <a:extLst>
                  <a:ext uri="{FF2B5EF4-FFF2-40B4-BE49-F238E27FC236}">
                    <a16:creationId xmlns:a16="http://schemas.microsoft.com/office/drawing/2014/main" id="{9235CC12-2E4E-4569-B62A-3DF2E2C3F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49D4E82A-CB89-46C7-9256-61B3AA29D1A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08" name="Picture 14">
                <a:extLst>
                  <a:ext uri="{FF2B5EF4-FFF2-40B4-BE49-F238E27FC236}">
                    <a16:creationId xmlns:a16="http://schemas.microsoft.com/office/drawing/2014/main" id="{6FA07DE1-2130-4F7B-BFBD-97FC1A5A8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5">
                <a:extLst>
                  <a:ext uri="{FF2B5EF4-FFF2-40B4-BE49-F238E27FC236}">
                    <a16:creationId xmlns:a16="http://schemas.microsoft.com/office/drawing/2014/main" id="{76720CDB-A104-44F7-9263-881EAEFB9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6">
                <a:extLst>
                  <a:ext uri="{FF2B5EF4-FFF2-40B4-BE49-F238E27FC236}">
                    <a16:creationId xmlns:a16="http://schemas.microsoft.com/office/drawing/2014/main" id="{FA0B877C-F6C4-4ADA-A12D-AD1963366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7">
                <a:extLst>
                  <a:ext uri="{FF2B5EF4-FFF2-40B4-BE49-F238E27FC236}">
                    <a16:creationId xmlns:a16="http://schemas.microsoft.com/office/drawing/2014/main" id="{F74F3753-B733-40B4-882D-673BE245B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8">
                <a:extLst>
                  <a:ext uri="{FF2B5EF4-FFF2-40B4-BE49-F238E27FC236}">
                    <a16:creationId xmlns:a16="http://schemas.microsoft.com/office/drawing/2014/main" id="{1092D89E-5B07-4B2A-AD94-7EDED598E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9">
                <a:extLst>
                  <a:ext uri="{FF2B5EF4-FFF2-40B4-BE49-F238E27FC236}">
                    <a16:creationId xmlns:a16="http://schemas.microsoft.com/office/drawing/2014/main" id="{C8BEC8F3-F620-49AF-8830-271C93627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0">
                <a:extLst>
                  <a:ext uri="{FF2B5EF4-FFF2-40B4-BE49-F238E27FC236}">
                    <a16:creationId xmlns:a16="http://schemas.microsoft.com/office/drawing/2014/main" id="{333D9F46-9BB0-4360-A348-D37EAFA12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1">
                <a:extLst>
                  <a:ext uri="{FF2B5EF4-FFF2-40B4-BE49-F238E27FC236}">
                    <a16:creationId xmlns:a16="http://schemas.microsoft.com/office/drawing/2014/main" id="{3756B87B-386B-4D65-BBA7-204E34C23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2">
                <a:extLst>
                  <a:ext uri="{FF2B5EF4-FFF2-40B4-BE49-F238E27FC236}">
                    <a16:creationId xmlns:a16="http://schemas.microsoft.com/office/drawing/2014/main" id="{2C9130F6-4232-410B-BD06-E296B6C90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3">
                <a:extLst>
                  <a:ext uri="{FF2B5EF4-FFF2-40B4-BE49-F238E27FC236}">
                    <a16:creationId xmlns:a16="http://schemas.microsoft.com/office/drawing/2014/main" id="{D533EA04-DC85-4FF5-8BCD-F92715522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16D29FEE-F99A-4B06-872B-73407184964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98" name="Picture 14">
                <a:extLst>
                  <a:ext uri="{FF2B5EF4-FFF2-40B4-BE49-F238E27FC236}">
                    <a16:creationId xmlns:a16="http://schemas.microsoft.com/office/drawing/2014/main" id="{1615335B-EC31-4E38-88AF-9F01ED345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5">
                <a:extLst>
                  <a:ext uri="{FF2B5EF4-FFF2-40B4-BE49-F238E27FC236}">
                    <a16:creationId xmlns:a16="http://schemas.microsoft.com/office/drawing/2014/main" id="{15329322-343A-4643-9D84-1EFA6FDD3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6">
                <a:extLst>
                  <a:ext uri="{FF2B5EF4-FFF2-40B4-BE49-F238E27FC236}">
                    <a16:creationId xmlns:a16="http://schemas.microsoft.com/office/drawing/2014/main" id="{420365DE-2B4A-493E-9E3B-32EFB5BCC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7">
                <a:extLst>
                  <a:ext uri="{FF2B5EF4-FFF2-40B4-BE49-F238E27FC236}">
                    <a16:creationId xmlns:a16="http://schemas.microsoft.com/office/drawing/2014/main" id="{3B5BFAB5-98DD-4A5F-9790-B9BAEA5DF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8">
                <a:extLst>
                  <a:ext uri="{FF2B5EF4-FFF2-40B4-BE49-F238E27FC236}">
                    <a16:creationId xmlns:a16="http://schemas.microsoft.com/office/drawing/2014/main" id="{54A3AC7C-20CD-4518-A389-5160903B2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9">
                <a:extLst>
                  <a:ext uri="{FF2B5EF4-FFF2-40B4-BE49-F238E27FC236}">
                    <a16:creationId xmlns:a16="http://schemas.microsoft.com/office/drawing/2014/main" id="{EA68C925-0EA5-4A34-B281-0F2B06C64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0">
                <a:extLst>
                  <a:ext uri="{FF2B5EF4-FFF2-40B4-BE49-F238E27FC236}">
                    <a16:creationId xmlns:a16="http://schemas.microsoft.com/office/drawing/2014/main" id="{434C98B2-7F77-4576-873D-F60FDD3C2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1">
                <a:extLst>
                  <a:ext uri="{FF2B5EF4-FFF2-40B4-BE49-F238E27FC236}">
                    <a16:creationId xmlns:a16="http://schemas.microsoft.com/office/drawing/2014/main" id="{761F05DF-BC97-4A03-A685-1EC013B79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2">
                <a:extLst>
                  <a:ext uri="{FF2B5EF4-FFF2-40B4-BE49-F238E27FC236}">
                    <a16:creationId xmlns:a16="http://schemas.microsoft.com/office/drawing/2014/main" id="{CF16FB8A-84C2-41F7-8599-47E26FF58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3">
                <a:extLst>
                  <a:ext uri="{FF2B5EF4-FFF2-40B4-BE49-F238E27FC236}">
                    <a16:creationId xmlns:a16="http://schemas.microsoft.com/office/drawing/2014/main" id="{7872C001-6118-415F-82B1-DFD43F508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6C9B5818-FFF2-472F-BD7B-4FF829A7AB7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88" name="Picture 14">
                <a:extLst>
                  <a:ext uri="{FF2B5EF4-FFF2-40B4-BE49-F238E27FC236}">
                    <a16:creationId xmlns:a16="http://schemas.microsoft.com/office/drawing/2014/main" id="{B53502BA-FE21-41EA-9A00-35EB2A599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5">
                <a:extLst>
                  <a:ext uri="{FF2B5EF4-FFF2-40B4-BE49-F238E27FC236}">
                    <a16:creationId xmlns:a16="http://schemas.microsoft.com/office/drawing/2014/main" id="{84FA36DF-DED4-49A5-852B-878C3E739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6">
                <a:extLst>
                  <a:ext uri="{FF2B5EF4-FFF2-40B4-BE49-F238E27FC236}">
                    <a16:creationId xmlns:a16="http://schemas.microsoft.com/office/drawing/2014/main" id="{741C3D03-32E5-44CF-A98F-6074B69A0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7">
                <a:extLst>
                  <a:ext uri="{FF2B5EF4-FFF2-40B4-BE49-F238E27FC236}">
                    <a16:creationId xmlns:a16="http://schemas.microsoft.com/office/drawing/2014/main" id="{EF3DFD4C-5B12-4451-B1AC-11566628E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8">
                <a:extLst>
                  <a:ext uri="{FF2B5EF4-FFF2-40B4-BE49-F238E27FC236}">
                    <a16:creationId xmlns:a16="http://schemas.microsoft.com/office/drawing/2014/main" id="{421900D9-CB6B-4B9B-B880-7AE052CE0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9">
                <a:extLst>
                  <a:ext uri="{FF2B5EF4-FFF2-40B4-BE49-F238E27FC236}">
                    <a16:creationId xmlns:a16="http://schemas.microsoft.com/office/drawing/2014/main" id="{F61ECA2C-0BDB-425F-88A2-53A3792A2F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0">
                <a:extLst>
                  <a:ext uri="{FF2B5EF4-FFF2-40B4-BE49-F238E27FC236}">
                    <a16:creationId xmlns:a16="http://schemas.microsoft.com/office/drawing/2014/main" id="{36518126-48D7-485E-8732-BDE2EA408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1">
                <a:extLst>
                  <a:ext uri="{FF2B5EF4-FFF2-40B4-BE49-F238E27FC236}">
                    <a16:creationId xmlns:a16="http://schemas.microsoft.com/office/drawing/2014/main" id="{211C77A7-0CF6-4BE1-8E2B-84DC0F37D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2">
                <a:extLst>
                  <a:ext uri="{FF2B5EF4-FFF2-40B4-BE49-F238E27FC236}">
                    <a16:creationId xmlns:a16="http://schemas.microsoft.com/office/drawing/2014/main" id="{0D4EA2DC-198D-4902-A93E-B58E679EF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3">
                <a:extLst>
                  <a:ext uri="{FF2B5EF4-FFF2-40B4-BE49-F238E27FC236}">
                    <a16:creationId xmlns:a16="http://schemas.microsoft.com/office/drawing/2014/main" id="{7B87E28F-E3DC-4332-811B-6164C82BEC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5" name="Group 56">
              <a:extLst>
                <a:ext uri="{FF2B5EF4-FFF2-40B4-BE49-F238E27FC236}">
                  <a16:creationId xmlns:a16="http://schemas.microsoft.com/office/drawing/2014/main" id="{E0404315-E0B4-4B2A-B2D2-BABC4E92747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78" name="Picture 14">
                <a:extLst>
                  <a:ext uri="{FF2B5EF4-FFF2-40B4-BE49-F238E27FC236}">
                    <a16:creationId xmlns:a16="http://schemas.microsoft.com/office/drawing/2014/main" id="{A4FE06E9-8D22-47B0-80DC-EA20E5624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5">
                <a:extLst>
                  <a:ext uri="{FF2B5EF4-FFF2-40B4-BE49-F238E27FC236}">
                    <a16:creationId xmlns:a16="http://schemas.microsoft.com/office/drawing/2014/main" id="{EAE27258-9301-49EC-9003-C2F4398AB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6">
                <a:extLst>
                  <a:ext uri="{FF2B5EF4-FFF2-40B4-BE49-F238E27FC236}">
                    <a16:creationId xmlns:a16="http://schemas.microsoft.com/office/drawing/2014/main" id="{2F060BFF-614D-4629-A9CD-E240D6587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7">
                <a:extLst>
                  <a:ext uri="{FF2B5EF4-FFF2-40B4-BE49-F238E27FC236}">
                    <a16:creationId xmlns:a16="http://schemas.microsoft.com/office/drawing/2014/main" id="{E41C09F4-AC1B-4136-B1F7-B71D976F5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8">
                <a:extLst>
                  <a:ext uri="{FF2B5EF4-FFF2-40B4-BE49-F238E27FC236}">
                    <a16:creationId xmlns:a16="http://schemas.microsoft.com/office/drawing/2014/main" id="{5B7E4F88-EE60-493B-B2E2-6A484D9D5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9">
                <a:extLst>
                  <a:ext uri="{FF2B5EF4-FFF2-40B4-BE49-F238E27FC236}">
                    <a16:creationId xmlns:a16="http://schemas.microsoft.com/office/drawing/2014/main" id="{AC1D2AC8-7325-4723-B3ED-DDC8B01C9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0">
                <a:extLst>
                  <a:ext uri="{FF2B5EF4-FFF2-40B4-BE49-F238E27FC236}">
                    <a16:creationId xmlns:a16="http://schemas.microsoft.com/office/drawing/2014/main" id="{3A23FC18-57F0-4732-BD62-EC8677932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1">
                <a:extLst>
                  <a:ext uri="{FF2B5EF4-FFF2-40B4-BE49-F238E27FC236}">
                    <a16:creationId xmlns:a16="http://schemas.microsoft.com/office/drawing/2014/main" id="{68ABA02B-8F80-4F3E-B97C-07D29D457F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2">
                <a:extLst>
                  <a:ext uri="{FF2B5EF4-FFF2-40B4-BE49-F238E27FC236}">
                    <a16:creationId xmlns:a16="http://schemas.microsoft.com/office/drawing/2014/main" id="{29232498-51C0-4A16-ADD3-287D3C1EA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3">
                <a:extLst>
                  <a:ext uri="{FF2B5EF4-FFF2-40B4-BE49-F238E27FC236}">
                    <a16:creationId xmlns:a16="http://schemas.microsoft.com/office/drawing/2014/main" id="{1FE205D3-A2EB-4FF1-AA4E-0ED16B664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9" name="Group 56">
              <a:extLst>
                <a:ext uri="{FF2B5EF4-FFF2-40B4-BE49-F238E27FC236}">
                  <a16:creationId xmlns:a16="http://schemas.microsoft.com/office/drawing/2014/main" id="{98088E9F-26C7-44CB-A156-8A078683770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68" name="Picture 14">
                <a:extLst>
                  <a:ext uri="{FF2B5EF4-FFF2-40B4-BE49-F238E27FC236}">
                    <a16:creationId xmlns:a16="http://schemas.microsoft.com/office/drawing/2014/main" id="{AA575569-C66B-49C9-BE81-6EDA509C6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15">
                <a:extLst>
                  <a:ext uri="{FF2B5EF4-FFF2-40B4-BE49-F238E27FC236}">
                    <a16:creationId xmlns:a16="http://schemas.microsoft.com/office/drawing/2014/main" id="{846C3D29-4DA2-4230-AE47-CD359F1F7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0" name="Picture 16">
                <a:extLst>
                  <a:ext uri="{FF2B5EF4-FFF2-40B4-BE49-F238E27FC236}">
                    <a16:creationId xmlns:a16="http://schemas.microsoft.com/office/drawing/2014/main" id="{7F79D503-A3A1-482F-BDC2-C1899D220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7">
                <a:extLst>
                  <a:ext uri="{FF2B5EF4-FFF2-40B4-BE49-F238E27FC236}">
                    <a16:creationId xmlns:a16="http://schemas.microsoft.com/office/drawing/2014/main" id="{AAA13B72-42F5-4F16-83FA-405BDD76D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8">
                <a:extLst>
                  <a:ext uri="{FF2B5EF4-FFF2-40B4-BE49-F238E27FC236}">
                    <a16:creationId xmlns:a16="http://schemas.microsoft.com/office/drawing/2014/main" id="{5A9C97BF-8C1B-4BEB-9BE4-80B28572D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9">
                <a:extLst>
                  <a:ext uri="{FF2B5EF4-FFF2-40B4-BE49-F238E27FC236}">
                    <a16:creationId xmlns:a16="http://schemas.microsoft.com/office/drawing/2014/main" id="{6CC956B3-2A1A-4E3C-8AA8-555459111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20">
                <a:extLst>
                  <a:ext uri="{FF2B5EF4-FFF2-40B4-BE49-F238E27FC236}">
                    <a16:creationId xmlns:a16="http://schemas.microsoft.com/office/drawing/2014/main" id="{71787C46-242E-4E0B-8C4F-9F6301E37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21">
                <a:extLst>
                  <a:ext uri="{FF2B5EF4-FFF2-40B4-BE49-F238E27FC236}">
                    <a16:creationId xmlns:a16="http://schemas.microsoft.com/office/drawing/2014/main" id="{F166A392-28B9-47B0-A989-6110AFC4F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2">
                <a:extLst>
                  <a:ext uri="{FF2B5EF4-FFF2-40B4-BE49-F238E27FC236}">
                    <a16:creationId xmlns:a16="http://schemas.microsoft.com/office/drawing/2014/main" id="{0F23DF19-7671-47E2-905B-E9EA17A0C7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3">
                <a:extLst>
                  <a:ext uri="{FF2B5EF4-FFF2-40B4-BE49-F238E27FC236}">
                    <a16:creationId xmlns:a16="http://schemas.microsoft.com/office/drawing/2014/main" id="{82A139DC-1AD1-4BCD-BC25-5C661DBCF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0" name="Group 56">
              <a:extLst>
                <a:ext uri="{FF2B5EF4-FFF2-40B4-BE49-F238E27FC236}">
                  <a16:creationId xmlns:a16="http://schemas.microsoft.com/office/drawing/2014/main" id="{032D7E6B-F2A5-43F4-8EAA-EE7B392987E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8" name="Picture 14">
                <a:extLst>
                  <a:ext uri="{FF2B5EF4-FFF2-40B4-BE49-F238E27FC236}">
                    <a16:creationId xmlns:a16="http://schemas.microsoft.com/office/drawing/2014/main" id="{9EF70C5F-EF4D-46C4-9AAE-296249BAF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15">
                <a:extLst>
                  <a:ext uri="{FF2B5EF4-FFF2-40B4-BE49-F238E27FC236}">
                    <a16:creationId xmlns:a16="http://schemas.microsoft.com/office/drawing/2014/main" id="{A7297422-9E74-48AE-8B69-9AE6B4145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" name="Picture 16">
                <a:extLst>
                  <a:ext uri="{FF2B5EF4-FFF2-40B4-BE49-F238E27FC236}">
                    <a16:creationId xmlns:a16="http://schemas.microsoft.com/office/drawing/2014/main" id="{97379FD2-C5A9-4169-B0B0-CC312CB84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7">
                <a:extLst>
                  <a:ext uri="{FF2B5EF4-FFF2-40B4-BE49-F238E27FC236}">
                    <a16:creationId xmlns:a16="http://schemas.microsoft.com/office/drawing/2014/main" id="{1262F27E-AA3C-4F62-8876-BA1B05E69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8">
                <a:extLst>
                  <a:ext uri="{FF2B5EF4-FFF2-40B4-BE49-F238E27FC236}">
                    <a16:creationId xmlns:a16="http://schemas.microsoft.com/office/drawing/2014/main" id="{B3ABD021-0D2C-4BB6-89D9-DF57998CC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9">
                <a:extLst>
                  <a:ext uri="{FF2B5EF4-FFF2-40B4-BE49-F238E27FC236}">
                    <a16:creationId xmlns:a16="http://schemas.microsoft.com/office/drawing/2014/main" id="{65AC8C0B-B9AF-4156-9242-0CB87B4D9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20">
                <a:extLst>
                  <a:ext uri="{FF2B5EF4-FFF2-40B4-BE49-F238E27FC236}">
                    <a16:creationId xmlns:a16="http://schemas.microsoft.com/office/drawing/2014/main" id="{E14FFFB9-3873-4140-86DD-E4ECA068D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21">
                <a:extLst>
                  <a:ext uri="{FF2B5EF4-FFF2-40B4-BE49-F238E27FC236}">
                    <a16:creationId xmlns:a16="http://schemas.microsoft.com/office/drawing/2014/main" id="{7F78027D-EAAF-4868-A5FE-172BB2593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2">
                <a:extLst>
                  <a:ext uri="{FF2B5EF4-FFF2-40B4-BE49-F238E27FC236}">
                    <a16:creationId xmlns:a16="http://schemas.microsoft.com/office/drawing/2014/main" id="{740260F4-1DC2-48F9-B24E-C89530D0F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3">
                <a:extLst>
                  <a:ext uri="{FF2B5EF4-FFF2-40B4-BE49-F238E27FC236}">
                    <a16:creationId xmlns:a16="http://schemas.microsoft.com/office/drawing/2014/main" id="{5F161186-6FA9-46BD-BF37-A65EF0D3AF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5" name="Group 56">
              <a:extLst>
                <a:ext uri="{FF2B5EF4-FFF2-40B4-BE49-F238E27FC236}">
                  <a16:creationId xmlns:a16="http://schemas.microsoft.com/office/drawing/2014/main" id="{CC02CA01-6444-40E0-A59C-F4D967CDDFE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8" name="Picture 14">
                <a:extLst>
                  <a:ext uri="{FF2B5EF4-FFF2-40B4-BE49-F238E27FC236}">
                    <a16:creationId xmlns:a16="http://schemas.microsoft.com/office/drawing/2014/main" id="{78D51CB4-C2B1-4505-A6A7-D38AAB3E8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15">
                <a:extLst>
                  <a:ext uri="{FF2B5EF4-FFF2-40B4-BE49-F238E27FC236}">
                    <a16:creationId xmlns:a16="http://schemas.microsoft.com/office/drawing/2014/main" id="{94616D74-F1A4-4166-9A5E-26FDB942B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" name="Picture 16">
                <a:extLst>
                  <a:ext uri="{FF2B5EF4-FFF2-40B4-BE49-F238E27FC236}">
                    <a16:creationId xmlns:a16="http://schemas.microsoft.com/office/drawing/2014/main" id="{4D3B4134-7FDE-40BB-A1FC-F9844DEF9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7">
                <a:extLst>
                  <a:ext uri="{FF2B5EF4-FFF2-40B4-BE49-F238E27FC236}">
                    <a16:creationId xmlns:a16="http://schemas.microsoft.com/office/drawing/2014/main" id="{673B986E-4A13-4049-A29E-8D7C8D343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8">
                <a:extLst>
                  <a:ext uri="{FF2B5EF4-FFF2-40B4-BE49-F238E27FC236}">
                    <a16:creationId xmlns:a16="http://schemas.microsoft.com/office/drawing/2014/main" id="{E7C3A779-CAF5-42E1-B961-32EBC5835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9">
                <a:extLst>
                  <a:ext uri="{FF2B5EF4-FFF2-40B4-BE49-F238E27FC236}">
                    <a16:creationId xmlns:a16="http://schemas.microsoft.com/office/drawing/2014/main" id="{67AB288D-DF97-4AF3-B5FA-FE623238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20">
                <a:extLst>
                  <a:ext uri="{FF2B5EF4-FFF2-40B4-BE49-F238E27FC236}">
                    <a16:creationId xmlns:a16="http://schemas.microsoft.com/office/drawing/2014/main" id="{62DD5D39-5312-4C9B-AB7C-451C91C6F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21">
                <a:extLst>
                  <a:ext uri="{FF2B5EF4-FFF2-40B4-BE49-F238E27FC236}">
                    <a16:creationId xmlns:a16="http://schemas.microsoft.com/office/drawing/2014/main" id="{096744EE-B188-4FE0-A001-BA8D71771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2">
                <a:extLst>
                  <a:ext uri="{FF2B5EF4-FFF2-40B4-BE49-F238E27FC236}">
                    <a16:creationId xmlns:a16="http://schemas.microsoft.com/office/drawing/2014/main" id="{770A97B4-E0A0-4903-B91A-FED3441C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3">
                <a:extLst>
                  <a:ext uri="{FF2B5EF4-FFF2-40B4-BE49-F238E27FC236}">
                    <a16:creationId xmlns:a16="http://schemas.microsoft.com/office/drawing/2014/main" id="{5B54AD81-EF13-4026-86A9-69F3C9548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" name="Group 56">
              <a:extLst>
                <a:ext uri="{FF2B5EF4-FFF2-40B4-BE49-F238E27FC236}">
                  <a16:creationId xmlns:a16="http://schemas.microsoft.com/office/drawing/2014/main" id="{A821A9AD-97D5-4058-BB18-067256F5A2D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8" name="Picture 14">
                <a:extLst>
                  <a:ext uri="{FF2B5EF4-FFF2-40B4-BE49-F238E27FC236}">
                    <a16:creationId xmlns:a16="http://schemas.microsoft.com/office/drawing/2014/main" id="{E7463C05-DEB1-4A02-ADA3-D42365B4C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15">
                <a:extLst>
                  <a:ext uri="{FF2B5EF4-FFF2-40B4-BE49-F238E27FC236}">
                    <a16:creationId xmlns:a16="http://schemas.microsoft.com/office/drawing/2014/main" id="{A41CA504-CC71-43B7-841D-184C95F4C5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" name="Picture 16">
                <a:extLst>
                  <a:ext uri="{FF2B5EF4-FFF2-40B4-BE49-F238E27FC236}">
                    <a16:creationId xmlns:a16="http://schemas.microsoft.com/office/drawing/2014/main" id="{4BD8D378-568E-4A55-9E1A-A162DA3C8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7">
                <a:extLst>
                  <a:ext uri="{FF2B5EF4-FFF2-40B4-BE49-F238E27FC236}">
                    <a16:creationId xmlns:a16="http://schemas.microsoft.com/office/drawing/2014/main" id="{AC8DE114-47F9-495F-B350-205E1353C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8">
                <a:extLst>
                  <a:ext uri="{FF2B5EF4-FFF2-40B4-BE49-F238E27FC236}">
                    <a16:creationId xmlns:a16="http://schemas.microsoft.com/office/drawing/2014/main" id="{540F1FD6-D9B5-41C9-A56C-2064FD46C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9">
                <a:extLst>
                  <a:ext uri="{FF2B5EF4-FFF2-40B4-BE49-F238E27FC236}">
                    <a16:creationId xmlns:a16="http://schemas.microsoft.com/office/drawing/2014/main" id="{C391020D-B848-415D-8E4A-17BF5D3A48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20">
                <a:extLst>
                  <a:ext uri="{FF2B5EF4-FFF2-40B4-BE49-F238E27FC236}">
                    <a16:creationId xmlns:a16="http://schemas.microsoft.com/office/drawing/2014/main" id="{ACE406A6-AB3B-4BE2-9C98-DBF94710E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21">
                <a:extLst>
                  <a:ext uri="{FF2B5EF4-FFF2-40B4-BE49-F238E27FC236}">
                    <a16:creationId xmlns:a16="http://schemas.microsoft.com/office/drawing/2014/main" id="{D50682F8-7333-434F-8518-7DEFE9C41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2">
                <a:extLst>
                  <a:ext uri="{FF2B5EF4-FFF2-40B4-BE49-F238E27FC236}">
                    <a16:creationId xmlns:a16="http://schemas.microsoft.com/office/drawing/2014/main" id="{B2B62C48-8DDB-4FCF-8056-A531B8A31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3">
                <a:extLst>
                  <a:ext uri="{FF2B5EF4-FFF2-40B4-BE49-F238E27FC236}">
                    <a16:creationId xmlns:a16="http://schemas.microsoft.com/office/drawing/2014/main" id="{BFAA9D8D-4453-41F4-ACCD-4DDE696D0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" name="Group 56">
              <a:extLst>
                <a:ext uri="{FF2B5EF4-FFF2-40B4-BE49-F238E27FC236}">
                  <a16:creationId xmlns:a16="http://schemas.microsoft.com/office/drawing/2014/main" id="{C8F452F8-F48F-4B06-A9A1-EB71A138E71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8" name="Picture 14">
                <a:extLst>
                  <a:ext uri="{FF2B5EF4-FFF2-40B4-BE49-F238E27FC236}">
                    <a16:creationId xmlns:a16="http://schemas.microsoft.com/office/drawing/2014/main" id="{F99D4825-BE47-46E9-90CD-593ED914B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15">
                <a:extLst>
                  <a:ext uri="{FF2B5EF4-FFF2-40B4-BE49-F238E27FC236}">
                    <a16:creationId xmlns:a16="http://schemas.microsoft.com/office/drawing/2014/main" id="{82366C5B-1ED1-4219-AE99-73F823F40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" name="Picture 16">
                <a:extLst>
                  <a:ext uri="{FF2B5EF4-FFF2-40B4-BE49-F238E27FC236}">
                    <a16:creationId xmlns:a16="http://schemas.microsoft.com/office/drawing/2014/main" id="{E416B98E-0EE8-4B40-A0B7-423DCD267B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7">
                <a:extLst>
                  <a:ext uri="{FF2B5EF4-FFF2-40B4-BE49-F238E27FC236}">
                    <a16:creationId xmlns:a16="http://schemas.microsoft.com/office/drawing/2014/main" id="{5BB92D92-96DE-430A-8C82-CFA1B95FC9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8">
                <a:extLst>
                  <a:ext uri="{FF2B5EF4-FFF2-40B4-BE49-F238E27FC236}">
                    <a16:creationId xmlns:a16="http://schemas.microsoft.com/office/drawing/2014/main" id="{EF154D2D-233F-423B-88AF-D817D134D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9">
                <a:extLst>
                  <a:ext uri="{FF2B5EF4-FFF2-40B4-BE49-F238E27FC236}">
                    <a16:creationId xmlns:a16="http://schemas.microsoft.com/office/drawing/2014/main" id="{1B904A3C-4A3F-4C9C-BEF9-A414D851E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20">
                <a:extLst>
                  <a:ext uri="{FF2B5EF4-FFF2-40B4-BE49-F238E27FC236}">
                    <a16:creationId xmlns:a16="http://schemas.microsoft.com/office/drawing/2014/main" id="{40ED90D1-6DE7-4B86-AC61-808E0E70D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21">
                <a:extLst>
                  <a:ext uri="{FF2B5EF4-FFF2-40B4-BE49-F238E27FC236}">
                    <a16:creationId xmlns:a16="http://schemas.microsoft.com/office/drawing/2014/main" id="{4C66E7EE-09C3-42CC-9F23-8D033ABE0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2">
                <a:extLst>
                  <a:ext uri="{FF2B5EF4-FFF2-40B4-BE49-F238E27FC236}">
                    <a16:creationId xmlns:a16="http://schemas.microsoft.com/office/drawing/2014/main" id="{E230E041-8BBB-4A5D-9E23-3EDABB525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3">
                <a:extLst>
                  <a:ext uri="{FF2B5EF4-FFF2-40B4-BE49-F238E27FC236}">
                    <a16:creationId xmlns:a16="http://schemas.microsoft.com/office/drawing/2014/main" id="{1A86C3A3-F6AD-4A7A-8BC4-BB83BD24E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883A58E9-21DD-468A-9D49-8B7D810D6593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29" name="Group 56">
              <a:extLst>
                <a:ext uri="{FF2B5EF4-FFF2-40B4-BE49-F238E27FC236}">
                  <a16:creationId xmlns:a16="http://schemas.microsoft.com/office/drawing/2014/main" id="{CBD6C87A-B462-4F53-BE31-598C249B5DE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D126D1DD-C470-4146-AAA7-3C8BF7CE5E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9AB15C85-3F03-4E98-9F0F-461E1B6BD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95A0767A-9190-42CE-A68D-84751EE81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96C58425-3CA0-4032-9DF1-DB07D6B67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E502D280-5E91-4E04-85DA-455B516FF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13E0EB37-F766-4EB7-A92E-52E78C2EA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47108146-35EC-4BEF-ABE2-BE162959B7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49B65C21-F732-4742-B183-93777F333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BE59B8F1-0582-4BF9-9272-4DCD3F290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1C46F0C1-D4BD-4DD5-BA45-2F7E1A38F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0" name="Group 56">
              <a:extLst>
                <a:ext uri="{FF2B5EF4-FFF2-40B4-BE49-F238E27FC236}">
                  <a16:creationId xmlns:a16="http://schemas.microsoft.com/office/drawing/2014/main" id="{C3B95250-D81D-4BAE-8740-8E3AF098F94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19" name="Picture 14">
                <a:extLst>
                  <a:ext uri="{FF2B5EF4-FFF2-40B4-BE49-F238E27FC236}">
                    <a16:creationId xmlns:a16="http://schemas.microsoft.com/office/drawing/2014/main" id="{86DF59C1-32F3-44EC-A967-0942ECD39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5">
                <a:extLst>
                  <a:ext uri="{FF2B5EF4-FFF2-40B4-BE49-F238E27FC236}">
                    <a16:creationId xmlns:a16="http://schemas.microsoft.com/office/drawing/2014/main" id="{E12B43B1-7A06-49F6-8F15-D92686386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6">
                <a:extLst>
                  <a:ext uri="{FF2B5EF4-FFF2-40B4-BE49-F238E27FC236}">
                    <a16:creationId xmlns:a16="http://schemas.microsoft.com/office/drawing/2014/main" id="{6E21CF6A-8786-4971-9800-7AAF82557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7">
                <a:extLst>
                  <a:ext uri="{FF2B5EF4-FFF2-40B4-BE49-F238E27FC236}">
                    <a16:creationId xmlns:a16="http://schemas.microsoft.com/office/drawing/2014/main" id="{284463E5-2EB4-4E47-97BF-E074F566EA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8">
                <a:extLst>
                  <a:ext uri="{FF2B5EF4-FFF2-40B4-BE49-F238E27FC236}">
                    <a16:creationId xmlns:a16="http://schemas.microsoft.com/office/drawing/2014/main" id="{0632B830-425A-4E17-8E28-18F25F3CB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9">
                <a:extLst>
                  <a:ext uri="{FF2B5EF4-FFF2-40B4-BE49-F238E27FC236}">
                    <a16:creationId xmlns:a16="http://schemas.microsoft.com/office/drawing/2014/main" id="{2AFCE8BC-F18D-40D0-AE21-05CC940E4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0">
                <a:extLst>
                  <a:ext uri="{FF2B5EF4-FFF2-40B4-BE49-F238E27FC236}">
                    <a16:creationId xmlns:a16="http://schemas.microsoft.com/office/drawing/2014/main" id="{79FCCEFF-7DC9-4ADD-B0AB-6B35A0EA4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1">
                <a:extLst>
                  <a:ext uri="{FF2B5EF4-FFF2-40B4-BE49-F238E27FC236}">
                    <a16:creationId xmlns:a16="http://schemas.microsoft.com/office/drawing/2014/main" id="{60BA04B2-C23C-4888-9F2E-C25E382EFA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2">
                <a:extLst>
                  <a:ext uri="{FF2B5EF4-FFF2-40B4-BE49-F238E27FC236}">
                    <a16:creationId xmlns:a16="http://schemas.microsoft.com/office/drawing/2014/main" id="{29DD39DD-F38E-40AC-A77C-8C6FD0FD2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3">
                <a:extLst>
                  <a:ext uri="{FF2B5EF4-FFF2-40B4-BE49-F238E27FC236}">
                    <a16:creationId xmlns:a16="http://schemas.microsoft.com/office/drawing/2014/main" id="{F7BAF0AA-E91B-4935-A66F-C1C02FAAD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1" name="Group 56">
              <a:extLst>
                <a:ext uri="{FF2B5EF4-FFF2-40B4-BE49-F238E27FC236}">
                  <a16:creationId xmlns:a16="http://schemas.microsoft.com/office/drawing/2014/main" id="{DA1F7EFB-2A75-4B88-BF08-847C15D3843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09" name="Picture 14">
                <a:extLst>
                  <a:ext uri="{FF2B5EF4-FFF2-40B4-BE49-F238E27FC236}">
                    <a16:creationId xmlns:a16="http://schemas.microsoft.com/office/drawing/2014/main" id="{14D56764-E475-4EC7-A3B6-E6C523666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5">
                <a:extLst>
                  <a:ext uri="{FF2B5EF4-FFF2-40B4-BE49-F238E27FC236}">
                    <a16:creationId xmlns:a16="http://schemas.microsoft.com/office/drawing/2014/main" id="{22052061-D5BE-4B1A-8078-0186373F0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6">
                <a:extLst>
                  <a:ext uri="{FF2B5EF4-FFF2-40B4-BE49-F238E27FC236}">
                    <a16:creationId xmlns:a16="http://schemas.microsoft.com/office/drawing/2014/main" id="{099EC73A-D97E-4A83-B159-0147441A5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7">
                <a:extLst>
                  <a:ext uri="{FF2B5EF4-FFF2-40B4-BE49-F238E27FC236}">
                    <a16:creationId xmlns:a16="http://schemas.microsoft.com/office/drawing/2014/main" id="{6D40857C-4F34-4E50-B78D-A6576646F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8">
                <a:extLst>
                  <a:ext uri="{FF2B5EF4-FFF2-40B4-BE49-F238E27FC236}">
                    <a16:creationId xmlns:a16="http://schemas.microsoft.com/office/drawing/2014/main" id="{099B3BE3-F080-47E6-BFB2-C6B7A454E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9">
                <a:extLst>
                  <a:ext uri="{FF2B5EF4-FFF2-40B4-BE49-F238E27FC236}">
                    <a16:creationId xmlns:a16="http://schemas.microsoft.com/office/drawing/2014/main" id="{70582CDE-929D-4844-9EBC-1BF897730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0">
                <a:extLst>
                  <a:ext uri="{FF2B5EF4-FFF2-40B4-BE49-F238E27FC236}">
                    <a16:creationId xmlns:a16="http://schemas.microsoft.com/office/drawing/2014/main" id="{914E8810-0CC5-4B18-BD93-71B936E53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1">
                <a:extLst>
                  <a:ext uri="{FF2B5EF4-FFF2-40B4-BE49-F238E27FC236}">
                    <a16:creationId xmlns:a16="http://schemas.microsoft.com/office/drawing/2014/main" id="{97A4E982-9883-4B64-876F-C3A5D515E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2">
                <a:extLst>
                  <a:ext uri="{FF2B5EF4-FFF2-40B4-BE49-F238E27FC236}">
                    <a16:creationId xmlns:a16="http://schemas.microsoft.com/office/drawing/2014/main" id="{3D4403BC-134B-4C47-8802-4EAA9790E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3">
                <a:extLst>
                  <a:ext uri="{FF2B5EF4-FFF2-40B4-BE49-F238E27FC236}">
                    <a16:creationId xmlns:a16="http://schemas.microsoft.com/office/drawing/2014/main" id="{D16DA438-E73A-41C6-B5F0-A49672A50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2" name="Group 56">
              <a:extLst>
                <a:ext uri="{FF2B5EF4-FFF2-40B4-BE49-F238E27FC236}">
                  <a16:creationId xmlns:a16="http://schemas.microsoft.com/office/drawing/2014/main" id="{890EDCC0-3754-4488-B2D6-D99DDD6BE6A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99" name="Picture 14">
                <a:extLst>
                  <a:ext uri="{FF2B5EF4-FFF2-40B4-BE49-F238E27FC236}">
                    <a16:creationId xmlns:a16="http://schemas.microsoft.com/office/drawing/2014/main" id="{AC104198-345D-4E59-8BB1-62A54EED35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5">
                <a:extLst>
                  <a:ext uri="{FF2B5EF4-FFF2-40B4-BE49-F238E27FC236}">
                    <a16:creationId xmlns:a16="http://schemas.microsoft.com/office/drawing/2014/main" id="{80AB8113-7394-4D13-93A1-CE90F5B72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6">
                <a:extLst>
                  <a:ext uri="{FF2B5EF4-FFF2-40B4-BE49-F238E27FC236}">
                    <a16:creationId xmlns:a16="http://schemas.microsoft.com/office/drawing/2014/main" id="{B0171B88-DE98-41AB-94D0-DB51144F23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7">
                <a:extLst>
                  <a:ext uri="{FF2B5EF4-FFF2-40B4-BE49-F238E27FC236}">
                    <a16:creationId xmlns:a16="http://schemas.microsoft.com/office/drawing/2014/main" id="{4A24A7EE-F1A5-42E6-9A1C-7B49A45F1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8">
                <a:extLst>
                  <a:ext uri="{FF2B5EF4-FFF2-40B4-BE49-F238E27FC236}">
                    <a16:creationId xmlns:a16="http://schemas.microsoft.com/office/drawing/2014/main" id="{CD27B446-9085-4D98-B373-2F1EC74DD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9">
                <a:extLst>
                  <a:ext uri="{FF2B5EF4-FFF2-40B4-BE49-F238E27FC236}">
                    <a16:creationId xmlns:a16="http://schemas.microsoft.com/office/drawing/2014/main" id="{77DC6642-CCFA-4500-A17E-47707D9A7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0">
                <a:extLst>
                  <a:ext uri="{FF2B5EF4-FFF2-40B4-BE49-F238E27FC236}">
                    <a16:creationId xmlns:a16="http://schemas.microsoft.com/office/drawing/2014/main" id="{57443544-405D-4652-9343-89FD62FB3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1">
                <a:extLst>
                  <a:ext uri="{FF2B5EF4-FFF2-40B4-BE49-F238E27FC236}">
                    <a16:creationId xmlns:a16="http://schemas.microsoft.com/office/drawing/2014/main" id="{5225ED55-6189-40AD-B590-833E43813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2">
                <a:extLst>
                  <a:ext uri="{FF2B5EF4-FFF2-40B4-BE49-F238E27FC236}">
                    <a16:creationId xmlns:a16="http://schemas.microsoft.com/office/drawing/2014/main" id="{7FCBD9C5-7E44-468E-A715-EF66A96AB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3">
                <a:extLst>
                  <a:ext uri="{FF2B5EF4-FFF2-40B4-BE49-F238E27FC236}">
                    <a16:creationId xmlns:a16="http://schemas.microsoft.com/office/drawing/2014/main" id="{E0894587-FA79-4C3B-A381-EA03F44794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3" name="Group 56">
              <a:extLst>
                <a:ext uri="{FF2B5EF4-FFF2-40B4-BE49-F238E27FC236}">
                  <a16:creationId xmlns:a16="http://schemas.microsoft.com/office/drawing/2014/main" id="{19A1C4C3-4B34-488B-8FF4-FDD6B62567D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89" name="Picture 14">
                <a:extLst>
                  <a:ext uri="{FF2B5EF4-FFF2-40B4-BE49-F238E27FC236}">
                    <a16:creationId xmlns:a16="http://schemas.microsoft.com/office/drawing/2014/main" id="{83F74C88-3B60-4AAA-9294-7794773520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5">
                <a:extLst>
                  <a:ext uri="{FF2B5EF4-FFF2-40B4-BE49-F238E27FC236}">
                    <a16:creationId xmlns:a16="http://schemas.microsoft.com/office/drawing/2014/main" id="{6122DFE8-0AFB-4FAE-9A14-F71E84808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6">
                <a:extLst>
                  <a:ext uri="{FF2B5EF4-FFF2-40B4-BE49-F238E27FC236}">
                    <a16:creationId xmlns:a16="http://schemas.microsoft.com/office/drawing/2014/main" id="{73983E0A-21E9-4053-9A34-32137DA74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7">
                <a:extLst>
                  <a:ext uri="{FF2B5EF4-FFF2-40B4-BE49-F238E27FC236}">
                    <a16:creationId xmlns:a16="http://schemas.microsoft.com/office/drawing/2014/main" id="{164C011A-1CD5-4828-BFD0-02E3E31A6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8">
                <a:extLst>
                  <a:ext uri="{FF2B5EF4-FFF2-40B4-BE49-F238E27FC236}">
                    <a16:creationId xmlns:a16="http://schemas.microsoft.com/office/drawing/2014/main" id="{20BA3215-FD25-4ADF-8BBF-51174F02E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9">
                <a:extLst>
                  <a:ext uri="{FF2B5EF4-FFF2-40B4-BE49-F238E27FC236}">
                    <a16:creationId xmlns:a16="http://schemas.microsoft.com/office/drawing/2014/main" id="{23119694-4546-46FD-BE6A-24B77A3B0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0">
                <a:extLst>
                  <a:ext uri="{FF2B5EF4-FFF2-40B4-BE49-F238E27FC236}">
                    <a16:creationId xmlns:a16="http://schemas.microsoft.com/office/drawing/2014/main" id="{3FCB7CBD-BDB2-4D83-847A-0BE44E00F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1">
                <a:extLst>
                  <a:ext uri="{FF2B5EF4-FFF2-40B4-BE49-F238E27FC236}">
                    <a16:creationId xmlns:a16="http://schemas.microsoft.com/office/drawing/2014/main" id="{3473B39E-6D4F-4992-85BA-6987C6873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2">
                <a:extLst>
                  <a:ext uri="{FF2B5EF4-FFF2-40B4-BE49-F238E27FC236}">
                    <a16:creationId xmlns:a16="http://schemas.microsoft.com/office/drawing/2014/main" id="{E3FF189D-EAE7-47C9-8C97-BDCA25EDE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3">
                <a:extLst>
                  <a:ext uri="{FF2B5EF4-FFF2-40B4-BE49-F238E27FC236}">
                    <a16:creationId xmlns:a16="http://schemas.microsoft.com/office/drawing/2014/main" id="{A272B260-0ACE-40FF-90C3-D465CCA03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4" name="Group 56">
              <a:extLst>
                <a:ext uri="{FF2B5EF4-FFF2-40B4-BE49-F238E27FC236}">
                  <a16:creationId xmlns:a16="http://schemas.microsoft.com/office/drawing/2014/main" id="{4EE6CB1B-0E4D-4987-9AD1-7C7A73CD6B2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79" name="Picture 14">
                <a:extLst>
                  <a:ext uri="{FF2B5EF4-FFF2-40B4-BE49-F238E27FC236}">
                    <a16:creationId xmlns:a16="http://schemas.microsoft.com/office/drawing/2014/main" id="{51E81A9D-06C0-49E9-A05F-A45C754FD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15">
                <a:extLst>
                  <a:ext uri="{FF2B5EF4-FFF2-40B4-BE49-F238E27FC236}">
                    <a16:creationId xmlns:a16="http://schemas.microsoft.com/office/drawing/2014/main" id="{C7217B29-322D-49B1-91ED-E950F49BBE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16">
                <a:extLst>
                  <a:ext uri="{FF2B5EF4-FFF2-40B4-BE49-F238E27FC236}">
                    <a16:creationId xmlns:a16="http://schemas.microsoft.com/office/drawing/2014/main" id="{9726214C-2FFE-47A8-9E89-BDA7CBA211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7">
                <a:extLst>
                  <a:ext uri="{FF2B5EF4-FFF2-40B4-BE49-F238E27FC236}">
                    <a16:creationId xmlns:a16="http://schemas.microsoft.com/office/drawing/2014/main" id="{ED281FBA-326A-48A9-8CDF-3A5664A4F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8">
                <a:extLst>
                  <a:ext uri="{FF2B5EF4-FFF2-40B4-BE49-F238E27FC236}">
                    <a16:creationId xmlns:a16="http://schemas.microsoft.com/office/drawing/2014/main" id="{08D13F0E-D523-41D7-88F0-3265CAF3A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9">
                <a:extLst>
                  <a:ext uri="{FF2B5EF4-FFF2-40B4-BE49-F238E27FC236}">
                    <a16:creationId xmlns:a16="http://schemas.microsoft.com/office/drawing/2014/main" id="{57825AF4-A5D7-4F70-AC06-C599DC4B8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20">
                <a:extLst>
                  <a:ext uri="{FF2B5EF4-FFF2-40B4-BE49-F238E27FC236}">
                    <a16:creationId xmlns:a16="http://schemas.microsoft.com/office/drawing/2014/main" id="{3843940F-0ECE-4E4F-9BF4-7D4FE2F6FA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21">
                <a:extLst>
                  <a:ext uri="{FF2B5EF4-FFF2-40B4-BE49-F238E27FC236}">
                    <a16:creationId xmlns:a16="http://schemas.microsoft.com/office/drawing/2014/main" id="{0FB54F6C-9C3D-4D0C-99E7-494FC2FC76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2">
                <a:extLst>
                  <a:ext uri="{FF2B5EF4-FFF2-40B4-BE49-F238E27FC236}">
                    <a16:creationId xmlns:a16="http://schemas.microsoft.com/office/drawing/2014/main" id="{E1AEA2E0-7EF4-4514-AEB6-45DAB6C50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3">
                <a:extLst>
                  <a:ext uri="{FF2B5EF4-FFF2-40B4-BE49-F238E27FC236}">
                    <a16:creationId xmlns:a16="http://schemas.microsoft.com/office/drawing/2014/main" id="{B132B6A0-1D9F-46D1-BF55-83FFB8C4E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5" name="Group 56">
              <a:extLst>
                <a:ext uri="{FF2B5EF4-FFF2-40B4-BE49-F238E27FC236}">
                  <a16:creationId xmlns:a16="http://schemas.microsoft.com/office/drawing/2014/main" id="{0D7A9D3C-D707-4289-9314-C7E2948D792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69" name="Picture 14">
                <a:extLst>
                  <a:ext uri="{FF2B5EF4-FFF2-40B4-BE49-F238E27FC236}">
                    <a16:creationId xmlns:a16="http://schemas.microsoft.com/office/drawing/2014/main" id="{29D8E445-F941-41E8-8950-9D9F2C15A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5">
                <a:extLst>
                  <a:ext uri="{FF2B5EF4-FFF2-40B4-BE49-F238E27FC236}">
                    <a16:creationId xmlns:a16="http://schemas.microsoft.com/office/drawing/2014/main" id="{22BF2FA6-D24E-426C-90E4-DD53D881B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6">
                <a:extLst>
                  <a:ext uri="{FF2B5EF4-FFF2-40B4-BE49-F238E27FC236}">
                    <a16:creationId xmlns:a16="http://schemas.microsoft.com/office/drawing/2014/main" id="{563C95EE-F7FC-4592-9A6B-365D1BD9A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7">
                <a:extLst>
                  <a:ext uri="{FF2B5EF4-FFF2-40B4-BE49-F238E27FC236}">
                    <a16:creationId xmlns:a16="http://schemas.microsoft.com/office/drawing/2014/main" id="{CE1340DF-88DC-4DF4-8D3E-83D4C4963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8">
                <a:extLst>
                  <a:ext uri="{FF2B5EF4-FFF2-40B4-BE49-F238E27FC236}">
                    <a16:creationId xmlns:a16="http://schemas.microsoft.com/office/drawing/2014/main" id="{C2FBC5E2-D258-400B-BEC8-F67ACC278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9">
                <a:extLst>
                  <a:ext uri="{FF2B5EF4-FFF2-40B4-BE49-F238E27FC236}">
                    <a16:creationId xmlns:a16="http://schemas.microsoft.com/office/drawing/2014/main" id="{4918C2A5-56FC-44E2-94B7-0B2FF5373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0">
                <a:extLst>
                  <a:ext uri="{FF2B5EF4-FFF2-40B4-BE49-F238E27FC236}">
                    <a16:creationId xmlns:a16="http://schemas.microsoft.com/office/drawing/2014/main" id="{7A0DD20C-EDD5-4F3F-AE66-BF5AF2DB4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1">
                <a:extLst>
                  <a:ext uri="{FF2B5EF4-FFF2-40B4-BE49-F238E27FC236}">
                    <a16:creationId xmlns:a16="http://schemas.microsoft.com/office/drawing/2014/main" id="{C32124DE-D1E6-43F4-AE1A-AEBF71527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2">
                <a:extLst>
                  <a:ext uri="{FF2B5EF4-FFF2-40B4-BE49-F238E27FC236}">
                    <a16:creationId xmlns:a16="http://schemas.microsoft.com/office/drawing/2014/main" id="{5EC50E27-B5E7-4733-B068-B6A6B58C0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3">
                <a:extLst>
                  <a:ext uri="{FF2B5EF4-FFF2-40B4-BE49-F238E27FC236}">
                    <a16:creationId xmlns:a16="http://schemas.microsoft.com/office/drawing/2014/main" id="{DD5FF678-1D7A-4E7D-8080-08D986D63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" name="Group 56">
              <a:extLst>
                <a:ext uri="{FF2B5EF4-FFF2-40B4-BE49-F238E27FC236}">
                  <a16:creationId xmlns:a16="http://schemas.microsoft.com/office/drawing/2014/main" id="{60683B5C-D8FE-4F95-A917-DF28552AC27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59" name="Picture 14">
                <a:extLst>
                  <a:ext uri="{FF2B5EF4-FFF2-40B4-BE49-F238E27FC236}">
                    <a16:creationId xmlns:a16="http://schemas.microsoft.com/office/drawing/2014/main" id="{07BE40D3-F984-4EEB-8549-E179006F0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5">
                <a:extLst>
                  <a:ext uri="{FF2B5EF4-FFF2-40B4-BE49-F238E27FC236}">
                    <a16:creationId xmlns:a16="http://schemas.microsoft.com/office/drawing/2014/main" id="{2DFB9EA9-743C-48AF-B031-27D393D74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6">
                <a:extLst>
                  <a:ext uri="{FF2B5EF4-FFF2-40B4-BE49-F238E27FC236}">
                    <a16:creationId xmlns:a16="http://schemas.microsoft.com/office/drawing/2014/main" id="{8D65962F-2355-4A38-9F95-1B87F0E77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7">
                <a:extLst>
                  <a:ext uri="{FF2B5EF4-FFF2-40B4-BE49-F238E27FC236}">
                    <a16:creationId xmlns:a16="http://schemas.microsoft.com/office/drawing/2014/main" id="{185430AE-33BF-4335-A32E-0ED0B0AB3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8">
                <a:extLst>
                  <a:ext uri="{FF2B5EF4-FFF2-40B4-BE49-F238E27FC236}">
                    <a16:creationId xmlns:a16="http://schemas.microsoft.com/office/drawing/2014/main" id="{D9ACFB8B-88DB-451D-B918-B2BA2CF30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9">
                <a:extLst>
                  <a:ext uri="{FF2B5EF4-FFF2-40B4-BE49-F238E27FC236}">
                    <a16:creationId xmlns:a16="http://schemas.microsoft.com/office/drawing/2014/main" id="{1D1CA9AF-F8DF-4EE9-87E5-E9E593B8C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0">
                <a:extLst>
                  <a:ext uri="{FF2B5EF4-FFF2-40B4-BE49-F238E27FC236}">
                    <a16:creationId xmlns:a16="http://schemas.microsoft.com/office/drawing/2014/main" id="{B68289B1-6CC4-4E5D-9BB9-158CFB494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1">
                <a:extLst>
                  <a:ext uri="{FF2B5EF4-FFF2-40B4-BE49-F238E27FC236}">
                    <a16:creationId xmlns:a16="http://schemas.microsoft.com/office/drawing/2014/main" id="{85C8AD8F-D8A1-4CDB-82FC-DD56E1D438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2">
                <a:extLst>
                  <a:ext uri="{FF2B5EF4-FFF2-40B4-BE49-F238E27FC236}">
                    <a16:creationId xmlns:a16="http://schemas.microsoft.com/office/drawing/2014/main" id="{AEA8515A-CD7F-4E59-A860-0A962146E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3">
                <a:extLst>
                  <a:ext uri="{FF2B5EF4-FFF2-40B4-BE49-F238E27FC236}">
                    <a16:creationId xmlns:a16="http://schemas.microsoft.com/office/drawing/2014/main" id="{504AA760-20F3-43DD-89AC-A9A9D11E0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" name="Group 56">
              <a:extLst>
                <a:ext uri="{FF2B5EF4-FFF2-40B4-BE49-F238E27FC236}">
                  <a16:creationId xmlns:a16="http://schemas.microsoft.com/office/drawing/2014/main" id="{B1D8543F-3E94-4CF9-B908-B7433B34F89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49" name="Picture 14">
                <a:extLst>
                  <a:ext uri="{FF2B5EF4-FFF2-40B4-BE49-F238E27FC236}">
                    <a16:creationId xmlns:a16="http://schemas.microsoft.com/office/drawing/2014/main" id="{EB6AB5AA-F37E-4424-BD3E-FF541AE91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5">
                <a:extLst>
                  <a:ext uri="{FF2B5EF4-FFF2-40B4-BE49-F238E27FC236}">
                    <a16:creationId xmlns:a16="http://schemas.microsoft.com/office/drawing/2014/main" id="{1F408751-6E95-4B24-A251-03FAF8546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6">
                <a:extLst>
                  <a:ext uri="{FF2B5EF4-FFF2-40B4-BE49-F238E27FC236}">
                    <a16:creationId xmlns:a16="http://schemas.microsoft.com/office/drawing/2014/main" id="{711C6198-98E0-452A-985A-9167F443B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7">
                <a:extLst>
                  <a:ext uri="{FF2B5EF4-FFF2-40B4-BE49-F238E27FC236}">
                    <a16:creationId xmlns:a16="http://schemas.microsoft.com/office/drawing/2014/main" id="{F4E7111C-5DC0-4490-9AB0-30DE00DE7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8">
                <a:extLst>
                  <a:ext uri="{FF2B5EF4-FFF2-40B4-BE49-F238E27FC236}">
                    <a16:creationId xmlns:a16="http://schemas.microsoft.com/office/drawing/2014/main" id="{7709A29F-4029-45D2-A27B-36D1E8762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9">
                <a:extLst>
                  <a:ext uri="{FF2B5EF4-FFF2-40B4-BE49-F238E27FC236}">
                    <a16:creationId xmlns:a16="http://schemas.microsoft.com/office/drawing/2014/main" id="{8DB57D3D-C462-4CD5-92BD-B8C698E70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0">
                <a:extLst>
                  <a:ext uri="{FF2B5EF4-FFF2-40B4-BE49-F238E27FC236}">
                    <a16:creationId xmlns:a16="http://schemas.microsoft.com/office/drawing/2014/main" id="{38979C21-EB56-4C73-8106-B7AC9F3CA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1">
                <a:extLst>
                  <a:ext uri="{FF2B5EF4-FFF2-40B4-BE49-F238E27FC236}">
                    <a16:creationId xmlns:a16="http://schemas.microsoft.com/office/drawing/2014/main" id="{7D8D4BC8-C631-4BED-A197-F6AD17646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2">
                <a:extLst>
                  <a:ext uri="{FF2B5EF4-FFF2-40B4-BE49-F238E27FC236}">
                    <a16:creationId xmlns:a16="http://schemas.microsoft.com/office/drawing/2014/main" id="{9A009CA2-BBD6-4312-BE8D-83C469A88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3">
                <a:extLst>
                  <a:ext uri="{FF2B5EF4-FFF2-40B4-BE49-F238E27FC236}">
                    <a16:creationId xmlns:a16="http://schemas.microsoft.com/office/drawing/2014/main" id="{4BAEBBF3-018A-4B1E-848A-CD96E2F5B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8" name="Group 56">
              <a:extLst>
                <a:ext uri="{FF2B5EF4-FFF2-40B4-BE49-F238E27FC236}">
                  <a16:creationId xmlns:a16="http://schemas.microsoft.com/office/drawing/2014/main" id="{0196623F-C643-4F44-8EEB-0CE8A6AE6A4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39" name="Picture 14">
                <a:extLst>
                  <a:ext uri="{FF2B5EF4-FFF2-40B4-BE49-F238E27FC236}">
                    <a16:creationId xmlns:a16="http://schemas.microsoft.com/office/drawing/2014/main" id="{9FC9B223-6E0D-418B-A48E-E41334A89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5">
                <a:extLst>
                  <a:ext uri="{FF2B5EF4-FFF2-40B4-BE49-F238E27FC236}">
                    <a16:creationId xmlns:a16="http://schemas.microsoft.com/office/drawing/2014/main" id="{D5D1D128-C18D-4283-A54A-76EBD8A9E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6">
                <a:extLst>
                  <a:ext uri="{FF2B5EF4-FFF2-40B4-BE49-F238E27FC236}">
                    <a16:creationId xmlns:a16="http://schemas.microsoft.com/office/drawing/2014/main" id="{5BF6EDFD-B249-4D9E-AFED-919011639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7">
                <a:extLst>
                  <a:ext uri="{FF2B5EF4-FFF2-40B4-BE49-F238E27FC236}">
                    <a16:creationId xmlns:a16="http://schemas.microsoft.com/office/drawing/2014/main" id="{5583AC00-4891-4F75-89B9-1DFBB6582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8">
                <a:extLst>
                  <a:ext uri="{FF2B5EF4-FFF2-40B4-BE49-F238E27FC236}">
                    <a16:creationId xmlns:a16="http://schemas.microsoft.com/office/drawing/2014/main" id="{443574BE-0248-42ED-9D75-3D74E4754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9">
                <a:extLst>
                  <a:ext uri="{FF2B5EF4-FFF2-40B4-BE49-F238E27FC236}">
                    <a16:creationId xmlns:a16="http://schemas.microsoft.com/office/drawing/2014/main" id="{7F29EDC9-CC07-41EB-B826-64EE0492F3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0">
                <a:extLst>
                  <a:ext uri="{FF2B5EF4-FFF2-40B4-BE49-F238E27FC236}">
                    <a16:creationId xmlns:a16="http://schemas.microsoft.com/office/drawing/2014/main" id="{F7D58681-053A-4C5A-AE15-E40625E9F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1">
                <a:extLst>
                  <a:ext uri="{FF2B5EF4-FFF2-40B4-BE49-F238E27FC236}">
                    <a16:creationId xmlns:a16="http://schemas.microsoft.com/office/drawing/2014/main" id="{FC00AE95-E1A3-40A7-B27A-525E8C1DD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2">
                <a:extLst>
                  <a:ext uri="{FF2B5EF4-FFF2-40B4-BE49-F238E27FC236}">
                    <a16:creationId xmlns:a16="http://schemas.microsoft.com/office/drawing/2014/main" id="{683FFFD3-CB25-42AF-AB43-6C936A255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3">
                <a:extLst>
                  <a:ext uri="{FF2B5EF4-FFF2-40B4-BE49-F238E27FC236}">
                    <a16:creationId xmlns:a16="http://schemas.microsoft.com/office/drawing/2014/main" id="{612E4A87-A171-43B8-80F1-D86D851B29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ABCE0E56-5573-44BE-B0A0-CB520146623C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40" name="Group 56">
              <a:extLst>
                <a:ext uri="{FF2B5EF4-FFF2-40B4-BE49-F238E27FC236}">
                  <a16:creationId xmlns:a16="http://schemas.microsoft.com/office/drawing/2014/main" id="{365ED9FE-331F-42D5-A012-46B14E08A17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40" name="Picture 14">
                <a:extLst>
                  <a:ext uri="{FF2B5EF4-FFF2-40B4-BE49-F238E27FC236}">
                    <a16:creationId xmlns:a16="http://schemas.microsoft.com/office/drawing/2014/main" id="{7B547751-E504-4435-A7E1-6EEF0BF50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5">
                <a:extLst>
                  <a:ext uri="{FF2B5EF4-FFF2-40B4-BE49-F238E27FC236}">
                    <a16:creationId xmlns:a16="http://schemas.microsoft.com/office/drawing/2014/main" id="{28D2D05C-19A9-46E7-AA9E-36516253C1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6">
                <a:extLst>
                  <a:ext uri="{FF2B5EF4-FFF2-40B4-BE49-F238E27FC236}">
                    <a16:creationId xmlns:a16="http://schemas.microsoft.com/office/drawing/2014/main" id="{8707D529-6933-4B6B-98EC-1B05742ED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7">
                <a:extLst>
                  <a:ext uri="{FF2B5EF4-FFF2-40B4-BE49-F238E27FC236}">
                    <a16:creationId xmlns:a16="http://schemas.microsoft.com/office/drawing/2014/main" id="{45213CA9-9A8D-446F-BBC2-E01EC4B9CE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8">
                <a:extLst>
                  <a:ext uri="{FF2B5EF4-FFF2-40B4-BE49-F238E27FC236}">
                    <a16:creationId xmlns:a16="http://schemas.microsoft.com/office/drawing/2014/main" id="{E787CD63-C202-490F-855A-6E6E58341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9">
                <a:extLst>
                  <a:ext uri="{FF2B5EF4-FFF2-40B4-BE49-F238E27FC236}">
                    <a16:creationId xmlns:a16="http://schemas.microsoft.com/office/drawing/2014/main" id="{F48A072D-4DA3-44BD-B7DF-269CA008B6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0">
                <a:extLst>
                  <a:ext uri="{FF2B5EF4-FFF2-40B4-BE49-F238E27FC236}">
                    <a16:creationId xmlns:a16="http://schemas.microsoft.com/office/drawing/2014/main" id="{F0300920-7A48-4590-B20E-751E80A2E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1">
                <a:extLst>
                  <a:ext uri="{FF2B5EF4-FFF2-40B4-BE49-F238E27FC236}">
                    <a16:creationId xmlns:a16="http://schemas.microsoft.com/office/drawing/2014/main" id="{D692DFF4-2047-433B-8FB6-670B808AD4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2">
                <a:extLst>
                  <a:ext uri="{FF2B5EF4-FFF2-40B4-BE49-F238E27FC236}">
                    <a16:creationId xmlns:a16="http://schemas.microsoft.com/office/drawing/2014/main" id="{7A4BB4D8-17C7-4758-A24A-4BED0104D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3">
                <a:extLst>
                  <a:ext uri="{FF2B5EF4-FFF2-40B4-BE49-F238E27FC236}">
                    <a16:creationId xmlns:a16="http://schemas.microsoft.com/office/drawing/2014/main" id="{53ED1890-6F1F-410F-B313-112B256A0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1" name="Group 56">
              <a:extLst>
                <a:ext uri="{FF2B5EF4-FFF2-40B4-BE49-F238E27FC236}">
                  <a16:creationId xmlns:a16="http://schemas.microsoft.com/office/drawing/2014/main" id="{03AF996B-3822-4F9E-8BA8-62157D79A50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30" name="Picture 14">
                <a:extLst>
                  <a:ext uri="{FF2B5EF4-FFF2-40B4-BE49-F238E27FC236}">
                    <a16:creationId xmlns:a16="http://schemas.microsoft.com/office/drawing/2014/main" id="{E410601C-0907-449C-A3AA-8F3624DE9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5">
                <a:extLst>
                  <a:ext uri="{FF2B5EF4-FFF2-40B4-BE49-F238E27FC236}">
                    <a16:creationId xmlns:a16="http://schemas.microsoft.com/office/drawing/2014/main" id="{8D20C5A6-79C5-427C-AB65-B97D4099B6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6">
                <a:extLst>
                  <a:ext uri="{FF2B5EF4-FFF2-40B4-BE49-F238E27FC236}">
                    <a16:creationId xmlns:a16="http://schemas.microsoft.com/office/drawing/2014/main" id="{6EC910C2-0424-4B49-BC16-E02608C26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7">
                <a:extLst>
                  <a:ext uri="{FF2B5EF4-FFF2-40B4-BE49-F238E27FC236}">
                    <a16:creationId xmlns:a16="http://schemas.microsoft.com/office/drawing/2014/main" id="{393D22C5-C6F2-4737-A5CB-69D266E52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8">
                <a:extLst>
                  <a:ext uri="{FF2B5EF4-FFF2-40B4-BE49-F238E27FC236}">
                    <a16:creationId xmlns:a16="http://schemas.microsoft.com/office/drawing/2014/main" id="{7293885E-0592-4076-9852-91FD471CB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9">
                <a:extLst>
                  <a:ext uri="{FF2B5EF4-FFF2-40B4-BE49-F238E27FC236}">
                    <a16:creationId xmlns:a16="http://schemas.microsoft.com/office/drawing/2014/main" id="{50B7CCF3-717F-4AFC-B39C-0351EACBE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0">
                <a:extLst>
                  <a:ext uri="{FF2B5EF4-FFF2-40B4-BE49-F238E27FC236}">
                    <a16:creationId xmlns:a16="http://schemas.microsoft.com/office/drawing/2014/main" id="{378094F5-F724-4ECE-A1DC-153355D3A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1">
                <a:extLst>
                  <a:ext uri="{FF2B5EF4-FFF2-40B4-BE49-F238E27FC236}">
                    <a16:creationId xmlns:a16="http://schemas.microsoft.com/office/drawing/2014/main" id="{90873A5A-5CAD-4DEC-8D4D-0FBC9C465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2">
                <a:extLst>
                  <a:ext uri="{FF2B5EF4-FFF2-40B4-BE49-F238E27FC236}">
                    <a16:creationId xmlns:a16="http://schemas.microsoft.com/office/drawing/2014/main" id="{F63DA609-DB48-4CE8-9F75-4EE8277FA3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3">
                <a:extLst>
                  <a:ext uri="{FF2B5EF4-FFF2-40B4-BE49-F238E27FC236}">
                    <a16:creationId xmlns:a16="http://schemas.microsoft.com/office/drawing/2014/main" id="{D5A22B92-A1F3-4548-943F-246925FF7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2" name="Group 56">
              <a:extLst>
                <a:ext uri="{FF2B5EF4-FFF2-40B4-BE49-F238E27FC236}">
                  <a16:creationId xmlns:a16="http://schemas.microsoft.com/office/drawing/2014/main" id="{4BEE14CB-515B-471C-AE3C-EB6C68CAD16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20" name="Picture 14">
                <a:extLst>
                  <a:ext uri="{FF2B5EF4-FFF2-40B4-BE49-F238E27FC236}">
                    <a16:creationId xmlns:a16="http://schemas.microsoft.com/office/drawing/2014/main" id="{BB8CC39C-F9A7-4B85-AFB8-5239B0BC3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5">
                <a:extLst>
                  <a:ext uri="{FF2B5EF4-FFF2-40B4-BE49-F238E27FC236}">
                    <a16:creationId xmlns:a16="http://schemas.microsoft.com/office/drawing/2014/main" id="{BD94D2DC-EB52-464F-BAF4-977D10E34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6">
                <a:extLst>
                  <a:ext uri="{FF2B5EF4-FFF2-40B4-BE49-F238E27FC236}">
                    <a16:creationId xmlns:a16="http://schemas.microsoft.com/office/drawing/2014/main" id="{A14D601C-2ACF-45DA-9CCB-62382956D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7">
                <a:extLst>
                  <a:ext uri="{FF2B5EF4-FFF2-40B4-BE49-F238E27FC236}">
                    <a16:creationId xmlns:a16="http://schemas.microsoft.com/office/drawing/2014/main" id="{0C6B5964-D483-4540-9E4A-AA450030B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8">
                <a:extLst>
                  <a:ext uri="{FF2B5EF4-FFF2-40B4-BE49-F238E27FC236}">
                    <a16:creationId xmlns:a16="http://schemas.microsoft.com/office/drawing/2014/main" id="{6011211B-4F30-48F8-BDD0-4333AD649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9">
                <a:extLst>
                  <a:ext uri="{FF2B5EF4-FFF2-40B4-BE49-F238E27FC236}">
                    <a16:creationId xmlns:a16="http://schemas.microsoft.com/office/drawing/2014/main" id="{D6FC2053-39C1-4EF6-8123-53F77ED63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0">
                <a:extLst>
                  <a:ext uri="{FF2B5EF4-FFF2-40B4-BE49-F238E27FC236}">
                    <a16:creationId xmlns:a16="http://schemas.microsoft.com/office/drawing/2014/main" id="{DF5A5766-FA45-4253-BBCE-364E64993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1">
                <a:extLst>
                  <a:ext uri="{FF2B5EF4-FFF2-40B4-BE49-F238E27FC236}">
                    <a16:creationId xmlns:a16="http://schemas.microsoft.com/office/drawing/2014/main" id="{461BED1A-DE6E-4F14-9B36-98CD54FDD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2">
                <a:extLst>
                  <a:ext uri="{FF2B5EF4-FFF2-40B4-BE49-F238E27FC236}">
                    <a16:creationId xmlns:a16="http://schemas.microsoft.com/office/drawing/2014/main" id="{5C29CED8-677C-4E95-9364-70C1BEA9B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3">
                <a:extLst>
                  <a:ext uri="{FF2B5EF4-FFF2-40B4-BE49-F238E27FC236}">
                    <a16:creationId xmlns:a16="http://schemas.microsoft.com/office/drawing/2014/main" id="{564F1724-91C0-403A-8213-983508544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3" name="Group 56">
              <a:extLst>
                <a:ext uri="{FF2B5EF4-FFF2-40B4-BE49-F238E27FC236}">
                  <a16:creationId xmlns:a16="http://schemas.microsoft.com/office/drawing/2014/main" id="{D51F3999-D699-4D7C-B942-D864FF7E149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10" name="Picture 14">
                <a:extLst>
                  <a:ext uri="{FF2B5EF4-FFF2-40B4-BE49-F238E27FC236}">
                    <a16:creationId xmlns:a16="http://schemas.microsoft.com/office/drawing/2014/main" id="{CB27827A-8516-4A3A-8A3A-13CBEF7B7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5">
                <a:extLst>
                  <a:ext uri="{FF2B5EF4-FFF2-40B4-BE49-F238E27FC236}">
                    <a16:creationId xmlns:a16="http://schemas.microsoft.com/office/drawing/2014/main" id="{DD6BDC78-BBEB-48EF-A308-C8FDFAD12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6">
                <a:extLst>
                  <a:ext uri="{FF2B5EF4-FFF2-40B4-BE49-F238E27FC236}">
                    <a16:creationId xmlns:a16="http://schemas.microsoft.com/office/drawing/2014/main" id="{981C2E38-B514-4C8A-BAC9-CB852A128C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7">
                <a:extLst>
                  <a:ext uri="{FF2B5EF4-FFF2-40B4-BE49-F238E27FC236}">
                    <a16:creationId xmlns:a16="http://schemas.microsoft.com/office/drawing/2014/main" id="{2178E23A-B25E-48FA-898C-0DFE3C5C1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8">
                <a:extLst>
                  <a:ext uri="{FF2B5EF4-FFF2-40B4-BE49-F238E27FC236}">
                    <a16:creationId xmlns:a16="http://schemas.microsoft.com/office/drawing/2014/main" id="{BF970DD2-7D89-44D5-8875-7466D9DF7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9">
                <a:extLst>
                  <a:ext uri="{FF2B5EF4-FFF2-40B4-BE49-F238E27FC236}">
                    <a16:creationId xmlns:a16="http://schemas.microsoft.com/office/drawing/2014/main" id="{B4E49F42-F187-4AF9-B516-D4B4DE252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0">
                <a:extLst>
                  <a:ext uri="{FF2B5EF4-FFF2-40B4-BE49-F238E27FC236}">
                    <a16:creationId xmlns:a16="http://schemas.microsoft.com/office/drawing/2014/main" id="{2BA08763-58E8-4916-B3ED-C31BEE813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1">
                <a:extLst>
                  <a:ext uri="{FF2B5EF4-FFF2-40B4-BE49-F238E27FC236}">
                    <a16:creationId xmlns:a16="http://schemas.microsoft.com/office/drawing/2014/main" id="{24198454-5CA7-415D-B11E-C776CF16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2">
                <a:extLst>
                  <a:ext uri="{FF2B5EF4-FFF2-40B4-BE49-F238E27FC236}">
                    <a16:creationId xmlns:a16="http://schemas.microsoft.com/office/drawing/2014/main" id="{D412A68A-6497-4635-818B-940C2ED92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3">
                <a:extLst>
                  <a:ext uri="{FF2B5EF4-FFF2-40B4-BE49-F238E27FC236}">
                    <a16:creationId xmlns:a16="http://schemas.microsoft.com/office/drawing/2014/main" id="{64521EC5-53C2-4674-9EEE-F676CB389E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4" name="Group 56">
              <a:extLst>
                <a:ext uri="{FF2B5EF4-FFF2-40B4-BE49-F238E27FC236}">
                  <a16:creationId xmlns:a16="http://schemas.microsoft.com/office/drawing/2014/main" id="{B77A7020-19E6-49E6-964D-B4C557D3EA1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C2E45C19-93DA-4970-AF2D-A2B635889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1B256F6D-9541-4F3F-86C4-1896A5D98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D6267080-1C10-4125-9F5F-11FF79E31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9000B541-1D3C-426C-ACE0-A754B0B75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330DCBF0-5B7A-42D0-9641-576A5AED6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3D1875AD-6F2A-437B-B310-699141975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AA377AA0-A7E3-4FF2-9394-538B4E2757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FD267051-DB59-4121-9298-B3E1FCB67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39F0A879-EAA9-429C-B292-C424974F1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444837D2-837D-4F5E-9416-BC3D075EC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5" name="Group 56">
              <a:extLst>
                <a:ext uri="{FF2B5EF4-FFF2-40B4-BE49-F238E27FC236}">
                  <a16:creationId xmlns:a16="http://schemas.microsoft.com/office/drawing/2014/main" id="{15227C52-C18B-43C0-A89B-B556D492A68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90" name="Picture 14">
                <a:extLst>
                  <a:ext uri="{FF2B5EF4-FFF2-40B4-BE49-F238E27FC236}">
                    <a16:creationId xmlns:a16="http://schemas.microsoft.com/office/drawing/2014/main" id="{4E4F0C1A-310A-430E-97FB-850ECF69E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15">
                <a:extLst>
                  <a:ext uri="{FF2B5EF4-FFF2-40B4-BE49-F238E27FC236}">
                    <a16:creationId xmlns:a16="http://schemas.microsoft.com/office/drawing/2014/main" id="{1E98506E-A6EB-4C24-ACE4-8D07440BE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16">
                <a:extLst>
                  <a:ext uri="{FF2B5EF4-FFF2-40B4-BE49-F238E27FC236}">
                    <a16:creationId xmlns:a16="http://schemas.microsoft.com/office/drawing/2014/main" id="{91E33FD7-B048-4978-96A2-4C3200DF9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7">
                <a:extLst>
                  <a:ext uri="{FF2B5EF4-FFF2-40B4-BE49-F238E27FC236}">
                    <a16:creationId xmlns:a16="http://schemas.microsoft.com/office/drawing/2014/main" id="{FC85BFCF-E75C-4393-AEF4-C0FEE8519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8">
                <a:extLst>
                  <a:ext uri="{FF2B5EF4-FFF2-40B4-BE49-F238E27FC236}">
                    <a16:creationId xmlns:a16="http://schemas.microsoft.com/office/drawing/2014/main" id="{16D6C6F1-BC20-4BB6-9BC6-A9EDA78D2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9">
                <a:extLst>
                  <a:ext uri="{FF2B5EF4-FFF2-40B4-BE49-F238E27FC236}">
                    <a16:creationId xmlns:a16="http://schemas.microsoft.com/office/drawing/2014/main" id="{2A14D8F9-018D-4511-B8C8-2F1A9FC57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20">
                <a:extLst>
                  <a:ext uri="{FF2B5EF4-FFF2-40B4-BE49-F238E27FC236}">
                    <a16:creationId xmlns:a16="http://schemas.microsoft.com/office/drawing/2014/main" id="{E2BA8A9F-152F-4FC0-B76E-2FC645ABB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21">
                <a:extLst>
                  <a:ext uri="{FF2B5EF4-FFF2-40B4-BE49-F238E27FC236}">
                    <a16:creationId xmlns:a16="http://schemas.microsoft.com/office/drawing/2014/main" id="{CA041600-6496-4AC8-A836-024FB9A63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2">
                <a:extLst>
                  <a:ext uri="{FF2B5EF4-FFF2-40B4-BE49-F238E27FC236}">
                    <a16:creationId xmlns:a16="http://schemas.microsoft.com/office/drawing/2014/main" id="{99D003CE-0900-4ACE-A472-8279DDC51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3">
                <a:extLst>
                  <a:ext uri="{FF2B5EF4-FFF2-40B4-BE49-F238E27FC236}">
                    <a16:creationId xmlns:a16="http://schemas.microsoft.com/office/drawing/2014/main" id="{99C33373-40A7-4A07-B535-E58DDD8AD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6" name="Group 56">
              <a:extLst>
                <a:ext uri="{FF2B5EF4-FFF2-40B4-BE49-F238E27FC236}">
                  <a16:creationId xmlns:a16="http://schemas.microsoft.com/office/drawing/2014/main" id="{6977D8E2-E640-46B8-850D-9D974E5A20C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80" name="Picture 14">
                <a:extLst>
                  <a:ext uri="{FF2B5EF4-FFF2-40B4-BE49-F238E27FC236}">
                    <a16:creationId xmlns:a16="http://schemas.microsoft.com/office/drawing/2014/main" id="{FA78F834-DDCE-4A90-B68B-EB0C49F00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5">
                <a:extLst>
                  <a:ext uri="{FF2B5EF4-FFF2-40B4-BE49-F238E27FC236}">
                    <a16:creationId xmlns:a16="http://schemas.microsoft.com/office/drawing/2014/main" id="{A9F047CF-CF1F-436A-A8B1-C8610231E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6">
                <a:extLst>
                  <a:ext uri="{FF2B5EF4-FFF2-40B4-BE49-F238E27FC236}">
                    <a16:creationId xmlns:a16="http://schemas.microsoft.com/office/drawing/2014/main" id="{7D768AEE-9CB5-4E8E-9D4F-3ED821EE0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7">
                <a:extLst>
                  <a:ext uri="{FF2B5EF4-FFF2-40B4-BE49-F238E27FC236}">
                    <a16:creationId xmlns:a16="http://schemas.microsoft.com/office/drawing/2014/main" id="{2691FF16-6646-415B-9695-38B8D0312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8">
                <a:extLst>
                  <a:ext uri="{FF2B5EF4-FFF2-40B4-BE49-F238E27FC236}">
                    <a16:creationId xmlns:a16="http://schemas.microsoft.com/office/drawing/2014/main" id="{EEE6F595-60D2-4DE6-930C-A6987517D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9">
                <a:extLst>
                  <a:ext uri="{FF2B5EF4-FFF2-40B4-BE49-F238E27FC236}">
                    <a16:creationId xmlns:a16="http://schemas.microsoft.com/office/drawing/2014/main" id="{15ECB610-8130-4A0F-B67A-AB2901C74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0">
                <a:extLst>
                  <a:ext uri="{FF2B5EF4-FFF2-40B4-BE49-F238E27FC236}">
                    <a16:creationId xmlns:a16="http://schemas.microsoft.com/office/drawing/2014/main" id="{8C5D97A8-F388-44CD-87C9-00683BD3F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1">
                <a:extLst>
                  <a:ext uri="{FF2B5EF4-FFF2-40B4-BE49-F238E27FC236}">
                    <a16:creationId xmlns:a16="http://schemas.microsoft.com/office/drawing/2014/main" id="{7775B5C2-E25D-4BB1-9E23-D5BA974A8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2">
                <a:extLst>
                  <a:ext uri="{FF2B5EF4-FFF2-40B4-BE49-F238E27FC236}">
                    <a16:creationId xmlns:a16="http://schemas.microsoft.com/office/drawing/2014/main" id="{E01C07D6-0312-4629-B98B-56B8B75C7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3">
                <a:extLst>
                  <a:ext uri="{FF2B5EF4-FFF2-40B4-BE49-F238E27FC236}">
                    <a16:creationId xmlns:a16="http://schemas.microsoft.com/office/drawing/2014/main" id="{79F354B4-36BA-4736-8905-BC2767CA7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7" name="Group 56">
              <a:extLst>
                <a:ext uri="{FF2B5EF4-FFF2-40B4-BE49-F238E27FC236}">
                  <a16:creationId xmlns:a16="http://schemas.microsoft.com/office/drawing/2014/main" id="{1EFB2B64-8A96-4A3D-8B7A-E2EE42E2AE5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70" name="Picture 14">
                <a:extLst>
                  <a:ext uri="{FF2B5EF4-FFF2-40B4-BE49-F238E27FC236}">
                    <a16:creationId xmlns:a16="http://schemas.microsoft.com/office/drawing/2014/main" id="{FD2DDE3A-9028-4BFD-918F-ECFCEA8165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5">
                <a:extLst>
                  <a:ext uri="{FF2B5EF4-FFF2-40B4-BE49-F238E27FC236}">
                    <a16:creationId xmlns:a16="http://schemas.microsoft.com/office/drawing/2014/main" id="{96AA10BB-5B22-4190-A453-B5389DD94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6">
                <a:extLst>
                  <a:ext uri="{FF2B5EF4-FFF2-40B4-BE49-F238E27FC236}">
                    <a16:creationId xmlns:a16="http://schemas.microsoft.com/office/drawing/2014/main" id="{C41AB67C-5901-4903-AB53-CCE0F8587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7">
                <a:extLst>
                  <a:ext uri="{FF2B5EF4-FFF2-40B4-BE49-F238E27FC236}">
                    <a16:creationId xmlns:a16="http://schemas.microsoft.com/office/drawing/2014/main" id="{3DDC3A7A-E976-4652-A601-EC28C5A19D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8">
                <a:extLst>
                  <a:ext uri="{FF2B5EF4-FFF2-40B4-BE49-F238E27FC236}">
                    <a16:creationId xmlns:a16="http://schemas.microsoft.com/office/drawing/2014/main" id="{89DD6ADD-D0ED-44CB-8A26-7B867225B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9">
                <a:extLst>
                  <a:ext uri="{FF2B5EF4-FFF2-40B4-BE49-F238E27FC236}">
                    <a16:creationId xmlns:a16="http://schemas.microsoft.com/office/drawing/2014/main" id="{372C9506-9F22-4FC9-8262-D13BB80CB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0">
                <a:extLst>
                  <a:ext uri="{FF2B5EF4-FFF2-40B4-BE49-F238E27FC236}">
                    <a16:creationId xmlns:a16="http://schemas.microsoft.com/office/drawing/2014/main" id="{6FFC52E9-2153-4F10-9ED6-4F03BEE6A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1">
                <a:extLst>
                  <a:ext uri="{FF2B5EF4-FFF2-40B4-BE49-F238E27FC236}">
                    <a16:creationId xmlns:a16="http://schemas.microsoft.com/office/drawing/2014/main" id="{745CAA82-01B9-42F1-95EC-7FF46A1F1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2">
                <a:extLst>
                  <a:ext uri="{FF2B5EF4-FFF2-40B4-BE49-F238E27FC236}">
                    <a16:creationId xmlns:a16="http://schemas.microsoft.com/office/drawing/2014/main" id="{1C5DF32B-94E4-4064-90E2-DEF4832DF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3">
                <a:extLst>
                  <a:ext uri="{FF2B5EF4-FFF2-40B4-BE49-F238E27FC236}">
                    <a16:creationId xmlns:a16="http://schemas.microsoft.com/office/drawing/2014/main" id="{28A7B59E-E069-4976-B9D3-E3321E2D7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8" name="Group 56">
              <a:extLst>
                <a:ext uri="{FF2B5EF4-FFF2-40B4-BE49-F238E27FC236}">
                  <a16:creationId xmlns:a16="http://schemas.microsoft.com/office/drawing/2014/main" id="{126D3CC4-86DD-404D-8DFD-BA22BE4684D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60" name="Picture 14">
                <a:extLst>
                  <a:ext uri="{FF2B5EF4-FFF2-40B4-BE49-F238E27FC236}">
                    <a16:creationId xmlns:a16="http://schemas.microsoft.com/office/drawing/2014/main" id="{6B9BDFF6-BAA8-46AA-A8FF-9627604A3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5">
                <a:extLst>
                  <a:ext uri="{FF2B5EF4-FFF2-40B4-BE49-F238E27FC236}">
                    <a16:creationId xmlns:a16="http://schemas.microsoft.com/office/drawing/2014/main" id="{3AA61205-B845-4403-9658-1B52592D39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6">
                <a:extLst>
                  <a:ext uri="{FF2B5EF4-FFF2-40B4-BE49-F238E27FC236}">
                    <a16:creationId xmlns:a16="http://schemas.microsoft.com/office/drawing/2014/main" id="{3DFCB220-24AA-44C4-81C9-B158B065D0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7">
                <a:extLst>
                  <a:ext uri="{FF2B5EF4-FFF2-40B4-BE49-F238E27FC236}">
                    <a16:creationId xmlns:a16="http://schemas.microsoft.com/office/drawing/2014/main" id="{B86F8B89-4C6B-4010-AD67-F8A3EC71F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8">
                <a:extLst>
                  <a:ext uri="{FF2B5EF4-FFF2-40B4-BE49-F238E27FC236}">
                    <a16:creationId xmlns:a16="http://schemas.microsoft.com/office/drawing/2014/main" id="{3D63870A-D3FA-401C-8A5C-6C421B21C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9">
                <a:extLst>
                  <a:ext uri="{FF2B5EF4-FFF2-40B4-BE49-F238E27FC236}">
                    <a16:creationId xmlns:a16="http://schemas.microsoft.com/office/drawing/2014/main" id="{7D48AF17-9034-4E21-94FA-1113F348C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0">
                <a:extLst>
                  <a:ext uri="{FF2B5EF4-FFF2-40B4-BE49-F238E27FC236}">
                    <a16:creationId xmlns:a16="http://schemas.microsoft.com/office/drawing/2014/main" id="{8F7EE9CE-E04B-4AC1-9CFF-6CB1FE5A9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1">
                <a:extLst>
                  <a:ext uri="{FF2B5EF4-FFF2-40B4-BE49-F238E27FC236}">
                    <a16:creationId xmlns:a16="http://schemas.microsoft.com/office/drawing/2014/main" id="{BFFD818D-DB1C-416A-9DC3-384CF6837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2">
                <a:extLst>
                  <a:ext uri="{FF2B5EF4-FFF2-40B4-BE49-F238E27FC236}">
                    <a16:creationId xmlns:a16="http://schemas.microsoft.com/office/drawing/2014/main" id="{8732B9B5-609B-4DBE-BED3-00324F567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3">
                <a:extLst>
                  <a:ext uri="{FF2B5EF4-FFF2-40B4-BE49-F238E27FC236}">
                    <a16:creationId xmlns:a16="http://schemas.microsoft.com/office/drawing/2014/main" id="{4FE424AB-D8D4-4E31-A35D-4D8B76E97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49" name="Group 56">
              <a:extLst>
                <a:ext uri="{FF2B5EF4-FFF2-40B4-BE49-F238E27FC236}">
                  <a16:creationId xmlns:a16="http://schemas.microsoft.com/office/drawing/2014/main" id="{9D44EDE6-D22F-4E5B-8ED1-66AE7092921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50" name="Picture 14">
                <a:extLst>
                  <a:ext uri="{FF2B5EF4-FFF2-40B4-BE49-F238E27FC236}">
                    <a16:creationId xmlns:a16="http://schemas.microsoft.com/office/drawing/2014/main" id="{2302E133-F40E-4FD3-B205-DA5BC1A8B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5">
                <a:extLst>
                  <a:ext uri="{FF2B5EF4-FFF2-40B4-BE49-F238E27FC236}">
                    <a16:creationId xmlns:a16="http://schemas.microsoft.com/office/drawing/2014/main" id="{288937CF-4734-4FAF-86E6-E3A96F6BAD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6">
                <a:extLst>
                  <a:ext uri="{FF2B5EF4-FFF2-40B4-BE49-F238E27FC236}">
                    <a16:creationId xmlns:a16="http://schemas.microsoft.com/office/drawing/2014/main" id="{44A5954F-66D4-41A8-9322-EA5B065F6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7">
                <a:extLst>
                  <a:ext uri="{FF2B5EF4-FFF2-40B4-BE49-F238E27FC236}">
                    <a16:creationId xmlns:a16="http://schemas.microsoft.com/office/drawing/2014/main" id="{BFD380B0-97AF-44B4-8669-C4E769039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8">
                <a:extLst>
                  <a:ext uri="{FF2B5EF4-FFF2-40B4-BE49-F238E27FC236}">
                    <a16:creationId xmlns:a16="http://schemas.microsoft.com/office/drawing/2014/main" id="{6304CB29-66BF-49E3-B858-56D536B07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9">
                <a:extLst>
                  <a:ext uri="{FF2B5EF4-FFF2-40B4-BE49-F238E27FC236}">
                    <a16:creationId xmlns:a16="http://schemas.microsoft.com/office/drawing/2014/main" id="{600885A4-1A62-4998-82CB-DC6843F22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0">
                <a:extLst>
                  <a:ext uri="{FF2B5EF4-FFF2-40B4-BE49-F238E27FC236}">
                    <a16:creationId xmlns:a16="http://schemas.microsoft.com/office/drawing/2014/main" id="{E2361491-EB8C-4895-B80C-179A84841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1">
                <a:extLst>
                  <a:ext uri="{FF2B5EF4-FFF2-40B4-BE49-F238E27FC236}">
                    <a16:creationId xmlns:a16="http://schemas.microsoft.com/office/drawing/2014/main" id="{0C7B9965-1961-4FEE-8A86-057CF3F18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2">
                <a:extLst>
                  <a:ext uri="{FF2B5EF4-FFF2-40B4-BE49-F238E27FC236}">
                    <a16:creationId xmlns:a16="http://schemas.microsoft.com/office/drawing/2014/main" id="{53FB3028-3023-4B13-BBEB-B652867CC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3">
                <a:extLst>
                  <a:ext uri="{FF2B5EF4-FFF2-40B4-BE49-F238E27FC236}">
                    <a16:creationId xmlns:a16="http://schemas.microsoft.com/office/drawing/2014/main" id="{3C20F1AD-9022-44C6-9F87-3CED3B0AA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50" name="Group 56">
            <a:extLst>
              <a:ext uri="{FF2B5EF4-FFF2-40B4-BE49-F238E27FC236}">
                <a16:creationId xmlns:a16="http://schemas.microsoft.com/office/drawing/2014/main" id="{F0A64DBF-85B3-401E-9B0B-386A1E80020E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451" name="Picture 14">
              <a:extLst>
                <a:ext uri="{FF2B5EF4-FFF2-40B4-BE49-F238E27FC236}">
                  <a16:creationId xmlns:a16="http://schemas.microsoft.com/office/drawing/2014/main" id="{F03C976B-EB85-42F3-9B21-56E171753E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5">
              <a:extLst>
                <a:ext uri="{FF2B5EF4-FFF2-40B4-BE49-F238E27FC236}">
                  <a16:creationId xmlns:a16="http://schemas.microsoft.com/office/drawing/2014/main" id="{A8D5A92C-110C-4388-9EA0-355945E945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16">
              <a:extLst>
                <a:ext uri="{FF2B5EF4-FFF2-40B4-BE49-F238E27FC236}">
                  <a16:creationId xmlns:a16="http://schemas.microsoft.com/office/drawing/2014/main" id="{16750D20-D5A2-40E4-AE7E-886D66DD6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17">
              <a:extLst>
                <a:ext uri="{FF2B5EF4-FFF2-40B4-BE49-F238E27FC236}">
                  <a16:creationId xmlns:a16="http://schemas.microsoft.com/office/drawing/2014/main" id="{35D4FF10-7645-44D8-88BF-50630DD15E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18">
              <a:extLst>
                <a:ext uri="{FF2B5EF4-FFF2-40B4-BE49-F238E27FC236}">
                  <a16:creationId xmlns:a16="http://schemas.microsoft.com/office/drawing/2014/main" id="{A49B9054-80AF-4B7D-8B42-F3EDA7371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19">
              <a:extLst>
                <a:ext uri="{FF2B5EF4-FFF2-40B4-BE49-F238E27FC236}">
                  <a16:creationId xmlns:a16="http://schemas.microsoft.com/office/drawing/2014/main" id="{1C8F8158-6922-4061-B095-AA1DC6C2FD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20">
              <a:extLst>
                <a:ext uri="{FF2B5EF4-FFF2-40B4-BE49-F238E27FC236}">
                  <a16:creationId xmlns:a16="http://schemas.microsoft.com/office/drawing/2014/main" id="{F98A905B-C593-4405-A8AC-AB6A37017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1">
              <a:extLst>
                <a:ext uri="{FF2B5EF4-FFF2-40B4-BE49-F238E27FC236}">
                  <a16:creationId xmlns:a16="http://schemas.microsoft.com/office/drawing/2014/main" id="{79614CDA-004F-4F55-9AB7-4232BB50EF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2">
              <a:extLst>
                <a:ext uri="{FF2B5EF4-FFF2-40B4-BE49-F238E27FC236}">
                  <a16:creationId xmlns:a16="http://schemas.microsoft.com/office/drawing/2014/main" id="{755F87B1-F7EA-43BC-B062-AB7949228D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0" name="Picture 23">
              <a:extLst>
                <a:ext uri="{FF2B5EF4-FFF2-40B4-BE49-F238E27FC236}">
                  <a16:creationId xmlns:a16="http://schemas.microsoft.com/office/drawing/2014/main" id="{976B901B-2CFE-47DA-82A1-7585F66EA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5E174B-5220-46B9-BE9A-9FB43EDB15A4}"/>
              </a:ext>
            </a:extLst>
          </p:cNvPr>
          <p:cNvGrpSpPr/>
          <p:nvPr/>
        </p:nvGrpSpPr>
        <p:grpSpPr>
          <a:xfrm>
            <a:off x="7718349" y="1511980"/>
            <a:ext cx="3754744" cy="174822"/>
            <a:chOff x="5948968" y="5529580"/>
            <a:chExt cx="3754744" cy="174822"/>
          </a:xfrm>
        </p:grpSpPr>
        <p:pic>
          <p:nvPicPr>
            <p:cNvPr id="461" name="Picture 460">
              <a:extLst>
                <a:ext uri="{FF2B5EF4-FFF2-40B4-BE49-F238E27FC236}">
                  <a16:creationId xmlns:a16="http://schemas.microsoft.com/office/drawing/2014/main" id="{798E3945-D716-4A02-9176-51F15B64DA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461">
              <a:extLst>
                <a:ext uri="{FF2B5EF4-FFF2-40B4-BE49-F238E27FC236}">
                  <a16:creationId xmlns:a16="http://schemas.microsoft.com/office/drawing/2014/main" id="{4FBEE35A-F69F-4E3E-9649-637860F47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462">
              <a:extLst>
                <a:ext uri="{FF2B5EF4-FFF2-40B4-BE49-F238E27FC236}">
                  <a16:creationId xmlns:a16="http://schemas.microsoft.com/office/drawing/2014/main" id="{ACB4318B-B2F9-4F14-9984-B19460275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463">
              <a:extLst>
                <a:ext uri="{FF2B5EF4-FFF2-40B4-BE49-F238E27FC236}">
                  <a16:creationId xmlns:a16="http://schemas.microsoft.com/office/drawing/2014/main" id="{8D536CA4-902A-45EE-A51B-00B66AC87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464">
              <a:extLst>
                <a:ext uri="{FF2B5EF4-FFF2-40B4-BE49-F238E27FC236}">
                  <a16:creationId xmlns:a16="http://schemas.microsoft.com/office/drawing/2014/main" id="{CA6D84BA-16F3-4390-86A0-101F482F6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465">
              <a:extLst>
                <a:ext uri="{FF2B5EF4-FFF2-40B4-BE49-F238E27FC236}">
                  <a16:creationId xmlns:a16="http://schemas.microsoft.com/office/drawing/2014/main" id="{1B35D422-CB17-4EC7-9109-39DA38E520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466">
              <a:extLst>
                <a:ext uri="{FF2B5EF4-FFF2-40B4-BE49-F238E27FC236}">
                  <a16:creationId xmlns:a16="http://schemas.microsoft.com/office/drawing/2014/main" id="{40C576DE-C46A-411C-8376-D7C84E74D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467">
              <a:extLst>
                <a:ext uri="{FF2B5EF4-FFF2-40B4-BE49-F238E27FC236}">
                  <a16:creationId xmlns:a16="http://schemas.microsoft.com/office/drawing/2014/main" id="{DA2210BC-6346-4477-A533-62E18DA1D2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468">
              <a:extLst>
                <a:ext uri="{FF2B5EF4-FFF2-40B4-BE49-F238E27FC236}">
                  <a16:creationId xmlns:a16="http://schemas.microsoft.com/office/drawing/2014/main" id="{DD5BC53F-536C-4BFD-90AB-C684504CA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EC2B7C62-0E35-464B-AAE5-2DC9A598CB56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71" name="Group 56">
              <a:extLst>
                <a:ext uri="{FF2B5EF4-FFF2-40B4-BE49-F238E27FC236}">
                  <a16:creationId xmlns:a16="http://schemas.microsoft.com/office/drawing/2014/main" id="{4E2B5A5A-A163-4C9C-B6B9-87C1A5046D6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71" name="Picture 14">
                <a:extLst>
                  <a:ext uri="{FF2B5EF4-FFF2-40B4-BE49-F238E27FC236}">
                    <a16:creationId xmlns:a16="http://schemas.microsoft.com/office/drawing/2014/main" id="{BC776AAA-8359-4BEB-9613-804FF0E59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5">
                <a:extLst>
                  <a:ext uri="{FF2B5EF4-FFF2-40B4-BE49-F238E27FC236}">
                    <a16:creationId xmlns:a16="http://schemas.microsoft.com/office/drawing/2014/main" id="{5A6F7695-0FCF-44D6-AF18-9B7540372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6">
                <a:extLst>
                  <a:ext uri="{FF2B5EF4-FFF2-40B4-BE49-F238E27FC236}">
                    <a16:creationId xmlns:a16="http://schemas.microsoft.com/office/drawing/2014/main" id="{BA677407-8AB5-4D65-9C3B-C89CE74E6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7">
                <a:extLst>
                  <a:ext uri="{FF2B5EF4-FFF2-40B4-BE49-F238E27FC236}">
                    <a16:creationId xmlns:a16="http://schemas.microsoft.com/office/drawing/2014/main" id="{85E8870C-159A-4DA1-9AF8-F7146B8957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8">
                <a:extLst>
                  <a:ext uri="{FF2B5EF4-FFF2-40B4-BE49-F238E27FC236}">
                    <a16:creationId xmlns:a16="http://schemas.microsoft.com/office/drawing/2014/main" id="{CC1A5A9D-FB6F-4D15-ACE7-CD513590F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9">
                <a:extLst>
                  <a:ext uri="{FF2B5EF4-FFF2-40B4-BE49-F238E27FC236}">
                    <a16:creationId xmlns:a16="http://schemas.microsoft.com/office/drawing/2014/main" id="{7B7749C0-1E52-4F37-A7E5-7B826826A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0">
                <a:extLst>
                  <a:ext uri="{FF2B5EF4-FFF2-40B4-BE49-F238E27FC236}">
                    <a16:creationId xmlns:a16="http://schemas.microsoft.com/office/drawing/2014/main" id="{068AF614-4F24-4036-A3B6-636785AF0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1">
                <a:extLst>
                  <a:ext uri="{FF2B5EF4-FFF2-40B4-BE49-F238E27FC236}">
                    <a16:creationId xmlns:a16="http://schemas.microsoft.com/office/drawing/2014/main" id="{9439A648-8323-438E-B56A-60A8B003D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2">
                <a:extLst>
                  <a:ext uri="{FF2B5EF4-FFF2-40B4-BE49-F238E27FC236}">
                    <a16:creationId xmlns:a16="http://schemas.microsoft.com/office/drawing/2014/main" id="{D61127EA-D78F-4967-842D-3B11DED7F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3">
                <a:extLst>
                  <a:ext uri="{FF2B5EF4-FFF2-40B4-BE49-F238E27FC236}">
                    <a16:creationId xmlns:a16="http://schemas.microsoft.com/office/drawing/2014/main" id="{24316309-649B-4D3E-9E6D-A3C5FDE81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2" name="Group 56">
              <a:extLst>
                <a:ext uri="{FF2B5EF4-FFF2-40B4-BE49-F238E27FC236}">
                  <a16:creationId xmlns:a16="http://schemas.microsoft.com/office/drawing/2014/main" id="{DAA2A802-9732-4961-89FD-B7A98A4A408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61" name="Picture 14">
                <a:extLst>
                  <a:ext uri="{FF2B5EF4-FFF2-40B4-BE49-F238E27FC236}">
                    <a16:creationId xmlns:a16="http://schemas.microsoft.com/office/drawing/2014/main" id="{B33A4C60-425D-416E-8D29-041C07365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5">
                <a:extLst>
                  <a:ext uri="{FF2B5EF4-FFF2-40B4-BE49-F238E27FC236}">
                    <a16:creationId xmlns:a16="http://schemas.microsoft.com/office/drawing/2014/main" id="{B3C7B768-E6FD-4E1A-B956-60BC545F3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6">
                <a:extLst>
                  <a:ext uri="{FF2B5EF4-FFF2-40B4-BE49-F238E27FC236}">
                    <a16:creationId xmlns:a16="http://schemas.microsoft.com/office/drawing/2014/main" id="{A6E2072F-062B-4B6C-A936-648F68272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7">
                <a:extLst>
                  <a:ext uri="{FF2B5EF4-FFF2-40B4-BE49-F238E27FC236}">
                    <a16:creationId xmlns:a16="http://schemas.microsoft.com/office/drawing/2014/main" id="{FF9FB98F-4BB0-48D5-AABB-9F6B30E2E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8">
                <a:extLst>
                  <a:ext uri="{FF2B5EF4-FFF2-40B4-BE49-F238E27FC236}">
                    <a16:creationId xmlns:a16="http://schemas.microsoft.com/office/drawing/2014/main" id="{82EAAE97-3198-447C-A9E9-9DA8493D0A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9">
                <a:extLst>
                  <a:ext uri="{FF2B5EF4-FFF2-40B4-BE49-F238E27FC236}">
                    <a16:creationId xmlns:a16="http://schemas.microsoft.com/office/drawing/2014/main" id="{5AD35BD4-1DFF-4DCC-A987-1BF0EF011B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0">
                <a:extLst>
                  <a:ext uri="{FF2B5EF4-FFF2-40B4-BE49-F238E27FC236}">
                    <a16:creationId xmlns:a16="http://schemas.microsoft.com/office/drawing/2014/main" id="{1B580E20-D356-4021-A03C-3AD373F88E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1">
                <a:extLst>
                  <a:ext uri="{FF2B5EF4-FFF2-40B4-BE49-F238E27FC236}">
                    <a16:creationId xmlns:a16="http://schemas.microsoft.com/office/drawing/2014/main" id="{7BFA2AB7-E86C-426E-AFC7-CBEC5CF95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2">
                <a:extLst>
                  <a:ext uri="{FF2B5EF4-FFF2-40B4-BE49-F238E27FC236}">
                    <a16:creationId xmlns:a16="http://schemas.microsoft.com/office/drawing/2014/main" id="{4C83B1E0-33A8-4382-8259-E14035264A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3">
                <a:extLst>
                  <a:ext uri="{FF2B5EF4-FFF2-40B4-BE49-F238E27FC236}">
                    <a16:creationId xmlns:a16="http://schemas.microsoft.com/office/drawing/2014/main" id="{97057B1E-F31F-4F35-A213-644601EE9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3" name="Group 56">
              <a:extLst>
                <a:ext uri="{FF2B5EF4-FFF2-40B4-BE49-F238E27FC236}">
                  <a16:creationId xmlns:a16="http://schemas.microsoft.com/office/drawing/2014/main" id="{6EF5573B-5DAE-4A55-A3D7-FC333E5F191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51" name="Picture 14">
                <a:extLst>
                  <a:ext uri="{FF2B5EF4-FFF2-40B4-BE49-F238E27FC236}">
                    <a16:creationId xmlns:a16="http://schemas.microsoft.com/office/drawing/2014/main" id="{365607AE-281B-4D61-B983-B666F78F3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5">
                <a:extLst>
                  <a:ext uri="{FF2B5EF4-FFF2-40B4-BE49-F238E27FC236}">
                    <a16:creationId xmlns:a16="http://schemas.microsoft.com/office/drawing/2014/main" id="{0469A29A-1EA6-439B-91C8-581379D76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6">
                <a:extLst>
                  <a:ext uri="{FF2B5EF4-FFF2-40B4-BE49-F238E27FC236}">
                    <a16:creationId xmlns:a16="http://schemas.microsoft.com/office/drawing/2014/main" id="{DA52676A-DC83-4572-A2B7-89AEEBE6B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7">
                <a:extLst>
                  <a:ext uri="{FF2B5EF4-FFF2-40B4-BE49-F238E27FC236}">
                    <a16:creationId xmlns:a16="http://schemas.microsoft.com/office/drawing/2014/main" id="{AE8361F3-F965-4933-B592-7C9A41D73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8">
                <a:extLst>
                  <a:ext uri="{FF2B5EF4-FFF2-40B4-BE49-F238E27FC236}">
                    <a16:creationId xmlns:a16="http://schemas.microsoft.com/office/drawing/2014/main" id="{BF2FBC8F-69E4-42FF-AD49-9C3182A54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9">
                <a:extLst>
                  <a:ext uri="{FF2B5EF4-FFF2-40B4-BE49-F238E27FC236}">
                    <a16:creationId xmlns:a16="http://schemas.microsoft.com/office/drawing/2014/main" id="{6A137BC5-5558-4EC8-B196-3496D14B9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0">
                <a:extLst>
                  <a:ext uri="{FF2B5EF4-FFF2-40B4-BE49-F238E27FC236}">
                    <a16:creationId xmlns:a16="http://schemas.microsoft.com/office/drawing/2014/main" id="{88F3DFB0-CAAC-4A46-B1E6-2094B373C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1">
                <a:extLst>
                  <a:ext uri="{FF2B5EF4-FFF2-40B4-BE49-F238E27FC236}">
                    <a16:creationId xmlns:a16="http://schemas.microsoft.com/office/drawing/2014/main" id="{02D811AF-87C7-4EA6-9765-C5D4D421D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2">
                <a:extLst>
                  <a:ext uri="{FF2B5EF4-FFF2-40B4-BE49-F238E27FC236}">
                    <a16:creationId xmlns:a16="http://schemas.microsoft.com/office/drawing/2014/main" id="{E687A915-88C7-4920-9B80-A5D96FA94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3">
                <a:extLst>
                  <a:ext uri="{FF2B5EF4-FFF2-40B4-BE49-F238E27FC236}">
                    <a16:creationId xmlns:a16="http://schemas.microsoft.com/office/drawing/2014/main" id="{593FF4F1-4545-45F8-9819-72B14D7D6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4" name="Group 56">
              <a:extLst>
                <a:ext uri="{FF2B5EF4-FFF2-40B4-BE49-F238E27FC236}">
                  <a16:creationId xmlns:a16="http://schemas.microsoft.com/office/drawing/2014/main" id="{2D3BE642-5586-45B0-B7CE-CAAC6A8B1FC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41" name="Picture 14">
                <a:extLst>
                  <a:ext uri="{FF2B5EF4-FFF2-40B4-BE49-F238E27FC236}">
                    <a16:creationId xmlns:a16="http://schemas.microsoft.com/office/drawing/2014/main" id="{D58584DD-1FC6-4663-9D92-0705BBA68E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5">
                <a:extLst>
                  <a:ext uri="{FF2B5EF4-FFF2-40B4-BE49-F238E27FC236}">
                    <a16:creationId xmlns:a16="http://schemas.microsoft.com/office/drawing/2014/main" id="{9C4D1C06-B61A-4CA1-84A5-F417A7829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6">
                <a:extLst>
                  <a:ext uri="{FF2B5EF4-FFF2-40B4-BE49-F238E27FC236}">
                    <a16:creationId xmlns:a16="http://schemas.microsoft.com/office/drawing/2014/main" id="{04268624-8AA9-47E2-A15B-DD276F8AD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7">
                <a:extLst>
                  <a:ext uri="{FF2B5EF4-FFF2-40B4-BE49-F238E27FC236}">
                    <a16:creationId xmlns:a16="http://schemas.microsoft.com/office/drawing/2014/main" id="{4C82DC81-56E9-449E-8A64-5214FC369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8">
                <a:extLst>
                  <a:ext uri="{FF2B5EF4-FFF2-40B4-BE49-F238E27FC236}">
                    <a16:creationId xmlns:a16="http://schemas.microsoft.com/office/drawing/2014/main" id="{8F34C051-1990-4E40-B1A3-5F65F3D21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9">
                <a:extLst>
                  <a:ext uri="{FF2B5EF4-FFF2-40B4-BE49-F238E27FC236}">
                    <a16:creationId xmlns:a16="http://schemas.microsoft.com/office/drawing/2014/main" id="{9C9C99A3-D394-497B-BCEC-FA89625BD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0">
                <a:extLst>
                  <a:ext uri="{FF2B5EF4-FFF2-40B4-BE49-F238E27FC236}">
                    <a16:creationId xmlns:a16="http://schemas.microsoft.com/office/drawing/2014/main" id="{E8E7F0DB-C13B-4144-95AF-54A6798DE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1">
                <a:extLst>
                  <a:ext uri="{FF2B5EF4-FFF2-40B4-BE49-F238E27FC236}">
                    <a16:creationId xmlns:a16="http://schemas.microsoft.com/office/drawing/2014/main" id="{484E6113-FFFF-4558-8426-44E92F70A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2">
                <a:extLst>
                  <a:ext uri="{FF2B5EF4-FFF2-40B4-BE49-F238E27FC236}">
                    <a16:creationId xmlns:a16="http://schemas.microsoft.com/office/drawing/2014/main" id="{86640B21-C94C-4F04-8D6E-BB15CCA20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3">
                <a:extLst>
                  <a:ext uri="{FF2B5EF4-FFF2-40B4-BE49-F238E27FC236}">
                    <a16:creationId xmlns:a16="http://schemas.microsoft.com/office/drawing/2014/main" id="{12622EE6-71BF-4980-9437-93F615792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5" name="Group 56">
              <a:extLst>
                <a:ext uri="{FF2B5EF4-FFF2-40B4-BE49-F238E27FC236}">
                  <a16:creationId xmlns:a16="http://schemas.microsoft.com/office/drawing/2014/main" id="{A6FD0148-908C-4FAA-B450-E2E6ACE9AD5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31" name="Picture 14">
                <a:extLst>
                  <a:ext uri="{FF2B5EF4-FFF2-40B4-BE49-F238E27FC236}">
                    <a16:creationId xmlns:a16="http://schemas.microsoft.com/office/drawing/2014/main" id="{77E071D7-6E02-484D-A037-73F8D3CC1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5">
                <a:extLst>
                  <a:ext uri="{FF2B5EF4-FFF2-40B4-BE49-F238E27FC236}">
                    <a16:creationId xmlns:a16="http://schemas.microsoft.com/office/drawing/2014/main" id="{DDB19CA7-8ACF-4EA9-850E-38B91715F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6">
                <a:extLst>
                  <a:ext uri="{FF2B5EF4-FFF2-40B4-BE49-F238E27FC236}">
                    <a16:creationId xmlns:a16="http://schemas.microsoft.com/office/drawing/2014/main" id="{D96DF487-27C6-42F9-A378-3E41E8411B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7">
                <a:extLst>
                  <a:ext uri="{FF2B5EF4-FFF2-40B4-BE49-F238E27FC236}">
                    <a16:creationId xmlns:a16="http://schemas.microsoft.com/office/drawing/2014/main" id="{52B59963-DDD0-4452-8639-DA1B8984C5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8">
                <a:extLst>
                  <a:ext uri="{FF2B5EF4-FFF2-40B4-BE49-F238E27FC236}">
                    <a16:creationId xmlns:a16="http://schemas.microsoft.com/office/drawing/2014/main" id="{20F33C54-AC2C-4FBF-BA7C-8204E519A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9">
                <a:extLst>
                  <a:ext uri="{FF2B5EF4-FFF2-40B4-BE49-F238E27FC236}">
                    <a16:creationId xmlns:a16="http://schemas.microsoft.com/office/drawing/2014/main" id="{C472EC0B-6AF2-44CA-93FA-3AF0D0C07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0">
                <a:extLst>
                  <a:ext uri="{FF2B5EF4-FFF2-40B4-BE49-F238E27FC236}">
                    <a16:creationId xmlns:a16="http://schemas.microsoft.com/office/drawing/2014/main" id="{86E2435A-5E82-4113-8750-FD0CC53B5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1">
                <a:extLst>
                  <a:ext uri="{FF2B5EF4-FFF2-40B4-BE49-F238E27FC236}">
                    <a16:creationId xmlns:a16="http://schemas.microsoft.com/office/drawing/2014/main" id="{FFC863D5-2992-427E-A556-BD5CB9229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2">
                <a:extLst>
                  <a:ext uri="{FF2B5EF4-FFF2-40B4-BE49-F238E27FC236}">
                    <a16:creationId xmlns:a16="http://schemas.microsoft.com/office/drawing/2014/main" id="{959AEEF2-1AA7-4E7E-855F-F79B2BE87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3">
                <a:extLst>
                  <a:ext uri="{FF2B5EF4-FFF2-40B4-BE49-F238E27FC236}">
                    <a16:creationId xmlns:a16="http://schemas.microsoft.com/office/drawing/2014/main" id="{75D13A78-3DA5-4CCF-91CA-E29F3B91E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6" name="Group 56">
              <a:extLst>
                <a:ext uri="{FF2B5EF4-FFF2-40B4-BE49-F238E27FC236}">
                  <a16:creationId xmlns:a16="http://schemas.microsoft.com/office/drawing/2014/main" id="{E0C1E26F-C62F-47DE-B89E-4AD666F3F1C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21" name="Picture 14">
                <a:extLst>
                  <a:ext uri="{FF2B5EF4-FFF2-40B4-BE49-F238E27FC236}">
                    <a16:creationId xmlns:a16="http://schemas.microsoft.com/office/drawing/2014/main" id="{81BF7A5C-902F-4EE0-8770-9D7E3EF29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5">
                <a:extLst>
                  <a:ext uri="{FF2B5EF4-FFF2-40B4-BE49-F238E27FC236}">
                    <a16:creationId xmlns:a16="http://schemas.microsoft.com/office/drawing/2014/main" id="{D4A95F3D-0650-4E1A-B228-7D416B869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6">
                <a:extLst>
                  <a:ext uri="{FF2B5EF4-FFF2-40B4-BE49-F238E27FC236}">
                    <a16:creationId xmlns:a16="http://schemas.microsoft.com/office/drawing/2014/main" id="{53E32ABE-CDC3-4E3D-B803-0D27190D8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7">
                <a:extLst>
                  <a:ext uri="{FF2B5EF4-FFF2-40B4-BE49-F238E27FC236}">
                    <a16:creationId xmlns:a16="http://schemas.microsoft.com/office/drawing/2014/main" id="{98456E5D-F9F4-4960-9FCA-81962AA0E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8">
                <a:extLst>
                  <a:ext uri="{FF2B5EF4-FFF2-40B4-BE49-F238E27FC236}">
                    <a16:creationId xmlns:a16="http://schemas.microsoft.com/office/drawing/2014/main" id="{5DF563AB-7A83-4B4B-9579-7C1D7EEF90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9">
                <a:extLst>
                  <a:ext uri="{FF2B5EF4-FFF2-40B4-BE49-F238E27FC236}">
                    <a16:creationId xmlns:a16="http://schemas.microsoft.com/office/drawing/2014/main" id="{2ABC41DA-DE4A-4F41-AB6B-D68EA9C58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0">
                <a:extLst>
                  <a:ext uri="{FF2B5EF4-FFF2-40B4-BE49-F238E27FC236}">
                    <a16:creationId xmlns:a16="http://schemas.microsoft.com/office/drawing/2014/main" id="{6204BB9E-2875-438B-9111-592757FD1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1">
                <a:extLst>
                  <a:ext uri="{FF2B5EF4-FFF2-40B4-BE49-F238E27FC236}">
                    <a16:creationId xmlns:a16="http://schemas.microsoft.com/office/drawing/2014/main" id="{85EB04AD-D29E-4C48-9313-1FBB4C5A8D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2">
                <a:extLst>
                  <a:ext uri="{FF2B5EF4-FFF2-40B4-BE49-F238E27FC236}">
                    <a16:creationId xmlns:a16="http://schemas.microsoft.com/office/drawing/2014/main" id="{EE315C5C-F0BE-420A-A4D5-64F896101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3">
                <a:extLst>
                  <a:ext uri="{FF2B5EF4-FFF2-40B4-BE49-F238E27FC236}">
                    <a16:creationId xmlns:a16="http://schemas.microsoft.com/office/drawing/2014/main" id="{55449080-48A2-4D53-8818-D08C29DC6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7" name="Group 56">
              <a:extLst>
                <a:ext uri="{FF2B5EF4-FFF2-40B4-BE49-F238E27FC236}">
                  <a16:creationId xmlns:a16="http://schemas.microsoft.com/office/drawing/2014/main" id="{126A19DA-EAE1-44A4-85A5-C311F57D89A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11" name="Picture 14">
                <a:extLst>
                  <a:ext uri="{FF2B5EF4-FFF2-40B4-BE49-F238E27FC236}">
                    <a16:creationId xmlns:a16="http://schemas.microsoft.com/office/drawing/2014/main" id="{40B7FE96-7AFC-47E3-A598-8000ED2418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5">
                <a:extLst>
                  <a:ext uri="{FF2B5EF4-FFF2-40B4-BE49-F238E27FC236}">
                    <a16:creationId xmlns:a16="http://schemas.microsoft.com/office/drawing/2014/main" id="{57C1946B-CCEB-4243-970F-38F31C782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6">
                <a:extLst>
                  <a:ext uri="{FF2B5EF4-FFF2-40B4-BE49-F238E27FC236}">
                    <a16:creationId xmlns:a16="http://schemas.microsoft.com/office/drawing/2014/main" id="{42366F74-85BC-442B-81E2-5BD6FADA0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7">
                <a:extLst>
                  <a:ext uri="{FF2B5EF4-FFF2-40B4-BE49-F238E27FC236}">
                    <a16:creationId xmlns:a16="http://schemas.microsoft.com/office/drawing/2014/main" id="{35A3916D-F0F4-4FD8-97F8-DBB2D04A2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8">
                <a:extLst>
                  <a:ext uri="{FF2B5EF4-FFF2-40B4-BE49-F238E27FC236}">
                    <a16:creationId xmlns:a16="http://schemas.microsoft.com/office/drawing/2014/main" id="{2E91AA86-C8B7-4009-873A-B3769DCDC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9">
                <a:extLst>
                  <a:ext uri="{FF2B5EF4-FFF2-40B4-BE49-F238E27FC236}">
                    <a16:creationId xmlns:a16="http://schemas.microsoft.com/office/drawing/2014/main" id="{0F0A5432-8FE4-413B-8A4E-4106480C97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0">
                <a:extLst>
                  <a:ext uri="{FF2B5EF4-FFF2-40B4-BE49-F238E27FC236}">
                    <a16:creationId xmlns:a16="http://schemas.microsoft.com/office/drawing/2014/main" id="{E18EDF85-603E-43CE-8E05-9B7076D02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1">
                <a:extLst>
                  <a:ext uri="{FF2B5EF4-FFF2-40B4-BE49-F238E27FC236}">
                    <a16:creationId xmlns:a16="http://schemas.microsoft.com/office/drawing/2014/main" id="{5246B26F-9BAD-4801-B315-AA1C08189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22">
                <a:extLst>
                  <a:ext uri="{FF2B5EF4-FFF2-40B4-BE49-F238E27FC236}">
                    <a16:creationId xmlns:a16="http://schemas.microsoft.com/office/drawing/2014/main" id="{09EEEF0A-BB32-4D8C-BB63-F4A306BC5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3">
                <a:extLst>
                  <a:ext uri="{FF2B5EF4-FFF2-40B4-BE49-F238E27FC236}">
                    <a16:creationId xmlns:a16="http://schemas.microsoft.com/office/drawing/2014/main" id="{7A83C7A6-B394-43B1-838E-90052D79F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8" name="Group 56">
              <a:extLst>
                <a:ext uri="{FF2B5EF4-FFF2-40B4-BE49-F238E27FC236}">
                  <a16:creationId xmlns:a16="http://schemas.microsoft.com/office/drawing/2014/main" id="{2F51CD89-13DD-4A34-8BA0-498E9E3E0D0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01" name="Picture 14">
                <a:extLst>
                  <a:ext uri="{FF2B5EF4-FFF2-40B4-BE49-F238E27FC236}">
                    <a16:creationId xmlns:a16="http://schemas.microsoft.com/office/drawing/2014/main" id="{42597533-355B-45DB-A420-C1309079B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5">
                <a:extLst>
                  <a:ext uri="{FF2B5EF4-FFF2-40B4-BE49-F238E27FC236}">
                    <a16:creationId xmlns:a16="http://schemas.microsoft.com/office/drawing/2014/main" id="{83C911EE-EA0B-4E83-A711-57B9F9B8E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6">
                <a:extLst>
                  <a:ext uri="{FF2B5EF4-FFF2-40B4-BE49-F238E27FC236}">
                    <a16:creationId xmlns:a16="http://schemas.microsoft.com/office/drawing/2014/main" id="{E4AAE964-8CAD-457D-90D4-44091E592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7">
                <a:extLst>
                  <a:ext uri="{FF2B5EF4-FFF2-40B4-BE49-F238E27FC236}">
                    <a16:creationId xmlns:a16="http://schemas.microsoft.com/office/drawing/2014/main" id="{622AB617-F9C4-474B-9918-6F478232CA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8">
                <a:extLst>
                  <a:ext uri="{FF2B5EF4-FFF2-40B4-BE49-F238E27FC236}">
                    <a16:creationId xmlns:a16="http://schemas.microsoft.com/office/drawing/2014/main" id="{B7646406-96FE-40C6-B46E-46E34498A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9">
                <a:extLst>
                  <a:ext uri="{FF2B5EF4-FFF2-40B4-BE49-F238E27FC236}">
                    <a16:creationId xmlns:a16="http://schemas.microsoft.com/office/drawing/2014/main" id="{3B27004B-0D7F-4441-8191-CD6268858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0">
                <a:extLst>
                  <a:ext uri="{FF2B5EF4-FFF2-40B4-BE49-F238E27FC236}">
                    <a16:creationId xmlns:a16="http://schemas.microsoft.com/office/drawing/2014/main" id="{C2B66A22-2E5D-4888-AE8E-1B277FB39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1">
                <a:extLst>
                  <a:ext uri="{FF2B5EF4-FFF2-40B4-BE49-F238E27FC236}">
                    <a16:creationId xmlns:a16="http://schemas.microsoft.com/office/drawing/2014/main" id="{679F39D2-155E-46DF-91E3-4188DCF49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527D990F-78F3-4CBD-818D-22B00D907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8A08F15E-3CA3-42D8-85A6-871CD49E5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79" name="Group 56">
              <a:extLst>
                <a:ext uri="{FF2B5EF4-FFF2-40B4-BE49-F238E27FC236}">
                  <a16:creationId xmlns:a16="http://schemas.microsoft.com/office/drawing/2014/main" id="{36B52B6D-EE86-49EB-82DB-C34080B7A49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91" name="Picture 14">
                <a:extLst>
                  <a:ext uri="{FF2B5EF4-FFF2-40B4-BE49-F238E27FC236}">
                    <a16:creationId xmlns:a16="http://schemas.microsoft.com/office/drawing/2014/main" id="{7FAF2752-C949-415A-95C5-AFB1A715B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5">
                <a:extLst>
                  <a:ext uri="{FF2B5EF4-FFF2-40B4-BE49-F238E27FC236}">
                    <a16:creationId xmlns:a16="http://schemas.microsoft.com/office/drawing/2014/main" id="{23C9786C-BAAF-4999-A863-EA56A05455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6">
                <a:extLst>
                  <a:ext uri="{FF2B5EF4-FFF2-40B4-BE49-F238E27FC236}">
                    <a16:creationId xmlns:a16="http://schemas.microsoft.com/office/drawing/2014/main" id="{70E70E30-ED6C-40B5-BFE8-0C4362C58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7">
                <a:extLst>
                  <a:ext uri="{FF2B5EF4-FFF2-40B4-BE49-F238E27FC236}">
                    <a16:creationId xmlns:a16="http://schemas.microsoft.com/office/drawing/2014/main" id="{7446197E-6BF1-42F8-A01C-ACE705D80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8">
                <a:extLst>
                  <a:ext uri="{FF2B5EF4-FFF2-40B4-BE49-F238E27FC236}">
                    <a16:creationId xmlns:a16="http://schemas.microsoft.com/office/drawing/2014/main" id="{8C7B87F6-AF01-41BE-9F1C-157D02652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9">
                <a:extLst>
                  <a:ext uri="{FF2B5EF4-FFF2-40B4-BE49-F238E27FC236}">
                    <a16:creationId xmlns:a16="http://schemas.microsoft.com/office/drawing/2014/main" id="{4DCCEF44-973D-4452-B77D-B6EA480D8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0">
                <a:extLst>
                  <a:ext uri="{FF2B5EF4-FFF2-40B4-BE49-F238E27FC236}">
                    <a16:creationId xmlns:a16="http://schemas.microsoft.com/office/drawing/2014/main" id="{CF984FDC-C614-49F8-B914-E7E67B5C4C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1">
                <a:extLst>
                  <a:ext uri="{FF2B5EF4-FFF2-40B4-BE49-F238E27FC236}">
                    <a16:creationId xmlns:a16="http://schemas.microsoft.com/office/drawing/2014/main" id="{CEF6A942-E51E-49AD-B0C0-EE39A7EC1B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2">
                <a:extLst>
                  <a:ext uri="{FF2B5EF4-FFF2-40B4-BE49-F238E27FC236}">
                    <a16:creationId xmlns:a16="http://schemas.microsoft.com/office/drawing/2014/main" id="{0BFD6257-B9D3-48E8-B1BE-E6F5021F3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3">
                <a:extLst>
                  <a:ext uri="{FF2B5EF4-FFF2-40B4-BE49-F238E27FC236}">
                    <a16:creationId xmlns:a16="http://schemas.microsoft.com/office/drawing/2014/main" id="{08E014ED-922B-4EFC-B169-D7BAE0CEA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80" name="Group 56">
              <a:extLst>
                <a:ext uri="{FF2B5EF4-FFF2-40B4-BE49-F238E27FC236}">
                  <a16:creationId xmlns:a16="http://schemas.microsoft.com/office/drawing/2014/main" id="{873B9485-1A5A-4755-9BB2-A348AD85FF4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81" name="Picture 14">
                <a:extLst>
                  <a:ext uri="{FF2B5EF4-FFF2-40B4-BE49-F238E27FC236}">
                    <a16:creationId xmlns:a16="http://schemas.microsoft.com/office/drawing/2014/main" id="{A0D61011-F239-443E-90E4-B07697A14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5">
                <a:extLst>
                  <a:ext uri="{FF2B5EF4-FFF2-40B4-BE49-F238E27FC236}">
                    <a16:creationId xmlns:a16="http://schemas.microsoft.com/office/drawing/2014/main" id="{142E298D-D9F8-41B1-BC6B-8E7BDCE86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6">
                <a:extLst>
                  <a:ext uri="{FF2B5EF4-FFF2-40B4-BE49-F238E27FC236}">
                    <a16:creationId xmlns:a16="http://schemas.microsoft.com/office/drawing/2014/main" id="{23D5D5CD-A881-493F-953C-9FE97E2DA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7">
                <a:extLst>
                  <a:ext uri="{FF2B5EF4-FFF2-40B4-BE49-F238E27FC236}">
                    <a16:creationId xmlns:a16="http://schemas.microsoft.com/office/drawing/2014/main" id="{B84F2927-6D78-446D-A588-7F3457E30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8">
                <a:extLst>
                  <a:ext uri="{FF2B5EF4-FFF2-40B4-BE49-F238E27FC236}">
                    <a16:creationId xmlns:a16="http://schemas.microsoft.com/office/drawing/2014/main" id="{0E49B7F7-3B07-44A2-B39F-1BE5E8370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9">
                <a:extLst>
                  <a:ext uri="{FF2B5EF4-FFF2-40B4-BE49-F238E27FC236}">
                    <a16:creationId xmlns:a16="http://schemas.microsoft.com/office/drawing/2014/main" id="{D5A19951-ACAA-47AD-B02A-8621BDD11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0">
                <a:extLst>
                  <a:ext uri="{FF2B5EF4-FFF2-40B4-BE49-F238E27FC236}">
                    <a16:creationId xmlns:a16="http://schemas.microsoft.com/office/drawing/2014/main" id="{A7F81C6D-780E-4D8D-915C-3833FDEB3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1">
                <a:extLst>
                  <a:ext uri="{FF2B5EF4-FFF2-40B4-BE49-F238E27FC236}">
                    <a16:creationId xmlns:a16="http://schemas.microsoft.com/office/drawing/2014/main" id="{C713DD82-C981-4361-87A3-F8E5A6D07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2">
                <a:extLst>
                  <a:ext uri="{FF2B5EF4-FFF2-40B4-BE49-F238E27FC236}">
                    <a16:creationId xmlns:a16="http://schemas.microsoft.com/office/drawing/2014/main" id="{47BC3C46-C3AC-4231-89A4-7913976E2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3">
                <a:extLst>
                  <a:ext uri="{FF2B5EF4-FFF2-40B4-BE49-F238E27FC236}">
                    <a16:creationId xmlns:a16="http://schemas.microsoft.com/office/drawing/2014/main" id="{00657381-8281-4967-87B9-BB6B0B88A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295BFDA3-90AA-4276-BC82-D046747AA216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82" name="Group 56">
              <a:extLst>
                <a:ext uri="{FF2B5EF4-FFF2-40B4-BE49-F238E27FC236}">
                  <a16:creationId xmlns:a16="http://schemas.microsoft.com/office/drawing/2014/main" id="{4A1ECDE8-FC83-4320-B7C4-F03AB0DA704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82" name="Picture 14">
                <a:extLst>
                  <a:ext uri="{FF2B5EF4-FFF2-40B4-BE49-F238E27FC236}">
                    <a16:creationId xmlns:a16="http://schemas.microsoft.com/office/drawing/2014/main" id="{138E46DB-9BA9-4990-BE82-F1B2FC5FA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5">
                <a:extLst>
                  <a:ext uri="{FF2B5EF4-FFF2-40B4-BE49-F238E27FC236}">
                    <a16:creationId xmlns:a16="http://schemas.microsoft.com/office/drawing/2014/main" id="{1AC44A1D-FAC7-4F42-B6B9-902B04E10E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6">
                <a:extLst>
                  <a:ext uri="{FF2B5EF4-FFF2-40B4-BE49-F238E27FC236}">
                    <a16:creationId xmlns:a16="http://schemas.microsoft.com/office/drawing/2014/main" id="{0BD338DC-12E7-435A-8986-42946EC95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7">
                <a:extLst>
                  <a:ext uri="{FF2B5EF4-FFF2-40B4-BE49-F238E27FC236}">
                    <a16:creationId xmlns:a16="http://schemas.microsoft.com/office/drawing/2014/main" id="{4A87F913-4DF2-4B40-A09D-453CD281D2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8">
                <a:extLst>
                  <a:ext uri="{FF2B5EF4-FFF2-40B4-BE49-F238E27FC236}">
                    <a16:creationId xmlns:a16="http://schemas.microsoft.com/office/drawing/2014/main" id="{8086A361-014B-4772-9981-5995340FA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9">
                <a:extLst>
                  <a:ext uri="{FF2B5EF4-FFF2-40B4-BE49-F238E27FC236}">
                    <a16:creationId xmlns:a16="http://schemas.microsoft.com/office/drawing/2014/main" id="{7A0C22EF-A5AC-4DB8-8E4F-FBB25D8161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0">
                <a:extLst>
                  <a:ext uri="{FF2B5EF4-FFF2-40B4-BE49-F238E27FC236}">
                    <a16:creationId xmlns:a16="http://schemas.microsoft.com/office/drawing/2014/main" id="{F09DA292-93DE-4F79-B87E-AC9ADC866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1">
                <a:extLst>
                  <a:ext uri="{FF2B5EF4-FFF2-40B4-BE49-F238E27FC236}">
                    <a16:creationId xmlns:a16="http://schemas.microsoft.com/office/drawing/2014/main" id="{88CF1ECB-B4E4-4DEA-B0A3-87C50B233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2">
                <a:extLst>
                  <a:ext uri="{FF2B5EF4-FFF2-40B4-BE49-F238E27FC236}">
                    <a16:creationId xmlns:a16="http://schemas.microsoft.com/office/drawing/2014/main" id="{CBE64D83-6376-4098-8588-90516B4E7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3">
                <a:extLst>
                  <a:ext uri="{FF2B5EF4-FFF2-40B4-BE49-F238E27FC236}">
                    <a16:creationId xmlns:a16="http://schemas.microsoft.com/office/drawing/2014/main" id="{E836C10E-0890-4B5F-AC2F-0E05501E1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3" name="Group 56">
              <a:extLst>
                <a:ext uri="{FF2B5EF4-FFF2-40B4-BE49-F238E27FC236}">
                  <a16:creationId xmlns:a16="http://schemas.microsoft.com/office/drawing/2014/main" id="{3C03C513-CADF-4733-9396-6FEF58473B8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72" name="Picture 14">
                <a:extLst>
                  <a:ext uri="{FF2B5EF4-FFF2-40B4-BE49-F238E27FC236}">
                    <a16:creationId xmlns:a16="http://schemas.microsoft.com/office/drawing/2014/main" id="{E5A308C3-A3FB-47D8-9796-40B55FCEB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5">
                <a:extLst>
                  <a:ext uri="{FF2B5EF4-FFF2-40B4-BE49-F238E27FC236}">
                    <a16:creationId xmlns:a16="http://schemas.microsoft.com/office/drawing/2014/main" id="{4A2168A0-3FAC-4509-B066-A25353683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6">
                <a:extLst>
                  <a:ext uri="{FF2B5EF4-FFF2-40B4-BE49-F238E27FC236}">
                    <a16:creationId xmlns:a16="http://schemas.microsoft.com/office/drawing/2014/main" id="{C980453C-E0A2-4208-B376-0C0BB9910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7">
                <a:extLst>
                  <a:ext uri="{FF2B5EF4-FFF2-40B4-BE49-F238E27FC236}">
                    <a16:creationId xmlns:a16="http://schemas.microsoft.com/office/drawing/2014/main" id="{DE00E355-66AF-45B7-B7AD-1C38BEDFE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8">
                <a:extLst>
                  <a:ext uri="{FF2B5EF4-FFF2-40B4-BE49-F238E27FC236}">
                    <a16:creationId xmlns:a16="http://schemas.microsoft.com/office/drawing/2014/main" id="{8FBFAA41-FE2A-4FCC-9DEF-E71D354E1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9">
                <a:extLst>
                  <a:ext uri="{FF2B5EF4-FFF2-40B4-BE49-F238E27FC236}">
                    <a16:creationId xmlns:a16="http://schemas.microsoft.com/office/drawing/2014/main" id="{FA66E065-6DA5-4025-909D-17513CB17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0">
                <a:extLst>
                  <a:ext uri="{FF2B5EF4-FFF2-40B4-BE49-F238E27FC236}">
                    <a16:creationId xmlns:a16="http://schemas.microsoft.com/office/drawing/2014/main" id="{F878E7B3-A35A-47C3-A89B-FD5EFBD6D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1">
                <a:extLst>
                  <a:ext uri="{FF2B5EF4-FFF2-40B4-BE49-F238E27FC236}">
                    <a16:creationId xmlns:a16="http://schemas.microsoft.com/office/drawing/2014/main" id="{2CC090B2-115E-4AF9-82DC-5F30648E5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2">
                <a:extLst>
                  <a:ext uri="{FF2B5EF4-FFF2-40B4-BE49-F238E27FC236}">
                    <a16:creationId xmlns:a16="http://schemas.microsoft.com/office/drawing/2014/main" id="{C07F8D48-FD59-4E52-94D9-E460F69E1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3">
                <a:extLst>
                  <a:ext uri="{FF2B5EF4-FFF2-40B4-BE49-F238E27FC236}">
                    <a16:creationId xmlns:a16="http://schemas.microsoft.com/office/drawing/2014/main" id="{F15C6D14-A912-4D7B-AF56-32D35CC55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4" name="Group 56">
              <a:extLst>
                <a:ext uri="{FF2B5EF4-FFF2-40B4-BE49-F238E27FC236}">
                  <a16:creationId xmlns:a16="http://schemas.microsoft.com/office/drawing/2014/main" id="{65E98BDD-B2E3-4FE2-B3E5-2C7ACED470F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62" name="Picture 14">
                <a:extLst>
                  <a:ext uri="{FF2B5EF4-FFF2-40B4-BE49-F238E27FC236}">
                    <a16:creationId xmlns:a16="http://schemas.microsoft.com/office/drawing/2014/main" id="{4DFF2600-102A-47E8-96F7-4F848C489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5">
                <a:extLst>
                  <a:ext uri="{FF2B5EF4-FFF2-40B4-BE49-F238E27FC236}">
                    <a16:creationId xmlns:a16="http://schemas.microsoft.com/office/drawing/2014/main" id="{9FBAA02F-E639-4078-BD26-B3B9ACF35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6">
                <a:extLst>
                  <a:ext uri="{FF2B5EF4-FFF2-40B4-BE49-F238E27FC236}">
                    <a16:creationId xmlns:a16="http://schemas.microsoft.com/office/drawing/2014/main" id="{18A2C3CC-1EF0-499E-A114-32C802D6E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7">
                <a:extLst>
                  <a:ext uri="{FF2B5EF4-FFF2-40B4-BE49-F238E27FC236}">
                    <a16:creationId xmlns:a16="http://schemas.microsoft.com/office/drawing/2014/main" id="{EDB4EDDC-D0AF-483A-8ADD-C7596C7A5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8">
                <a:extLst>
                  <a:ext uri="{FF2B5EF4-FFF2-40B4-BE49-F238E27FC236}">
                    <a16:creationId xmlns:a16="http://schemas.microsoft.com/office/drawing/2014/main" id="{249F2F6D-CF96-4B24-A63F-DF68EF77E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9">
                <a:extLst>
                  <a:ext uri="{FF2B5EF4-FFF2-40B4-BE49-F238E27FC236}">
                    <a16:creationId xmlns:a16="http://schemas.microsoft.com/office/drawing/2014/main" id="{779FF383-F3BF-485E-A405-66CF803A3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0">
                <a:extLst>
                  <a:ext uri="{FF2B5EF4-FFF2-40B4-BE49-F238E27FC236}">
                    <a16:creationId xmlns:a16="http://schemas.microsoft.com/office/drawing/2014/main" id="{0222BC4C-A15C-4934-9587-B833433CC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1">
                <a:extLst>
                  <a:ext uri="{FF2B5EF4-FFF2-40B4-BE49-F238E27FC236}">
                    <a16:creationId xmlns:a16="http://schemas.microsoft.com/office/drawing/2014/main" id="{6B65BB59-4FCC-4BD1-9E17-2077EC78C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2">
                <a:extLst>
                  <a:ext uri="{FF2B5EF4-FFF2-40B4-BE49-F238E27FC236}">
                    <a16:creationId xmlns:a16="http://schemas.microsoft.com/office/drawing/2014/main" id="{3EF784AA-C1B7-459D-9823-B0483D712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3">
                <a:extLst>
                  <a:ext uri="{FF2B5EF4-FFF2-40B4-BE49-F238E27FC236}">
                    <a16:creationId xmlns:a16="http://schemas.microsoft.com/office/drawing/2014/main" id="{C408CE53-09C8-4A81-A0A1-6000E5A44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5" name="Group 56">
              <a:extLst>
                <a:ext uri="{FF2B5EF4-FFF2-40B4-BE49-F238E27FC236}">
                  <a16:creationId xmlns:a16="http://schemas.microsoft.com/office/drawing/2014/main" id="{DD1177DE-89D8-4CF1-AF63-B5B812313E7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52" name="Picture 14">
                <a:extLst>
                  <a:ext uri="{FF2B5EF4-FFF2-40B4-BE49-F238E27FC236}">
                    <a16:creationId xmlns:a16="http://schemas.microsoft.com/office/drawing/2014/main" id="{7F9D7538-0244-4BCF-A22F-52BB588E73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5">
                <a:extLst>
                  <a:ext uri="{FF2B5EF4-FFF2-40B4-BE49-F238E27FC236}">
                    <a16:creationId xmlns:a16="http://schemas.microsoft.com/office/drawing/2014/main" id="{1DB703B5-F30D-4F6D-BB9D-1EDDC25D6D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6">
                <a:extLst>
                  <a:ext uri="{FF2B5EF4-FFF2-40B4-BE49-F238E27FC236}">
                    <a16:creationId xmlns:a16="http://schemas.microsoft.com/office/drawing/2014/main" id="{6E7ADC4F-3C4A-42D8-AE39-11DE555B5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7">
                <a:extLst>
                  <a:ext uri="{FF2B5EF4-FFF2-40B4-BE49-F238E27FC236}">
                    <a16:creationId xmlns:a16="http://schemas.microsoft.com/office/drawing/2014/main" id="{5075E755-32B8-42AB-86A5-389B26B26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8">
                <a:extLst>
                  <a:ext uri="{FF2B5EF4-FFF2-40B4-BE49-F238E27FC236}">
                    <a16:creationId xmlns:a16="http://schemas.microsoft.com/office/drawing/2014/main" id="{4DE5267B-E94C-4E0C-9758-821E04313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9">
                <a:extLst>
                  <a:ext uri="{FF2B5EF4-FFF2-40B4-BE49-F238E27FC236}">
                    <a16:creationId xmlns:a16="http://schemas.microsoft.com/office/drawing/2014/main" id="{A28EAFEF-A159-48F0-B9F1-AD0DEA4F3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0">
                <a:extLst>
                  <a:ext uri="{FF2B5EF4-FFF2-40B4-BE49-F238E27FC236}">
                    <a16:creationId xmlns:a16="http://schemas.microsoft.com/office/drawing/2014/main" id="{3D900AB8-C67C-4B79-A350-1C4098C53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1">
                <a:extLst>
                  <a:ext uri="{FF2B5EF4-FFF2-40B4-BE49-F238E27FC236}">
                    <a16:creationId xmlns:a16="http://schemas.microsoft.com/office/drawing/2014/main" id="{746A91D0-D5AD-46DC-BF77-BE7966E52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2">
                <a:extLst>
                  <a:ext uri="{FF2B5EF4-FFF2-40B4-BE49-F238E27FC236}">
                    <a16:creationId xmlns:a16="http://schemas.microsoft.com/office/drawing/2014/main" id="{BB52246C-D3DA-46AA-B04A-F90FE79063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3">
                <a:extLst>
                  <a:ext uri="{FF2B5EF4-FFF2-40B4-BE49-F238E27FC236}">
                    <a16:creationId xmlns:a16="http://schemas.microsoft.com/office/drawing/2014/main" id="{0C0A47CA-A971-4271-BD94-5DFF254FE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6" name="Group 56">
              <a:extLst>
                <a:ext uri="{FF2B5EF4-FFF2-40B4-BE49-F238E27FC236}">
                  <a16:creationId xmlns:a16="http://schemas.microsoft.com/office/drawing/2014/main" id="{924689B8-AC75-42E5-B967-6C886E04F77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42" name="Picture 14">
                <a:extLst>
                  <a:ext uri="{FF2B5EF4-FFF2-40B4-BE49-F238E27FC236}">
                    <a16:creationId xmlns:a16="http://schemas.microsoft.com/office/drawing/2014/main" id="{0F8D7D6B-3E6C-48F9-AC3D-D3BC94761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5">
                <a:extLst>
                  <a:ext uri="{FF2B5EF4-FFF2-40B4-BE49-F238E27FC236}">
                    <a16:creationId xmlns:a16="http://schemas.microsoft.com/office/drawing/2014/main" id="{B93DCFE7-978B-4431-A412-95A4F4EC2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6">
                <a:extLst>
                  <a:ext uri="{FF2B5EF4-FFF2-40B4-BE49-F238E27FC236}">
                    <a16:creationId xmlns:a16="http://schemas.microsoft.com/office/drawing/2014/main" id="{CE3C9AE8-F678-4F71-BE7E-512EDDAB8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7">
                <a:extLst>
                  <a:ext uri="{FF2B5EF4-FFF2-40B4-BE49-F238E27FC236}">
                    <a16:creationId xmlns:a16="http://schemas.microsoft.com/office/drawing/2014/main" id="{41C7EBDB-7BD5-48E7-B12E-F4247618F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8">
                <a:extLst>
                  <a:ext uri="{FF2B5EF4-FFF2-40B4-BE49-F238E27FC236}">
                    <a16:creationId xmlns:a16="http://schemas.microsoft.com/office/drawing/2014/main" id="{D64C3364-FFB6-42EE-BEA1-45A2F85A4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9">
                <a:extLst>
                  <a:ext uri="{FF2B5EF4-FFF2-40B4-BE49-F238E27FC236}">
                    <a16:creationId xmlns:a16="http://schemas.microsoft.com/office/drawing/2014/main" id="{51AB83FC-E262-433D-B0DB-E6AACD91C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0">
                <a:extLst>
                  <a:ext uri="{FF2B5EF4-FFF2-40B4-BE49-F238E27FC236}">
                    <a16:creationId xmlns:a16="http://schemas.microsoft.com/office/drawing/2014/main" id="{A2527C99-ACBD-4628-B1A2-6D43B7EF9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1">
                <a:extLst>
                  <a:ext uri="{FF2B5EF4-FFF2-40B4-BE49-F238E27FC236}">
                    <a16:creationId xmlns:a16="http://schemas.microsoft.com/office/drawing/2014/main" id="{EACD3582-570D-4DFE-A7FD-3448ADF1AA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2">
                <a:extLst>
                  <a:ext uri="{FF2B5EF4-FFF2-40B4-BE49-F238E27FC236}">
                    <a16:creationId xmlns:a16="http://schemas.microsoft.com/office/drawing/2014/main" id="{5658D47E-065B-4FDC-B4FE-12B6D6A7E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3">
                <a:extLst>
                  <a:ext uri="{FF2B5EF4-FFF2-40B4-BE49-F238E27FC236}">
                    <a16:creationId xmlns:a16="http://schemas.microsoft.com/office/drawing/2014/main" id="{589A3C40-AEB3-4769-BAB0-9CD780B57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7" name="Group 56">
              <a:extLst>
                <a:ext uri="{FF2B5EF4-FFF2-40B4-BE49-F238E27FC236}">
                  <a16:creationId xmlns:a16="http://schemas.microsoft.com/office/drawing/2014/main" id="{4BC9DC68-3A5E-4349-9A49-FF83F730612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32" name="Picture 14">
                <a:extLst>
                  <a:ext uri="{FF2B5EF4-FFF2-40B4-BE49-F238E27FC236}">
                    <a16:creationId xmlns:a16="http://schemas.microsoft.com/office/drawing/2014/main" id="{D22F84DB-7957-4CC4-BBE1-6E08DC2D10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5">
                <a:extLst>
                  <a:ext uri="{FF2B5EF4-FFF2-40B4-BE49-F238E27FC236}">
                    <a16:creationId xmlns:a16="http://schemas.microsoft.com/office/drawing/2014/main" id="{9640B3D8-2E6D-4D65-8A7E-6D778A97F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6">
                <a:extLst>
                  <a:ext uri="{FF2B5EF4-FFF2-40B4-BE49-F238E27FC236}">
                    <a16:creationId xmlns:a16="http://schemas.microsoft.com/office/drawing/2014/main" id="{A908BFC2-4FD9-4190-9C61-10FD8B2A3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7">
                <a:extLst>
                  <a:ext uri="{FF2B5EF4-FFF2-40B4-BE49-F238E27FC236}">
                    <a16:creationId xmlns:a16="http://schemas.microsoft.com/office/drawing/2014/main" id="{0B85A450-1855-4AF6-8E10-CB2ABCE73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8">
                <a:extLst>
                  <a:ext uri="{FF2B5EF4-FFF2-40B4-BE49-F238E27FC236}">
                    <a16:creationId xmlns:a16="http://schemas.microsoft.com/office/drawing/2014/main" id="{E615996C-149A-4575-9522-F69CD05B6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9">
                <a:extLst>
                  <a:ext uri="{FF2B5EF4-FFF2-40B4-BE49-F238E27FC236}">
                    <a16:creationId xmlns:a16="http://schemas.microsoft.com/office/drawing/2014/main" id="{5316DAAA-33B5-4444-845C-63FDE51E2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0">
                <a:extLst>
                  <a:ext uri="{FF2B5EF4-FFF2-40B4-BE49-F238E27FC236}">
                    <a16:creationId xmlns:a16="http://schemas.microsoft.com/office/drawing/2014/main" id="{DDB4119E-7572-4AB2-9CAD-B40207AB9E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1">
                <a:extLst>
                  <a:ext uri="{FF2B5EF4-FFF2-40B4-BE49-F238E27FC236}">
                    <a16:creationId xmlns:a16="http://schemas.microsoft.com/office/drawing/2014/main" id="{972A7734-2F57-44FF-BF81-A6561154D4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2">
                <a:extLst>
                  <a:ext uri="{FF2B5EF4-FFF2-40B4-BE49-F238E27FC236}">
                    <a16:creationId xmlns:a16="http://schemas.microsoft.com/office/drawing/2014/main" id="{2EBF365C-3EF7-445A-BDFF-4E424BBB7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3">
                <a:extLst>
                  <a:ext uri="{FF2B5EF4-FFF2-40B4-BE49-F238E27FC236}">
                    <a16:creationId xmlns:a16="http://schemas.microsoft.com/office/drawing/2014/main" id="{B4D44708-57A7-436B-BBE4-F208195BD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8" name="Group 56">
              <a:extLst>
                <a:ext uri="{FF2B5EF4-FFF2-40B4-BE49-F238E27FC236}">
                  <a16:creationId xmlns:a16="http://schemas.microsoft.com/office/drawing/2014/main" id="{72B98FAB-ECAD-498F-9218-FA9D16CB2AB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22" name="Picture 14">
                <a:extLst>
                  <a:ext uri="{FF2B5EF4-FFF2-40B4-BE49-F238E27FC236}">
                    <a16:creationId xmlns:a16="http://schemas.microsoft.com/office/drawing/2014/main" id="{67C5ABD1-81C9-4571-8F5F-A76D01B2C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5">
                <a:extLst>
                  <a:ext uri="{FF2B5EF4-FFF2-40B4-BE49-F238E27FC236}">
                    <a16:creationId xmlns:a16="http://schemas.microsoft.com/office/drawing/2014/main" id="{2498CD63-7134-4524-93D7-A4E5BEB4A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6">
                <a:extLst>
                  <a:ext uri="{FF2B5EF4-FFF2-40B4-BE49-F238E27FC236}">
                    <a16:creationId xmlns:a16="http://schemas.microsoft.com/office/drawing/2014/main" id="{5BCAAA15-A762-4231-B896-F53255360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7">
                <a:extLst>
                  <a:ext uri="{FF2B5EF4-FFF2-40B4-BE49-F238E27FC236}">
                    <a16:creationId xmlns:a16="http://schemas.microsoft.com/office/drawing/2014/main" id="{8CDBBE07-811D-4E64-BCEB-7C6B52080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8">
                <a:extLst>
                  <a:ext uri="{FF2B5EF4-FFF2-40B4-BE49-F238E27FC236}">
                    <a16:creationId xmlns:a16="http://schemas.microsoft.com/office/drawing/2014/main" id="{DB8F32DC-4562-4BD4-9E6F-254CBF518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9">
                <a:extLst>
                  <a:ext uri="{FF2B5EF4-FFF2-40B4-BE49-F238E27FC236}">
                    <a16:creationId xmlns:a16="http://schemas.microsoft.com/office/drawing/2014/main" id="{A703A84A-C413-435A-95FA-ADFCAED88C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0">
                <a:extLst>
                  <a:ext uri="{FF2B5EF4-FFF2-40B4-BE49-F238E27FC236}">
                    <a16:creationId xmlns:a16="http://schemas.microsoft.com/office/drawing/2014/main" id="{9D9284DF-62AF-4814-9AEB-4F7B6E7AB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1">
                <a:extLst>
                  <a:ext uri="{FF2B5EF4-FFF2-40B4-BE49-F238E27FC236}">
                    <a16:creationId xmlns:a16="http://schemas.microsoft.com/office/drawing/2014/main" id="{7D44461D-0E81-4CBD-85C9-C8875FB5E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22">
                <a:extLst>
                  <a:ext uri="{FF2B5EF4-FFF2-40B4-BE49-F238E27FC236}">
                    <a16:creationId xmlns:a16="http://schemas.microsoft.com/office/drawing/2014/main" id="{AF3C79FC-359F-49CC-8714-1F0E663E4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3">
                <a:extLst>
                  <a:ext uri="{FF2B5EF4-FFF2-40B4-BE49-F238E27FC236}">
                    <a16:creationId xmlns:a16="http://schemas.microsoft.com/office/drawing/2014/main" id="{0C2064FE-87F2-47B7-A88A-3B236409A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89" name="Group 56">
              <a:extLst>
                <a:ext uri="{FF2B5EF4-FFF2-40B4-BE49-F238E27FC236}">
                  <a16:creationId xmlns:a16="http://schemas.microsoft.com/office/drawing/2014/main" id="{38F1E3AD-C79B-48DA-934A-6BEAD5DEAD2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12" name="Picture 14">
                <a:extLst>
                  <a:ext uri="{FF2B5EF4-FFF2-40B4-BE49-F238E27FC236}">
                    <a16:creationId xmlns:a16="http://schemas.microsoft.com/office/drawing/2014/main" id="{BAE18C1B-9CAA-435A-B6F9-A593C4638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5">
                <a:extLst>
                  <a:ext uri="{FF2B5EF4-FFF2-40B4-BE49-F238E27FC236}">
                    <a16:creationId xmlns:a16="http://schemas.microsoft.com/office/drawing/2014/main" id="{EFC70D77-D168-4F01-A38A-916564F6F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6">
                <a:extLst>
                  <a:ext uri="{FF2B5EF4-FFF2-40B4-BE49-F238E27FC236}">
                    <a16:creationId xmlns:a16="http://schemas.microsoft.com/office/drawing/2014/main" id="{12E0EEFE-51BB-476D-ABE3-347C9CD4C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7">
                <a:extLst>
                  <a:ext uri="{FF2B5EF4-FFF2-40B4-BE49-F238E27FC236}">
                    <a16:creationId xmlns:a16="http://schemas.microsoft.com/office/drawing/2014/main" id="{BA334589-498B-4413-AC4A-F84B97EC8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8">
                <a:extLst>
                  <a:ext uri="{FF2B5EF4-FFF2-40B4-BE49-F238E27FC236}">
                    <a16:creationId xmlns:a16="http://schemas.microsoft.com/office/drawing/2014/main" id="{FB1C965A-CD05-4889-8454-83695FECF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9">
                <a:extLst>
                  <a:ext uri="{FF2B5EF4-FFF2-40B4-BE49-F238E27FC236}">
                    <a16:creationId xmlns:a16="http://schemas.microsoft.com/office/drawing/2014/main" id="{29451E46-86A9-4005-B7EE-156B1AC70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0">
                <a:extLst>
                  <a:ext uri="{FF2B5EF4-FFF2-40B4-BE49-F238E27FC236}">
                    <a16:creationId xmlns:a16="http://schemas.microsoft.com/office/drawing/2014/main" id="{32B439AE-39A0-4B9C-97D1-1D9EEE6A4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1">
                <a:extLst>
                  <a:ext uri="{FF2B5EF4-FFF2-40B4-BE49-F238E27FC236}">
                    <a16:creationId xmlns:a16="http://schemas.microsoft.com/office/drawing/2014/main" id="{81758027-AFEA-4E0C-8DA7-789B058A7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2">
                <a:extLst>
                  <a:ext uri="{FF2B5EF4-FFF2-40B4-BE49-F238E27FC236}">
                    <a16:creationId xmlns:a16="http://schemas.microsoft.com/office/drawing/2014/main" id="{002F06EC-52AD-4E63-901C-8A9CA4C2A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3">
                <a:extLst>
                  <a:ext uri="{FF2B5EF4-FFF2-40B4-BE49-F238E27FC236}">
                    <a16:creationId xmlns:a16="http://schemas.microsoft.com/office/drawing/2014/main" id="{ACC089B8-1E9B-4713-B70F-EA8F059CB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0" name="Group 56">
              <a:extLst>
                <a:ext uri="{FF2B5EF4-FFF2-40B4-BE49-F238E27FC236}">
                  <a16:creationId xmlns:a16="http://schemas.microsoft.com/office/drawing/2014/main" id="{7D36999D-3A82-43AB-9005-FEEABAE5DA9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02" name="Picture 14">
                <a:extLst>
                  <a:ext uri="{FF2B5EF4-FFF2-40B4-BE49-F238E27FC236}">
                    <a16:creationId xmlns:a16="http://schemas.microsoft.com/office/drawing/2014/main" id="{4AFC7048-1268-4504-9262-12C2359B6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5">
                <a:extLst>
                  <a:ext uri="{FF2B5EF4-FFF2-40B4-BE49-F238E27FC236}">
                    <a16:creationId xmlns:a16="http://schemas.microsoft.com/office/drawing/2014/main" id="{406611E2-62A5-437D-90F9-105C1B529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6">
                <a:extLst>
                  <a:ext uri="{FF2B5EF4-FFF2-40B4-BE49-F238E27FC236}">
                    <a16:creationId xmlns:a16="http://schemas.microsoft.com/office/drawing/2014/main" id="{DEFED5C3-7921-4336-9B6B-EDF3864A7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7">
                <a:extLst>
                  <a:ext uri="{FF2B5EF4-FFF2-40B4-BE49-F238E27FC236}">
                    <a16:creationId xmlns:a16="http://schemas.microsoft.com/office/drawing/2014/main" id="{EAB9407B-7F24-4D88-8A55-CC260C0A2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8">
                <a:extLst>
                  <a:ext uri="{FF2B5EF4-FFF2-40B4-BE49-F238E27FC236}">
                    <a16:creationId xmlns:a16="http://schemas.microsoft.com/office/drawing/2014/main" id="{9443DFBE-B92A-45AC-B7FE-93624F638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9">
                <a:extLst>
                  <a:ext uri="{FF2B5EF4-FFF2-40B4-BE49-F238E27FC236}">
                    <a16:creationId xmlns:a16="http://schemas.microsoft.com/office/drawing/2014/main" id="{3B2F04F9-790B-4069-AA7F-65D1FC1DC7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0">
                <a:extLst>
                  <a:ext uri="{FF2B5EF4-FFF2-40B4-BE49-F238E27FC236}">
                    <a16:creationId xmlns:a16="http://schemas.microsoft.com/office/drawing/2014/main" id="{E9C49EDE-5972-4148-8780-410774D68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1">
                <a:extLst>
                  <a:ext uri="{FF2B5EF4-FFF2-40B4-BE49-F238E27FC236}">
                    <a16:creationId xmlns:a16="http://schemas.microsoft.com/office/drawing/2014/main" id="{BCB452F1-6097-40EA-81BD-D038BBFD6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2">
                <a:extLst>
                  <a:ext uri="{FF2B5EF4-FFF2-40B4-BE49-F238E27FC236}">
                    <a16:creationId xmlns:a16="http://schemas.microsoft.com/office/drawing/2014/main" id="{B612E557-89EA-43BF-993E-2CAD610DB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3">
                <a:extLst>
                  <a:ext uri="{FF2B5EF4-FFF2-40B4-BE49-F238E27FC236}">
                    <a16:creationId xmlns:a16="http://schemas.microsoft.com/office/drawing/2014/main" id="{52711761-76DC-4945-8A21-4030F0245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91" name="Group 56">
              <a:extLst>
                <a:ext uri="{FF2B5EF4-FFF2-40B4-BE49-F238E27FC236}">
                  <a16:creationId xmlns:a16="http://schemas.microsoft.com/office/drawing/2014/main" id="{C78C11DE-B5EF-4758-A744-CA3CBB6B098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92" name="Picture 14">
                <a:extLst>
                  <a:ext uri="{FF2B5EF4-FFF2-40B4-BE49-F238E27FC236}">
                    <a16:creationId xmlns:a16="http://schemas.microsoft.com/office/drawing/2014/main" id="{F91EA251-8429-45A8-B9BC-F49B723D4D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5">
                <a:extLst>
                  <a:ext uri="{FF2B5EF4-FFF2-40B4-BE49-F238E27FC236}">
                    <a16:creationId xmlns:a16="http://schemas.microsoft.com/office/drawing/2014/main" id="{9522ED3D-661C-4AD2-87BD-656F467C9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6">
                <a:extLst>
                  <a:ext uri="{FF2B5EF4-FFF2-40B4-BE49-F238E27FC236}">
                    <a16:creationId xmlns:a16="http://schemas.microsoft.com/office/drawing/2014/main" id="{1A5451A9-9BB0-46DB-8314-AD49276E5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7">
                <a:extLst>
                  <a:ext uri="{FF2B5EF4-FFF2-40B4-BE49-F238E27FC236}">
                    <a16:creationId xmlns:a16="http://schemas.microsoft.com/office/drawing/2014/main" id="{ADC3CCC3-088C-4D2C-BAB0-34E523F54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8">
                <a:extLst>
                  <a:ext uri="{FF2B5EF4-FFF2-40B4-BE49-F238E27FC236}">
                    <a16:creationId xmlns:a16="http://schemas.microsoft.com/office/drawing/2014/main" id="{CB0766DA-F4A3-4C66-B21B-94256D77B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9">
                <a:extLst>
                  <a:ext uri="{FF2B5EF4-FFF2-40B4-BE49-F238E27FC236}">
                    <a16:creationId xmlns:a16="http://schemas.microsoft.com/office/drawing/2014/main" id="{B5110B36-9AEE-434F-AB91-4B0BF06A4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0">
                <a:extLst>
                  <a:ext uri="{FF2B5EF4-FFF2-40B4-BE49-F238E27FC236}">
                    <a16:creationId xmlns:a16="http://schemas.microsoft.com/office/drawing/2014/main" id="{5CF96047-EC77-4F87-9272-19623CF27F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1">
                <a:extLst>
                  <a:ext uri="{FF2B5EF4-FFF2-40B4-BE49-F238E27FC236}">
                    <a16:creationId xmlns:a16="http://schemas.microsoft.com/office/drawing/2014/main" id="{E7EFF2CE-7B35-4B54-B64F-C0246004E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2">
                <a:extLst>
                  <a:ext uri="{FF2B5EF4-FFF2-40B4-BE49-F238E27FC236}">
                    <a16:creationId xmlns:a16="http://schemas.microsoft.com/office/drawing/2014/main" id="{32829EE5-036A-4FCC-BB05-F1759AE3B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3">
                <a:extLst>
                  <a:ext uri="{FF2B5EF4-FFF2-40B4-BE49-F238E27FC236}">
                    <a16:creationId xmlns:a16="http://schemas.microsoft.com/office/drawing/2014/main" id="{07C27114-E9E9-402D-BB8A-10F0E942B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909BCE32-5F45-4493-A9FB-F321A74D5F64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93" name="Group 56">
              <a:extLst>
                <a:ext uri="{FF2B5EF4-FFF2-40B4-BE49-F238E27FC236}">
                  <a16:creationId xmlns:a16="http://schemas.microsoft.com/office/drawing/2014/main" id="{BE967648-70B6-4274-8254-E26E6FC190E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1CF73B72-6F5C-4B28-986C-474F5A677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E7568833-D9C7-44C8-80C2-227713EA7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8D60E819-40AC-4F81-833C-8609127BE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4CD0E6DA-BCA1-4D16-B46D-AEC632A74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A85CB093-B25D-425F-8902-3F2F151CB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B6637BA8-DBD8-4A89-88B0-911107DE0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7979131A-C4F4-42B3-B853-EE3FF319E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56A9480E-65EF-4536-A5E6-426B7ADA7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AE4CADE1-FB86-42F9-A2B7-2BA812976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8065F03E-279A-49BD-B529-36E2482F6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4" name="Group 56">
              <a:extLst>
                <a:ext uri="{FF2B5EF4-FFF2-40B4-BE49-F238E27FC236}">
                  <a16:creationId xmlns:a16="http://schemas.microsoft.com/office/drawing/2014/main" id="{E5C6B042-11F5-439E-935C-8B05F49A2D7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E5961DC2-F5BC-49F5-B450-D60CB47B7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9BD76CB9-F6D8-4F0D-B0D4-B6F958498B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389AAE25-6DD5-459D-8D06-6FBA63E33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6136D9B2-9FD0-476A-AD47-D339D551A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68B84F09-3C4A-4D51-A939-71CF9D285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641D6444-8E35-4880-A873-8EAC3BCBB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045F603E-DE4D-4613-BEB1-AA6C5B770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FD01C9FC-FF9C-4E78-B12B-6BFD7CC15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8C604A64-F6F6-4367-B978-7C8ADC063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78190F88-4BFC-4B0D-9163-E7E552E93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5" name="Group 56">
              <a:extLst>
                <a:ext uri="{FF2B5EF4-FFF2-40B4-BE49-F238E27FC236}">
                  <a16:creationId xmlns:a16="http://schemas.microsoft.com/office/drawing/2014/main" id="{89987F5F-19B4-4420-80C5-0A71276100F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7861D897-1DB0-4942-8A71-53237276F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FF12624E-530B-4D06-83A2-4EE824BC2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5EF28098-9140-46F0-925A-5623FC51C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F2E5DE84-6A83-429D-87F9-9925A605E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3BC1B158-027A-407B-A844-9E55D7945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0DAAE439-D06F-4DBC-97AE-507F342E4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99B122FD-99F0-4953-835C-5B6504544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5CCD8973-1399-43F9-A596-345C13F51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18D1FD55-79FF-46AF-BF7A-4FCAB887E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5E056FAB-B350-49FD-BC95-8482A1BFF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6" name="Group 56">
              <a:extLst>
                <a:ext uri="{FF2B5EF4-FFF2-40B4-BE49-F238E27FC236}">
                  <a16:creationId xmlns:a16="http://schemas.microsoft.com/office/drawing/2014/main" id="{C9B024C4-3A06-4A25-8CE0-0E9BD2ACD1F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60BDF3EF-37AA-4A19-97A3-61A8DE1BE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6EC3CCD5-17FD-4F95-BB8B-7E53C7D5E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22EC58B8-622A-4D7D-B14B-C11463E82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35985120-45D3-439B-99CA-8E2804E07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D6EA1C12-EDA4-42F1-8491-CB9CB9502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7135598F-45BB-4986-BC85-2706E03A28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FD79AD3A-4C64-45FA-8D65-78704D607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5084CE08-9078-41B7-9C98-E38D1BA5A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FD1C6D24-2D38-418E-B19A-4FA1C909A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42648593-D5EF-4CE1-BAE7-5A15D6583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7" name="Group 56">
              <a:extLst>
                <a:ext uri="{FF2B5EF4-FFF2-40B4-BE49-F238E27FC236}">
                  <a16:creationId xmlns:a16="http://schemas.microsoft.com/office/drawing/2014/main" id="{AA753E9D-3581-4452-B822-4BC4652EFA4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02C82172-457B-4475-B907-8118C1556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3C6D325F-2DB2-47CC-96FF-521BF3343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C32EFB1C-0B84-4BE0-8534-E7355B327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E43F0DD0-4DC2-44C3-8182-4E94A2789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DAFB6FFD-C1B2-4FF3-BD62-D7BE52246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7AD2B633-71B2-4D7C-9D8B-5E2C79FB6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6999423D-464D-4F9A-B877-044FA81F7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4688A9E3-ED26-4CAB-B639-F092FB807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DAF329EF-B479-44BA-BEE7-C71BD5724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6B6994A5-A311-4FCC-939E-498C82B9A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8" name="Group 56">
              <a:extLst>
                <a:ext uri="{FF2B5EF4-FFF2-40B4-BE49-F238E27FC236}">
                  <a16:creationId xmlns:a16="http://schemas.microsoft.com/office/drawing/2014/main" id="{1B7D4CA0-036D-4CA6-9647-D9F5BF7DF53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43" name="Picture 14">
                <a:extLst>
                  <a:ext uri="{FF2B5EF4-FFF2-40B4-BE49-F238E27FC236}">
                    <a16:creationId xmlns:a16="http://schemas.microsoft.com/office/drawing/2014/main" id="{C74859DE-0D96-464D-9466-95FE4DFF8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5">
                <a:extLst>
                  <a:ext uri="{FF2B5EF4-FFF2-40B4-BE49-F238E27FC236}">
                    <a16:creationId xmlns:a16="http://schemas.microsoft.com/office/drawing/2014/main" id="{6EA4012E-7FC8-412F-8A7F-DFD81C4BF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6">
                <a:extLst>
                  <a:ext uri="{FF2B5EF4-FFF2-40B4-BE49-F238E27FC236}">
                    <a16:creationId xmlns:a16="http://schemas.microsoft.com/office/drawing/2014/main" id="{266B7846-A72A-4E5C-95EC-0DFDC0F9D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7">
                <a:extLst>
                  <a:ext uri="{FF2B5EF4-FFF2-40B4-BE49-F238E27FC236}">
                    <a16:creationId xmlns:a16="http://schemas.microsoft.com/office/drawing/2014/main" id="{9F650E1F-73B7-4E81-A6E8-6E5029290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8">
                <a:extLst>
                  <a:ext uri="{FF2B5EF4-FFF2-40B4-BE49-F238E27FC236}">
                    <a16:creationId xmlns:a16="http://schemas.microsoft.com/office/drawing/2014/main" id="{D254306A-C57D-49B4-97CF-446174494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9">
                <a:extLst>
                  <a:ext uri="{FF2B5EF4-FFF2-40B4-BE49-F238E27FC236}">
                    <a16:creationId xmlns:a16="http://schemas.microsoft.com/office/drawing/2014/main" id="{2E290B4A-73CC-47B1-A8DA-93B73C57E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0">
                <a:extLst>
                  <a:ext uri="{FF2B5EF4-FFF2-40B4-BE49-F238E27FC236}">
                    <a16:creationId xmlns:a16="http://schemas.microsoft.com/office/drawing/2014/main" id="{A9B73D78-BE50-4B97-99CA-417153BCE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1">
                <a:extLst>
                  <a:ext uri="{FF2B5EF4-FFF2-40B4-BE49-F238E27FC236}">
                    <a16:creationId xmlns:a16="http://schemas.microsoft.com/office/drawing/2014/main" id="{A375A8C7-4C0B-447A-AF81-B1E38541B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2">
                <a:extLst>
                  <a:ext uri="{FF2B5EF4-FFF2-40B4-BE49-F238E27FC236}">
                    <a16:creationId xmlns:a16="http://schemas.microsoft.com/office/drawing/2014/main" id="{5DCA98C0-BF1B-41EA-9F2E-635A0826B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3">
                <a:extLst>
                  <a:ext uri="{FF2B5EF4-FFF2-40B4-BE49-F238E27FC236}">
                    <a16:creationId xmlns:a16="http://schemas.microsoft.com/office/drawing/2014/main" id="{11B14F81-FE10-4CEC-ADBD-070B6BB9A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99" name="Group 56">
              <a:extLst>
                <a:ext uri="{FF2B5EF4-FFF2-40B4-BE49-F238E27FC236}">
                  <a16:creationId xmlns:a16="http://schemas.microsoft.com/office/drawing/2014/main" id="{B1E43717-7A9B-4BD2-AEAA-B0DD1ED464E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33" name="Picture 14">
                <a:extLst>
                  <a:ext uri="{FF2B5EF4-FFF2-40B4-BE49-F238E27FC236}">
                    <a16:creationId xmlns:a16="http://schemas.microsoft.com/office/drawing/2014/main" id="{FEDCA2F9-F42C-48A3-AA8E-E967EDF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5">
                <a:extLst>
                  <a:ext uri="{FF2B5EF4-FFF2-40B4-BE49-F238E27FC236}">
                    <a16:creationId xmlns:a16="http://schemas.microsoft.com/office/drawing/2014/main" id="{B625D527-5F68-4121-AC5E-870D92D26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6">
                <a:extLst>
                  <a:ext uri="{FF2B5EF4-FFF2-40B4-BE49-F238E27FC236}">
                    <a16:creationId xmlns:a16="http://schemas.microsoft.com/office/drawing/2014/main" id="{1262A80A-3EC6-4CE2-AF9C-53DEC99BF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7">
                <a:extLst>
                  <a:ext uri="{FF2B5EF4-FFF2-40B4-BE49-F238E27FC236}">
                    <a16:creationId xmlns:a16="http://schemas.microsoft.com/office/drawing/2014/main" id="{C584F46E-97EE-48D1-9FF7-384911EB5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8">
                <a:extLst>
                  <a:ext uri="{FF2B5EF4-FFF2-40B4-BE49-F238E27FC236}">
                    <a16:creationId xmlns:a16="http://schemas.microsoft.com/office/drawing/2014/main" id="{076B26B3-2B67-4EA2-AD83-31B42A633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9">
                <a:extLst>
                  <a:ext uri="{FF2B5EF4-FFF2-40B4-BE49-F238E27FC236}">
                    <a16:creationId xmlns:a16="http://schemas.microsoft.com/office/drawing/2014/main" id="{FFFEF493-849F-4841-AF18-254756361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0">
                <a:extLst>
                  <a:ext uri="{FF2B5EF4-FFF2-40B4-BE49-F238E27FC236}">
                    <a16:creationId xmlns:a16="http://schemas.microsoft.com/office/drawing/2014/main" id="{E020347E-42FB-4EB7-BFAE-69E2C3A62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1">
                <a:extLst>
                  <a:ext uri="{FF2B5EF4-FFF2-40B4-BE49-F238E27FC236}">
                    <a16:creationId xmlns:a16="http://schemas.microsoft.com/office/drawing/2014/main" id="{7A9CF12C-8DED-42EE-9A85-02CD9B471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2">
                <a:extLst>
                  <a:ext uri="{FF2B5EF4-FFF2-40B4-BE49-F238E27FC236}">
                    <a16:creationId xmlns:a16="http://schemas.microsoft.com/office/drawing/2014/main" id="{0C5E183D-DF80-4890-936E-FA62766FA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3">
                <a:extLst>
                  <a:ext uri="{FF2B5EF4-FFF2-40B4-BE49-F238E27FC236}">
                    <a16:creationId xmlns:a16="http://schemas.microsoft.com/office/drawing/2014/main" id="{4146FEC9-23A7-4F70-80F7-5FB96BEE9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0" name="Group 56">
              <a:extLst>
                <a:ext uri="{FF2B5EF4-FFF2-40B4-BE49-F238E27FC236}">
                  <a16:creationId xmlns:a16="http://schemas.microsoft.com/office/drawing/2014/main" id="{4A2BFF37-46E3-4D0A-8DFD-73ADD2C1610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23" name="Picture 14">
                <a:extLst>
                  <a:ext uri="{FF2B5EF4-FFF2-40B4-BE49-F238E27FC236}">
                    <a16:creationId xmlns:a16="http://schemas.microsoft.com/office/drawing/2014/main" id="{B62CA448-B5BC-4318-AE27-71EEBCF9E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5">
                <a:extLst>
                  <a:ext uri="{FF2B5EF4-FFF2-40B4-BE49-F238E27FC236}">
                    <a16:creationId xmlns:a16="http://schemas.microsoft.com/office/drawing/2014/main" id="{2AB2C616-45AC-4BED-9039-3FFC0C8DD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6">
                <a:extLst>
                  <a:ext uri="{FF2B5EF4-FFF2-40B4-BE49-F238E27FC236}">
                    <a16:creationId xmlns:a16="http://schemas.microsoft.com/office/drawing/2014/main" id="{F4F75AE4-C2E5-4341-82D0-09D5D4ECC8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7">
                <a:extLst>
                  <a:ext uri="{FF2B5EF4-FFF2-40B4-BE49-F238E27FC236}">
                    <a16:creationId xmlns:a16="http://schemas.microsoft.com/office/drawing/2014/main" id="{F20A6316-BFD6-45CC-B27A-588361B29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8">
                <a:extLst>
                  <a:ext uri="{FF2B5EF4-FFF2-40B4-BE49-F238E27FC236}">
                    <a16:creationId xmlns:a16="http://schemas.microsoft.com/office/drawing/2014/main" id="{3030CE27-4386-4AA8-A375-801D927ED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9">
                <a:extLst>
                  <a:ext uri="{FF2B5EF4-FFF2-40B4-BE49-F238E27FC236}">
                    <a16:creationId xmlns:a16="http://schemas.microsoft.com/office/drawing/2014/main" id="{B19F924D-FA5F-4699-B113-A818D5353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0">
                <a:extLst>
                  <a:ext uri="{FF2B5EF4-FFF2-40B4-BE49-F238E27FC236}">
                    <a16:creationId xmlns:a16="http://schemas.microsoft.com/office/drawing/2014/main" id="{9F21465C-BABD-40FA-B57E-3945908C6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1">
                <a:extLst>
                  <a:ext uri="{FF2B5EF4-FFF2-40B4-BE49-F238E27FC236}">
                    <a16:creationId xmlns:a16="http://schemas.microsoft.com/office/drawing/2014/main" id="{D02131A6-4A81-4690-872C-9868E171F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2">
                <a:extLst>
                  <a:ext uri="{FF2B5EF4-FFF2-40B4-BE49-F238E27FC236}">
                    <a16:creationId xmlns:a16="http://schemas.microsoft.com/office/drawing/2014/main" id="{BA6AAF56-FE6B-41F1-885E-F6BA3B983C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3">
                <a:extLst>
                  <a:ext uri="{FF2B5EF4-FFF2-40B4-BE49-F238E27FC236}">
                    <a16:creationId xmlns:a16="http://schemas.microsoft.com/office/drawing/2014/main" id="{2750C973-7C33-47F5-91E6-335F5EA92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1" name="Group 56">
              <a:extLst>
                <a:ext uri="{FF2B5EF4-FFF2-40B4-BE49-F238E27FC236}">
                  <a16:creationId xmlns:a16="http://schemas.microsoft.com/office/drawing/2014/main" id="{AA2C856E-5814-40B4-A319-1069AEDD80D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13" name="Picture 14">
                <a:extLst>
                  <a:ext uri="{FF2B5EF4-FFF2-40B4-BE49-F238E27FC236}">
                    <a16:creationId xmlns:a16="http://schemas.microsoft.com/office/drawing/2014/main" id="{7D538B64-1793-4229-BFA3-F9BF63FD1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5">
                <a:extLst>
                  <a:ext uri="{FF2B5EF4-FFF2-40B4-BE49-F238E27FC236}">
                    <a16:creationId xmlns:a16="http://schemas.microsoft.com/office/drawing/2014/main" id="{0C637923-D1A8-4416-AF4F-2EBDF0629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6">
                <a:extLst>
                  <a:ext uri="{FF2B5EF4-FFF2-40B4-BE49-F238E27FC236}">
                    <a16:creationId xmlns:a16="http://schemas.microsoft.com/office/drawing/2014/main" id="{AA7763BC-8DE5-4F4F-B5C7-1D054BAFD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7">
                <a:extLst>
                  <a:ext uri="{FF2B5EF4-FFF2-40B4-BE49-F238E27FC236}">
                    <a16:creationId xmlns:a16="http://schemas.microsoft.com/office/drawing/2014/main" id="{93B65A67-AC62-41DB-BD03-429012C38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8">
                <a:extLst>
                  <a:ext uri="{FF2B5EF4-FFF2-40B4-BE49-F238E27FC236}">
                    <a16:creationId xmlns:a16="http://schemas.microsoft.com/office/drawing/2014/main" id="{371459FC-5C7B-41E5-A5C7-4CE99CECB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9">
                <a:extLst>
                  <a:ext uri="{FF2B5EF4-FFF2-40B4-BE49-F238E27FC236}">
                    <a16:creationId xmlns:a16="http://schemas.microsoft.com/office/drawing/2014/main" id="{2C9728A8-87E5-474D-BFC8-A808E7A0F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0">
                <a:extLst>
                  <a:ext uri="{FF2B5EF4-FFF2-40B4-BE49-F238E27FC236}">
                    <a16:creationId xmlns:a16="http://schemas.microsoft.com/office/drawing/2014/main" id="{19DFD865-0B93-4BB8-8986-414C1B1DC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1">
                <a:extLst>
                  <a:ext uri="{FF2B5EF4-FFF2-40B4-BE49-F238E27FC236}">
                    <a16:creationId xmlns:a16="http://schemas.microsoft.com/office/drawing/2014/main" id="{5C2EF60F-4313-4A0E-8AA0-64AB304206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2">
                <a:extLst>
                  <a:ext uri="{FF2B5EF4-FFF2-40B4-BE49-F238E27FC236}">
                    <a16:creationId xmlns:a16="http://schemas.microsoft.com/office/drawing/2014/main" id="{C45114A2-C79F-4E5D-B30B-836F40F38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3">
                <a:extLst>
                  <a:ext uri="{FF2B5EF4-FFF2-40B4-BE49-F238E27FC236}">
                    <a16:creationId xmlns:a16="http://schemas.microsoft.com/office/drawing/2014/main" id="{D37585B4-5294-4E23-BCF2-A743ED80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02" name="Group 56">
              <a:extLst>
                <a:ext uri="{FF2B5EF4-FFF2-40B4-BE49-F238E27FC236}">
                  <a16:creationId xmlns:a16="http://schemas.microsoft.com/office/drawing/2014/main" id="{50A04017-D82C-497A-8A72-B1651A191E9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03" name="Picture 14">
                <a:extLst>
                  <a:ext uri="{FF2B5EF4-FFF2-40B4-BE49-F238E27FC236}">
                    <a16:creationId xmlns:a16="http://schemas.microsoft.com/office/drawing/2014/main" id="{FDAE7D78-4369-4830-9505-521277C7B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5">
                <a:extLst>
                  <a:ext uri="{FF2B5EF4-FFF2-40B4-BE49-F238E27FC236}">
                    <a16:creationId xmlns:a16="http://schemas.microsoft.com/office/drawing/2014/main" id="{D53645A4-5646-488C-AB9B-B4DBB4BD1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6">
                <a:extLst>
                  <a:ext uri="{FF2B5EF4-FFF2-40B4-BE49-F238E27FC236}">
                    <a16:creationId xmlns:a16="http://schemas.microsoft.com/office/drawing/2014/main" id="{7DE6F4C9-387F-41F7-A8E6-3E59B4E9E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7">
                <a:extLst>
                  <a:ext uri="{FF2B5EF4-FFF2-40B4-BE49-F238E27FC236}">
                    <a16:creationId xmlns:a16="http://schemas.microsoft.com/office/drawing/2014/main" id="{A8D9CAA5-7072-4E22-9F7C-9A992802C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8">
                <a:extLst>
                  <a:ext uri="{FF2B5EF4-FFF2-40B4-BE49-F238E27FC236}">
                    <a16:creationId xmlns:a16="http://schemas.microsoft.com/office/drawing/2014/main" id="{C1D01E93-12A3-436D-A2FA-FD412B60E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9">
                <a:extLst>
                  <a:ext uri="{FF2B5EF4-FFF2-40B4-BE49-F238E27FC236}">
                    <a16:creationId xmlns:a16="http://schemas.microsoft.com/office/drawing/2014/main" id="{90D2A1E9-D047-45CC-9471-D7BCE535C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0">
                <a:extLst>
                  <a:ext uri="{FF2B5EF4-FFF2-40B4-BE49-F238E27FC236}">
                    <a16:creationId xmlns:a16="http://schemas.microsoft.com/office/drawing/2014/main" id="{905F332D-96E0-4F87-9DB7-CBAE6D69B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1">
                <a:extLst>
                  <a:ext uri="{FF2B5EF4-FFF2-40B4-BE49-F238E27FC236}">
                    <a16:creationId xmlns:a16="http://schemas.microsoft.com/office/drawing/2014/main" id="{D2180CC4-0A72-4E8E-A4C0-80BDA81D0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2">
                <a:extLst>
                  <a:ext uri="{FF2B5EF4-FFF2-40B4-BE49-F238E27FC236}">
                    <a16:creationId xmlns:a16="http://schemas.microsoft.com/office/drawing/2014/main" id="{447E9F83-4817-4F10-A878-1F8CBCDB46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3">
                <a:extLst>
                  <a:ext uri="{FF2B5EF4-FFF2-40B4-BE49-F238E27FC236}">
                    <a16:creationId xmlns:a16="http://schemas.microsoft.com/office/drawing/2014/main" id="{B77939FE-A7EB-4CDA-A8E5-9000AFA5C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FCAA2492-8D9B-4600-BCA2-6C585CB4496B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804" name="Group 56">
              <a:extLst>
                <a:ext uri="{FF2B5EF4-FFF2-40B4-BE49-F238E27FC236}">
                  <a16:creationId xmlns:a16="http://schemas.microsoft.com/office/drawing/2014/main" id="{23374105-8E6B-47E9-9C7E-BE7A1A9F3D4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04" name="Picture 14">
                <a:extLst>
                  <a:ext uri="{FF2B5EF4-FFF2-40B4-BE49-F238E27FC236}">
                    <a16:creationId xmlns:a16="http://schemas.microsoft.com/office/drawing/2014/main" id="{8063C2D4-97C0-40AA-AB62-06E9A7DAB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5">
                <a:extLst>
                  <a:ext uri="{FF2B5EF4-FFF2-40B4-BE49-F238E27FC236}">
                    <a16:creationId xmlns:a16="http://schemas.microsoft.com/office/drawing/2014/main" id="{A43C6151-035B-4294-B2E1-10C6DAFD0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6">
                <a:extLst>
                  <a:ext uri="{FF2B5EF4-FFF2-40B4-BE49-F238E27FC236}">
                    <a16:creationId xmlns:a16="http://schemas.microsoft.com/office/drawing/2014/main" id="{9AFEA5D7-EF90-4D97-BE02-4332BA6AE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7">
                <a:extLst>
                  <a:ext uri="{FF2B5EF4-FFF2-40B4-BE49-F238E27FC236}">
                    <a16:creationId xmlns:a16="http://schemas.microsoft.com/office/drawing/2014/main" id="{6A163F16-057C-43F9-80EA-DD092A26C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8">
                <a:extLst>
                  <a:ext uri="{FF2B5EF4-FFF2-40B4-BE49-F238E27FC236}">
                    <a16:creationId xmlns:a16="http://schemas.microsoft.com/office/drawing/2014/main" id="{DAB52A83-C5CD-45C9-AC15-333DC0B5F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9">
                <a:extLst>
                  <a:ext uri="{FF2B5EF4-FFF2-40B4-BE49-F238E27FC236}">
                    <a16:creationId xmlns:a16="http://schemas.microsoft.com/office/drawing/2014/main" id="{8C71552A-B5B2-4984-8B47-3A6DB67FCF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0">
                <a:extLst>
                  <a:ext uri="{FF2B5EF4-FFF2-40B4-BE49-F238E27FC236}">
                    <a16:creationId xmlns:a16="http://schemas.microsoft.com/office/drawing/2014/main" id="{C7277926-987D-4DD0-9E0F-985C49FC1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1">
                <a:extLst>
                  <a:ext uri="{FF2B5EF4-FFF2-40B4-BE49-F238E27FC236}">
                    <a16:creationId xmlns:a16="http://schemas.microsoft.com/office/drawing/2014/main" id="{084FF585-3810-4ED7-A423-B8A3A41B7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2">
                <a:extLst>
                  <a:ext uri="{FF2B5EF4-FFF2-40B4-BE49-F238E27FC236}">
                    <a16:creationId xmlns:a16="http://schemas.microsoft.com/office/drawing/2014/main" id="{3790AF09-37CE-43FC-8EBC-104B55415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3">
                <a:extLst>
                  <a:ext uri="{FF2B5EF4-FFF2-40B4-BE49-F238E27FC236}">
                    <a16:creationId xmlns:a16="http://schemas.microsoft.com/office/drawing/2014/main" id="{274475C8-EF05-46D3-97BD-07E376D25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5" name="Group 56">
              <a:extLst>
                <a:ext uri="{FF2B5EF4-FFF2-40B4-BE49-F238E27FC236}">
                  <a16:creationId xmlns:a16="http://schemas.microsoft.com/office/drawing/2014/main" id="{91AFD87D-AC84-4AF0-A0B1-584E9DA978B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94" name="Picture 14">
                <a:extLst>
                  <a:ext uri="{FF2B5EF4-FFF2-40B4-BE49-F238E27FC236}">
                    <a16:creationId xmlns:a16="http://schemas.microsoft.com/office/drawing/2014/main" id="{6EE0E995-8C79-4957-89C5-DBD29A724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5">
                <a:extLst>
                  <a:ext uri="{FF2B5EF4-FFF2-40B4-BE49-F238E27FC236}">
                    <a16:creationId xmlns:a16="http://schemas.microsoft.com/office/drawing/2014/main" id="{EE37CE68-4A6B-49A6-8353-33C6837ED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6">
                <a:extLst>
                  <a:ext uri="{FF2B5EF4-FFF2-40B4-BE49-F238E27FC236}">
                    <a16:creationId xmlns:a16="http://schemas.microsoft.com/office/drawing/2014/main" id="{B38A694B-DD50-4544-A499-1DE06671D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7">
                <a:extLst>
                  <a:ext uri="{FF2B5EF4-FFF2-40B4-BE49-F238E27FC236}">
                    <a16:creationId xmlns:a16="http://schemas.microsoft.com/office/drawing/2014/main" id="{F415142D-20CF-4457-AC06-FB671E1DB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8">
                <a:extLst>
                  <a:ext uri="{FF2B5EF4-FFF2-40B4-BE49-F238E27FC236}">
                    <a16:creationId xmlns:a16="http://schemas.microsoft.com/office/drawing/2014/main" id="{9B60E4B2-81A6-4A43-AE0D-484F8D0422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9">
                <a:extLst>
                  <a:ext uri="{FF2B5EF4-FFF2-40B4-BE49-F238E27FC236}">
                    <a16:creationId xmlns:a16="http://schemas.microsoft.com/office/drawing/2014/main" id="{DB1D0FAD-C9D9-4DE4-A5D7-DC4A04041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0">
                <a:extLst>
                  <a:ext uri="{FF2B5EF4-FFF2-40B4-BE49-F238E27FC236}">
                    <a16:creationId xmlns:a16="http://schemas.microsoft.com/office/drawing/2014/main" id="{A5A634AE-84A5-4A70-8B3C-8C3D22389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1">
                <a:extLst>
                  <a:ext uri="{FF2B5EF4-FFF2-40B4-BE49-F238E27FC236}">
                    <a16:creationId xmlns:a16="http://schemas.microsoft.com/office/drawing/2014/main" id="{637A8612-0947-4A2D-A57A-293F6A4A0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2">
                <a:extLst>
                  <a:ext uri="{FF2B5EF4-FFF2-40B4-BE49-F238E27FC236}">
                    <a16:creationId xmlns:a16="http://schemas.microsoft.com/office/drawing/2014/main" id="{E5E6B03A-9655-4295-8388-0A0E43E56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3">
                <a:extLst>
                  <a:ext uri="{FF2B5EF4-FFF2-40B4-BE49-F238E27FC236}">
                    <a16:creationId xmlns:a16="http://schemas.microsoft.com/office/drawing/2014/main" id="{5833629C-5644-4661-8BB7-6ABB2EF74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6" name="Group 56">
              <a:extLst>
                <a:ext uri="{FF2B5EF4-FFF2-40B4-BE49-F238E27FC236}">
                  <a16:creationId xmlns:a16="http://schemas.microsoft.com/office/drawing/2014/main" id="{EAE893C5-4C6C-41F3-A6FC-B31B4048D36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84" name="Picture 14">
                <a:extLst>
                  <a:ext uri="{FF2B5EF4-FFF2-40B4-BE49-F238E27FC236}">
                    <a16:creationId xmlns:a16="http://schemas.microsoft.com/office/drawing/2014/main" id="{D77483FC-3388-4AE1-AA6F-6259D1616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5">
                <a:extLst>
                  <a:ext uri="{FF2B5EF4-FFF2-40B4-BE49-F238E27FC236}">
                    <a16:creationId xmlns:a16="http://schemas.microsoft.com/office/drawing/2014/main" id="{69688A1C-2584-406F-B4F2-AB8CE328B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6">
                <a:extLst>
                  <a:ext uri="{FF2B5EF4-FFF2-40B4-BE49-F238E27FC236}">
                    <a16:creationId xmlns:a16="http://schemas.microsoft.com/office/drawing/2014/main" id="{A5140153-55A1-4FFA-A56D-5EC3EA018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7">
                <a:extLst>
                  <a:ext uri="{FF2B5EF4-FFF2-40B4-BE49-F238E27FC236}">
                    <a16:creationId xmlns:a16="http://schemas.microsoft.com/office/drawing/2014/main" id="{E93D560D-E78B-44E8-BFB2-6975200C27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8">
                <a:extLst>
                  <a:ext uri="{FF2B5EF4-FFF2-40B4-BE49-F238E27FC236}">
                    <a16:creationId xmlns:a16="http://schemas.microsoft.com/office/drawing/2014/main" id="{0A504BBC-19BB-49F8-BA96-20CA11D8C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9">
                <a:extLst>
                  <a:ext uri="{FF2B5EF4-FFF2-40B4-BE49-F238E27FC236}">
                    <a16:creationId xmlns:a16="http://schemas.microsoft.com/office/drawing/2014/main" id="{EE67A93D-AB47-47AA-933B-E725FFD8D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0">
                <a:extLst>
                  <a:ext uri="{FF2B5EF4-FFF2-40B4-BE49-F238E27FC236}">
                    <a16:creationId xmlns:a16="http://schemas.microsoft.com/office/drawing/2014/main" id="{1C59D873-D0CD-4E84-B130-A46C9660C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1">
                <a:extLst>
                  <a:ext uri="{FF2B5EF4-FFF2-40B4-BE49-F238E27FC236}">
                    <a16:creationId xmlns:a16="http://schemas.microsoft.com/office/drawing/2014/main" id="{626B28FF-834A-4D4B-BE20-65F5F0EC7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2">
                <a:extLst>
                  <a:ext uri="{FF2B5EF4-FFF2-40B4-BE49-F238E27FC236}">
                    <a16:creationId xmlns:a16="http://schemas.microsoft.com/office/drawing/2014/main" id="{FC733ECA-F9F4-4975-BE30-318D6DC21C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3">
                <a:extLst>
                  <a:ext uri="{FF2B5EF4-FFF2-40B4-BE49-F238E27FC236}">
                    <a16:creationId xmlns:a16="http://schemas.microsoft.com/office/drawing/2014/main" id="{87885A4D-AEAF-4778-BFC9-7C9B61050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7" name="Group 56">
              <a:extLst>
                <a:ext uri="{FF2B5EF4-FFF2-40B4-BE49-F238E27FC236}">
                  <a16:creationId xmlns:a16="http://schemas.microsoft.com/office/drawing/2014/main" id="{E3CEE5B5-3553-43C3-B0F0-5205FA4451B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74" name="Picture 14">
                <a:extLst>
                  <a:ext uri="{FF2B5EF4-FFF2-40B4-BE49-F238E27FC236}">
                    <a16:creationId xmlns:a16="http://schemas.microsoft.com/office/drawing/2014/main" id="{7A1B461B-1672-48CE-9AA3-7A9320858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5">
                <a:extLst>
                  <a:ext uri="{FF2B5EF4-FFF2-40B4-BE49-F238E27FC236}">
                    <a16:creationId xmlns:a16="http://schemas.microsoft.com/office/drawing/2014/main" id="{9F160AEB-0899-4A13-B5F1-72F45F7696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6">
                <a:extLst>
                  <a:ext uri="{FF2B5EF4-FFF2-40B4-BE49-F238E27FC236}">
                    <a16:creationId xmlns:a16="http://schemas.microsoft.com/office/drawing/2014/main" id="{C6E50BF4-4A03-41C2-81AC-A02243088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7">
                <a:extLst>
                  <a:ext uri="{FF2B5EF4-FFF2-40B4-BE49-F238E27FC236}">
                    <a16:creationId xmlns:a16="http://schemas.microsoft.com/office/drawing/2014/main" id="{44001369-57B0-4527-9355-A02759DF9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8">
                <a:extLst>
                  <a:ext uri="{FF2B5EF4-FFF2-40B4-BE49-F238E27FC236}">
                    <a16:creationId xmlns:a16="http://schemas.microsoft.com/office/drawing/2014/main" id="{67EE4816-281F-44B9-A30A-DA3DB30CC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9">
                <a:extLst>
                  <a:ext uri="{FF2B5EF4-FFF2-40B4-BE49-F238E27FC236}">
                    <a16:creationId xmlns:a16="http://schemas.microsoft.com/office/drawing/2014/main" id="{B95B2EE6-DF49-4099-8FA0-63E1C5C80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0">
                <a:extLst>
                  <a:ext uri="{FF2B5EF4-FFF2-40B4-BE49-F238E27FC236}">
                    <a16:creationId xmlns:a16="http://schemas.microsoft.com/office/drawing/2014/main" id="{8F408F01-7090-4BD9-9260-BDC9E5991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1">
                <a:extLst>
                  <a:ext uri="{FF2B5EF4-FFF2-40B4-BE49-F238E27FC236}">
                    <a16:creationId xmlns:a16="http://schemas.microsoft.com/office/drawing/2014/main" id="{44A790C9-8D22-4BA3-903A-48FC7B262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2">
                <a:extLst>
                  <a:ext uri="{FF2B5EF4-FFF2-40B4-BE49-F238E27FC236}">
                    <a16:creationId xmlns:a16="http://schemas.microsoft.com/office/drawing/2014/main" id="{7D9EDC11-45C6-4A75-903A-4E1DAC485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3">
                <a:extLst>
                  <a:ext uri="{FF2B5EF4-FFF2-40B4-BE49-F238E27FC236}">
                    <a16:creationId xmlns:a16="http://schemas.microsoft.com/office/drawing/2014/main" id="{8B1C1D9C-6B80-4A53-98DD-F81F1D1CF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8" name="Group 56">
              <a:extLst>
                <a:ext uri="{FF2B5EF4-FFF2-40B4-BE49-F238E27FC236}">
                  <a16:creationId xmlns:a16="http://schemas.microsoft.com/office/drawing/2014/main" id="{4A57DE40-FF65-45F5-8BD2-1B85555CE94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64" name="Picture 14">
                <a:extLst>
                  <a:ext uri="{FF2B5EF4-FFF2-40B4-BE49-F238E27FC236}">
                    <a16:creationId xmlns:a16="http://schemas.microsoft.com/office/drawing/2014/main" id="{FE8D2294-2771-42AB-9202-2ED8567E4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5">
                <a:extLst>
                  <a:ext uri="{FF2B5EF4-FFF2-40B4-BE49-F238E27FC236}">
                    <a16:creationId xmlns:a16="http://schemas.microsoft.com/office/drawing/2014/main" id="{17FE95D3-A757-4984-AC0B-B3E07A511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6">
                <a:extLst>
                  <a:ext uri="{FF2B5EF4-FFF2-40B4-BE49-F238E27FC236}">
                    <a16:creationId xmlns:a16="http://schemas.microsoft.com/office/drawing/2014/main" id="{D32E073D-3909-45AA-BA28-14DF6EC8B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7">
                <a:extLst>
                  <a:ext uri="{FF2B5EF4-FFF2-40B4-BE49-F238E27FC236}">
                    <a16:creationId xmlns:a16="http://schemas.microsoft.com/office/drawing/2014/main" id="{8C3B2219-5099-4B51-88E0-EE7884339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8">
                <a:extLst>
                  <a:ext uri="{FF2B5EF4-FFF2-40B4-BE49-F238E27FC236}">
                    <a16:creationId xmlns:a16="http://schemas.microsoft.com/office/drawing/2014/main" id="{11962D05-DC37-4E24-857E-126985E37B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9">
                <a:extLst>
                  <a:ext uri="{FF2B5EF4-FFF2-40B4-BE49-F238E27FC236}">
                    <a16:creationId xmlns:a16="http://schemas.microsoft.com/office/drawing/2014/main" id="{9D3D3804-FF33-49BC-91C2-C19533F8D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0">
                <a:extLst>
                  <a:ext uri="{FF2B5EF4-FFF2-40B4-BE49-F238E27FC236}">
                    <a16:creationId xmlns:a16="http://schemas.microsoft.com/office/drawing/2014/main" id="{34F101C0-61AC-4541-89E7-564F0E49C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1">
                <a:extLst>
                  <a:ext uri="{FF2B5EF4-FFF2-40B4-BE49-F238E27FC236}">
                    <a16:creationId xmlns:a16="http://schemas.microsoft.com/office/drawing/2014/main" id="{3E2A1CF3-764D-43E2-85FA-7F04D1B28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2">
                <a:extLst>
                  <a:ext uri="{FF2B5EF4-FFF2-40B4-BE49-F238E27FC236}">
                    <a16:creationId xmlns:a16="http://schemas.microsoft.com/office/drawing/2014/main" id="{A9263EFF-1C11-45F9-B7FE-9E9135645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3">
                <a:extLst>
                  <a:ext uri="{FF2B5EF4-FFF2-40B4-BE49-F238E27FC236}">
                    <a16:creationId xmlns:a16="http://schemas.microsoft.com/office/drawing/2014/main" id="{37209414-C917-42DC-8688-2DB03DE79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09" name="Group 56">
              <a:extLst>
                <a:ext uri="{FF2B5EF4-FFF2-40B4-BE49-F238E27FC236}">
                  <a16:creationId xmlns:a16="http://schemas.microsoft.com/office/drawing/2014/main" id="{FDBE93A0-C497-485A-94CA-B0D8FC93645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54" name="Picture 14">
                <a:extLst>
                  <a:ext uri="{FF2B5EF4-FFF2-40B4-BE49-F238E27FC236}">
                    <a16:creationId xmlns:a16="http://schemas.microsoft.com/office/drawing/2014/main" id="{615E406D-B240-43C7-AF87-329FEB5DF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5">
                <a:extLst>
                  <a:ext uri="{FF2B5EF4-FFF2-40B4-BE49-F238E27FC236}">
                    <a16:creationId xmlns:a16="http://schemas.microsoft.com/office/drawing/2014/main" id="{45684F4A-DD47-48B8-B5B2-529A52EE3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6">
                <a:extLst>
                  <a:ext uri="{FF2B5EF4-FFF2-40B4-BE49-F238E27FC236}">
                    <a16:creationId xmlns:a16="http://schemas.microsoft.com/office/drawing/2014/main" id="{B246E42F-645C-4EC7-8823-00AC71FB6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7">
                <a:extLst>
                  <a:ext uri="{FF2B5EF4-FFF2-40B4-BE49-F238E27FC236}">
                    <a16:creationId xmlns:a16="http://schemas.microsoft.com/office/drawing/2014/main" id="{4BB314CA-28BB-4D7F-8DE3-13E78A03D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8">
                <a:extLst>
                  <a:ext uri="{FF2B5EF4-FFF2-40B4-BE49-F238E27FC236}">
                    <a16:creationId xmlns:a16="http://schemas.microsoft.com/office/drawing/2014/main" id="{AF250102-2D00-458E-9F85-EFA7A851A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9">
                <a:extLst>
                  <a:ext uri="{FF2B5EF4-FFF2-40B4-BE49-F238E27FC236}">
                    <a16:creationId xmlns:a16="http://schemas.microsoft.com/office/drawing/2014/main" id="{6D5EF2AD-E913-41EB-9609-6C7552F6B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0">
                <a:extLst>
                  <a:ext uri="{FF2B5EF4-FFF2-40B4-BE49-F238E27FC236}">
                    <a16:creationId xmlns:a16="http://schemas.microsoft.com/office/drawing/2014/main" id="{A3605EF1-0E7D-44E1-AB36-065ECC52B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1">
                <a:extLst>
                  <a:ext uri="{FF2B5EF4-FFF2-40B4-BE49-F238E27FC236}">
                    <a16:creationId xmlns:a16="http://schemas.microsoft.com/office/drawing/2014/main" id="{0F046FDF-D1F4-483F-9567-35B10E1C1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2">
                <a:extLst>
                  <a:ext uri="{FF2B5EF4-FFF2-40B4-BE49-F238E27FC236}">
                    <a16:creationId xmlns:a16="http://schemas.microsoft.com/office/drawing/2014/main" id="{5DCB5213-6296-4553-9CC7-75D7BE6C0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3">
                <a:extLst>
                  <a:ext uri="{FF2B5EF4-FFF2-40B4-BE49-F238E27FC236}">
                    <a16:creationId xmlns:a16="http://schemas.microsoft.com/office/drawing/2014/main" id="{5FF8E2DC-96F4-457B-B617-D5C16F256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0" name="Group 56">
              <a:extLst>
                <a:ext uri="{FF2B5EF4-FFF2-40B4-BE49-F238E27FC236}">
                  <a16:creationId xmlns:a16="http://schemas.microsoft.com/office/drawing/2014/main" id="{418D9182-E6E7-4BDB-8CF1-246DF53B206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44" name="Picture 14">
                <a:extLst>
                  <a:ext uri="{FF2B5EF4-FFF2-40B4-BE49-F238E27FC236}">
                    <a16:creationId xmlns:a16="http://schemas.microsoft.com/office/drawing/2014/main" id="{7E69E5F9-6616-404F-9CBF-2EE6843AB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5">
                <a:extLst>
                  <a:ext uri="{FF2B5EF4-FFF2-40B4-BE49-F238E27FC236}">
                    <a16:creationId xmlns:a16="http://schemas.microsoft.com/office/drawing/2014/main" id="{839D30EC-EACC-47F4-88C6-898FFF0B3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6">
                <a:extLst>
                  <a:ext uri="{FF2B5EF4-FFF2-40B4-BE49-F238E27FC236}">
                    <a16:creationId xmlns:a16="http://schemas.microsoft.com/office/drawing/2014/main" id="{573A0DE9-8E60-4985-861C-043F0C046B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7">
                <a:extLst>
                  <a:ext uri="{FF2B5EF4-FFF2-40B4-BE49-F238E27FC236}">
                    <a16:creationId xmlns:a16="http://schemas.microsoft.com/office/drawing/2014/main" id="{A7FC18EE-F43B-454D-B429-C7803428C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8">
                <a:extLst>
                  <a:ext uri="{FF2B5EF4-FFF2-40B4-BE49-F238E27FC236}">
                    <a16:creationId xmlns:a16="http://schemas.microsoft.com/office/drawing/2014/main" id="{7D4CF206-D9D4-40CC-AD2D-13BC6B076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9">
                <a:extLst>
                  <a:ext uri="{FF2B5EF4-FFF2-40B4-BE49-F238E27FC236}">
                    <a16:creationId xmlns:a16="http://schemas.microsoft.com/office/drawing/2014/main" id="{A3811599-562E-400E-B6F9-FC5145C62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0">
                <a:extLst>
                  <a:ext uri="{FF2B5EF4-FFF2-40B4-BE49-F238E27FC236}">
                    <a16:creationId xmlns:a16="http://schemas.microsoft.com/office/drawing/2014/main" id="{44B1DD2B-E916-4FB6-B699-B0F7917CA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1">
                <a:extLst>
                  <a:ext uri="{FF2B5EF4-FFF2-40B4-BE49-F238E27FC236}">
                    <a16:creationId xmlns:a16="http://schemas.microsoft.com/office/drawing/2014/main" id="{3DE3B371-1F4F-4F43-A59E-B899D95AD6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2">
                <a:extLst>
                  <a:ext uri="{FF2B5EF4-FFF2-40B4-BE49-F238E27FC236}">
                    <a16:creationId xmlns:a16="http://schemas.microsoft.com/office/drawing/2014/main" id="{7B5385A5-100D-49D1-9EF7-64AFF180C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3">
                <a:extLst>
                  <a:ext uri="{FF2B5EF4-FFF2-40B4-BE49-F238E27FC236}">
                    <a16:creationId xmlns:a16="http://schemas.microsoft.com/office/drawing/2014/main" id="{6E40DC6B-AC6E-42A0-A06C-A02971045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1" name="Group 56">
              <a:extLst>
                <a:ext uri="{FF2B5EF4-FFF2-40B4-BE49-F238E27FC236}">
                  <a16:creationId xmlns:a16="http://schemas.microsoft.com/office/drawing/2014/main" id="{FE173F49-861B-44FC-AD64-A338C9D49CF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34" name="Picture 14">
                <a:extLst>
                  <a:ext uri="{FF2B5EF4-FFF2-40B4-BE49-F238E27FC236}">
                    <a16:creationId xmlns:a16="http://schemas.microsoft.com/office/drawing/2014/main" id="{8422F403-AD28-4A78-BEB9-A777C423C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5">
                <a:extLst>
                  <a:ext uri="{FF2B5EF4-FFF2-40B4-BE49-F238E27FC236}">
                    <a16:creationId xmlns:a16="http://schemas.microsoft.com/office/drawing/2014/main" id="{D78FD74D-EE31-4DB6-8F19-5090FA3E9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6">
                <a:extLst>
                  <a:ext uri="{FF2B5EF4-FFF2-40B4-BE49-F238E27FC236}">
                    <a16:creationId xmlns:a16="http://schemas.microsoft.com/office/drawing/2014/main" id="{820FFFE4-797C-47FB-8CF7-D7DE608AE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7">
                <a:extLst>
                  <a:ext uri="{FF2B5EF4-FFF2-40B4-BE49-F238E27FC236}">
                    <a16:creationId xmlns:a16="http://schemas.microsoft.com/office/drawing/2014/main" id="{74C9FE8B-9B49-4905-9930-E6400FA9B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8">
                <a:extLst>
                  <a:ext uri="{FF2B5EF4-FFF2-40B4-BE49-F238E27FC236}">
                    <a16:creationId xmlns:a16="http://schemas.microsoft.com/office/drawing/2014/main" id="{4D5421A3-7A8B-484B-B41F-8CEBB00A3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9">
                <a:extLst>
                  <a:ext uri="{FF2B5EF4-FFF2-40B4-BE49-F238E27FC236}">
                    <a16:creationId xmlns:a16="http://schemas.microsoft.com/office/drawing/2014/main" id="{7D1AE483-E401-43F3-8C8F-06C7B7F73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0">
                <a:extLst>
                  <a:ext uri="{FF2B5EF4-FFF2-40B4-BE49-F238E27FC236}">
                    <a16:creationId xmlns:a16="http://schemas.microsoft.com/office/drawing/2014/main" id="{517C9C76-4E35-4F3B-B623-43D7E61E35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1">
                <a:extLst>
                  <a:ext uri="{FF2B5EF4-FFF2-40B4-BE49-F238E27FC236}">
                    <a16:creationId xmlns:a16="http://schemas.microsoft.com/office/drawing/2014/main" id="{C8363694-33CF-42FC-A88A-4100CE369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2">
                <a:extLst>
                  <a:ext uri="{FF2B5EF4-FFF2-40B4-BE49-F238E27FC236}">
                    <a16:creationId xmlns:a16="http://schemas.microsoft.com/office/drawing/2014/main" id="{BA0D9C16-740D-402B-B4A1-DD581CE78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3">
                <a:extLst>
                  <a:ext uri="{FF2B5EF4-FFF2-40B4-BE49-F238E27FC236}">
                    <a16:creationId xmlns:a16="http://schemas.microsoft.com/office/drawing/2014/main" id="{3DAFB6C8-9FA5-45FB-86CE-66D2FD2A0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2" name="Group 56">
              <a:extLst>
                <a:ext uri="{FF2B5EF4-FFF2-40B4-BE49-F238E27FC236}">
                  <a16:creationId xmlns:a16="http://schemas.microsoft.com/office/drawing/2014/main" id="{12DE0723-9449-4BE1-8135-89B846FDB71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24" name="Picture 14">
                <a:extLst>
                  <a:ext uri="{FF2B5EF4-FFF2-40B4-BE49-F238E27FC236}">
                    <a16:creationId xmlns:a16="http://schemas.microsoft.com/office/drawing/2014/main" id="{6CDCF8E0-E5D3-437D-8BAC-3C18FD479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5">
                <a:extLst>
                  <a:ext uri="{FF2B5EF4-FFF2-40B4-BE49-F238E27FC236}">
                    <a16:creationId xmlns:a16="http://schemas.microsoft.com/office/drawing/2014/main" id="{2A45B1EB-7597-4887-B1DE-94032D460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6">
                <a:extLst>
                  <a:ext uri="{FF2B5EF4-FFF2-40B4-BE49-F238E27FC236}">
                    <a16:creationId xmlns:a16="http://schemas.microsoft.com/office/drawing/2014/main" id="{39F5CAF0-7DB3-47F5-BA46-74A45D1A32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7">
                <a:extLst>
                  <a:ext uri="{FF2B5EF4-FFF2-40B4-BE49-F238E27FC236}">
                    <a16:creationId xmlns:a16="http://schemas.microsoft.com/office/drawing/2014/main" id="{B0FBCCDA-8B43-446F-9DCC-B5380EB6C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8">
                <a:extLst>
                  <a:ext uri="{FF2B5EF4-FFF2-40B4-BE49-F238E27FC236}">
                    <a16:creationId xmlns:a16="http://schemas.microsoft.com/office/drawing/2014/main" id="{2B506437-F97D-42D0-B151-377A19795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9">
                <a:extLst>
                  <a:ext uri="{FF2B5EF4-FFF2-40B4-BE49-F238E27FC236}">
                    <a16:creationId xmlns:a16="http://schemas.microsoft.com/office/drawing/2014/main" id="{391C5953-8E2A-4BAD-8764-7261DA6BF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0">
                <a:extLst>
                  <a:ext uri="{FF2B5EF4-FFF2-40B4-BE49-F238E27FC236}">
                    <a16:creationId xmlns:a16="http://schemas.microsoft.com/office/drawing/2014/main" id="{E4C4E100-FA6F-496B-BDFD-C2829682A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1">
                <a:extLst>
                  <a:ext uri="{FF2B5EF4-FFF2-40B4-BE49-F238E27FC236}">
                    <a16:creationId xmlns:a16="http://schemas.microsoft.com/office/drawing/2014/main" id="{CD0B1BBA-5BA7-4B7D-A138-DFAC05ADA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2">
                <a:extLst>
                  <a:ext uri="{FF2B5EF4-FFF2-40B4-BE49-F238E27FC236}">
                    <a16:creationId xmlns:a16="http://schemas.microsoft.com/office/drawing/2014/main" id="{20CE886C-BCF8-4C57-B61A-825F4F5BF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3">
                <a:extLst>
                  <a:ext uri="{FF2B5EF4-FFF2-40B4-BE49-F238E27FC236}">
                    <a16:creationId xmlns:a16="http://schemas.microsoft.com/office/drawing/2014/main" id="{6BA8FEA7-F87B-4139-82BA-F1E942409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13" name="Group 56">
              <a:extLst>
                <a:ext uri="{FF2B5EF4-FFF2-40B4-BE49-F238E27FC236}">
                  <a16:creationId xmlns:a16="http://schemas.microsoft.com/office/drawing/2014/main" id="{D7B59E68-7AFD-4AA2-9E5A-0E33E2901CE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14" name="Picture 14">
                <a:extLst>
                  <a:ext uri="{FF2B5EF4-FFF2-40B4-BE49-F238E27FC236}">
                    <a16:creationId xmlns:a16="http://schemas.microsoft.com/office/drawing/2014/main" id="{DFE09603-4672-42D5-9A5A-4146D5716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5">
                <a:extLst>
                  <a:ext uri="{FF2B5EF4-FFF2-40B4-BE49-F238E27FC236}">
                    <a16:creationId xmlns:a16="http://schemas.microsoft.com/office/drawing/2014/main" id="{2B315D26-8541-473A-A45A-B9F656FF9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6">
                <a:extLst>
                  <a:ext uri="{FF2B5EF4-FFF2-40B4-BE49-F238E27FC236}">
                    <a16:creationId xmlns:a16="http://schemas.microsoft.com/office/drawing/2014/main" id="{E025F456-D298-4A06-80B8-E294EF960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7">
                <a:extLst>
                  <a:ext uri="{FF2B5EF4-FFF2-40B4-BE49-F238E27FC236}">
                    <a16:creationId xmlns:a16="http://schemas.microsoft.com/office/drawing/2014/main" id="{945C6EC0-095D-4AC6-8345-2F3212A77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8">
                <a:extLst>
                  <a:ext uri="{FF2B5EF4-FFF2-40B4-BE49-F238E27FC236}">
                    <a16:creationId xmlns:a16="http://schemas.microsoft.com/office/drawing/2014/main" id="{74C7622C-E20C-4A40-A954-77829AF101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9">
                <a:extLst>
                  <a:ext uri="{FF2B5EF4-FFF2-40B4-BE49-F238E27FC236}">
                    <a16:creationId xmlns:a16="http://schemas.microsoft.com/office/drawing/2014/main" id="{472DD66C-CAAC-437B-9F8B-D040B689D2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0">
                <a:extLst>
                  <a:ext uri="{FF2B5EF4-FFF2-40B4-BE49-F238E27FC236}">
                    <a16:creationId xmlns:a16="http://schemas.microsoft.com/office/drawing/2014/main" id="{8A4D4F78-1E91-4374-AF9C-DA51869FC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1">
                <a:extLst>
                  <a:ext uri="{FF2B5EF4-FFF2-40B4-BE49-F238E27FC236}">
                    <a16:creationId xmlns:a16="http://schemas.microsoft.com/office/drawing/2014/main" id="{2142E63A-0E5F-4610-BD42-5FC538098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2">
                <a:extLst>
                  <a:ext uri="{FF2B5EF4-FFF2-40B4-BE49-F238E27FC236}">
                    <a16:creationId xmlns:a16="http://schemas.microsoft.com/office/drawing/2014/main" id="{84651EF2-6844-423E-B5DD-B1C9D0CBFF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3">
                <a:extLst>
                  <a:ext uri="{FF2B5EF4-FFF2-40B4-BE49-F238E27FC236}">
                    <a16:creationId xmlns:a16="http://schemas.microsoft.com/office/drawing/2014/main" id="{F72245AB-8225-4BCC-B14F-CB9CEE829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14" name="Group 913">
            <a:extLst>
              <a:ext uri="{FF2B5EF4-FFF2-40B4-BE49-F238E27FC236}">
                <a16:creationId xmlns:a16="http://schemas.microsoft.com/office/drawing/2014/main" id="{DA6F05C7-4B74-400C-AE60-DA90018A2195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915" name="Group 56">
              <a:extLst>
                <a:ext uri="{FF2B5EF4-FFF2-40B4-BE49-F238E27FC236}">
                  <a16:creationId xmlns:a16="http://schemas.microsoft.com/office/drawing/2014/main" id="{24CE0787-E4C0-450E-ADA1-83E7A761D5B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15" name="Picture 14">
                <a:extLst>
                  <a:ext uri="{FF2B5EF4-FFF2-40B4-BE49-F238E27FC236}">
                    <a16:creationId xmlns:a16="http://schemas.microsoft.com/office/drawing/2014/main" id="{98C18B0D-AF22-4A72-9781-BDDD408A3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5">
                <a:extLst>
                  <a:ext uri="{FF2B5EF4-FFF2-40B4-BE49-F238E27FC236}">
                    <a16:creationId xmlns:a16="http://schemas.microsoft.com/office/drawing/2014/main" id="{752113E0-4DE3-4E84-8AD6-EF331C4A0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6">
                <a:extLst>
                  <a:ext uri="{FF2B5EF4-FFF2-40B4-BE49-F238E27FC236}">
                    <a16:creationId xmlns:a16="http://schemas.microsoft.com/office/drawing/2014/main" id="{8A1D4609-90FD-4A1E-9355-67C0046BD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7">
                <a:extLst>
                  <a:ext uri="{FF2B5EF4-FFF2-40B4-BE49-F238E27FC236}">
                    <a16:creationId xmlns:a16="http://schemas.microsoft.com/office/drawing/2014/main" id="{28DDEECA-32F4-4A3F-928C-965B9EB0F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8">
                <a:extLst>
                  <a:ext uri="{FF2B5EF4-FFF2-40B4-BE49-F238E27FC236}">
                    <a16:creationId xmlns:a16="http://schemas.microsoft.com/office/drawing/2014/main" id="{9CA91B69-D63C-49EF-9EA6-1DB09F636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9">
                <a:extLst>
                  <a:ext uri="{FF2B5EF4-FFF2-40B4-BE49-F238E27FC236}">
                    <a16:creationId xmlns:a16="http://schemas.microsoft.com/office/drawing/2014/main" id="{E149E77F-57F6-4A37-A9E3-7AD00479A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0">
                <a:extLst>
                  <a:ext uri="{FF2B5EF4-FFF2-40B4-BE49-F238E27FC236}">
                    <a16:creationId xmlns:a16="http://schemas.microsoft.com/office/drawing/2014/main" id="{69787139-B903-4DC1-9C39-1D9E340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21">
                <a:extLst>
                  <a:ext uri="{FF2B5EF4-FFF2-40B4-BE49-F238E27FC236}">
                    <a16:creationId xmlns:a16="http://schemas.microsoft.com/office/drawing/2014/main" id="{A5EBB3D2-67DB-409A-90A6-3141E361B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22">
                <a:extLst>
                  <a:ext uri="{FF2B5EF4-FFF2-40B4-BE49-F238E27FC236}">
                    <a16:creationId xmlns:a16="http://schemas.microsoft.com/office/drawing/2014/main" id="{C3CED520-9F70-4A16-BDB1-DF0D4B29B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3">
                <a:extLst>
                  <a:ext uri="{FF2B5EF4-FFF2-40B4-BE49-F238E27FC236}">
                    <a16:creationId xmlns:a16="http://schemas.microsoft.com/office/drawing/2014/main" id="{684D69DF-08CC-4BD1-B779-DBF5AFC37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6" name="Group 56">
              <a:extLst>
                <a:ext uri="{FF2B5EF4-FFF2-40B4-BE49-F238E27FC236}">
                  <a16:creationId xmlns:a16="http://schemas.microsoft.com/office/drawing/2014/main" id="{43ADB9AC-362D-462F-AF49-D3252C09770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05" name="Picture 14">
                <a:extLst>
                  <a:ext uri="{FF2B5EF4-FFF2-40B4-BE49-F238E27FC236}">
                    <a16:creationId xmlns:a16="http://schemas.microsoft.com/office/drawing/2014/main" id="{914A1582-EF39-41B4-9834-1C6445383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5">
                <a:extLst>
                  <a:ext uri="{FF2B5EF4-FFF2-40B4-BE49-F238E27FC236}">
                    <a16:creationId xmlns:a16="http://schemas.microsoft.com/office/drawing/2014/main" id="{EC7EF608-EC42-4683-A6F5-520A81839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6">
                <a:extLst>
                  <a:ext uri="{FF2B5EF4-FFF2-40B4-BE49-F238E27FC236}">
                    <a16:creationId xmlns:a16="http://schemas.microsoft.com/office/drawing/2014/main" id="{EBECD770-8C92-4690-A6F3-0ECEF3AF1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17">
                <a:extLst>
                  <a:ext uri="{FF2B5EF4-FFF2-40B4-BE49-F238E27FC236}">
                    <a16:creationId xmlns:a16="http://schemas.microsoft.com/office/drawing/2014/main" id="{C5620755-8ED4-441C-8722-800427DF32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8">
                <a:extLst>
                  <a:ext uri="{FF2B5EF4-FFF2-40B4-BE49-F238E27FC236}">
                    <a16:creationId xmlns:a16="http://schemas.microsoft.com/office/drawing/2014/main" id="{C9F23897-CDA7-4410-9C74-7D1F2FF12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9">
                <a:extLst>
                  <a:ext uri="{FF2B5EF4-FFF2-40B4-BE49-F238E27FC236}">
                    <a16:creationId xmlns:a16="http://schemas.microsoft.com/office/drawing/2014/main" id="{859EAE04-F2F1-4FE4-8C2E-82B9F2456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0">
                <a:extLst>
                  <a:ext uri="{FF2B5EF4-FFF2-40B4-BE49-F238E27FC236}">
                    <a16:creationId xmlns:a16="http://schemas.microsoft.com/office/drawing/2014/main" id="{72C5A835-553A-423E-94FB-709ECEF9E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21">
                <a:extLst>
                  <a:ext uri="{FF2B5EF4-FFF2-40B4-BE49-F238E27FC236}">
                    <a16:creationId xmlns:a16="http://schemas.microsoft.com/office/drawing/2014/main" id="{89095EBD-773D-4B72-AFCA-B8A6B8F0F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22">
                <a:extLst>
                  <a:ext uri="{FF2B5EF4-FFF2-40B4-BE49-F238E27FC236}">
                    <a16:creationId xmlns:a16="http://schemas.microsoft.com/office/drawing/2014/main" id="{5F8735A1-E3C8-4604-B76E-034ED4AB5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3">
                <a:extLst>
                  <a:ext uri="{FF2B5EF4-FFF2-40B4-BE49-F238E27FC236}">
                    <a16:creationId xmlns:a16="http://schemas.microsoft.com/office/drawing/2014/main" id="{881C554F-B3EE-4211-B2EE-083BD1CBE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7" name="Group 56">
              <a:extLst>
                <a:ext uri="{FF2B5EF4-FFF2-40B4-BE49-F238E27FC236}">
                  <a16:creationId xmlns:a16="http://schemas.microsoft.com/office/drawing/2014/main" id="{9F9B8FA3-8B7C-44EC-9B03-FD7402DE12F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95" name="Picture 14">
                <a:extLst>
                  <a:ext uri="{FF2B5EF4-FFF2-40B4-BE49-F238E27FC236}">
                    <a16:creationId xmlns:a16="http://schemas.microsoft.com/office/drawing/2014/main" id="{68837626-C881-4DC7-9D77-13B24C232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5">
                <a:extLst>
                  <a:ext uri="{FF2B5EF4-FFF2-40B4-BE49-F238E27FC236}">
                    <a16:creationId xmlns:a16="http://schemas.microsoft.com/office/drawing/2014/main" id="{320B60BC-46D4-441E-9FEF-90F377E49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6">
                <a:extLst>
                  <a:ext uri="{FF2B5EF4-FFF2-40B4-BE49-F238E27FC236}">
                    <a16:creationId xmlns:a16="http://schemas.microsoft.com/office/drawing/2014/main" id="{74C62D61-240C-494F-8B01-87AB07997B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17">
                <a:extLst>
                  <a:ext uri="{FF2B5EF4-FFF2-40B4-BE49-F238E27FC236}">
                    <a16:creationId xmlns:a16="http://schemas.microsoft.com/office/drawing/2014/main" id="{F6C1F986-4CA3-47BB-BB29-ACF732403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8">
                <a:extLst>
                  <a:ext uri="{FF2B5EF4-FFF2-40B4-BE49-F238E27FC236}">
                    <a16:creationId xmlns:a16="http://schemas.microsoft.com/office/drawing/2014/main" id="{771EF522-B0EA-44D3-9BCE-C30E2CDECA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9">
                <a:extLst>
                  <a:ext uri="{FF2B5EF4-FFF2-40B4-BE49-F238E27FC236}">
                    <a16:creationId xmlns:a16="http://schemas.microsoft.com/office/drawing/2014/main" id="{15B8BA3B-3504-4F8D-AEA9-4C3A11CF9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0">
                <a:extLst>
                  <a:ext uri="{FF2B5EF4-FFF2-40B4-BE49-F238E27FC236}">
                    <a16:creationId xmlns:a16="http://schemas.microsoft.com/office/drawing/2014/main" id="{916997BD-09FC-4F42-BCBD-7963A5A55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21">
                <a:extLst>
                  <a:ext uri="{FF2B5EF4-FFF2-40B4-BE49-F238E27FC236}">
                    <a16:creationId xmlns:a16="http://schemas.microsoft.com/office/drawing/2014/main" id="{17E21573-F1CD-4176-9C78-974AEBDCA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22">
                <a:extLst>
                  <a:ext uri="{FF2B5EF4-FFF2-40B4-BE49-F238E27FC236}">
                    <a16:creationId xmlns:a16="http://schemas.microsoft.com/office/drawing/2014/main" id="{9897CB25-3E19-4FB9-93F2-4D87613BC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3">
                <a:extLst>
                  <a:ext uri="{FF2B5EF4-FFF2-40B4-BE49-F238E27FC236}">
                    <a16:creationId xmlns:a16="http://schemas.microsoft.com/office/drawing/2014/main" id="{3CCD3052-1784-4D11-A8BA-488912DC10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8" name="Group 56">
              <a:extLst>
                <a:ext uri="{FF2B5EF4-FFF2-40B4-BE49-F238E27FC236}">
                  <a16:creationId xmlns:a16="http://schemas.microsoft.com/office/drawing/2014/main" id="{0596E38D-A5B5-4F76-91F2-95B033E363D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85" name="Picture 14">
                <a:extLst>
                  <a:ext uri="{FF2B5EF4-FFF2-40B4-BE49-F238E27FC236}">
                    <a16:creationId xmlns:a16="http://schemas.microsoft.com/office/drawing/2014/main" id="{84EFD9B2-1B5F-4C9D-A476-5CB0F5A66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5">
                <a:extLst>
                  <a:ext uri="{FF2B5EF4-FFF2-40B4-BE49-F238E27FC236}">
                    <a16:creationId xmlns:a16="http://schemas.microsoft.com/office/drawing/2014/main" id="{EE3DCF45-852F-4BCB-951E-BDE8BDB90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6">
                <a:extLst>
                  <a:ext uri="{FF2B5EF4-FFF2-40B4-BE49-F238E27FC236}">
                    <a16:creationId xmlns:a16="http://schemas.microsoft.com/office/drawing/2014/main" id="{0F834231-A150-4E30-8417-7A717B3B8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7">
                <a:extLst>
                  <a:ext uri="{FF2B5EF4-FFF2-40B4-BE49-F238E27FC236}">
                    <a16:creationId xmlns:a16="http://schemas.microsoft.com/office/drawing/2014/main" id="{A3331B10-5510-4A6E-86CC-003CF082B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8">
                <a:extLst>
                  <a:ext uri="{FF2B5EF4-FFF2-40B4-BE49-F238E27FC236}">
                    <a16:creationId xmlns:a16="http://schemas.microsoft.com/office/drawing/2014/main" id="{24859CC8-4CFD-46EE-BEA7-AF34D0661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9">
                <a:extLst>
                  <a:ext uri="{FF2B5EF4-FFF2-40B4-BE49-F238E27FC236}">
                    <a16:creationId xmlns:a16="http://schemas.microsoft.com/office/drawing/2014/main" id="{6E9828DC-39A7-454E-B95C-C7AF3ADD4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0">
                <a:extLst>
                  <a:ext uri="{FF2B5EF4-FFF2-40B4-BE49-F238E27FC236}">
                    <a16:creationId xmlns:a16="http://schemas.microsoft.com/office/drawing/2014/main" id="{24521406-1C88-4F88-ABCB-64F397EA9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1">
                <a:extLst>
                  <a:ext uri="{FF2B5EF4-FFF2-40B4-BE49-F238E27FC236}">
                    <a16:creationId xmlns:a16="http://schemas.microsoft.com/office/drawing/2014/main" id="{D320957F-EDB7-4728-BBF7-9526BE20C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22">
                <a:extLst>
                  <a:ext uri="{FF2B5EF4-FFF2-40B4-BE49-F238E27FC236}">
                    <a16:creationId xmlns:a16="http://schemas.microsoft.com/office/drawing/2014/main" id="{7384FE14-D6B2-46FB-9E6B-70EFA370F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3">
                <a:extLst>
                  <a:ext uri="{FF2B5EF4-FFF2-40B4-BE49-F238E27FC236}">
                    <a16:creationId xmlns:a16="http://schemas.microsoft.com/office/drawing/2014/main" id="{5FEE991F-0D7A-4A7E-AC46-A117334B4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9" name="Group 56">
              <a:extLst>
                <a:ext uri="{FF2B5EF4-FFF2-40B4-BE49-F238E27FC236}">
                  <a16:creationId xmlns:a16="http://schemas.microsoft.com/office/drawing/2014/main" id="{1D7520AC-1827-474F-9669-2DCF7B3DEA2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75" name="Picture 14">
                <a:extLst>
                  <a:ext uri="{FF2B5EF4-FFF2-40B4-BE49-F238E27FC236}">
                    <a16:creationId xmlns:a16="http://schemas.microsoft.com/office/drawing/2014/main" id="{33A48F74-23AA-407B-9443-F6C82D9E1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5">
                <a:extLst>
                  <a:ext uri="{FF2B5EF4-FFF2-40B4-BE49-F238E27FC236}">
                    <a16:creationId xmlns:a16="http://schemas.microsoft.com/office/drawing/2014/main" id="{D577EC3A-25DC-4EED-82A7-C59AD1B3C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6">
                <a:extLst>
                  <a:ext uri="{FF2B5EF4-FFF2-40B4-BE49-F238E27FC236}">
                    <a16:creationId xmlns:a16="http://schemas.microsoft.com/office/drawing/2014/main" id="{87DB7E95-3420-4458-828A-B7588B2DE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7">
                <a:extLst>
                  <a:ext uri="{FF2B5EF4-FFF2-40B4-BE49-F238E27FC236}">
                    <a16:creationId xmlns:a16="http://schemas.microsoft.com/office/drawing/2014/main" id="{240C2B27-DDAE-4C4C-8D41-E0EC0BBE8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8">
                <a:extLst>
                  <a:ext uri="{FF2B5EF4-FFF2-40B4-BE49-F238E27FC236}">
                    <a16:creationId xmlns:a16="http://schemas.microsoft.com/office/drawing/2014/main" id="{39B4CEFC-F88E-4B08-A81C-E5FF22F00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9">
                <a:extLst>
                  <a:ext uri="{FF2B5EF4-FFF2-40B4-BE49-F238E27FC236}">
                    <a16:creationId xmlns:a16="http://schemas.microsoft.com/office/drawing/2014/main" id="{4E58B7FE-914C-4C22-9EF3-54C5A39AA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0">
                <a:extLst>
                  <a:ext uri="{FF2B5EF4-FFF2-40B4-BE49-F238E27FC236}">
                    <a16:creationId xmlns:a16="http://schemas.microsoft.com/office/drawing/2014/main" id="{D85B7322-1520-45A9-A73A-701A81EF6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1">
                <a:extLst>
                  <a:ext uri="{FF2B5EF4-FFF2-40B4-BE49-F238E27FC236}">
                    <a16:creationId xmlns:a16="http://schemas.microsoft.com/office/drawing/2014/main" id="{F2115586-9CCB-40CC-BBDF-564C31580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2">
                <a:extLst>
                  <a:ext uri="{FF2B5EF4-FFF2-40B4-BE49-F238E27FC236}">
                    <a16:creationId xmlns:a16="http://schemas.microsoft.com/office/drawing/2014/main" id="{4036A056-8D58-4F76-8E08-F86B58E40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3">
                <a:extLst>
                  <a:ext uri="{FF2B5EF4-FFF2-40B4-BE49-F238E27FC236}">
                    <a16:creationId xmlns:a16="http://schemas.microsoft.com/office/drawing/2014/main" id="{233BD320-C2C9-4662-88B0-6DD386ADA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0" name="Group 56">
              <a:extLst>
                <a:ext uri="{FF2B5EF4-FFF2-40B4-BE49-F238E27FC236}">
                  <a16:creationId xmlns:a16="http://schemas.microsoft.com/office/drawing/2014/main" id="{685E81CA-7830-42F7-8CF0-354AB06DF4B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65" name="Picture 14">
                <a:extLst>
                  <a:ext uri="{FF2B5EF4-FFF2-40B4-BE49-F238E27FC236}">
                    <a16:creationId xmlns:a16="http://schemas.microsoft.com/office/drawing/2014/main" id="{50E4D32E-FF5F-447B-B64A-358B559F2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5">
                <a:extLst>
                  <a:ext uri="{FF2B5EF4-FFF2-40B4-BE49-F238E27FC236}">
                    <a16:creationId xmlns:a16="http://schemas.microsoft.com/office/drawing/2014/main" id="{4CE6C097-FD1B-45E4-9B6E-C61303024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6">
                <a:extLst>
                  <a:ext uri="{FF2B5EF4-FFF2-40B4-BE49-F238E27FC236}">
                    <a16:creationId xmlns:a16="http://schemas.microsoft.com/office/drawing/2014/main" id="{325F7FCC-35AC-4972-BDFE-48F7DE60F8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7">
                <a:extLst>
                  <a:ext uri="{FF2B5EF4-FFF2-40B4-BE49-F238E27FC236}">
                    <a16:creationId xmlns:a16="http://schemas.microsoft.com/office/drawing/2014/main" id="{A69B3E9B-76DA-4D20-825C-D8D36C4EB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8">
                <a:extLst>
                  <a:ext uri="{FF2B5EF4-FFF2-40B4-BE49-F238E27FC236}">
                    <a16:creationId xmlns:a16="http://schemas.microsoft.com/office/drawing/2014/main" id="{2B2C7DC5-766D-4FC8-9832-00221356B2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9">
                <a:extLst>
                  <a:ext uri="{FF2B5EF4-FFF2-40B4-BE49-F238E27FC236}">
                    <a16:creationId xmlns:a16="http://schemas.microsoft.com/office/drawing/2014/main" id="{1F52C14D-E60C-4097-AC56-A37DE1630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0">
                <a:extLst>
                  <a:ext uri="{FF2B5EF4-FFF2-40B4-BE49-F238E27FC236}">
                    <a16:creationId xmlns:a16="http://schemas.microsoft.com/office/drawing/2014/main" id="{6430D6CD-B438-4351-B7CC-9C71A4EC6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1">
                <a:extLst>
                  <a:ext uri="{FF2B5EF4-FFF2-40B4-BE49-F238E27FC236}">
                    <a16:creationId xmlns:a16="http://schemas.microsoft.com/office/drawing/2014/main" id="{319E6F2A-AB42-473C-8A85-540405249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2">
                <a:extLst>
                  <a:ext uri="{FF2B5EF4-FFF2-40B4-BE49-F238E27FC236}">
                    <a16:creationId xmlns:a16="http://schemas.microsoft.com/office/drawing/2014/main" id="{F4862B3D-5EA0-4414-989F-2B66D7EEC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3">
                <a:extLst>
                  <a:ext uri="{FF2B5EF4-FFF2-40B4-BE49-F238E27FC236}">
                    <a16:creationId xmlns:a16="http://schemas.microsoft.com/office/drawing/2014/main" id="{EDBAD6E0-C30F-4D3F-AEC1-B77787B99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1" name="Group 56">
              <a:extLst>
                <a:ext uri="{FF2B5EF4-FFF2-40B4-BE49-F238E27FC236}">
                  <a16:creationId xmlns:a16="http://schemas.microsoft.com/office/drawing/2014/main" id="{35217285-8463-4374-A032-5C6BE0A1DEA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55" name="Picture 14">
                <a:extLst>
                  <a:ext uri="{FF2B5EF4-FFF2-40B4-BE49-F238E27FC236}">
                    <a16:creationId xmlns:a16="http://schemas.microsoft.com/office/drawing/2014/main" id="{0E03AF0A-4EB8-4E70-B902-7E0DB7997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5">
                <a:extLst>
                  <a:ext uri="{FF2B5EF4-FFF2-40B4-BE49-F238E27FC236}">
                    <a16:creationId xmlns:a16="http://schemas.microsoft.com/office/drawing/2014/main" id="{5A569C01-81CD-43FD-8473-189E16C6B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6">
                <a:extLst>
                  <a:ext uri="{FF2B5EF4-FFF2-40B4-BE49-F238E27FC236}">
                    <a16:creationId xmlns:a16="http://schemas.microsoft.com/office/drawing/2014/main" id="{2BE7F4DD-B16B-47BE-9F83-3E534DF3B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7">
                <a:extLst>
                  <a:ext uri="{FF2B5EF4-FFF2-40B4-BE49-F238E27FC236}">
                    <a16:creationId xmlns:a16="http://schemas.microsoft.com/office/drawing/2014/main" id="{4808FA6E-E96E-4FC0-A49E-C7C288A33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8">
                <a:extLst>
                  <a:ext uri="{FF2B5EF4-FFF2-40B4-BE49-F238E27FC236}">
                    <a16:creationId xmlns:a16="http://schemas.microsoft.com/office/drawing/2014/main" id="{A7BEC11C-3A52-43AD-99D6-B3421D41C1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9">
                <a:extLst>
                  <a:ext uri="{FF2B5EF4-FFF2-40B4-BE49-F238E27FC236}">
                    <a16:creationId xmlns:a16="http://schemas.microsoft.com/office/drawing/2014/main" id="{21AA978B-7144-4A77-B9DB-302F8854B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0">
                <a:extLst>
                  <a:ext uri="{FF2B5EF4-FFF2-40B4-BE49-F238E27FC236}">
                    <a16:creationId xmlns:a16="http://schemas.microsoft.com/office/drawing/2014/main" id="{2C89575D-54BD-4405-8EF3-EA06B7224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1">
                <a:extLst>
                  <a:ext uri="{FF2B5EF4-FFF2-40B4-BE49-F238E27FC236}">
                    <a16:creationId xmlns:a16="http://schemas.microsoft.com/office/drawing/2014/main" id="{654DCF80-4F4B-4C75-A0BC-DCF10CCE2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2">
                <a:extLst>
                  <a:ext uri="{FF2B5EF4-FFF2-40B4-BE49-F238E27FC236}">
                    <a16:creationId xmlns:a16="http://schemas.microsoft.com/office/drawing/2014/main" id="{559F7B35-7BDD-4434-B250-90258D76C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3">
                <a:extLst>
                  <a:ext uri="{FF2B5EF4-FFF2-40B4-BE49-F238E27FC236}">
                    <a16:creationId xmlns:a16="http://schemas.microsoft.com/office/drawing/2014/main" id="{A1DC1288-C6AE-43BA-814E-FF2DDC096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2" name="Group 56">
              <a:extLst>
                <a:ext uri="{FF2B5EF4-FFF2-40B4-BE49-F238E27FC236}">
                  <a16:creationId xmlns:a16="http://schemas.microsoft.com/office/drawing/2014/main" id="{0E915890-1AEC-4024-9B79-BA941C5E2BE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45" name="Picture 14">
                <a:extLst>
                  <a:ext uri="{FF2B5EF4-FFF2-40B4-BE49-F238E27FC236}">
                    <a16:creationId xmlns:a16="http://schemas.microsoft.com/office/drawing/2014/main" id="{89D0C3B2-EA2E-433C-BDD4-115ED8C95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5">
                <a:extLst>
                  <a:ext uri="{FF2B5EF4-FFF2-40B4-BE49-F238E27FC236}">
                    <a16:creationId xmlns:a16="http://schemas.microsoft.com/office/drawing/2014/main" id="{7797AD81-6B12-4D19-861D-4169865A7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6">
                <a:extLst>
                  <a:ext uri="{FF2B5EF4-FFF2-40B4-BE49-F238E27FC236}">
                    <a16:creationId xmlns:a16="http://schemas.microsoft.com/office/drawing/2014/main" id="{76813CFE-ADFB-460A-95C3-32602063D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7">
                <a:extLst>
                  <a:ext uri="{FF2B5EF4-FFF2-40B4-BE49-F238E27FC236}">
                    <a16:creationId xmlns:a16="http://schemas.microsoft.com/office/drawing/2014/main" id="{A67DBB33-E678-46C2-95DD-8028BD3BFA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8">
                <a:extLst>
                  <a:ext uri="{FF2B5EF4-FFF2-40B4-BE49-F238E27FC236}">
                    <a16:creationId xmlns:a16="http://schemas.microsoft.com/office/drawing/2014/main" id="{4C61DD29-844B-4FAC-924F-5D71B476A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9">
                <a:extLst>
                  <a:ext uri="{FF2B5EF4-FFF2-40B4-BE49-F238E27FC236}">
                    <a16:creationId xmlns:a16="http://schemas.microsoft.com/office/drawing/2014/main" id="{E06972F0-5084-464E-8EED-9A2898001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0">
                <a:extLst>
                  <a:ext uri="{FF2B5EF4-FFF2-40B4-BE49-F238E27FC236}">
                    <a16:creationId xmlns:a16="http://schemas.microsoft.com/office/drawing/2014/main" id="{F45CCBAC-0A6C-4DE7-A2C4-2B3F06BA3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1">
                <a:extLst>
                  <a:ext uri="{FF2B5EF4-FFF2-40B4-BE49-F238E27FC236}">
                    <a16:creationId xmlns:a16="http://schemas.microsoft.com/office/drawing/2014/main" id="{F80418C3-F152-4A82-B367-DFB5A22E0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2">
                <a:extLst>
                  <a:ext uri="{FF2B5EF4-FFF2-40B4-BE49-F238E27FC236}">
                    <a16:creationId xmlns:a16="http://schemas.microsoft.com/office/drawing/2014/main" id="{3087ECD0-0FAE-40C9-BF18-5C4C0EE95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3">
                <a:extLst>
                  <a:ext uri="{FF2B5EF4-FFF2-40B4-BE49-F238E27FC236}">
                    <a16:creationId xmlns:a16="http://schemas.microsoft.com/office/drawing/2014/main" id="{ECB6478B-8B33-45EA-A922-AB2659EB8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3" name="Group 56">
              <a:extLst>
                <a:ext uri="{FF2B5EF4-FFF2-40B4-BE49-F238E27FC236}">
                  <a16:creationId xmlns:a16="http://schemas.microsoft.com/office/drawing/2014/main" id="{B4B760EB-26BC-4BA5-9233-5A31D8FAA9C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35" name="Picture 14">
                <a:extLst>
                  <a:ext uri="{FF2B5EF4-FFF2-40B4-BE49-F238E27FC236}">
                    <a16:creationId xmlns:a16="http://schemas.microsoft.com/office/drawing/2014/main" id="{EE2B29EE-5C8C-4581-8DE8-1672E3B30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5">
                <a:extLst>
                  <a:ext uri="{FF2B5EF4-FFF2-40B4-BE49-F238E27FC236}">
                    <a16:creationId xmlns:a16="http://schemas.microsoft.com/office/drawing/2014/main" id="{9CECE992-C63B-4D26-9330-5BA8733EE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6">
                <a:extLst>
                  <a:ext uri="{FF2B5EF4-FFF2-40B4-BE49-F238E27FC236}">
                    <a16:creationId xmlns:a16="http://schemas.microsoft.com/office/drawing/2014/main" id="{EAE70058-75A7-4242-9DB6-5E5AA12EBA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7">
                <a:extLst>
                  <a:ext uri="{FF2B5EF4-FFF2-40B4-BE49-F238E27FC236}">
                    <a16:creationId xmlns:a16="http://schemas.microsoft.com/office/drawing/2014/main" id="{A24FA8B0-8165-4B9B-8A65-E96F415DEF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18">
                <a:extLst>
                  <a:ext uri="{FF2B5EF4-FFF2-40B4-BE49-F238E27FC236}">
                    <a16:creationId xmlns:a16="http://schemas.microsoft.com/office/drawing/2014/main" id="{3258145C-53CA-4502-8B3E-7897D81D0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19">
                <a:extLst>
                  <a:ext uri="{FF2B5EF4-FFF2-40B4-BE49-F238E27FC236}">
                    <a16:creationId xmlns:a16="http://schemas.microsoft.com/office/drawing/2014/main" id="{153DC39C-913B-4059-96DC-5F4ED06BB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0">
                <a:extLst>
                  <a:ext uri="{FF2B5EF4-FFF2-40B4-BE49-F238E27FC236}">
                    <a16:creationId xmlns:a16="http://schemas.microsoft.com/office/drawing/2014/main" id="{4CF24A0E-64A9-4754-B2EE-8F7824DE3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1">
                <a:extLst>
                  <a:ext uri="{FF2B5EF4-FFF2-40B4-BE49-F238E27FC236}">
                    <a16:creationId xmlns:a16="http://schemas.microsoft.com/office/drawing/2014/main" id="{89ABFBAE-BCAE-4E80-9284-3404B6090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" name="Picture 22">
                <a:extLst>
                  <a:ext uri="{FF2B5EF4-FFF2-40B4-BE49-F238E27FC236}">
                    <a16:creationId xmlns:a16="http://schemas.microsoft.com/office/drawing/2014/main" id="{3F8E2900-261F-40CB-91D8-AB47BE3D2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23">
                <a:extLst>
                  <a:ext uri="{FF2B5EF4-FFF2-40B4-BE49-F238E27FC236}">
                    <a16:creationId xmlns:a16="http://schemas.microsoft.com/office/drawing/2014/main" id="{4FF3FAF9-F690-475F-9A1E-DA94F0B87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4" name="Group 56">
              <a:extLst>
                <a:ext uri="{FF2B5EF4-FFF2-40B4-BE49-F238E27FC236}">
                  <a16:creationId xmlns:a16="http://schemas.microsoft.com/office/drawing/2014/main" id="{C6700B25-A0E3-42E3-995E-5E0AB8A16B6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25" name="Picture 14">
                <a:extLst>
                  <a:ext uri="{FF2B5EF4-FFF2-40B4-BE49-F238E27FC236}">
                    <a16:creationId xmlns:a16="http://schemas.microsoft.com/office/drawing/2014/main" id="{EE9EC39B-D629-445D-85AB-F7ADE962D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5">
                <a:extLst>
                  <a:ext uri="{FF2B5EF4-FFF2-40B4-BE49-F238E27FC236}">
                    <a16:creationId xmlns:a16="http://schemas.microsoft.com/office/drawing/2014/main" id="{77E6B318-FE67-4DC8-88C8-A71EC7681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6">
                <a:extLst>
                  <a:ext uri="{FF2B5EF4-FFF2-40B4-BE49-F238E27FC236}">
                    <a16:creationId xmlns:a16="http://schemas.microsoft.com/office/drawing/2014/main" id="{8CF7646C-F804-4997-8F76-EA68DF8C0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7">
                <a:extLst>
                  <a:ext uri="{FF2B5EF4-FFF2-40B4-BE49-F238E27FC236}">
                    <a16:creationId xmlns:a16="http://schemas.microsoft.com/office/drawing/2014/main" id="{9E7D7A7B-F2FE-4C78-8751-44409FD3C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8">
                <a:extLst>
                  <a:ext uri="{FF2B5EF4-FFF2-40B4-BE49-F238E27FC236}">
                    <a16:creationId xmlns:a16="http://schemas.microsoft.com/office/drawing/2014/main" id="{EE877A2C-F733-462C-B4C2-FF42FB960F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19">
                <a:extLst>
                  <a:ext uri="{FF2B5EF4-FFF2-40B4-BE49-F238E27FC236}">
                    <a16:creationId xmlns:a16="http://schemas.microsoft.com/office/drawing/2014/main" id="{4B9F960F-0D25-42E7-BA47-D4897A4FE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0">
                <a:extLst>
                  <a:ext uri="{FF2B5EF4-FFF2-40B4-BE49-F238E27FC236}">
                    <a16:creationId xmlns:a16="http://schemas.microsoft.com/office/drawing/2014/main" id="{01E4E28F-D579-4B82-B484-F21F0B276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1">
                <a:extLst>
                  <a:ext uri="{FF2B5EF4-FFF2-40B4-BE49-F238E27FC236}">
                    <a16:creationId xmlns:a16="http://schemas.microsoft.com/office/drawing/2014/main" id="{90E22AF6-047B-4280-9C74-75AA18976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2">
                <a:extLst>
                  <a:ext uri="{FF2B5EF4-FFF2-40B4-BE49-F238E27FC236}">
                    <a16:creationId xmlns:a16="http://schemas.microsoft.com/office/drawing/2014/main" id="{DA57B82D-8053-43E1-A605-97882DC7A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23">
                <a:extLst>
                  <a:ext uri="{FF2B5EF4-FFF2-40B4-BE49-F238E27FC236}">
                    <a16:creationId xmlns:a16="http://schemas.microsoft.com/office/drawing/2014/main" id="{A0FF06DE-4346-498C-BE9C-9A536429F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25" name="Group 56">
            <a:extLst>
              <a:ext uri="{FF2B5EF4-FFF2-40B4-BE49-F238E27FC236}">
                <a16:creationId xmlns:a16="http://schemas.microsoft.com/office/drawing/2014/main" id="{0DEBEF32-EBD2-4080-8F56-86BE8C8F7414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1026" name="Picture 14">
              <a:extLst>
                <a:ext uri="{FF2B5EF4-FFF2-40B4-BE49-F238E27FC236}">
                  <a16:creationId xmlns:a16="http://schemas.microsoft.com/office/drawing/2014/main" id="{AA7B56A5-48D6-48D0-9705-17DB02B3D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5">
              <a:extLst>
                <a:ext uri="{FF2B5EF4-FFF2-40B4-BE49-F238E27FC236}">
                  <a16:creationId xmlns:a16="http://schemas.microsoft.com/office/drawing/2014/main" id="{FFF5C711-CF95-49E2-8D4B-0825A05C7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6">
              <a:extLst>
                <a:ext uri="{FF2B5EF4-FFF2-40B4-BE49-F238E27FC236}">
                  <a16:creationId xmlns:a16="http://schemas.microsoft.com/office/drawing/2014/main" id="{7E27F677-E22C-438F-AFDC-74F849C2CC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7">
              <a:extLst>
                <a:ext uri="{FF2B5EF4-FFF2-40B4-BE49-F238E27FC236}">
                  <a16:creationId xmlns:a16="http://schemas.microsoft.com/office/drawing/2014/main" id="{2C44347C-3493-418B-903E-5C7FDD168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8">
              <a:extLst>
                <a:ext uri="{FF2B5EF4-FFF2-40B4-BE49-F238E27FC236}">
                  <a16:creationId xmlns:a16="http://schemas.microsoft.com/office/drawing/2014/main" id="{A98B3A9A-5F1F-4001-A700-B5F54D479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9">
              <a:extLst>
                <a:ext uri="{FF2B5EF4-FFF2-40B4-BE49-F238E27FC236}">
                  <a16:creationId xmlns:a16="http://schemas.microsoft.com/office/drawing/2014/main" id="{D8CC5397-7FCA-4680-AE40-3FA0DEDBA3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20">
              <a:extLst>
                <a:ext uri="{FF2B5EF4-FFF2-40B4-BE49-F238E27FC236}">
                  <a16:creationId xmlns:a16="http://schemas.microsoft.com/office/drawing/2014/main" id="{3742DAA9-C713-4A01-B241-6844770B4C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21">
              <a:extLst>
                <a:ext uri="{FF2B5EF4-FFF2-40B4-BE49-F238E27FC236}">
                  <a16:creationId xmlns:a16="http://schemas.microsoft.com/office/drawing/2014/main" id="{C64AF474-55BA-4991-8B86-E5112FAF8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22">
              <a:extLst>
                <a:ext uri="{FF2B5EF4-FFF2-40B4-BE49-F238E27FC236}">
                  <a16:creationId xmlns:a16="http://schemas.microsoft.com/office/drawing/2014/main" id="{20423A99-FC5B-4AB1-BD81-60CFAFB813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23">
              <a:extLst>
                <a:ext uri="{FF2B5EF4-FFF2-40B4-BE49-F238E27FC236}">
                  <a16:creationId xmlns:a16="http://schemas.microsoft.com/office/drawing/2014/main" id="{A43A0738-4D39-4D9C-BEC0-20038F4CF0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6" name="Group 56">
            <a:extLst>
              <a:ext uri="{FF2B5EF4-FFF2-40B4-BE49-F238E27FC236}">
                <a16:creationId xmlns:a16="http://schemas.microsoft.com/office/drawing/2014/main" id="{0C56B36A-9B2D-40FF-B9E2-97CC63ED48B8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1037" name="Picture 14">
              <a:extLst>
                <a:ext uri="{FF2B5EF4-FFF2-40B4-BE49-F238E27FC236}">
                  <a16:creationId xmlns:a16="http://schemas.microsoft.com/office/drawing/2014/main" id="{DAFDF797-16BB-442A-B240-CAF031C9F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15">
              <a:extLst>
                <a:ext uri="{FF2B5EF4-FFF2-40B4-BE49-F238E27FC236}">
                  <a16:creationId xmlns:a16="http://schemas.microsoft.com/office/drawing/2014/main" id="{8A4BA7F1-F711-4BFB-B358-46D0654A8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16">
              <a:extLst>
                <a:ext uri="{FF2B5EF4-FFF2-40B4-BE49-F238E27FC236}">
                  <a16:creationId xmlns:a16="http://schemas.microsoft.com/office/drawing/2014/main" id="{FAF9ADC1-8A13-466C-B64A-8E60C42411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7">
              <a:extLst>
                <a:ext uri="{FF2B5EF4-FFF2-40B4-BE49-F238E27FC236}">
                  <a16:creationId xmlns:a16="http://schemas.microsoft.com/office/drawing/2014/main" id="{2549417B-1013-4D92-8D6A-157A21FF45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1" name="Picture 18">
              <a:extLst>
                <a:ext uri="{FF2B5EF4-FFF2-40B4-BE49-F238E27FC236}">
                  <a16:creationId xmlns:a16="http://schemas.microsoft.com/office/drawing/2014/main" id="{F5E3470B-B708-4932-9EDE-B789BA1415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9">
              <a:extLst>
                <a:ext uri="{FF2B5EF4-FFF2-40B4-BE49-F238E27FC236}">
                  <a16:creationId xmlns:a16="http://schemas.microsoft.com/office/drawing/2014/main" id="{810DBD0C-6BCF-453C-B412-70BB0FB1DC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20">
              <a:extLst>
                <a:ext uri="{FF2B5EF4-FFF2-40B4-BE49-F238E27FC236}">
                  <a16:creationId xmlns:a16="http://schemas.microsoft.com/office/drawing/2014/main" id="{8FE10512-F021-447D-8713-935BF6366F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21">
              <a:extLst>
                <a:ext uri="{FF2B5EF4-FFF2-40B4-BE49-F238E27FC236}">
                  <a16:creationId xmlns:a16="http://schemas.microsoft.com/office/drawing/2014/main" id="{F2D2541D-90E8-4A2A-A3F9-2D31770AA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22">
              <a:extLst>
                <a:ext uri="{FF2B5EF4-FFF2-40B4-BE49-F238E27FC236}">
                  <a16:creationId xmlns:a16="http://schemas.microsoft.com/office/drawing/2014/main" id="{D0DC5985-AB34-47A3-80FC-A36890C39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23">
              <a:extLst>
                <a:ext uri="{FF2B5EF4-FFF2-40B4-BE49-F238E27FC236}">
                  <a16:creationId xmlns:a16="http://schemas.microsoft.com/office/drawing/2014/main" id="{AB0CDFA2-E819-4E5F-8A09-DC3260A9A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7" name="Group 56">
            <a:extLst>
              <a:ext uri="{FF2B5EF4-FFF2-40B4-BE49-F238E27FC236}">
                <a16:creationId xmlns:a16="http://schemas.microsoft.com/office/drawing/2014/main" id="{CA92E914-57DF-4D12-A064-8708B24A0F97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1048" name="Picture 14">
              <a:extLst>
                <a:ext uri="{FF2B5EF4-FFF2-40B4-BE49-F238E27FC236}">
                  <a16:creationId xmlns:a16="http://schemas.microsoft.com/office/drawing/2014/main" id="{2F0E009B-7A08-4143-B74C-ABF1D62723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15">
              <a:extLst>
                <a:ext uri="{FF2B5EF4-FFF2-40B4-BE49-F238E27FC236}">
                  <a16:creationId xmlns:a16="http://schemas.microsoft.com/office/drawing/2014/main" id="{1AAF4A38-F821-4961-A025-EFB5C8FDEC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6">
              <a:extLst>
                <a:ext uri="{FF2B5EF4-FFF2-40B4-BE49-F238E27FC236}">
                  <a16:creationId xmlns:a16="http://schemas.microsoft.com/office/drawing/2014/main" id="{B79560FB-66DC-44C9-A1E9-FA12B58B0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7">
              <a:extLst>
                <a:ext uri="{FF2B5EF4-FFF2-40B4-BE49-F238E27FC236}">
                  <a16:creationId xmlns:a16="http://schemas.microsoft.com/office/drawing/2014/main" id="{664F75A7-25EE-441C-8618-766508D78E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8">
              <a:extLst>
                <a:ext uri="{FF2B5EF4-FFF2-40B4-BE49-F238E27FC236}">
                  <a16:creationId xmlns:a16="http://schemas.microsoft.com/office/drawing/2014/main" id="{31C4AB19-B3D3-45BE-BB58-D3B7F6E487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9">
              <a:extLst>
                <a:ext uri="{FF2B5EF4-FFF2-40B4-BE49-F238E27FC236}">
                  <a16:creationId xmlns:a16="http://schemas.microsoft.com/office/drawing/2014/main" id="{003B8EF0-9E29-4368-9E3E-55D088CC02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20">
              <a:extLst>
                <a:ext uri="{FF2B5EF4-FFF2-40B4-BE49-F238E27FC236}">
                  <a16:creationId xmlns:a16="http://schemas.microsoft.com/office/drawing/2014/main" id="{DBEA4704-6634-4507-853E-6B0ACE9817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21">
              <a:extLst>
                <a:ext uri="{FF2B5EF4-FFF2-40B4-BE49-F238E27FC236}">
                  <a16:creationId xmlns:a16="http://schemas.microsoft.com/office/drawing/2014/main" id="{061ECC1D-3363-47CF-9DF8-301B323F35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22">
              <a:extLst>
                <a:ext uri="{FF2B5EF4-FFF2-40B4-BE49-F238E27FC236}">
                  <a16:creationId xmlns:a16="http://schemas.microsoft.com/office/drawing/2014/main" id="{17E9DBA1-06B1-44AE-B082-04E7C22C8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23">
              <a:extLst>
                <a:ext uri="{FF2B5EF4-FFF2-40B4-BE49-F238E27FC236}">
                  <a16:creationId xmlns:a16="http://schemas.microsoft.com/office/drawing/2014/main" id="{EF9565B6-FBF7-42F2-B883-FD59E32CF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8" name="Group 56">
            <a:extLst>
              <a:ext uri="{FF2B5EF4-FFF2-40B4-BE49-F238E27FC236}">
                <a16:creationId xmlns:a16="http://schemas.microsoft.com/office/drawing/2014/main" id="{2A05AB8D-7D8A-4FD6-A894-763970BCA425}"/>
              </a:ext>
            </a:extLst>
          </p:cNvPr>
          <p:cNvGrpSpPr/>
          <p:nvPr/>
        </p:nvGrpSpPr>
        <p:grpSpPr>
          <a:xfrm>
            <a:off x="5945507" y="3320400"/>
            <a:ext cx="1539560" cy="171967"/>
            <a:chOff x="7746380" y="2949426"/>
            <a:chExt cx="2188691" cy="244475"/>
          </a:xfrm>
        </p:grpSpPr>
        <p:pic>
          <p:nvPicPr>
            <p:cNvPr id="1059" name="Picture 14">
              <a:extLst>
                <a:ext uri="{FF2B5EF4-FFF2-40B4-BE49-F238E27FC236}">
                  <a16:creationId xmlns:a16="http://schemas.microsoft.com/office/drawing/2014/main" id="{92599249-0A45-4306-9994-44DB3810C9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15">
              <a:extLst>
                <a:ext uri="{FF2B5EF4-FFF2-40B4-BE49-F238E27FC236}">
                  <a16:creationId xmlns:a16="http://schemas.microsoft.com/office/drawing/2014/main" id="{80AB06B4-2F4E-4D9F-B6ED-2EB5A20044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16">
              <a:extLst>
                <a:ext uri="{FF2B5EF4-FFF2-40B4-BE49-F238E27FC236}">
                  <a16:creationId xmlns:a16="http://schemas.microsoft.com/office/drawing/2014/main" id="{1D888C83-9F6A-46C9-8E8E-D91AE6F614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2" name="Picture 17">
              <a:extLst>
                <a:ext uri="{FF2B5EF4-FFF2-40B4-BE49-F238E27FC236}">
                  <a16:creationId xmlns:a16="http://schemas.microsoft.com/office/drawing/2014/main" id="{85813F2F-B9AF-4325-8C36-3AA95142B6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3" name="Picture 18">
              <a:extLst>
                <a:ext uri="{FF2B5EF4-FFF2-40B4-BE49-F238E27FC236}">
                  <a16:creationId xmlns:a16="http://schemas.microsoft.com/office/drawing/2014/main" id="{B69DD633-9D74-4783-8EDA-8A73EF3F9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9">
              <a:extLst>
                <a:ext uri="{FF2B5EF4-FFF2-40B4-BE49-F238E27FC236}">
                  <a16:creationId xmlns:a16="http://schemas.microsoft.com/office/drawing/2014/main" id="{AC059904-FC0D-4B56-A8AF-348D0E5DD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20">
              <a:extLst>
                <a:ext uri="{FF2B5EF4-FFF2-40B4-BE49-F238E27FC236}">
                  <a16:creationId xmlns:a16="http://schemas.microsoft.com/office/drawing/2014/main" id="{B886939C-0E60-4478-90AD-C7FBC37C87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21">
              <a:extLst>
                <a:ext uri="{FF2B5EF4-FFF2-40B4-BE49-F238E27FC236}">
                  <a16:creationId xmlns:a16="http://schemas.microsoft.com/office/drawing/2014/main" id="{A777E799-A9EC-413D-B3D1-941A467B6E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22">
              <a:extLst>
                <a:ext uri="{FF2B5EF4-FFF2-40B4-BE49-F238E27FC236}">
                  <a16:creationId xmlns:a16="http://schemas.microsoft.com/office/drawing/2014/main" id="{67611D49-34B6-484A-B0AA-1876CE984B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23">
              <a:extLst>
                <a:ext uri="{FF2B5EF4-FFF2-40B4-BE49-F238E27FC236}">
                  <a16:creationId xmlns:a16="http://schemas.microsoft.com/office/drawing/2014/main" id="{BD63C0B7-EE6C-4E11-9193-A63D24289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9" name="Group 56">
            <a:extLst>
              <a:ext uri="{FF2B5EF4-FFF2-40B4-BE49-F238E27FC236}">
                <a16:creationId xmlns:a16="http://schemas.microsoft.com/office/drawing/2014/main" id="{9070B4BB-5F84-4163-85BA-A5C65ABF4A34}"/>
              </a:ext>
            </a:extLst>
          </p:cNvPr>
          <p:cNvGrpSpPr/>
          <p:nvPr/>
        </p:nvGrpSpPr>
        <p:grpSpPr>
          <a:xfrm>
            <a:off x="5945507" y="3761262"/>
            <a:ext cx="1539560" cy="171967"/>
            <a:chOff x="7746380" y="2949426"/>
            <a:chExt cx="2188691" cy="244475"/>
          </a:xfrm>
        </p:grpSpPr>
        <p:pic>
          <p:nvPicPr>
            <p:cNvPr id="1070" name="Picture 14">
              <a:extLst>
                <a:ext uri="{FF2B5EF4-FFF2-40B4-BE49-F238E27FC236}">
                  <a16:creationId xmlns:a16="http://schemas.microsoft.com/office/drawing/2014/main" id="{3DD35C92-5CBD-4EE3-8D42-4EC680EE2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15">
              <a:extLst>
                <a:ext uri="{FF2B5EF4-FFF2-40B4-BE49-F238E27FC236}">
                  <a16:creationId xmlns:a16="http://schemas.microsoft.com/office/drawing/2014/main" id="{A202E2CB-F672-452B-8451-F3D52D6246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16">
              <a:extLst>
                <a:ext uri="{FF2B5EF4-FFF2-40B4-BE49-F238E27FC236}">
                  <a16:creationId xmlns:a16="http://schemas.microsoft.com/office/drawing/2014/main" id="{9567EBD6-47C3-4D14-80AA-AF31C317DC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3" name="Picture 17">
              <a:extLst>
                <a:ext uri="{FF2B5EF4-FFF2-40B4-BE49-F238E27FC236}">
                  <a16:creationId xmlns:a16="http://schemas.microsoft.com/office/drawing/2014/main" id="{E6A4B621-63D5-4CC1-AD69-4A17A401F2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4" name="Picture 18">
              <a:extLst>
                <a:ext uri="{FF2B5EF4-FFF2-40B4-BE49-F238E27FC236}">
                  <a16:creationId xmlns:a16="http://schemas.microsoft.com/office/drawing/2014/main" id="{A4D6284C-FB93-4819-8D06-5722E8AB96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9">
              <a:extLst>
                <a:ext uri="{FF2B5EF4-FFF2-40B4-BE49-F238E27FC236}">
                  <a16:creationId xmlns:a16="http://schemas.microsoft.com/office/drawing/2014/main" id="{F538BD19-AAE7-41E8-895C-98E5FC315D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20">
              <a:extLst>
                <a:ext uri="{FF2B5EF4-FFF2-40B4-BE49-F238E27FC236}">
                  <a16:creationId xmlns:a16="http://schemas.microsoft.com/office/drawing/2014/main" id="{598139F2-0DD6-4478-AB82-DD8E4571E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21">
              <a:extLst>
                <a:ext uri="{FF2B5EF4-FFF2-40B4-BE49-F238E27FC236}">
                  <a16:creationId xmlns:a16="http://schemas.microsoft.com/office/drawing/2014/main" id="{EB79A7D7-61DC-4669-AD3A-C55EC96B17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22">
              <a:extLst>
                <a:ext uri="{FF2B5EF4-FFF2-40B4-BE49-F238E27FC236}">
                  <a16:creationId xmlns:a16="http://schemas.microsoft.com/office/drawing/2014/main" id="{1D6D6198-FAD6-4650-ABA7-C69368F25E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23">
              <a:extLst>
                <a:ext uri="{FF2B5EF4-FFF2-40B4-BE49-F238E27FC236}">
                  <a16:creationId xmlns:a16="http://schemas.microsoft.com/office/drawing/2014/main" id="{2B7A68BC-B156-45F3-BD25-882A4BF3DA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80" name="Group 56">
            <a:extLst>
              <a:ext uri="{FF2B5EF4-FFF2-40B4-BE49-F238E27FC236}">
                <a16:creationId xmlns:a16="http://schemas.microsoft.com/office/drawing/2014/main" id="{047447B3-4A65-42CD-9EEF-F118E480BF17}"/>
              </a:ext>
            </a:extLst>
          </p:cNvPr>
          <p:cNvGrpSpPr/>
          <p:nvPr/>
        </p:nvGrpSpPr>
        <p:grpSpPr>
          <a:xfrm>
            <a:off x="5943509" y="4220260"/>
            <a:ext cx="1539560" cy="171967"/>
            <a:chOff x="7746380" y="2949426"/>
            <a:chExt cx="2188691" cy="244475"/>
          </a:xfrm>
        </p:grpSpPr>
        <p:pic>
          <p:nvPicPr>
            <p:cNvPr id="1081" name="Picture 14">
              <a:extLst>
                <a:ext uri="{FF2B5EF4-FFF2-40B4-BE49-F238E27FC236}">
                  <a16:creationId xmlns:a16="http://schemas.microsoft.com/office/drawing/2014/main" id="{5F2E5FEB-BE44-4B24-9731-4C06DF7124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15">
              <a:extLst>
                <a:ext uri="{FF2B5EF4-FFF2-40B4-BE49-F238E27FC236}">
                  <a16:creationId xmlns:a16="http://schemas.microsoft.com/office/drawing/2014/main" id="{75152B12-D666-467F-BFEE-1FFE8DCFAC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16">
              <a:extLst>
                <a:ext uri="{FF2B5EF4-FFF2-40B4-BE49-F238E27FC236}">
                  <a16:creationId xmlns:a16="http://schemas.microsoft.com/office/drawing/2014/main" id="{B56EA89D-E2A6-4537-8DEF-0E383282CA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4" name="Picture 17">
              <a:extLst>
                <a:ext uri="{FF2B5EF4-FFF2-40B4-BE49-F238E27FC236}">
                  <a16:creationId xmlns:a16="http://schemas.microsoft.com/office/drawing/2014/main" id="{262F0F8A-EF9C-4F90-AD9E-9CC5850A6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5" name="Picture 18">
              <a:extLst>
                <a:ext uri="{FF2B5EF4-FFF2-40B4-BE49-F238E27FC236}">
                  <a16:creationId xmlns:a16="http://schemas.microsoft.com/office/drawing/2014/main" id="{9E2E2ACF-1160-4EA1-992E-780FC11FE4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19">
              <a:extLst>
                <a:ext uri="{FF2B5EF4-FFF2-40B4-BE49-F238E27FC236}">
                  <a16:creationId xmlns:a16="http://schemas.microsoft.com/office/drawing/2014/main" id="{D6E3A351-5B64-41E3-85C6-F85F8A6EA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20">
              <a:extLst>
                <a:ext uri="{FF2B5EF4-FFF2-40B4-BE49-F238E27FC236}">
                  <a16:creationId xmlns:a16="http://schemas.microsoft.com/office/drawing/2014/main" id="{EFE3A9BC-E8A6-4CE2-9441-6D7A3EEDCA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21">
              <a:extLst>
                <a:ext uri="{FF2B5EF4-FFF2-40B4-BE49-F238E27FC236}">
                  <a16:creationId xmlns:a16="http://schemas.microsoft.com/office/drawing/2014/main" id="{95B9CAC3-BDEA-403E-B12E-47FD84FF0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9" name="Picture 22">
              <a:extLst>
                <a:ext uri="{FF2B5EF4-FFF2-40B4-BE49-F238E27FC236}">
                  <a16:creationId xmlns:a16="http://schemas.microsoft.com/office/drawing/2014/main" id="{87FE09E6-0974-4824-9E7E-E434DA6086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0" name="Picture 23">
              <a:extLst>
                <a:ext uri="{FF2B5EF4-FFF2-40B4-BE49-F238E27FC236}">
                  <a16:creationId xmlns:a16="http://schemas.microsoft.com/office/drawing/2014/main" id="{FC1B8E5A-DB74-440C-9BE4-062C22E16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91" name="Group 56">
            <a:extLst>
              <a:ext uri="{FF2B5EF4-FFF2-40B4-BE49-F238E27FC236}">
                <a16:creationId xmlns:a16="http://schemas.microsoft.com/office/drawing/2014/main" id="{BA1BBA94-91BE-4AEA-92EA-E30CAC196B0F}"/>
              </a:ext>
            </a:extLst>
          </p:cNvPr>
          <p:cNvGrpSpPr/>
          <p:nvPr/>
        </p:nvGrpSpPr>
        <p:grpSpPr>
          <a:xfrm>
            <a:off x="5943509" y="4661122"/>
            <a:ext cx="1539560" cy="171967"/>
            <a:chOff x="7746380" y="2949426"/>
            <a:chExt cx="2188691" cy="244475"/>
          </a:xfrm>
        </p:grpSpPr>
        <p:pic>
          <p:nvPicPr>
            <p:cNvPr id="1092" name="Picture 14">
              <a:extLst>
                <a:ext uri="{FF2B5EF4-FFF2-40B4-BE49-F238E27FC236}">
                  <a16:creationId xmlns:a16="http://schemas.microsoft.com/office/drawing/2014/main" id="{C670AEFD-3C08-4F64-9956-867E231551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15">
              <a:extLst>
                <a:ext uri="{FF2B5EF4-FFF2-40B4-BE49-F238E27FC236}">
                  <a16:creationId xmlns:a16="http://schemas.microsoft.com/office/drawing/2014/main" id="{A01D9B5D-FB48-4F37-9500-6370E2EC2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16">
              <a:extLst>
                <a:ext uri="{FF2B5EF4-FFF2-40B4-BE49-F238E27FC236}">
                  <a16:creationId xmlns:a16="http://schemas.microsoft.com/office/drawing/2014/main" id="{2DC3A7B8-4B1A-4F24-887E-74CD475C48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5" name="Picture 17">
              <a:extLst>
                <a:ext uri="{FF2B5EF4-FFF2-40B4-BE49-F238E27FC236}">
                  <a16:creationId xmlns:a16="http://schemas.microsoft.com/office/drawing/2014/main" id="{000E5638-E583-4CC6-8518-91B568843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6" name="Picture 18">
              <a:extLst>
                <a:ext uri="{FF2B5EF4-FFF2-40B4-BE49-F238E27FC236}">
                  <a16:creationId xmlns:a16="http://schemas.microsoft.com/office/drawing/2014/main" id="{6B0D8831-4EFC-431E-885C-89F5E37AC7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9">
              <a:extLst>
                <a:ext uri="{FF2B5EF4-FFF2-40B4-BE49-F238E27FC236}">
                  <a16:creationId xmlns:a16="http://schemas.microsoft.com/office/drawing/2014/main" id="{3BC0C96C-DF3B-40D6-94E3-6CC4FA69C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20">
              <a:extLst>
                <a:ext uri="{FF2B5EF4-FFF2-40B4-BE49-F238E27FC236}">
                  <a16:creationId xmlns:a16="http://schemas.microsoft.com/office/drawing/2014/main" id="{5603FB64-B921-4B22-B246-DA03A88621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21">
              <a:extLst>
                <a:ext uri="{FF2B5EF4-FFF2-40B4-BE49-F238E27FC236}">
                  <a16:creationId xmlns:a16="http://schemas.microsoft.com/office/drawing/2014/main" id="{7BC968CF-D969-4113-B495-8CA836D0B4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22">
              <a:extLst>
                <a:ext uri="{FF2B5EF4-FFF2-40B4-BE49-F238E27FC236}">
                  <a16:creationId xmlns:a16="http://schemas.microsoft.com/office/drawing/2014/main" id="{9D35B12F-635B-4F07-809B-26E4F6A94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23">
              <a:extLst>
                <a:ext uri="{FF2B5EF4-FFF2-40B4-BE49-F238E27FC236}">
                  <a16:creationId xmlns:a16="http://schemas.microsoft.com/office/drawing/2014/main" id="{F69B8853-702B-424F-91F6-6B2423CA37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2" name="Group 56">
            <a:extLst>
              <a:ext uri="{FF2B5EF4-FFF2-40B4-BE49-F238E27FC236}">
                <a16:creationId xmlns:a16="http://schemas.microsoft.com/office/drawing/2014/main" id="{4B1C9F68-B90C-4F1F-8DAF-82C0AC890FB5}"/>
              </a:ext>
            </a:extLst>
          </p:cNvPr>
          <p:cNvGrpSpPr/>
          <p:nvPr/>
        </p:nvGrpSpPr>
        <p:grpSpPr>
          <a:xfrm>
            <a:off x="5945507" y="5109232"/>
            <a:ext cx="1539560" cy="171967"/>
            <a:chOff x="7746380" y="2949426"/>
            <a:chExt cx="2188691" cy="244475"/>
          </a:xfrm>
        </p:grpSpPr>
        <p:pic>
          <p:nvPicPr>
            <p:cNvPr id="1103" name="Picture 14">
              <a:extLst>
                <a:ext uri="{FF2B5EF4-FFF2-40B4-BE49-F238E27FC236}">
                  <a16:creationId xmlns:a16="http://schemas.microsoft.com/office/drawing/2014/main" id="{A3BA9F11-75F9-440A-9549-E674FFE1F3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15">
              <a:extLst>
                <a:ext uri="{FF2B5EF4-FFF2-40B4-BE49-F238E27FC236}">
                  <a16:creationId xmlns:a16="http://schemas.microsoft.com/office/drawing/2014/main" id="{76DEBFF6-690D-49CD-B881-C1AF0306BB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5" name="Picture 16">
              <a:extLst>
                <a:ext uri="{FF2B5EF4-FFF2-40B4-BE49-F238E27FC236}">
                  <a16:creationId xmlns:a16="http://schemas.microsoft.com/office/drawing/2014/main" id="{FFE54043-C02D-452C-9272-A4C903531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6" name="Picture 17">
              <a:extLst>
                <a:ext uri="{FF2B5EF4-FFF2-40B4-BE49-F238E27FC236}">
                  <a16:creationId xmlns:a16="http://schemas.microsoft.com/office/drawing/2014/main" id="{631DFC25-56E8-475F-B735-393E1ED3D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7" name="Picture 18">
              <a:extLst>
                <a:ext uri="{FF2B5EF4-FFF2-40B4-BE49-F238E27FC236}">
                  <a16:creationId xmlns:a16="http://schemas.microsoft.com/office/drawing/2014/main" id="{A5525FC3-B6F2-4FA3-92CC-A655140C8D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19">
              <a:extLst>
                <a:ext uri="{FF2B5EF4-FFF2-40B4-BE49-F238E27FC236}">
                  <a16:creationId xmlns:a16="http://schemas.microsoft.com/office/drawing/2014/main" id="{CF98293E-43FB-4A8C-AD33-D698FEB17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20">
              <a:extLst>
                <a:ext uri="{FF2B5EF4-FFF2-40B4-BE49-F238E27FC236}">
                  <a16:creationId xmlns:a16="http://schemas.microsoft.com/office/drawing/2014/main" id="{241340CF-C7CD-49DD-A7DF-D1E026BB1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21">
              <a:extLst>
                <a:ext uri="{FF2B5EF4-FFF2-40B4-BE49-F238E27FC236}">
                  <a16:creationId xmlns:a16="http://schemas.microsoft.com/office/drawing/2014/main" id="{5B646E9A-B8C2-43BD-9044-A4D2D37BC5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22">
              <a:extLst>
                <a:ext uri="{FF2B5EF4-FFF2-40B4-BE49-F238E27FC236}">
                  <a16:creationId xmlns:a16="http://schemas.microsoft.com/office/drawing/2014/main" id="{4C4C93EC-A908-434F-91F4-AB0C2B365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2" name="Picture 23">
              <a:extLst>
                <a:ext uri="{FF2B5EF4-FFF2-40B4-BE49-F238E27FC236}">
                  <a16:creationId xmlns:a16="http://schemas.microsoft.com/office/drawing/2014/main" id="{541D94BC-7D48-417A-BEF2-F253428273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C4ECDE7D-AED5-4CD7-835F-EC40684D055E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1114" name="Group 56">
              <a:extLst>
                <a:ext uri="{FF2B5EF4-FFF2-40B4-BE49-F238E27FC236}">
                  <a16:creationId xmlns:a16="http://schemas.microsoft.com/office/drawing/2014/main" id="{C616A839-56B8-4192-A42F-0319DECB9BC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14" name="Picture 14">
                <a:extLst>
                  <a:ext uri="{FF2B5EF4-FFF2-40B4-BE49-F238E27FC236}">
                    <a16:creationId xmlns:a16="http://schemas.microsoft.com/office/drawing/2014/main" id="{338CAE2D-26AE-46F0-84AC-4F4728C26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5">
                <a:extLst>
                  <a:ext uri="{FF2B5EF4-FFF2-40B4-BE49-F238E27FC236}">
                    <a16:creationId xmlns:a16="http://schemas.microsoft.com/office/drawing/2014/main" id="{9B7988B3-2FEB-45CA-90DF-FAC502E1F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16">
                <a:extLst>
                  <a:ext uri="{FF2B5EF4-FFF2-40B4-BE49-F238E27FC236}">
                    <a16:creationId xmlns:a16="http://schemas.microsoft.com/office/drawing/2014/main" id="{C448DA3D-4E4D-4457-9668-38911A85D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17">
                <a:extLst>
                  <a:ext uri="{FF2B5EF4-FFF2-40B4-BE49-F238E27FC236}">
                    <a16:creationId xmlns:a16="http://schemas.microsoft.com/office/drawing/2014/main" id="{DAE0EBB1-9AE1-423E-A662-CB376A9D7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8">
                <a:extLst>
                  <a:ext uri="{FF2B5EF4-FFF2-40B4-BE49-F238E27FC236}">
                    <a16:creationId xmlns:a16="http://schemas.microsoft.com/office/drawing/2014/main" id="{333EF8FB-ABD4-4681-BA0A-8C23A12CB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19">
                <a:extLst>
                  <a:ext uri="{FF2B5EF4-FFF2-40B4-BE49-F238E27FC236}">
                    <a16:creationId xmlns:a16="http://schemas.microsoft.com/office/drawing/2014/main" id="{CB0E1D0F-FA5C-4588-A076-CE73054A6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20">
                <a:extLst>
                  <a:ext uri="{FF2B5EF4-FFF2-40B4-BE49-F238E27FC236}">
                    <a16:creationId xmlns:a16="http://schemas.microsoft.com/office/drawing/2014/main" id="{BA8BA8E7-ADCF-4F69-B5B5-309DB738B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21">
                <a:extLst>
                  <a:ext uri="{FF2B5EF4-FFF2-40B4-BE49-F238E27FC236}">
                    <a16:creationId xmlns:a16="http://schemas.microsoft.com/office/drawing/2014/main" id="{CEA1C8F6-8324-45D2-B5BF-394E9E2A7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22">
                <a:extLst>
                  <a:ext uri="{FF2B5EF4-FFF2-40B4-BE49-F238E27FC236}">
                    <a16:creationId xmlns:a16="http://schemas.microsoft.com/office/drawing/2014/main" id="{C54BF348-C69F-4E57-827E-21758FA57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23">
                <a:extLst>
                  <a:ext uri="{FF2B5EF4-FFF2-40B4-BE49-F238E27FC236}">
                    <a16:creationId xmlns:a16="http://schemas.microsoft.com/office/drawing/2014/main" id="{4FC908C3-656C-4CFD-99A3-EACC012AA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5" name="Group 56">
              <a:extLst>
                <a:ext uri="{FF2B5EF4-FFF2-40B4-BE49-F238E27FC236}">
                  <a16:creationId xmlns:a16="http://schemas.microsoft.com/office/drawing/2014/main" id="{3C25EB1A-2EF8-4681-B5BC-6B4A7F406CE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04" name="Picture 14">
                <a:extLst>
                  <a:ext uri="{FF2B5EF4-FFF2-40B4-BE49-F238E27FC236}">
                    <a16:creationId xmlns:a16="http://schemas.microsoft.com/office/drawing/2014/main" id="{DDEFD40D-15E7-4822-A443-117F53C96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5">
                <a:extLst>
                  <a:ext uri="{FF2B5EF4-FFF2-40B4-BE49-F238E27FC236}">
                    <a16:creationId xmlns:a16="http://schemas.microsoft.com/office/drawing/2014/main" id="{C5FDD22E-A9F7-4802-92BE-F071FE2E0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6">
                <a:extLst>
                  <a:ext uri="{FF2B5EF4-FFF2-40B4-BE49-F238E27FC236}">
                    <a16:creationId xmlns:a16="http://schemas.microsoft.com/office/drawing/2014/main" id="{61347601-6E3C-4BE0-8EBE-C92BC0A8A9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17">
                <a:extLst>
                  <a:ext uri="{FF2B5EF4-FFF2-40B4-BE49-F238E27FC236}">
                    <a16:creationId xmlns:a16="http://schemas.microsoft.com/office/drawing/2014/main" id="{9B891D3A-6974-45B1-ADD9-1D4F407115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18">
                <a:extLst>
                  <a:ext uri="{FF2B5EF4-FFF2-40B4-BE49-F238E27FC236}">
                    <a16:creationId xmlns:a16="http://schemas.microsoft.com/office/drawing/2014/main" id="{76D86992-A694-4128-AF01-77C356683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19">
                <a:extLst>
                  <a:ext uri="{FF2B5EF4-FFF2-40B4-BE49-F238E27FC236}">
                    <a16:creationId xmlns:a16="http://schemas.microsoft.com/office/drawing/2014/main" id="{A3DD2918-793A-4CDB-B290-F2921644A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0">
                <a:extLst>
                  <a:ext uri="{FF2B5EF4-FFF2-40B4-BE49-F238E27FC236}">
                    <a16:creationId xmlns:a16="http://schemas.microsoft.com/office/drawing/2014/main" id="{137AD97C-0706-49E7-A983-13C991E82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21">
                <a:extLst>
                  <a:ext uri="{FF2B5EF4-FFF2-40B4-BE49-F238E27FC236}">
                    <a16:creationId xmlns:a16="http://schemas.microsoft.com/office/drawing/2014/main" id="{D3F9B485-27B4-4DDA-96FF-8497B8C368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22">
                <a:extLst>
                  <a:ext uri="{FF2B5EF4-FFF2-40B4-BE49-F238E27FC236}">
                    <a16:creationId xmlns:a16="http://schemas.microsoft.com/office/drawing/2014/main" id="{27862ED9-DE7F-4527-B05F-F8AF0649C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23">
                <a:extLst>
                  <a:ext uri="{FF2B5EF4-FFF2-40B4-BE49-F238E27FC236}">
                    <a16:creationId xmlns:a16="http://schemas.microsoft.com/office/drawing/2014/main" id="{33505F20-EE8E-4208-B56A-0D98F7437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6" name="Group 56">
              <a:extLst>
                <a:ext uri="{FF2B5EF4-FFF2-40B4-BE49-F238E27FC236}">
                  <a16:creationId xmlns:a16="http://schemas.microsoft.com/office/drawing/2014/main" id="{EC4C17A2-D25C-4D89-BECC-F6379AD54CB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94" name="Picture 14">
                <a:extLst>
                  <a:ext uri="{FF2B5EF4-FFF2-40B4-BE49-F238E27FC236}">
                    <a16:creationId xmlns:a16="http://schemas.microsoft.com/office/drawing/2014/main" id="{73D5BA81-1399-460E-8965-9D5EBED6E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5">
                <a:extLst>
                  <a:ext uri="{FF2B5EF4-FFF2-40B4-BE49-F238E27FC236}">
                    <a16:creationId xmlns:a16="http://schemas.microsoft.com/office/drawing/2014/main" id="{A5DE21C1-26FE-43C0-B8DE-4052BB73D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6">
                <a:extLst>
                  <a:ext uri="{FF2B5EF4-FFF2-40B4-BE49-F238E27FC236}">
                    <a16:creationId xmlns:a16="http://schemas.microsoft.com/office/drawing/2014/main" id="{2FBD186B-EB81-425A-94B2-B5819661F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17">
                <a:extLst>
                  <a:ext uri="{FF2B5EF4-FFF2-40B4-BE49-F238E27FC236}">
                    <a16:creationId xmlns:a16="http://schemas.microsoft.com/office/drawing/2014/main" id="{1631B025-48E8-4769-BC04-C4F0AC166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18">
                <a:extLst>
                  <a:ext uri="{FF2B5EF4-FFF2-40B4-BE49-F238E27FC236}">
                    <a16:creationId xmlns:a16="http://schemas.microsoft.com/office/drawing/2014/main" id="{71FDAE22-1592-4C3C-8D08-C470F5684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19">
                <a:extLst>
                  <a:ext uri="{FF2B5EF4-FFF2-40B4-BE49-F238E27FC236}">
                    <a16:creationId xmlns:a16="http://schemas.microsoft.com/office/drawing/2014/main" id="{E0056F75-2722-448F-AAE0-FE917BA86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0">
                <a:extLst>
                  <a:ext uri="{FF2B5EF4-FFF2-40B4-BE49-F238E27FC236}">
                    <a16:creationId xmlns:a16="http://schemas.microsoft.com/office/drawing/2014/main" id="{8C7D281B-7935-4E2F-84D9-C58E3662B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21">
                <a:extLst>
                  <a:ext uri="{FF2B5EF4-FFF2-40B4-BE49-F238E27FC236}">
                    <a16:creationId xmlns:a16="http://schemas.microsoft.com/office/drawing/2014/main" id="{00AE34FF-202C-47FF-8B74-97418328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22">
                <a:extLst>
                  <a:ext uri="{FF2B5EF4-FFF2-40B4-BE49-F238E27FC236}">
                    <a16:creationId xmlns:a16="http://schemas.microsoft.com/office/drawing/2014/main" id="{26399427-919C-41DD-B782-96ED3462D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23">
                <a:extLst>
                  <a:ext uri="{FF2B5EF4-FFF2-40B4-BE49-F238E27FC236}">
                    <a16:creationId xmlns:a16="http://schemas.microsoft.com/office/drawing/2014/main" id="{C8DDF527-D6DE-4602-A08D-E5CFD03A2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7" name="Group 56">
              <a:extLst>
                <a:ext uri="{FF2B5EF4-FFF2-40B4-BE49-F238E27FC236}">
                  <a16:creationId xmlns:a16="http://schemas.microsoft.com/office/drawing/2014/main" id="{9E4039BF-4ADA-4753-8C93-06C59A9D790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84" name="Picture 14">
                <a:extLst>
                  <a:ext uri="{FF2B5EF4-FFF2-40B4-BE49-F238E27FC236}">
                    <a16:creationId xmlns:a16="http://schemas.microsoft.com/office/drawing/2014/main" id="{72844D7D-D24A-44EF-A18C-E8A004406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5">
                <a:extLst>
                  <a:ext uri="{FF2B5EF4-FFF2-40B4-BE49-F238E27FC236}">
                    <a16:creationId xmlns:a16="http://schemas.microsoft.com/office/drawing/2014/main" id="{6CFC2B60-149C-4C3B-9D5F-D5F3E0E97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6">
                <a:extLst>
                  <a:ext uri="{FF2B5EF4-FFF2-40B4-BE49-F238E27FC236}">
                    <a16:creationId xmlns:a16="http://schemas.microsoft.com/office/drawing/2014/main" id="{55F189E5-873F-4685-871E-BA895012B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7">
                <a:extLst>
                  <a:ext uri="{FF2B5EF4-FFF2-40B4-BE49-F238E27FC236}">
                    <a16:creationId xmlns:a16="http://schemas.microsoft.com/office/drawing/2014/main" id="{44C7FF60-7C8A-4D20-B3F6-126C5FB54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8">
                <a:extLst>
                  <a:ext uri="{FF2B5EF4-FFF2-40B4-BE49-F238E27FC236}">
                    <a16:creationId xmlns:a16="http://schemas.microsoft.com/office/drawing/2014/main" id="{4E978F89-F491-4495-88F5-F3F93C250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19">
                <a:extLst>
                  <a:ext uri="{FF2B5EF4-FFF2-40B4-BE49-F238E27FC236}">
                    <a16:creationId xmlns:a16="http://schemas.microsoft.com/office/drawing/2014/main" id="{E9BA1899-1AE3-4C56-8B3D-578027398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0">
                <a:extLst>
                  <a:ext uri="{FF2B5EF4-FFF2-40B4-BE49-F238E27FC236}">
                    <a16:creationId xmlns:a16="http://schemas.microsoft.com/office/drawing/2014/main" id="{9DD291A4-D860-4DE1-B220-D2EC700051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1">
                <a:extLst>
                  <a:ext uri="{FF2B5EF4-FFF2-40B4-BE49-F238E27FC236}">
                    <a16:creationId xmlns:a16="http://schemas.microsoft.com/office/drawing/2014/main" id="{8597CEE5-E1C5-45D9-B73C-8D5C26011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2">
                <a:extLst>
                  <a:ext uri="{FF2B5EF4-FFF2-40B4-BE49-F238E27FC236}">
                    <a16:creationId xmlns:a16="http://schemas.microsoft.com/office/drawing/2014/main" id="{3BEF2CB5-9D10-403C-9242-02CE39A01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23">
                <a:extLst>
                  <a:ext uri="{FF2B5EF4-FFF2-40B4-BE49-F238E27FC236}">
                    <a16:creationId xmlns:a16="http://schemas.microsoft.com/office/drawing/2014/main" id="{C89EA103-ADE8-458E-AB94-CB78445D1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8" name="Group 56">
              <a:extLst>
                <a:ext uri="{FF2B5EF4-FFF2-40B4-BE49-F238E27FC236}">
                  <a16:creationId xmlns:a16="http://schemas.microsoft.com/office/drawing/2014/main" id="{9573A228-787C-475A-9B7F-7194326B00E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74" name="Picture 14">
                <a:extLst>
                  <a:ext uri="{FF2B5EF4-FFF2-40B4-BE49-F238E27FC236}">
                    <a16:creationId xmlns:a16="http://schemas.microsoft.com/office/drawing/2014/main" id="{02895AA1-016C-4D34-B7E5-13D534EEA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5">
                <a:extLst>
                  <a:ext uri="{FF2B5EF4-FFF2-40B4-BE49-F238E27FC236}">
                    <a16:creationId xmlns:a16="http://schemas.microsoft.com/office/drawing/2014/main" id="{17CC1F57-64FA-465A-83D5-1F86F5244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6">
                <a:extLst>
                  <a:ext uri="{FF2B5EF4-FFF2-40B4-BE49-F238E27FC236}">
                    <a16:creationId xmlns:a16="http://schemas.microsoft.com/office/drawing/2014/main" id="{1B7AC805-2E16-45E2-8932-73394ECEB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7">
                <a:extLst>
                  <a:ext uri="{FF2B5EF4-FFF2-40B4-BE49-F238E27FC236}">
                    <a16:creationId xmlns:a16="http://schemas.microsoft.com/office/drawing/2014/main" id="{BBC7F994-2A04-43A9-862C-6A1666E7E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8">
                <a:extLst>
                  <a:ext uri="{FF2B5EF4-FFF2-40B4-BE49-F238E27FC236}">
                    <a16:creationId xmlns:a16="http://schemas.microsoft.com/office/drawing/2014/main" id="{8912D6C9-DEF6-4164-9942-0934B3434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19">
                <a:extLst>
                  <a:ext uri="{FF2B5EF4-FFF2-40B4-BE49-F238E27FC236}">
                    <a16:creationId xmlns:a16="http://schemas.microsoft.com/office/drawing/2014/main" id="{B524C6C0-5A37-4F2F-9DBB-86256529E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0">
                <a:extLst>
                  <a:ext uri="{FF2B5EF4-FFF2-40B4-BE49-F238E27FC236}">
                    <a16:creationId xmlns:a16="http://schemas.microsoft.com/office/drawing/2014/main" id="{8BEB4591-FC2F-4DCD-B309-0737A15A8E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21">
                <a:extLst>
                  <a:ext uri="{FF2B5EF4-FFF2-40B4-BE49-F238E27FC236}">
                    <a16:creationId xmlns:a16="http://schemas.microsoft.com/office/drawing/2014/main" id="{972545DB-9436-4262-A422-961523679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2">
                <a:extLst>
                  <a:ext uri="{FF2B5EF4-FFF2-40B4-BE49-F238E27FC236}">
                    <a16:creationId xmlns:a16="http://schemas.microsoft.com/office/drawing/2014/main" id="{A70C0FCA-BC7A-4C0C-8896-B43D76183F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23">
                <a:extLst>
                  <a:ext uri="{FF2B5EF4-FFF2-40B4-BE49-F238E27FC236}">
                    <a16:creationId xmlns:a16="http://schemas.microsoft.com/office/drawing/2014/main" id="{1C1EF0C5-1930-43A6-9087-C720CE424B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19" name="Group 56">
              <a:extLst>
                <a:ext uri="{FF2B5EF4-FFF2-40B4-BE49-F238E27FC236}">
                  <a16:creationId xmlns:a16="http://schemas.microsoft.com/office/drawing/2014/main" id="{57C7AA87-5053-44EA-93AD-20528912830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64" name="Picture 14">
                <a:extLst>
                  <a:ext uri="{FF2B5EF4-FFF2-40B4-BE49-F238E27FC236}">
                    <a16:creationId xmlns:a16="http://schemas.microsoft.com/office/drawing/2014/main" id="{9CFD3538-4993-4CBE-83E5-93F393711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5">
                <a:extLst>
                  <a:ext uri="{FF2B5EF4-FFF2-40B4-BE49-F238E27FC236}">
                    <a16:creationId xmlns:a16="http://schemas.microsoft.com/office/drawing/2014/main" id="{1DBF4207-5A9E-4B21-B712-B74A57244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6">
                <a:extLst>
                  <a:ext uri="{FF2B5EF4-FFF2-40B4-BE49-F238E27FC236}">
                    <a16:creationId xmlns:a16="http://schemas.microsoft.com/office/drawing/2014/main" id="{3341D625-0636-44AD-B8FF-F72225AB2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7">
                <a:extLst>
                  <a:ext uri="{FF2B5EF4-FFF2-40B4-BE49-F238E27FC236}">
                    <a16:creationId xmlns:a16="http://schemas.microsoft.com/office/drawing/2014/main" id="{46EA22EB-8379-445D-82A8-A0A746415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8">
                <a:extLst>
                  <a:ext uri="{FF2B5EF4-FFF2-40B4-BE49-F238E27FC236}">
                    <a16:creationId xmlns:a16="http://schemas.microsoft.com/office/drawing/2014/main" id="{905B8532-3FD5-4692-B0FA-6058E29DB4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19">
                <a:extLst>
                  <a:ext uri="{FF2B5EF4-FFF2-40B4-BE49-F238E27FC236}">
                    <a16:creationId xmlns:a16="http://schemas.microsoft.com/office/drawing/2014/main" id="{5C0CCC3C-F6CC-4A6B-A260-B74B5A8C1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0">
                <a:extLst>
                  <a:ext uri="{FF2B5EF4-FFF2-40B4-BE49-F238E27FC236}">
                    <a16:creationId xmlns:a16="http://schemas.microsoft.com/office/drawing/2014/main" id="{F744CEE5-DFD3-445B-85A7-FA58EC38F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1">
                <a:extLst>
                  <a:ext uri="{FF2B5EF4-FFF2-40B4-BE49-F238E27FC236}">
                    <a16:creationId xmlns:a16="http://schemas.microsoft.com/office/drawing/2014/main" id="{6C6557F4-F1A7-4E16-8EAF-B7DF98DB2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2">
                <a:extLst>
                  <a:ext uri="{FF2B5EF4-FFF2-40B4-BE49-F238E27FC236}">
                    <a16:creationId xmlns:a16="http://schemas.microsoft.com/office/drawing/2014/main" id="{9F99831B-CAD8-40EA-9A0E-A6E85B682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23">
                <a:extLst>
                  <a:ext uri="{FF2B5EF4-FFF2-40B4-BE49-F238E27FC236}">
                    <a16:creationId xmlns:a16="http://schemas.microsoft.com/office/drawing/2014/main" id="{64630674-460E-46BC-9128-B25167A5B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0" name="Group 56">
              <a:extLst>
                <a:ext uri="{FF2B5EF4-FFF2-40B4-BE49-F238E27FC236}">
                  <a16:creationId xmlns:a16="http://schemas.microsoft.com/office/drawing/2014/main" id="{2C91261D-5E1C-49A9-815A-FFAD3B12E22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54" name="Picture 14">
                <a:extLst>
                  <a:ext uri="{FF2B5EF4-FFF2-40B4-BE49-F238E27FC236}">
                    <a16:creationId xmlns:a16="http://schemas.microsoft.com/office/drawing/2014/main" id="{BBC92D70-8FE2-4543-83E4-393710FAF6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5">
                <a:extLst>
                  <a:ext uri="{FF2B5EF4-FFF2-40B4-BE49-F238E27FC236}">
                    <a16:creationId xmlns:a16="http://schemas.microsoft.com/office/drawing/2014/main" id="{AF603174-2221-478D-8AB3-58285B657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6">
                <a:extLst>
                  <a:ext uri="{FF2B5EF4-FFF2-40B4-BE49-F238E27FC236}">
                    <a16:creationId xmlns:a16="http://schemas.microsoft.com/office/drawing/2014/main" id="{7F381828-9027-4B4E-ACAF-367D45C43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7">
                <a:extLst>
                  <a:ext uri="{FF2B5EF4-FFF2-40B4-BE49-F238E27FC236}">
                    <a16:creationId xmlns:a16="http://schemas.microsoft.com/office/drawing/2014/main" id="{9C17D399-4307-44FF-8B63-8DD3CAF43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8">
                <a:extLst>
                  <a:ext uri="{FF2B5EF4-FFF2-40B4-BE49-F238E27FC236}">
                    <a16:creationId xmlns:a16="http://schemas.microsoft.com/office/drawing/2014/main" id="{406392D7-84C6-42CD-AB4F-6A38956936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19">
                <a:extLst>
                  <a:ext uri="{FF2B5EF4-FFF2-40B4-BE49-F238E27FC236}">
                    <a16:creationId xmlns:a16="http://schemas.microsoft.com/office/drawing/2014/main" id="{C0F56F8C-7A6B-44FA-9ADE-17A5F52FE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0">
                <a:extLst>
                  <a:ext uri="{FF2B5EF4-FFF2-40B4-BE49-F238E27FC236}">
                    <a16:creationId xmlns:a16="http://schemas.microsoft.com/office/drawing/2014/main" id="{9D2EE874-6E24-4962-940E-D6FB044B02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1">
                <a:extLst>
                  <a:ext uri="{FF2B5EF4-FFF2-40B4-BE49-F238E27FC236}">
                    <a16:creationId xmlns:a16="http://schemas.microsoft.com/office/drawing/2014/main" id="{BE4E2960-4FB3-4854-B7DA-5139E4BF3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2">
                <a:extLst>
                  <a:ext uri="{FF2B5EF4-FFF2-40B4-BE49-F238E27FC236}">
                    <a16:creationId xmlns:a16="http://schemas.microsoft.com/office/drawing/2014/main" id="{12F4B418-1D00-46F7-AA66-7023B4CC7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23">
                <a:extLst>
                  <a:ext uri="{FF2B5EF4-FFF2-40B4-BE49-F238E27FC236}">
                    <a16:creationId xmlns:a16="http://schemas.microsoft.com/office/drawing/2014/main" id="{A990A1A2-7B81-43F9-B08B-3022150ED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1" name="Group 56">
              <a:extLst>
                <a:ext uri="{FF2B5EF4-FFF2-40B4-BE49-F238E27FC236}">
                  <a16:creationId xmlns:a16="http://schemas.microsoft.com/office/drawing/2014/main" id="{1B5BA254-17CB-42E7-9142-F6DD5BB06EC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44" name="Picture 14">
                <a:extLst>
                  <a:ext uri="{FF2B5EF4-FFF2-40B4-BE49-F238E27FC236}">
                    <a16:creationId xmlns:a16="http://schemas.microsoft.com/office/drawing/2014/main" id="{4909E07F-FF41-4BB8-B01F-B8328B465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5">
                <a:extLst>
                  <a:ext uri="{FF2B5EF4-FFF2-40B4-BE49-F238E27FC236}">
                    <a16:creationId xmlns:a16="http://schemas.microsoft.com/office/drawing/2014/main" id="{6639DE4D-8BCD-46B8-A806-1A7383FD97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6">
                <a:extLst>
                  <a:ext uri="{FF2B5EF4-FFF2-40B4-BE49-F238E27FC236}">
                    <a16:creationId xmlns:a16="http://schemas.microsoft.com/office/drawing/2014/main" id="{6F8C884E-89CA-4FEB-8D1D-F81BB8040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7">
                <a:extLst>
                  <a:ext uri="{FF2B5EF4-FFF2-40B4-BE49-F238E27FC236}">
                    <a16:creationId xmlns:a16="http://schemas.microsoft.com/office/drawing/2014/main" id="{DF04BE0D-255A-4496-90F6-1EB0340BB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8">
                <a:extLst>
                  <a:ext uri="{FF2B5EF4-FFF2-40B4-BE49-F238E27FC236}">
                    <a16:creationId xmlns:a16="http://schemas.microsoft.com/office/drawing/2014/main" id="{3F07D877-27D3-4DC4-9A02-A6D3578D3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19">
                <a:extLst>
                  <a:ext uri="{FF2B5EF4-FFF2-40B4-BE49-F238E27FC236}">
                    <a16:creationId xmlns:a16="http://schemas.microsoft.com/office/drawing/2014/main" id="{E868A322-3A6A-40B3-8246-237BE4673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0">
                <a:extLst>
                  <a:ext uri="{FF2B5EF4-FFF2-40B4-BE49-F238E27FC236}">
                    <a16:creationId xmlns:a16="http://schemas.microsoft.com/office/drawing/2014/main" id="{B8B3DA22-FB55-421D-A057-F58DF3A81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1">
                <a:extLst>
                  <a:ext uri="{FF2B5EF4-FFF2-40B4-BE49-F238E27FC236}">
                    <a16:creationId xmlns:a16="http://schemas.microsoft.com/office/drawing/2014/main" id="{5679605E-1B62-4E15-ABA7-46CD8FD830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2">
                <a:extLst>
                  <a:ext uri="{FF2B5EF4-FFF2-40B4-BE49-F238E27FC236}">
                    <a16:creationId xmlns:a16="http://schemas.microsoft.com/office/drawing/2014/main" id="{DEED651F-405A-46C7-8494-CBDA0C8D2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23">
                <a:extLst>
                  <a:ext uri="{FF2B5EF4-FFF2-40B4-BE49-F238E27FC236}">
                    <a16:creationId xmlns:a16="http://schemas.microsoft.com/office/drawing/2014/main" id="{74D2DA22-3CE2-49CB-A829-D9F85237C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2" name="Group 56">
              <a:extLst>
                <a:ext uri="{FF2B5EF4-FFF2-40B4-BE49-F238E27FC236}">
                  <a16:creationId xmlns:a16="http://schemas.microsoft.com/office/drawing/2014/main" id="{29A4755B-150D-4533-B611-5A8803D1694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34" name="Picture 14">
                <a:extLst>
                  <a:ext uri="{FF2B5EF4-FFF2-40B4-BE49-F238E27FC236}">
                    <a16:creationId xmlns:a16="http://schemas.microsoft.com/office/drawing/2014/main" id="{BA3037A8-9B08-4148-A017-C088C9003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5">
                <a:extLst>
                  <a:ext uri="{FF2B5EF4-FFF2-40B4-BE49-F238E27FC236}">
                    <a16:creationId xmlns:a16="http://schemas.microsoft.com/office/drawing/2014/main" id="{CC2D7903-3C5B-487C-AD37-42C108291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6">
                <a:extLst>
                  <a:ext uri="{FF2B5EF4-FFF2-40B4-BE49-F238E27FC236}">
                    <a16:creationId xmlns:a16="http://schemas.microsoft.com/office/drawing/2014/main" id="{40A90D81-4536-41E6-82F2-4E9AA6945B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7">
                <a:extLst>
                  <a:ext uri="{FF2B5EF4-FFF2-40B4-BE49-F238E27FC236}">
                    <a16:creationId xmlns:a16="http://schemas.microsoft.com/office/drawing/2014/main" id="{B750F96A-1E47-492C-B542-FF47F85BA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8">
                <a:extLst>
                  <a:ext uri="{FF2B5EF4-FFF2-40B4-BE49-F238E27FC236}">
                    <a16:creationId xmlns:a16="http://schemas.microsoft.com/office/drawing/2014/main" id="{FEA039B6-5932-4D9D-BDAB-0275B65CE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19">
                <a:extLst>
                  <a:ext uri="{FF2B5EF4-FFF2-40B4-BE49-F238E27FC236}">
                    <a16:creationId xmlns:a16="http://schemas.microsoft.com/office/drawing/2014/main" id="{DE2A1A33-EA4A-4BD0-89B6-36F77BA639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0">
                <a:extLst>
                  <a:ext uri="{FF2B5EF4-FFF2-40B4-BE49-F238E27FC236}">
                    <a16:creationId xmlns:a16="http://schemas.microsoft.com/office/drawing/2014/main" id="{9CC77F33-70E8-48D0-B06F-5AAB26B8E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21">
                <a:extLst>
                  <a:ext uri="{FF2B5EF4-FFF2-40B4-BE49-F238E27FC236}">
                    <a16:creationId xmlns:a16="http://schemas.microsoft.com/office/drawing/2014/main" id="{5E385C65-B246-4620-94F5-A8A159200B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2">
                <a:extLst>
                  <a:ext uri="{FF2B5EF4-FFF2-40B4-BE49-F238E27FC236}">
                    <a16:creationId xmlns:a16="http://schemas.microsoft.com/office/drawing/2014/main" id="{34C87D10-1F7C-40F1-9715-FD437F19C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23">
                <a:extLst>
                  <a:ext uri="{FF2B5EF4-FFF2-40B4-BE49-F238E27FC236}">
                    <a16:creationId xmlns:a16="http://schemas.microsoft.com/office/drawing/2014/main" id="{EB5E7F56-D885-4A1F-AC41-7EFDBD785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23" name="Group 56">
              <a:extLst>
                <a:ext uri="{FF2B5EF4-FFF2-40B4-BE49-F238E27FC236}">
                  <a16:creationId xmlns:a16="http://schemas.microsoft.com/office/drawing/2014/main" id="{BFA43515-3E34-4EC9-8056-7B4E5F6CB74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24" name="Picture 14">
                <a:extLst>
                  <a:ext uri="{FF2B5EF4-FFF2-40B4-BE49-F238E27FC236}">
                    <a16:creationId xmlns:a16="http://schemas.microsoft.com/office/drawing/2014/main" id="{FA2DC98A-1030-4FB8-8195-615F9A84A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5">
                <a:extLst>
                  <a:ext uri="{FF2B5EF4-FFF2-40B4-BE49-F238E27FC236}">
                    <a16:creationId xmlns:a16="http://schemas.microsoft.com/office/drawing/2014/main" id="{35C945A8-0B5C-4F37-913E-D1916BFD4C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6">
                <a:extLst>
                  <a:ext uri="{FF2B5EF4-FFF2-40B4-BE49-F238E27FC236}">
                    <a16:creationId xmlns:a16="http://schemas.microsoft.com/office/drawing/2014/main" id="{F745F5F6-2091-4AEA-9EE1-E497CEB8F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7">
                <a:extLst>
                  <a:ext uri="{FF2B5EF4-FFF2-40B4-BE49-F238E27FC236}">
                    <a16:creationId xmlns:a16="http://schemas.microsoft.com/office/drawing/2014/main" id="{CE5C5547-69C2-4324-9E24-B520B4C10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8">
                <a:extLst>
                  <a:ext uri="{FF2B5EF4-FFF2-40B4-BE49-F238E27FC236}">
                    <a16:creationId xmlns:a16="http://schemas.microsoft.com/office/drawing/2014/main" id="{A4915979-272E-4F03-950B-68C9293A3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19">
                <a:extLst>
                  <a:ext uri="{FF2B5EF4-FFF2-40B4-BE49-F238E27FC236}">
                    <a16:creationId xmlns:a16="http://schemas.microsoft.com/office/drawing/2014/main" id="{C5A04F3B-10C0-4F56-B897-7C1C3687D4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0">
                <a:extLst>
                  <a:ext uri="{FF2B5EF4-FFF2-40B4-BE49-F238E27FC236}">
                    <a16:creationId xmlns:a16="http://schemas.microsoft.com/office/drawing/2014/main" id="{C4669DFD-C0D8-4BEE-90C6-D4CDEF98B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21">
                <a:extLst>
                  <a:ext uri="{FF2B5EF4-FFF2-40B4-BE49-F238E27FC236}">
                    <a16:creationId xmlns:a16="http://schemas.microsoft.com/office/drawing/2014/main" id="{595CECD6-5118-4B67-B5F4-C20DDCBA3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2">
                <a:extLst>
                  <a:ext uri="{FF2B5EF4-FFF2-40B4-BE49-F238E27FC236}">
                    <a16:creationId xmlns:a16="http://schemas.microsoft.com/office/drawing/2014/main" id="{BCD29E91-4651-47D8-8AA5-E5F2956DB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23">
                <a:extLst>
                  <a:ext uri="{FF2B5EF4-FFF2-40B4-BE49-F238E27FC236}">
                    <a16:creationId xmlns:a16="http://schemas.microsoft.com/office/drawing/2014/main" id="{F19EE89B-5CCC-4728-8CCC-294B2E236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24" name="Group 1223">
            <a:extLst>
              <a:ext uri="{FF2B5EF4-FFF2-40B4-BE49-F238E27FC236}">
                <a16:creationId xmlns:a16="http://schemas.microsoft.com/office/drawing/2014/main" id="{F285ECE5-7983-40B9-9B02-FE3196644833}"/>
              </a:ext>
            </a:extLst>
          </p:cNvPr>
          <p:cNvGrpSpPr/>
          <p:nvPr/>
        </p:nvGrpSpPr>
        <p:grpSpPr>
          <a:xfrm>
            <a:off x="4164916" y="3295043"/>
            <a:ext cx="1539560" cy="1515856"/>
            <a:chOff x="4975891" y="1527626"/>
            <a:chExt cx="1539560" cy="1515856"/>
          </a:xfrm>
        </p:grpSpPr>
        <p:grpSp>
          <p:nvGrpSpPr>
            <p:cNvPr id="1225" name="Group 56">
              <a:extLst>
                <a:ext uri="{FF2B5EF4-FFF2-40B4-BE49-F238E27FC236}">
                  <a16:creationId xmlns:a16="http://schemas.microsoft.com/office/drawing/2014/main" id="{E7E45991-C64C-4CC3-930D-0137DCC7664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25" name="Picture 14">
                <a:extLst>
                  <a:ext uri="{FF2B5EF4-FFF2-40B4-BE49-F238E27FC236}">
                    <a16:creationId xmlns:a16="http://schemas.microsoft.com/office/drawing/2014/main" id="{942D2053-F58F-49DD-AA80-052825837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" name="Picture 15">
                <a:extLst>
                  <a:ext uri="{FF2B5EF4-FFF2-40B4-BE49-F238E27FC236}">
                    <a16:creationId xmlns:a16="http://schemas.microsoft.com/office/drawing/2014/main" id="{873521A7-BA5B-4DEA-8F31-01F6E149F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7" name="Picture 16">
                <a:extLst>
                  <a:ext uri="{FF2B5EF4-FFF2-40B4-BE49-F238E27FC236}">
                    <a16:creationId xmlns:a16="http://schemas.microsoft.com/office/drawing/2014/main" id="{20F481C2-CB27-4921-8981-51C75990E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8" name="Picture 17">
                <a:extLst>
                  <a:ext uri="{FF2B5EF4-FFF2-40B4-BE49-F238E27FC236}">
                    <a16:creationId xmlns:a16="http://schemas.microsoft.com/office/drawing/2014/main" id="{7D5BEF01-5D0B-43FB-9798-12DBCD130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8">
                <a:extLst>
                  <a:ext uri="{FF2B5EF4-FFF2-40B4-BE49-F238E27FC236}">
                    <a16:creationId xmlns:a16="http://schemas.microsoft.com/office/drawing/2014/main" id="{E41CEEA9-C0C9-4CD9-A656-DC02D4A39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19">
                <a:extLst>
                  <a:ext uri="{FF2B5EF4-FFF2-40B4-BE49-F238E27FC236}">
                    <a16:creationId xmlns:a16="http://schemas.microsoft.com/office/drawing/2014/main" id="{542C35A6-0EB7-441E-A24B-59D2412B3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20">
                <a:extLst>
                  <a:ext uri="{FF2B5EF4-FFF2-40B4-BE49-F238E27FC236}">
                    <a16:creationId xmlns:a16="http://schemas.microsoft.com/office/drawing/2014/main" id="{21293440-B682-4D02-9408-8CE5323B9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21">
                <a:extLst>
                  <a:ext uri="{FF2B5EF4-FFF2-40B4-BE49-F238E27FC236}">
                    <a16:creationId xmlns:a16="http://schemas.microsoft.com/office/drawing/2014/main" id="{65A64AB4-3351-426F-B754-9A7DC5BC1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22">
                <a:extLst>
                  <a:ext uri="{FF2B5EF4-FFF2-40B4-BE49-F238E27FC236}">
                    <a16:creationId xmlns:a16="http://schemas.microsoft.com/office/drawing/2014/main" id="{534E47D2-F301-4CD7-A214-EF976C14CF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4" name="Picture 23">
                <a:extLst>
                  <a:ext uri="{FF2B5EF4-FFF2-40B4-BE49-F238E27FC236}">
                    <a16:creationId xmlns:a16="http://schemas.microsoft.com/office/drawing/2014/main" id="{1326901E-8FE8-4178-994E-C3A9A75AF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6" name="Group 56">
              <a:extLst>
                <a:ext uri="{FF2B5EF4-FFF2-40B4-BE49-F238E27FC236}">
                  <a16:creationId xmlns:a16="http://schemas.microsoft.com/office/drawing/2014/main" id="{CDB6E899-BFB7-4FFE-9B62-90F7E2A9A8E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15" name="Picture 14">
                <a:extLst>
                  <a:ext uri="{FF2B5EF4-FFF2-40B4-BE49-F238E27FC236}">
                    <a16:creationId xmlns:a16="http://schemas.microsoft.com/office/drawing/2014/main" id="{0709ABDA-443D-4D18-878A-157939DD4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15">
                <a:extLst>
                  <a:ext uri="{FF2B5EF4-FFF2-40B4-BE49-F238E27FC236}">
                    <a16:creationId xmlns:a16="http://schemas.microsoft.com/office/drawing/2014/main" id="{E96138BC-47B7-4200-8DEC-04ABBA84E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16">
                <a:extLst>
                  <a:ext uri="{FF2B5EF4-FFF2-40B4-BE49-F238E27FC236}">
                    <a16:creationId xmlns:a16="http://schemas.microsoft.com/office/drawing/2014/main" id="{BCAE60B8-A75F-4CB0-BDEF-8769CAAB54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17">
                <a:extLst>
                  <a:ext uri="{FF2B5EF4-FFF2-40B4-BE49-F238E27FC236}">
                    <a16:creationId xmlns:a16="http://schemas.microsoft.com/office/drawing/2014/main" id="{93A80E11-7BBA-45BB-806E-4118BF486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8">
                <a:extLst>
                  <a:ext uri="{FF2B5EF4-FFF2-40B4-BE49-F238E27FC236}">
                    <a16:creationId xmlns:a16="http://schemas.microsoft.com/office/drawing/2014/main" id="{9A6B6DDC-2513-4566-A7B1-C2C927B32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19">
                <a:extLst>
                  <a:ext uri="{FF2B5EF4-FFF2-40B4-BE49-F238E27FC236}">
                    <a16:creationId xmlns:a16="http://schemas.microsoft.com/office/drawing/2014/main" id="{0361B421-9363-4BA7-ABBC-C4FA2FACD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20">
                <a:extLst>
                  <a:ext uri="{FF2B5EF4-FFF2-40B4-BE49-F238E27FC236}">
                    <a16:creationId xmlns:a16="http://schemas.microsoft.com/office/drawing/2014/main" id="{B92AF8D9-3FB4-45F3-A3E3-D53FEF74D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21">
                <a:extLst>
                  <a:ext uri="{FF2B5EF4-FFF2-40B4-BE49-F238E27FC236}">
                    <a16:creationId xmlns:a16="http://schemas.microsoft.com/office/drawing/2014/main" id="{344E4391-AA28-4C46-A006-F78E387349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22">
                <a:extLst>
                  <a:ext uri="{FF2B5EF4-FFF2-40B4-BE49-F238E27FC236}">
                    <a16:creationId xmlns:a16="http://schemas.microsoft.com/office/drawing/2014/main" id="{6C53ECE0-2114-441A-9845-B00109E56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4" name="Picture 23">
                <a:extLst>
                  <a:ext uri="{FF2B5EF4-FFF2-40B4-BE49-F238E27FC236}">
                    <a16:creationId xmlns:a16="http://schemas.microsoft.com/office/drawing/2014/main" id="{CD4D0015-EEE7-4B84-A658-E99E23C90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7" name="Group 56">
              <a:extLst>
                <a:ext uri="{FF2B5EF4-FFF2-40B4-BE49-F238E27FC236}">
                  <a16:creationId xmlns:a16="http://schemas.microsoft.com/office/drawing/2014/main" id="{A4789608-3A0E-4B8C-A684-C469C4EB6B4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305" name="Picture 14">
                <a:extLst>
                  <a:ext uri="{FF2B5EF4-FFF2-40B4-BE49-F238E27FC236}">
                    <a16:creationId xmlns:a16="http://schemas.microsoft.com/office/drawing/2014/main" id="{A1F07011-0939-424D-A82F-BC116BE4B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15">
                <a:extLst>
                  <a:ext uri="{FF2B5EF4-FFF2-40B4-BE49-F238E27FC236}">
                    <a16:creationId xmlns:a16="http://schemas.microsoft.com/office/drawing/2014/main" id="{5232147F-825F-4422-81EA-271AFC068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16">
                <a:extLst>
                  <a:ext uri="{FF2B5EF4-FFF2-40B4-BE49-F238E27FC236}">
                    <a16:creationId xmlns:a16="http://schemas.microsoft.com/office/drawing/2014/main" id="{6D9E8ADE-5322-4860-87F3-7E684368A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17">
                <a:extLst>
                  <a:ext uri="{FF2B5EF4-FFF2-40B4-BE49-F238E27FC236}">
                    <a16:creationId xmlns:a16="http://schemas.microsoft.com/office/drawing/2014/main" id="{D9D10DAA-B11B-4CB6-A287-FE89E6382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8">
                <a:extLst>
                  <a:ext uri="{FF2B5EF4-FFF2-40B4-BE49-F238E27FC236}">
                    <a16:creationId xmlns:a16="http://schemas.microsoft.com/office/drawing/2014/main" id="{6B4CAF63-6167-480C-8D40-DB7BA7F78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19">
                <a:extLst>
                  <a:ext uri="{FF2B5EF4-FFF2-40B4-BE49-F238E27FC236}">
                    <a16:creationId xmlns:a16="http://schemas.microsoft.com/office/drawing/2014/main" id="{FC2E229E-78D4-41AB-8999-A0CE137D7C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20">
                <a:extLst>
                  <a:ext uri="{FF2B5EF4-FFF2-40B4-BE49-F238E27FC236}">
                    <a16:creationId xmlns:a16="http://schemas.microsoft.com/office/drawing/2014/main" id="{019BE4B8-4C88-4CB5-89E8-BE8EFEC2A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21">
                <a:extLst>
                  <a:ext uri="{FF2B5EF4-FFF2-40B4-BE49-F238E27FC236}">
                    <a16:creationId xmlns:a16="http://schemas.microsoft.com/office/drawing/2014/main" id="{4FD6744B-A8F0-442B-9F20-5EA5C697F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22">
                <a:extLst>
                  <a:ext uri="{FF2B5EF4-FFF2-40B4-BE49-F238E27FC236}">
                    <a16:creationId xmlns:a16="http://schemas.microsoft.com/office/drawing/2014/main" id="{32079A69-FF38-4E9A-ADDF-8DAC70AF8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" name="Picture 23">
                <a:extLst>
                  <a:ext uri="{FF2B5EF4-FFF2-40B4-BE49-F238E27FC236}">
                    <a16:creationId xmlns:a16="http://schemas.microsoft.com/office/drawing/2014/main" id="{E4D9416C-E805-43CA-B533-EFDC2EBC0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8" name="Group 56">
              <a:extLst>
                <a:ext uri="{FF2B5EF4-FFF2-40B4-BE49-F238E27FC236}">
                  <a16:creationId xmlns:a16="http://schemas.microsoft.com/office/drawing/2014/main" id="{6974CBF5-5929-4DAF-9424-1F53B58E84F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95" name="Picture 14">
                <a:extLst>
                  <a:ext uri="{FF2B5EF4-FFF2-40B4-BE49-F238E27FC236}">
                    <a16:creationId xmlns:a16="http://schemas.microsoft.com/office/drawing/2014/main" id="{41396C04-B840-4ADB-9908-BCE816DA4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15">
                <a:extLst>
                  <a:ext uri="{FF2B5EF4-FFF2-40B4-BE49-F238E27FC236}">
                    <a16:creationId xmlns:a16="http://schemas.microsoft.com/office/drawing/2014/main" id="{D969F46D-E985-4AAE-92BC-D4125E172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16">
                <a:extLst>
                  <a:ext uri="{FF2B5EF4-FFF2-40B4-BE49-F238E27FC236}">
                    <a16:creationId xmlns:a16="http://schemas.microsoft.com/office/drawing/2014/main" id="{025E6634-E147-41E6-B26A-ECBC83532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17">
                <a:extLst>
                  <a:ext uri="{FF2B5EF4-FFF2-40B4-BE49-F238E27FC236}">
                    <a16:creationId xmlns:a16="http://schemas.microsoft.com/office/drawing/2014/main" id="{6DAC3C61-93F8-4222-9FCB-1C55A46A9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18">
                <a:extLst>
                  <a:ext uri="{FF2B5EF4-FFF2-40B4-BE49-F238E27FC236}">
                    <a16:creationId xmlns:a16="http://schemas.microsoft.com/office/drawing/2014/main" id="{87E1A1A4-449D-4156-B2E3-A89272CD12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" name="Picture 19">
                <a:extLst>
                  <a:ext uri="{FF2B5EF4-FFF2-40B4-BE49-F238E27FC236}">
                    <a16:creationId xmlns:a16="http://schemas.microsoft.com/office/drawing/2014/main" id="{456919A6-BB7B-4A71-BE72-D7011925A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20">
                <a:extLst>
                  <a:ext uri="{FF2B5EF4-FFF2-40B4-BE49-F238E27FC236}">
                    <a16:creationId xmlns:a16="http://schemas.microsoft.com/office/drawing/2014/main" id="{93C35E13-392E-4E2E-ABB7-A5EFA82B9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21">
                <a:extLst>
                  <a:ext uri="{FF2B5EF4-FFF2-40B4-BE49-F238E27FC236}">
                    <a16:creationId xmlns:a16="http://schemas.microsoft.com/office/drawing/2014/main" id="{EC375A58-7B01-4DDC-8A77-3E6841140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22">
                <a:extLst>
                  <a:ext uri="{FF2B5EF4-FFF2-40B4-BE49-F238E27FC236}">
                    <a16:creationId xmlns:a16="http://schemas.microsoft.com/office/drawing/2014/main" id="{C63912DA-3C23-41E2-9321-8980E0A0C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4" name="Picture 23">
                <a:extLst>
                  <a:ext uri="{FF2B5EF4-FFF2-40B4-BE49-F238E27FC236}">
                    <a16:creationId xmlns:a16="http://schemas.microsoft.com/office/drawing/2014/main" id="{793B94A2-FF5A-48F7-B56B-DD4BA1983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29" name="Group 56">
              <a:extLst>
                <a:ext uri="{FF2B5EF4-FFF2-40B4-BE49-F238E27FC236}">
                  <a16:creationId xmlns:a16="http://schemas.microsoft.com/office/drawing/2014/main" id="{58A6FDC1-9781-4876-8978-6DD916AB9DA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85" name="Picture 14">
                <a:extLst>
                  <a:ext uri="{FF2B5EF4-FFF2-40B4-BE49-F238E27FC236}">
                    <a16:creationId xmlns:a16="http://schemas.microsoft.com/office/drawing/2014/main" id="{C144DEE7-F18D-405B-88E8-94A8B4A85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15">
                <a:extLst>
                  <a:ext uri="{FF2B5EF4-FFF2-40B4-BE49-F238E27FC236}">
                    <a16:creationId xmlns:a16="http://schemas.microsoft.com/office/drawing/2014/main" id="{A3A0EA2A-67B8-4B2F-AB1D-EA03998B5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16">
                <a:extLst>
                  <a:ext uri="{FF2B5EF4-FFF2-40B4-BE49-F238E27FC236}">
                    <a16:creationId xmlns:a16="http://schemas.microsoft.com/office/drawing/2014/main" id="{A297CE88-4DEA-4D31-B9F6-BDD48B7CEF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17">
                <a:extLst>
                  <a:ext uri="{FF2B5EF4-FFF2-40B4-BE49-F238E27FC236}">
                    <a16:creationId xmlns:a16="http://schemas.microsoft.com/office/drawing/2014/main" id="{B20C1E21-9C44-4BF0-9ECF-9E8827AC7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18">
                <a:extLst>
                  <a:ext uri="{FF2B5EF4-FFF2-40B4-BE49-F238E27FC236}">
                    <a16:creationId xmlns:a16="http://schemas.microsoft.com/office/drawing/2014/main" id="{96D32EB0-2A30-4695-BB87-C8ACD8E8E5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19">
                <a:extLst>
                  <a:ext uri="{FF2B5EF4-FFF2-40B4-BE49-F238E27FC236}">
                    <a16:creationId xmlns:a16="http://schemas.microsoft.com/office/drawing/2014/main" id="{9B3CD07B-3DBD-451D-ABC0-B1636074A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20">
                <a:extLst>
                  <a:ext uri="{FF2B5EF4-FFF2-40B4-BE49-F238E27FC236}">
                    <a16:creationId xmlns:a16="http://schemas.microsoft.com/office/drawing/2014/main" id="{4262DC39-A89C-46CE-B270-70EEDC5E3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21">
                <a:extLst>
                  <a:ext uri="{FF2B5EF4-FFF2-40B4-BE49-F238E27FC236}">
                    <a16:creationId xmlns:a16="http://schemas.microsoft.com/office/drawing/2014/main" id="{1DDF2C6C-A099-4F01-8CA9-4E9ACF584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" name="Picture 22">
                <a:extLst>
                  <a:ext uri="{FF2B5EF4-FFF2-40B4-BE49-F238E27FC236}">
                    <a16:creationId xmlns:a16="http://schemas.microsoft.com/office/drawing/2014/main" id="{225A965C-0FD3-4D04-8BD8-54F11CE77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" name="Picture 23">
                <a:extLst>
                  <a:ext uri="{FF2B5EF4-FFF2-40B4-BE49-F238E27FC236}">
                    <a16:creationId xmlns:a16="http://schemas.microsoft.com/office/drawing/2014/main" id="{A3808EE8-EC6E-4F47-80A9-B1A8B5AA15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0" name="Group 56">
              <a:extLst>
                <a:ext uri="{FF2B5EF4-FFF2-40B4-BE49-F238E27FC236}">
                  <a16:creationId xmlns:a16="http://schemas.microsoft.com/office/drawing/2014/main" id="{E1CFBC93-A4A1-44F2-BCF2-A53DDB41638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75" name="Picture 14">
                <a:extLst>
                  <a:ext uri="{FF2B5EF4-FFF2-40B4-BE49-F238E27FC236}">
                    <a16:creationId xmlns:a16="http://schemas.microsoft.com/office/drawing/2014/main" id="{1FFE1DCB-DEC7-43F7-A5F7-36DD1FE79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15">
                <a:extLst>
                  <a:ext uri="{FF2B5EF4-FFF2-40B4-BE49-F238E27FC236}">
                    <a16:creationId xmlns:a16="http://schemas.microsoft.com/office/drawing/2014/main" id="{460306AD-1C60-406D-A82E-A40DA549C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16">
                <a:extLst>
                  <a:ext uri="{FF2B5EF4-FFF2-40B4-BE49-F238E27FC236}">
                    <a16:creationId xmlns:a16="http://schemas.microsoft.com/office/drawing/2014/main" id="{AEABAEEE-B881-4C38-B3FD-BFE79443C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17">
                <a:extLst>
                  <a:ext uri="{FF2B5EF4-FFF2-40B4-BE49-F238E27FC236}">
                    <a16:creationId xmlns:a16="http://schemas.microsoft.com/office/drawing/2014/main" id="{09F1E1D2-A172-4594-A6E8-7F56E621E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18">
                <a:extLst>
                  <a:ext uri="{FF2B5EF4-FFF2-40B4-BE49-F238E27FC236}">
                    <a16:creationId xmlns:a16="http://schemas.microsoft.com/office/drawing/2014/main" id="{85D97BB3-8E18-4EAD-89B4-D4DCA5BF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19">
                <a:extLst>
                  <a:ext uri="{FF2B5EF4-FFF2-40B4-BE49-F238E27FC236}">
                    <a16:creationId xmlns:a16="http://schemas.microsoft.com/office/drawing/2014/main" id="{786DA6EA-8D41-4D0B-9115-81893AF43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20">
                <a:extLst>
                  <a:ext uri="{FF2B5EF4-FFF2-40B4-BE49-F238E27FC236}">
                    <a16:creationId xmlns:a16="http://schemas.microsoft.com/office/drawing/2014/main" id="{9AB77127-39F0-4E54-B2ED-0382A091E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21">
                <a:extLst>
                  <a:ext uri="{FF2B5EF4-FFF2-40B4-BE49-F238E27FC236}">
                    <a16:creationId xmlns:a16="http://schemas.microsoft.com/office/drawing/2014/main" id="{0702A722-34A3-4955-8CA4-2281B297F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3" name="Picture 22">
                <a:extLst>
                  <a:ext uri="{FF2B5EF4-FFF2-40B4-BE49-F238E27FC236}">
                    <a16:creationId xmlns:a16="http://schemas.microsoft.com/office/drawing/2014/main" id="{9512EB55-D3A9-4A65-89AA-C8E37DD55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23">
                <a:extLst>
                  <a:ext uri="{FF2B5EF4-FFF2-40B4-BE49-F238E27FC236}">
                    <a16:creationId xmlns:a16="http://schemas.microsoft.com/office/drawing/2014/main" id="{01A01C66-DEF9-4A81-8C98-A635ACDC0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1" name="Group 56">
              <a:extLst>
                <a:ext uri="{FF2B5EF4-FFF2-40B4-BE49-F238E27FC236}">
                  <a16:creationId xmlns:a16="http://schemas.microsoft.com/office/drawing/2014/main" id="{AC24764B-26E1-41A7-A25D-C454350A559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65" name="Picture 14">
                <a:extLst>
                  <a:ext uri="{FF2B5EF4-FFF2-40B4-BE49-F238E27FC236}">
                    <a16:creationId xmlns:a16="http://schemas.microsoft.com/office/drawing/2014/main" id="{28210C22-52F8-4D5D-95C4-1CD062CDF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15">
                <a:extLst>
                  <a:ext uri="{FF2B5EF4-FFF2-40B4-BE49-F238E27FC236}">
                    <a16:creationId xmlns:a16="http://schemas.microsoft.com/office/drawing/2014/main" id="{7F9A29DB-F5B5-4478-9C12-E96919142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16">
                <a:extLst>
                  <a:ext uri="{FF2B5EF4-FFF2-40B4-BE49-F238E27FC236}">
                    <a16:creationId xmlns:a16="http://schemas.microsoft.com/office/drawing/2014/main" id="{7EFDED91-8AB6-4A58-A904-B12B232AD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17">
                <a:extLst>
                  <a:ext uri="{FF2B5EF4-FFF2-40B4-BE49-F238E27FC236}">
                    <a16:creationId xmlns:a16="http://schemas.microsoft.com/office/drawing/2014/main" id="{F0C2C302-8641-4BA0-A634-431AF2815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18">
                <a:extLst>
                  <a:ext uri="{FF2B5EF4-FFF2-40B4-BE49-F238E27FC236}">
                    <a16:creationId xmlns:a16="http://schemas.microsoft.com/office/drawing/2014/main" id="{761C5A94-2FD2-4F26-B872-ABA6FE773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19">
                <a:extLst>
                  <a:ext uri="{FF2B5EF4-FFF2-40B4-BE49-F238E27FC236}">
                    <a16:creationId xmlns:a16="http://schemas.microsoft.com/office/drawing/2014/main" id="{BD8354F2-C48A-4F29-BBC7-ED89C2E87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20">
                <a:extLst>
                  <a:ext uri="{FF2B5EF4-FFF2-40B4-BE49-F238E27FC236}">
                    <a16:creationId xmlns:a16="http://schemas.microsoft.com/office/drawing/2014/main" id="{8BCB0406-3E56-49BC-85B6-C4CB637EF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21">
                <a:extLst>
                  <a:ext uri="{FF2B5EF4-FFF2-40B4-BE49-F238E27FC236}">
                    <a16:creationId xmlns:a16="http://schemas.microsoft.com/office/drawing/2014/main" id="{09C7A635-667F-487B-849E-0C2816E99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22">
                <a:extLst>
                  <a:ext uri="{FF2B5EF4-FFF2-40B4-BE49-F238E27FC236}">
                    <a16:creationId xmlns:a16="http://schemas.microsoft.com/office/drawing/2014/main" id="{42DA96C8-E591-4B1E-B532-869C6EEE7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23">
                <a:extLst>
                  <a:ext uri="{FF2B5EF4-FFF2-40B4-BE49-F238E27FC236}">
                    <a16:creationId xmlns:a16="http://schemas.microsoft.com/office/drawing/2014/main" id="{07381108-4A2E-4116-9A83-7B639D0ED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2" name="Group 56">
              <a:extLst>
                <a:ext uri="{FF2B5EF4-FFF2-40B4-BE49-F238E27FC236}">
                  <a16:creationId xmlns:a16="http://schemas.microsoft.com/office/drawing/2014/main" id="{4AE8C587-3F8F-4B26-A4F3-D31A3E635C0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55" name="Picture 14">
                <a:extLst>
                  <a:ext uri="{FF2B5EF4-FFF2-40B4-BE49-F238E27FC236}">
                    <a16:creationId xmlns:a16="http://schemas.microsoft.com/office/drawing/2014/main" id="{2C2AC613-9C2F-4416-ABC4-278FE914E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15">
                <a:extLst>
                  <a:ext uri="{FF2B5EF4-FFF2-40B4-BE49-F238E27FC236}">
                    <a16:creationId xmlns:a16="http://schemas.microsoft.com/office/drawing/2014/main" id="{32C0824F-CDB6-4107-92FD-7B8A60E41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16">
                <a:extLst>
                  <a:ext uri="{FF2B5EF4-FFF2-40B4-BE49-F238E27FC236}">
                    <a16:creationId xmlns:a16="http://schemas.microsoft.com/office/drawing/2014/main" id="{E2095D9A-137B-4173-9BF1-9D1DE601C8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17">
                <a:extLst>
                  <a:ext uri="{FF2B5EF4-FFF2-40B4-BE49-F238E27FC236}">
                    <a16:creationId xmlns:a16="http://schemas.microsoft.com/office/drawing/2014/main" id="{043F85B2-BDD9-4CEC-A242-FD1E65EAE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18">
                <a:extLst>
                  <a:ext uri="{FF2B5EF4-FFF2-40B4-BE49-F238E27FC236}">
                    <a16:creationId xmlns:a16="http://schemas.microsoft.com/office/drawing/2014/main" id="{FAE48F2C-9E8A-4F27-9696-0F7F98A34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19">
                <a:extLst>
                  <a:ext uri="{FF2B5EF4-FFF2-40B4-BE49-F238E27FC236}">
                    <a16:creationId xmlns:a16="http://schemas.microsoft.com/office/drawing/2014/main" id="{5EFCAE9D-48B2-408C-8BA8-4310FF1C8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20">
                <a:extLst>
                  <a:ext uri="{FF2B5EF4-FFF2-40B4-BE49-F238E27FC236}">
                    <a16:creationId xmlns:a16="http://schemas.microsoft.com/office/drawing/2014/main" id="{8DE96DCD-2D5B-40DF-9420-DCC61B9A0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21">
                <a:extLst>
                  <a:ext uri="{FF2B5EF4-FFF2-40B4-BE49-F238E27FC236}">
                    <a16:creationId xmlns:a16="http://schemas.microsoft.com/office/drawing/2014/main" id="{6AFF9EB8-2411-4806-9573-B5C5F9F423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22">
                <a:extLst>
                  <a:ext uri="{FF2B5EF4-FFF2-40B4-BE49-F238E27FC236}">
                    <a16:creationId xmlns:a16="http://schemas.microsoft.com/office/drawing/2014/main" id="{8BD4C636-6922-4739-AB83-AE2C99595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23">
                <a:extLst>
                  <a:ext uri="{FF2B5EF4-FFF2-40B4-BE49-F238E27FC236}">
                    <a16:creationId xmlns:a16="http://schemas.microsoft.com/office/drawing/2014/main" id="{8B2866A3-0352-4744-819D-2C555242A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3" name="Group 56">
              <a:extLst>
                <a:ext uri="{FF2B5EF4-FFF2-40B4-BE49-F238E27FC236}">
                  <a16:creationId xmlns:a16="http://schemas.microsoft.com/office/drawing/2014/main" id="{8E9DDF8F-C12C-426F-88B8-999A32A7360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245" name="Picture 14">
                <a:extLst>
                  <a:ext uri="{FF2B5EF4-FFF2-40B4-BE49-F238E27FC236}">
                    <a16:creationId xmlns:a16="http://schemas.microsoft.com/office/drawing/2014/main" id="{175CC48A-BE09-4F6F-B703-6E9F22336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15">
                <a:extLst>
                  <a:ext uri="{FF2B5EF4-FFF2-40B4-BE49-F238E27FC236}">
                    <a16:creationId xmlns:a16="http://schemas.microsoft.com/office/drawing/2014/main" id="{E7B7C92B-CD07-4236-942E-2080B5207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16">
                <a:extLst>
                  <a:ext uri="{FF2B5EF4-FFF2-40B4-BE49-F238E27FC236}">
                    <a16:creationId xmlns:a16="http://schemas.microsoft.com/office/drawing/2014/main" id="{9E908315-58F2-40B1-B4E4-84676F9E4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7">
                <a:extLst>
                  <a:ext uri="{FF2B5EF4-FFF2-40B4-BE49-F238E27FC236}">
                    <a16:creationId xmlns:a16="http://schemas.microsoft.com/office/drawing/2014/main" id="{288262A1-2546-4A81-BB15-DF842BBED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18">
                <a:extLst>
                  <a:ext uri="{FF2B5EF4-FFF2-40B4-BE49-F238E27FC236}">
                    <a16:creationId xmlns:a16="http://schemas.microsoft.com/office/drawing/2014/main" id="{661DBE1A-3B50-40A7-B268-29E3269A7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19">
                <a:extLst>
                  <a:ext uri="{FF2B5EF4-FFF2-40B4-BE49-F238E27FC236}">
                    <a16:creationId xmlns:a16="http://schemas.microsoft.com/office/drawing/2014/main" id="{4197A363-B28D-4F3A-AE87-DC54E7F8C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20">
                <a:extLst>
                  <a:ext uri="{FF2B5EF4-FFF2-40B4-BE49-F238E27FC236}">
                    <a16:creationId xmlns:a16="http://schemas.microsoft.com/office/drawing/2014/main" id="{13B08FB5-EF74-4CF8-BAC2-2A2317E39D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21">
                <a:extLst>
                  <a:ext uri="{FF2B5EF4-FFF2-40B4-BE49-F238E27FC236}">
                    <a16:creationId xmlns:a16="http://schemas.microsoft.com/office/drawing/2014/main" id="{C1394F06-6440-45B5-A154-9E7D6171D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22">
                <a:extLst>
                  <a:ext uri="{FF2B5EF4-FFF2-40B4-BE49-F238E27FC236}">
                    <a16:creationId xmlns:a16="http://schemas.microsoft.com/office/drawing/2014/main" id="{9A919C97-325F-423F-966D-705CCE88A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23">
                <a:extLst>
                  <a:ext uri="{FF2B5EF4-FFF2-40B4-BE49-F238E27FC236}">
                    <a16:creationId xmlns:a16="http://schemas.microsoft.com/office/drawing/2014/main" id="{8AC923C7-DFEC-4B30-99FC-9B32A30CA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4" name="Group 56">
              <a:extLst>
                <a:ext uri="{FF2B5EF4-FFF2-40B4-BE49-F238E27FC236}">
                  <a16:creationId xmlns:a16="http://schemas.microsoft.com/office/drawing/2014/main" id="{7A133B83-0905-4C2A-A3DC-43CE84D1556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35" name="Picture 14">
                <a:extLst>
                  <a:ext uri="{FF2B5EF4-FFF2-40B4-BE49-F238E27FC236}">
                    <a16:creationId xmlns:a16="http://schemas.microsoft.com/office/drawing/2014/main" id="{3267B360-76C0-4A34-ABF1-C8E2B2659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5">
                <a:extLst>
                  <a:ext uri="{FF2B5EF4-FFF2-40B4-BE49-F238E27FC236}">
                    <a16:creationId xmlns:a16="http://schemas.microsoft.com/office/drawing/2014/main" id="{C2D1CD7A-08E7-414E-868B-60A1242DE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16">
                <a:extLst>
                  <a:ext uri="{FF2B5EF4-FFF2-40B4-BE49-F238E27FC236}">
                    <a16:creationId xmlns:a16="http://schemas.microsoft.com/office/drawing/2014/main" id="{56AFEB6F-98DE-468B-BE02-9B1EAB86D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7">
                <a:extLst>
                  <a:ext uri="{FF2B5EF4-FFF2-40B4-BE49-F238E27FC236}">
                    <a16:creationId xmlns:a16="http://schemas.microsoft.com/office/drawing/2014/main" id="{CA1DE7FF-F25D-43A7-8C90-5F67B7FB4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18">
                <a:extLst>
                  <a:ext uri="{FF2B5EF4-FFF2-40B4-BE49-F238E27FC236}">
                    <a16:creationId xmlns:a16="http://schemas.microsoft.com/office/drawing/2014/main" id="{D21F748A-C40E-47C5-A1BD-433C3D7C66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19">
                <a:extLst>
                  <a:ext uri="{FF2B5EF4-FFF2-40B4-BE49-F238E27FC236}">
                    <a16:creationId xmlns:a16="http://schemas.microsoft.com/office/drawing/2014/main" id="{4E006D10-C49E-46F6-958F-7CF7D587D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20">
                <a:extLst>
                  <a:ext uri="{FF2B5EF4-FFF2-40B4-BE49-F238E27FC236}">
                    <a16:creationId xmlns:a16="http://schemas.microsoft.com/office/drawing/2014/main" id="{0C6A0B79-B330-446F-A28B-479AF702F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21">
                <a:extLst>
                  <a:ext uri="{FF2B5EF4-FFF2-40B4-BE49-F238E27FC236}">
                    <a16:creationId xmlns:a16="http://schemas.microsoft.com/office/drawing/2014/main" id="{A8F5204F-2064-47AA-BAAA-99E97EAA0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22">
                <a:extLst>
                  <a:ext uri="{FF2B5EF4-FFF2-40B4-BE49-F238E27FC236}">
                    <a16:creationId xmlns:a16="http://schemas.microsoft.com/office/drawing/2014/main" id="{10FEA910-9973-48C8-82F4-CE17A56BF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23">
                <a:extLst>
                  <a:ext uri="{FF2B5EF4-FFF2-40B4-BE49-F238E27FC236}">
                    <a16:creationId xmlns:a16="http://schemas.microsoft.com/office/drawing/2014/main" id="{92A73D66-9A0B-4A30-BDB4-D47D8E2A7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92D25054-1885-454B-B633-162D8D31FA16}"/>
              </a:ext>
            </a:extLst>
          </p:cNvPr>
          <p:cNvGrpSpPr/>
          <p:nvPr/>
        </p:nvGrpSpPr>
        <p:grpSpPr>
          <a:xfrm>
            <a:off x="4154232" y="5084457"/>
            <a:ext cx="1539560" cy="1515856"/>
            <a:chOff x="4975891" y="1527626"/>
            <a:chExt cx="1539560" cy="1515856"/>
          </a:xfrm>
        </p:grpSpPr>
        <p:grpSp>
          <p:nvGrpSpPr>
            <p:cNvPr id="1336" name="Group 56">
              <a:extLst>
                <a:ext uri="{FF2B5EF4-FFF2-40B4-BE49-F238E27FC236}">
                  <a16:creationId xmlns:a16="http://schemas.microsoft.com/office/drawing/2014/main" id="{67A66B9C-798B-4F9B-A8B7-10AD69357D2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436" name="Picture 14">
                <a:extLst>
                  <a:ext uri="{FF2B5EF4-FFF2-40B4-BE49-F238E27FC236}">
                    <a16:creationId xmlns:a16="http://schemas.microsoft.com/office/drawing/2014/main" id="{C93E160B-1CB7-4378-80E5-B8590B0FC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7" name="Picture 15">
                <a:extLst>
                  <a:ext uri="{FF2B5EF4-FFF2-40B4-BE49-F238E27FC236}">
                    <a16:creationId xmlns:a16="http://schemas.microsoft.com/office/drawing/2014/main" id="{C70C95FF-3608-4E67-911E-E22FE65E8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16">
                <a:extLst>
                  <a:ext uri="{FF2B5EF4-FFF2-40B4-BE49-F238E27FC236}">
                    <a16:creationId xmlns:a16="http://schemas.microsoft.com/office/drawing/2014/main" id="{91945107-550D-4F51-95D5-570E654E0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" name="Picture 17">
                <a:extLst>
                  <a:ext uri="{FF2B5EF4-FFF2-40B4-BE49-F238E27FC236}">
                    <a16:creationId xmlns:a16="http://schemas.microsoft.com/office/drawing/2014/main" id="{E4411D01-7A9C-452B-8A37-02E9515BCD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0" name="Picture 18">
                <a:extLst>
                  <a:ext uri="{FF2B5EF4-FFF2-40B4-BE49-F238E27FC236}">
                    <a16:creationId xmlns:a16="http://schemas.microsoft.com/office/drawing/2014/main" id="{02D845C4-6556-4A2A-97B9-99A6F398D0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19">
                <a:extLst>
                  <a:ext uri="{FF2B5EF4-FFF2-40B4-BE49-F238E27FC236}">
                    <a16:creationId xmlns:a16="http://schemas.microsoft.com/office/drawing/2014/main" id="{9BE2F7E7-6DFE-4DC9-8DE1-9EA43D2CD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20">
                <a:extLst>
                  <a:ext uri="{FF2B5EF4-FFF2-40B4-BE49-F238E27FC236}">
                    <a16:creationId xmlns:a16="http://schemas.microsoft.com/office/drawing/2014/main" id="{EE40B931-F9B4-4F83-9CC5-D4114680F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3" name="Picture 21">
                <a:extLst>
                  <a:ext uri="{FF2B5EF4-FFF2-40B4-BE49-F238E27FC236}">
                    <a16:creationId xmlns:a16="http://schemas.microsoft.com/office/drawing/2014/main" id="{6A1AD3BE-48F7-44DB-9981-097530856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22">
                <a:extLst>
                  <a:ext uri="{FF2B5EF4-FFF2-40B4-BE49-F238E27FC236}">
                    <a16:creationId xmlns:a16="http://schemas.microsoft.com/office/drawing/2014/main" id="{7C634513-A201-4B96-8B59-B9013B4B6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5" name="Picture 23">
                <a:extLst>
                  <a:ext uri="{FF2B5EF4-FFF2-40B4-BE49-F238E27FC236}">
                    <a16:creationId xmlns:a16="http://schemas.microsoft.com/office/drawing/2014/main" id="{C2749156-128B-4068-A22C-01D119CA2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7" name="Group 56">
              <a:extLst>
                <a:ext uri="{FF2B5EF4-FFF2-40B4-BE49-F238E27FC236}">
                  <a16:creationId xmlns:a16="http://schemas.microsoft.com/office/drawing/2014/main" id="{DEDC2AF8-3968-4DF1-BFAB-D91366C27C5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426" name="Picture 14">
                <a:extLst>
                  <a:ext uri="{FF2B5EF4-FFF2-40B4-BE49-F238E27FC236}">
                    <a16:creationId xmlns:a16="http://schemas.microsoft.com/office/drawing/2014/main" id="{C2C16E5D-F567-4DB8-8377-0D90114C55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15">
                <a:extLst>
                  <a:ext uri="{FF2B5EF4-FFF2-40B4-BE49-F238E27FC236}">
                    <a16:creationId xmlns:a16="http://schemas.microsoft.com/office/drawing/2014/main" id="{4E036EC6-FB12-41E0-83BC-7BC01709C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16">
                <a:extLst>
                  <a:ext uri="{FF2B5EF4-FFF2-40B4-BE49-F238E27FC236}">
                    <a16:creationId xmlns:a16="http://schemas.microsoft.com/office/drawing/2014/main" id="{A481C7DD-5C78-4E6B-B8B4-68EEFA50E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9" name="Picture 17">
                <a:extLst>
                  <a:ext uri="{FF2B5EF4-FFF2-40B4-BE49-F238E27FC236}">
                    <a16:creationId xmlns:a16="http://schemas.microsoft.com/office/drawing/2014/main" id="{11F069C6-C05B-476C-9827-2DA6F7303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18">
                <a:extLst>
                  <a:ext uri="{FF2B5EF4-FFF2-40B4-BE49-F238E27FC236}">
                    <a16:creationId xmlns:a16="http://schemas.microsoft.com/office/drawing/2014/main" id="{7F405416-8651-487A-80E4-B28565CD06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19">
                <a:extLst>
                  <a:ext uri="{FF2B5EF4-FFF2-40B4-BE49-F238E27FC236}">
                    <a16:creationId xmlns:a16="http://schemas.microsoft.com/office/drawing/2014/main" id="{AD7C91F1-AA01-4D88-89A9-02E157CD9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20">
                <a:extLst>
                  <a:ext uri="{FF2B5EF4-FFF2-40B4-BE49-F238E27FC236}">
                    <a16:creationId xmlns:a16="http://schemas.microsoft.com/office/drawing/2014/main" id="{66E37C59-05D0-4C95-81A1-12FE7E87EB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21">
                <a:extLst>
                  <a:ext uri="{FF2B5EF4-FFF2-40B4-BE49-F238E27FC236}">
                    <a16:creationId xmlns:a16="http://schemas.microsoft.com/office/drawing/2014/main" id="{E95A0E44-4937-4BAB-AC2C-2A34727E4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22">
                <a:extLst>
                  <a:ext uri="{FF2B5EF4-FFF2-40B4-BE49-F238E27FC236}">
                    <a16:creationId xmlns:a16="http://schemas.microsoft.com/office/drawing/2014/main" id="{1F0F58F5-2E28-447A-8AE4-38B323D2C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5" name="Picture 23">
                <a:extLst>
                  <a:ext uri="{FF2B5EF4-FFF2-40B4-BE49-F238E27FC236}">
                    <a16:creationId xmlns:a16="http://schemas.microsoft.com/office/drawing/2014/main" id="{C8BE1644-1181-48F8-BC7F-5F0BC83D3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8" name="Group 56">
              <a:extLst>
                <a:ext uri="{FF2B5EF4-FFF2-40B4-BE49-F238E27FC236}">
                  <a16:creationId xmlns:a16="http://schemas.microsoft.com/office/drawing/2014/main" id="{52220D4F-49A8-44E9-99C7-31270255F19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416" name="Picture 14">
                <a:extLst>
                  <a:ext uri="{FF2B5EF4-FFF2-40B4-BE49-F238E27FC236}">
                    <a16:creationId xmlns:a16="http://schemas.microsoft.com/office/drawing/2014/main" id="{307089E5-686A-4059-BCDE-D4C983D30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15">
                <a:extLst>
                  <a:ext uri="{FF2B5EF4-FFF2-40B4-BE49-F238E27FC236}">
                    <a16:creationId xmlns:a16="http://schemas.microsoft.com/office/drawing/2014/main" id="{D5DF68D1-0ECE-4B2B-B743-C50EC78FB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16">
                <a:extLst>
                  <a:ext uri="{FF2B5EF4-FFF2-40B4-BE49-F238E27FC236}">
                    <a16:creationId xmlns:a16="http://schemas.microsoft.com/office/drawing/2014/main" id="{94563440-70B9-425A-A49B-35C6EFA35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17">
                <a:extLst>
                  <a:ext uri="{FF2B5EF4-FFF2-40B4-BE49-F238E27FC236}">
                    <a16:creationId xmlns:a16="http://schemas.microsoft.com/office/drawing/2014/main" id="{B6C78EFD-B511-4FAE-86A8-3EE51CD6D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8">
                <a:extLst>
                  <a:ext uri="{FF2B5EF4-FFF2-40B4-BE49-F238E27FC236}">
                    <a16:creationId xmlns:a16="http://schemas.microsoft.com/office/drawing/2014/main" id="{D3D695CE-35FB-4899-9ED4-74B3E12ED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19">
                <a:extLst>
                  <a:ext uri="{FF2B5EF4-FFF2-40B4-BE49-F238E27FC236}">
                    <a16:creationId xmlns:a16="http://schemas.microsoft.com/office/drawing/2014/main" id="{9C6121AF-583D-4623-85D8-7D407F642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20">
                <a:extLst>
                  <a:ext uri="{FF2B5EF4-FFF2-40B4-BE49-F238E27FC236}">
                    <a16:creationId xmlns:a16="http://schemas.microsoft.com/office/drawing/2014/main" id="{293A84E2-018A-4C78-B3DB-3D94B3FBF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21">
                <a:extLst>
                  <a:ext uri="{FF2B5EF4-FFF2-40B4-BE49-F238E27FC236}">
                    <a16:creationId xmlns:a16="http://schemas.microsoft.com/office/drawing/2014/main" id="{82294F16-D253-4E45-AC53-836EF20A9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22">
                <a:extLst>
                  <a:ext uri="{FF2B5EF4-FFF2-40B4-BE49-F238E27FC236}">
                    <a16:creationId xmlns:a16="http://schemas.microsoft.com/office/drawing/2014/main" id="{800381A0-FA58-40FF-8B27-79E1400AD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5" name="Picture 23">
                <a:extLst>
                  <a:ext uri="{FF2B5EF4-FFF2-40B4-BE49-F238E27FC236}">
                    <a16:creationId xmlns:a16="http://schemas.microsoft.com/office/drawing/2014/main" id="{98ED7722-171C-478F-A80E-A3EA9B1561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39" name="Group 56">
              <a:extLst>
                <a:ext uri="{FF2B5EF4-FFF2-40B4-BE49-F238E27FC236}">
                  <a16:creationId xmlns:a16="http://schemas.microsoft.com/office/drawing/2014/main" id="{611359B8-58D0-480A-B163-29E4E795036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406" name="Picture 14">
                <a:extLst>
                  <a:ext uri="{FF2B5EF4-FFF2-40B4-BE49-F238E27FC236}">
                    <a16:creationId xmlns:a16="http://schemas.microsoft.com/office/drawing/2014/main" id="{E7979228-C424-4F3D-80EF-C2E4E5D5AB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15">
                <a:extLst>
                  <a:ext uri="{FF2B5EF4-FFF2-40B4-BE49-F238E27FC236}">
                    <a16:creationId xmlns:a16="http://schemas.microsoft.com/office/drawing/2014/main" id="{E7FF7C1C-FB5F-4563-BFD0-AFC058B3C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16">
                <a:extLst>
                  <a:ext uri="{FF2B5EF4-FFF2-40B4-BE49-F238E27FC236}">
                    <a16:creationId xmlns:a16="http://schemas.microsoft.com/office/drawing/2014/main" id="{2C102FCC-A700-4620-8B61-FF3E03450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17">
                <a:extLst>
                  <a:ext uri="{FF2B5EF4-FFF2-40B4-BE49-F238E27FC236}">
                    <a16:creationId xmlns:a16="http://schemas.microsoft.com/office/drawing/2014/main" id="{FF7AF1F6-CBAA-4B64-8C74-5E106BA0E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18">
                <a:extLst>
                  <a:ext uri="{FF2B5EF4-FFF2-40B4-BE49-F238E27FC236}">
                    <a16:creationId xmlns:a16="http://schemas.microsoft.com/office/drawing/2014/main" id="{29D67864-02A5-4A64-BE8E-5AD14F46A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19">
                <a:extLst>
                  <a:ext uri="{FF2B5EF4-FFF2-40B4-BE49-F238E27FC236}">
                    <a16:creationId xmlns:a16="http://schemas.microsoft.com/office/drawing/2014/main" id="{4A35D1F5-5FD7-4E74-95B6-13FA8732A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20">
                <a:extLst>
                  <a:ext uri="{FF2B5EF4-FFF2-40B4-BE49-F238E27FC236}">
                    <a16:creationId xmlns:a16="http://schemas.microsoft.com/office/drawing/2014/main" id="{F1AF74F6-FE73-4D79-9FBA-8EB27A7E0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21">
                <a:extLst>
                  <a:ext uri="{FF2B5EF4-FFF2-40B4-BE49-F238E27FC236}">
                    <a16:creationId xmlns:a16="http://schemas.microsoft.com/office/drawing/2014/main" id="{693DFE49-28BE-4116-ADB9-ADB576C76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4" name="Picture 22">
                <a:extLst>
                  <a:ext uri="{FF2B5EF4-FFF2-40B4-BE49-F238E27FC236}">
                    <a16:creationId xmlns:a16="http://schemas.microsoft.com/office/drawing/2014/main" id="{2CE59A1A-190A-4C8D-9D72-284E5D6BD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5" name="Picture 23">
                <a:extLst>
                  <a:ext uri="{FF2B5EF4-FFF2-40B4-BE49-F238E27FC236}">
                    <a16:creationId xmlns:a16="http://schemas.microsoft.com/office/drawing/2014/main" id="{A57130F2-6803-4462-9E4E-4A3417339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0" name="Group 56">
              <a:extLst>
                <a:ext uri="{FF2B5EF4-FFF2-40B4-BE49-F238E27FC236}">
                  <a16:creationId xmlns:a16="http://schemas.microsoft.com/office/drawing/2014/main" id="{30D2C395-87A3-4BA1-88A8-CDF02181C32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96" name="Picture 14">
                <a:extLst>
                  <a:ext uri="{FF2B5EF4-FFF2-40B4-BE49-F238E27FC236}">
                    <a16:creationId xmlns:a16="http://schemas.microsoft.com/office/drawing/2014/main" id="{4FCC04A3-C63E-4EE6-962F-ACD0181B6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15">
                <a:extLst>
                  <a:ext uri="{FF2B5EF4-FFF2-40B4-BE49-F238E27FC236}">
                    <a16:creationId xmlns:a16="http://schemas.microsoft.com/office/drawing/2014/main" id="{C88A3637-03E3-4C4E-9397-FBA801C46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16">
                <a:extLst>
                  <a:ext uri="{FF2B5EF4-FFF2-40B4-BE49-F238E27FC236}">
                    <a16:creationId xmlns:a16="http://schemas.microsoft.com/office/drawing/2014/main" id="{E15591D0-8685-4E96-BE5D-7A2BAD6045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17">
                <a:extLst>
                  <a:ext uri="{FF2B5EF4-FFF2-40B4-BE49-F238E27FC236}">
                    <a16:creationId xmlns:a16="http://schemas.microsoft.com/office/drawing/2014/main" id="{682856E6-E8D6-4040-B38D-17C29B66E5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18">
                <a:extLst>
                  <a:ext uri="{FF2B5EF4-FFF2-40B4-BE49-F238E27FC236}">
                    <a16:creationId xmlns:a16="http://schemas.microsoft.com/office/drawing/2014/main" id="{7B045384-7BC9-4886-A2AD-302DFA114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19">
                <a:extLst>
                  <a:ext uri="{FF2B5EF4-FFF2-40B4-BE49-F238E27FC236}">
                    <a16:creationId xmlns:a16="http://schemas.microsoft.com/office/drawing/2014/main" id="{37C74598-3D22-49E9-AAE1-C128BBD94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20">
                <a:extLst>
                  <a:ext uri="{FF2B5EF4-FFF2-40B4-BE49-F238E27FC236}">
                    <a16:creationId xmlns:a16="http://schemas.microsoft.com/office/drawing/2014/main" id="{85C8644C-39A4-4A82-AC4F-6153ED9AD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3" name="Picture 21">
                <a:extLst>
                  <a:ext uri="{FF2B5EF4-FFF2-40B4-BE49-F238E27FC236}">
                    <a16:creationId xmlns:a16="http://schemas.microsoft.com/office/drawing/2014/main" id="{85E86E1C-EE8F-4F85-9239-3FFF16AE0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4" name="Picture 22">
                <a:extLst>
                  <a:ext uri="{FF2B5EF4-FFF2-40B4-BE49-F238E27FC236}">
                    <a16:creationId xmlns:a16="http://schemas.microsoft.com/office/drawing/2014/main" id="{9D8FCA42-6777-44DE-ACA6-CC3677147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5" name="Picture 23">
                <a:extLst>
                  <a:ext uri="{FF2B5EF4-FFF2-40B4-BE49-F238E27FC236}">
                    <a16:creationId xmlns:a16="http://schemas.microsoft.com/office/drawing/2014/main" id="{1EFC0632-8682-48D9-AA77-84879CB0C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1" name="Group 56">
              <a:extLst>
                <a:ext uri="{FF2B5EF4-FFF2-40B4-BE49-F238E27FC236}">
                  <a16:creationId xmlns:a16="http://schemas.microsoft.com/office/drawing/2014/main" id="{EB580D78-2385-4759-81E6-A3A76E51AD1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86" name="Picture 14">
                <a:extLst>
                  <a:ext uri="{FF2B5EF4-FFF2-40B4-BE49-F238E27FC236}">
                    <a16:creationId xmlns:a16="http://schemas.microsoft.com/office/drawing/2014/main" id="{6B61A300-AA92-4338-A0B8-9947FA895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15">
                <a:extLst>
                  <a:ext uri="{FF2B5EF4-FFF2-40B4-BE49-F238E27FC236}">
                    <a16:creationId xmlns:a16="http://schemas.microsoft.com/office/drawing/2014/main" id="{140EA3C8-37D4-4A70-A7E8-4BF102039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16">
                <a:extLst>
                  <a:ext uri="{FF2B5EF4-FFF2-40B4-BE49-F238E27FC236}">
                    <a16:creationId xmlns:a16="http://schemas.microsoft.com/office/drawing/2014/main" id="{1C4D91E8-677D-4ADA-99A2-C9FA54F63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17">
                <a:extLst>
                  <a:ext uri="{FF2B5EF4-FFF2-40B4-BE49-F238E27FC236}">
                    <a16:creationId xmlns:a16="http://schemas.microsoft.com/office/drawing/2014/main" id="{AD3A7D2C-1590-4A7A-BBD1-BD4E4C184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18">
                <a:extLst>
                  <a:ext uri="{FF2B5EF4-FFF2-40B4-BE49-F238E27FC236}">
                    <a16:creationId xmlns:a16="http://schemas.microsoft.com/office/drawing/2014/main" id="{17F89564-ABD0-40AE-9777-E621EC175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19">
                <a:extLst>
                  <a:ext uri="{FF2B5EF4-FFF2-40B4-BE49-F238E27FC236}">
                    <a16:creationId xmlns:a16="http://schemas.microsoft.com/office/drawing/2014/main" id="{2153B59C-5578-4282-BC44-224B2D0BD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20">
                <a:extLst>
                  <a:ext uri="{FF2B5EF4-FFF2-40B4-BE49-F238E27FC236}">
                    <a16:creationId xmlns:a16="http://schemas.microsoft.com/office/drawing/2014/main" id="{03F95B47-B36C-4D5B-8C2A-96AE07F99E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21">
                <a:extLst>
                  <a:ext uri="{FF2B5EF4-FFF2-40B4-BE49-F238E27FC236}">
                    <a16:creationId xmlns:a16="http://schemas.microsoft.com/office/drawing/2014/main" id="{8AEF5B72-305C-4690-BE1E-70C616029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4" name="Picture 22">
                <a:extLst>
                  <a:ext uri="{FF2B5EF4-FFF2-40B4-BE49-F238E27FC236}">
                    <a16:creationId xmlns:a16="http://schemas.microsoft.com/office/drawing/2014/main" id="{2D82E8B9-375D-4A0F-AD0C-8A10A1170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23">
                <a:extLst>
                  <a:ext uri="{FF2B5EF4-FFF2-40B4-BE49-F238E27FC236}">
                    <a16:creationId xmlns:a16="http://schemas.microsoft.com/office/drawing/2014/main" id="{C4DB5EE0-0C8A-411B-A8F8-7BE313CF8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2" name="Group 56">
              <a:extLst>
                <a:ext uri="{FF2B5EF4-FFF2-40B4-BE49-F238E27FC236}">
                  <a16:creationId xmlns:a16="http://schemas.microsoft.com/office/drawing/2014/main" id="{3F2A9CE7-44E9-4484-9A1B-3D528D938AF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76" name="Picture 14">
                <a:extLst>
                  <a:ext uri="{FF2B5EF4-FFF2-40B4-BE49-F238E27FC236}">
                    <a16:creationId xmlns:a16="http://schemas.microsoft.com/office/drawing/2014/main" id="{892367AF-853D-4A90-B3D1-D22F0A600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15">
                <a:extLst>
                  <a:ext uri="{FF2B5EF4-FFF2-40B4-BE49-F238E27FC236}">
                    <a16:creationId xmlns:a16="http://schemas.microsoft.com/office/drawing/2014/main" id="{A2D9DDC6-52E1-4682-817D-90AFB6387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16">
                <a:extLst>
                  <a:ext uri="{FF2B5EF4-FFF2-40B4-BE49-F238E27FC236}">
                    <a16:creationId xmlns:a16="http://schemas.microsoft.com/office/drawing/2014/main" id="{9B6A8DC0-4E06-4B5F-9EDE-9A9F73846C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17">
                <a:extLst>
                  <a:ext uri="{FF2B5EF4-FFF2-40B4-BE49-F238E27FC236}">
                    <a16:creationId xmlns:a16="http://schemas.microsoft.com/office/drawing/2014/main" id="{98DDA1B9-E2E8-419C-A5F2-3E4A30033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18">
                <a:extLst>
                  <a:ext uri="{FF2B5EF4-FFF2-40B4-BE49-F238E27FC236}">
                    <a16:creationId xmlns:a16="http://schemas.microsoft.com/office/drawing/2014/main" id="{C289A01D-AD7F-48E4-B74B-619753CCC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19">
                <a:extLst>
                  <a:ext uri="{FF2B5EF4-FFF2-40B4-BE49-F238E27FC236}">
                    <a16:creationId xmlns:a16="http://schemas.microsoft.com/office/drawing/2014/main" id="{CB0575DD-F494-4701-897B-B7982F97D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20">
                <a:extLst>
                  <a:ext uri="{FF2B5EF4-FFF2-40B4-BE49-F238E27FC236}">
                    <a16:creationId xmlns:a16="http://schemas.microsoft.com/office/drawing/2014/main" id="{1DC244C0-5BD2-4529-BFF1-DEA37A966B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21">
                <a:extLst>
                  <a:ext uri="{FF2B5EF4-FFF2-40B4-BE49-F238E27FC236}">
                    <a16:creationId xmlns:a16="http://schemas.microsoft.com/office/drawing/2014/main" id="{B8F84FDD-DB43-4A36-99A3-339DE4E360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4" name="Picture 22">
                <a:extLst>
                  <a:ext uri="{FF2B5EF4-FFF2-40B4-BE49-F238E27FC236}">
                    <a16:creationId xmlns:a16="http://schemas.microsoft.com/office/drawing/2014/main" id="{7B9B9CE7-97FA-4C19-BF7D-D5212FA1E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23">
                <a:extLst>
                  <a:ext uri="{FF2B5EF4-FFF2-40B4-BE49-F238E27FC236}">
                    <a16:creationId xmlns:a16="http://schemas.microsoft.com/office/drawing/2014/main" id="{E83D4421-3F7C-4A2D-AB8A-87E2E9893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3" name="Group 56">
              <a:extLst>
                <a:ext uri="{FF2B5EF4-FFF2-40B4-BE49-F238E27FC236}">
                  <a16:creationId xmlns:a16="http://schemas.microsoft.com/office/drawing/2014/main" id="{1F8A005C-2F1D-4208-A38F-5F64C73F5E9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66" name="Picture 14">
                <a:extLst>
                  <a:ext uri="{FF2B5EF4-FFF2-40B4-BE49-F238E27FC236}">
                    <a16:creationId xmlns:a16="http://schemas.microsoft.com/office/drawing/2014/main" id="{F8624099-CB72-4853-A527-483FDDF55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15">
                <a:extLst>
                  <a:ext uri="{FF2B5EF4-FFF2-40B4-BE49-F238E27FC236}">
                    <a16:creationId xmlns:a16="http://schemas.microsoft.com/office/drawing/2014/main" id="{7D19175F-EBEF-4FE1-AAF1-D9EBA9539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16">
                <a:extLst>
                  <a:ext uri="{FF2B5EF4-FFF2-40B4-BE49-F238E27FC236}">
                    <a16:creationId xmlns:a16="http://schemas.microsoft.com/office/drawing/2014/main" id="{452E8B90-2DA6-4938-A499-1F4330133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17">
                <a:extLst>
                  <a:ext uri="{FF2B5EF4-FFF2-40B4-BE49-F238E27FC236}">
                    <a16:creationId xmlns:a16="http://schemas.microsoft.com/office/drawing/2014/main" id="{902B4872-B850-4525-AAD7-FAFE5A165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18">
                <a:extLst>
                  <a:ext uri="{FF2B5EF4-FFF2-40B4-BE49-F238E27FC236}">
                    <a16:creationId xmlns:a16="http://schemas.microsoft.com/office/drawing/2014/main" id="{AAE35F9E-B8E8-4E50-AF52-D47ADA330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19">
                <a:extLst>
                  <a:ext uri="{FF2B5EF4-FFF2-40B4-BE49-F238E27FC236}">
                    <a16:creationId xmlns:a16="http://schemas.microsoft.com/office/drawing/2014/main" id="{3B2419AD-533C-41BE-9163-36D94E037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20">
                <a:extLst>
                  <a:ext uri="{FF2B5EF4-FFF2-40B4-BE49-F238E27FC236}">
                    <a16:creationId xmlns:a16="http://schemas.microsoft.com/office/drawing/2014/main" id="{F2AAC90D-4FCE-4FA7-B6B5-40353F2E7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21">
                <a:extLst>
                  <a:ext uri="{FF2B5EF4-FFF2-40B4-BE49-F238E27FC236}">
                    <a16:creationId xmlns:a16="http://schemas.microsoft.com/office/drawing/2014/main" id="{D43F6B1D-BBBC-4844-81BD-6F1337E5F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4" name="Picture 22">
                <a:extLst>
                  <a:ext uri="{FF2B5EF4-FFF2-40B4-BE49-F238E27FC236}">
                    <a16:creationId xmlns:a16="http://schemas.microsoft.com/office/drawing/2014/main" id="{010AB066-446C-4DD0-8367-594A772F2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23">
                <a:extLst>
                  <a:ext uri="{FF2B5EF4-FFF2-40B4-BE49-F238E27FC236}">
                    <a16:creationId xmlns:a16="http://schemas.microsoft.com/office/drawing/2014/main" id="{9E507C15-F8B5-4030-85DD-39AA11E29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4" name="Group 56">
              <a:extLst>
                <a:ext uri="{FF2B5EF4-FFF2-40B4-BE49-F238E27FC236}">
                  <a16:creationId xmlns:a16="http://schemas.microsoft.com/office/drawing/2014/main" id="{ACC270A8-86BC-4E6E-91A9-9DB8087C2BA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56" name="Picture 14">
                <a:extLst>
                  <a:ext uri="{FF2B5EF4-FFF2-40B4-BE49-F238E27FC236}">
                    <a16:creationId xmlns:a16="http://schemas.microsoft.com/office/drawing/2014/main" id="{F01CD2B3-468D-40D3-BB80-24152C614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15">
                <a:extLst>
                  <a:ext uri="{FF2B5EF4-FFF2-40B4-BE49-F238E27FC236}">
                    <a16:creationId xmlns:a16="http://schemas.microsoft.com/office/drawing/2014/main" id="{FF41865F-79FC-46F0-AFDF-765348972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16">
                <a:extLst>
                  <a:ext uri="{FF2B5EF4-FFF2-40B4-BE49-F238E27FC236}">
                    <a16:creationId xmlns:a16="http://schemas.microsoft.com/office/drawing/2014/main" id="{55CBD08E-F352-4A14-8346-371FDD7BE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17">
                <a:extLst>
                  <a:ext uri="{FF2B5EF4-FFF2-40B4-BE49-F238E27FC236}">
                    <a16:creationId xmlns:a16="http://schemas.microsoft.com/office/drawing/2014/main" id="{96F6CCA6-BDBB-4D31-A008-08E70427D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18">
                <a:extLst>
                  <a:ext uri="{FF2B5EF4-FFF2-40B4-BE49-F238E27FC236}">
                    <a16:creationId xmlns:a16="http://schemas.microsoft.com/office/drawing/2014/main" id="{4A5D659F-7EF8-4572-A152-E0F4DD157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19">
                <a:extLst>
                  <a:ext uri="{FF2B5EF4-FFF2-40B4-BE49-F238E27FC236}">
                    <a16:creationId xmlns:a16="http://schemas.microsoft.com/office/drawing/2014/main" id="{BD6BE325-1872-4417-B297-01F0CA4F6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20">
                <a:extLst>
                  <a:ext uri="{FF2B5EF4-FFF2-40B4-BE49-F238E27FC236}">
                    <a16:creationId xmlns:a16="http://schemas.microsoft.com/office/drawing/2014/main" id="{4FC8F245-E0B4-43A1-A962-E20DBA8DFD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21">
                <a:extLst>
                  <a:ext uri="{FF2B5EF4-FFF2-40B4-BE49-F238E27FC236}">
                    <a16:creationId xmlns:a16="http://schemas.microsoft.com/office/drawing/2014/main" id="{70D79A84-257C-49EF-A49F-9BDA7D2A2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4" name="Picture 22">
                <a:extLst>
                  <a:ext uri="{FF2B5EF4-FFF2-40B4-BE49-F238E27FC236}">
                    <a16:creationId xmlns:a16="http://schemas.microsoft.com/office/drawing/2014/main" id="{8DB84389-6420-4449-BED0-F17A6C79C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23">
                <a:extLst>
                  <a:ext uri="{FF2B5EF4-FFF2-40B4-BE49-F238E27FC236}">
                    <a16:creationId xmlns:a16="http://schemas.microsoft.com/office/drawing/2014/main" id="{501BCBEA-47DF-4FBF-8C61-556D365378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45" name="Group 56">
              <a:extLst>
                <a:ext uri="{FF2B5EF4-FFF2-40B4-BE49-F238E27FC236}">
                  <a16:creationId xmlns:a16="http://schemas.microsoft.com/office/drawing/2014/main" id="{DD7F754E-2D9E-460D-8D0E-97E72011BDA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46" name="Picture 14">
                <a:extLst>
                  <a:ext uri="{FF2B5EF4-FFF2-40B4-BE49-F238E27FC236}">
                    <a16:creationId xmlns:a16="http://schemas.microsoft.com/office/drawing/2014/main" id="{826082CD-AF23-4CD6-81E1-8CA5BF00A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15">
                <a:extLst>
                  <a:ext uri="{FF2B5EF4-FFF2-40B4-BE49-F238E27FC236}">
                    <a16:creationId xmlns:a16="http://schemas.microsoft.com/office/drawing/2014/main" id="{F0031C22-4666-408A-812F-39BB9D552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16">
                <a:extLst>
                  <a:ext uri="{FF2B5EF4-FFF2-40B4-BE49-F238E27FC236}">
                    <a16:creationId xmlns:a16="http://schemas.microsoft.com/office/drawing/2014/main" id="{6D3B0EA1-AE4B-47E5-AFF8-F445D9EF2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17">
                <a:extLst>
                  <a:ext uri="{FF2B5EF4-FFF2-40B4-BE49-F238E27FC236}">
                    <a16:creationId xmlns:a16="http://schemas.microsoft.com/office/drawing/2014/main" id="{82575E1F-E15C-4EF0-98D9-E69693A4D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18">
                <a:extLst>
                  <a:ext uri="{FF2B5EF4-FFF2-40B4-BE49-F238E27FC236}">
                    <a16:creationId xmlns:a16="http://schemas.microsoft.com/office/drawing/2014/main" id="{12F46FE9-8DC4-47DF-83FA-A889E6F7E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19">
                <a:extLst>
                  <a:ext uri="{FF2B5EF4-FFF2-40B4-BE49-F238E27FC236}">
                    <a16:creationId xmlns:a16="http://schemas.microsoft.com/office/drawing/2014/main" id="{085431A1-6101-4BA9-89C9-D2DA8358C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20">
                <a:extLst>
                  <a:ext uri="{FF2B5EF4-FFF2-40B4-BE49-F238E27FC236}">
                    <a16:creationId xmlns:a16="http://schemas.microsoft.com/office/drawing/2014/main" id="{C15C2F5E-E337-4C8E-B9F8-B64645901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21">
                <a:extLst>
                  <a:ext uri="{FF2B5EF4-FFF2-40B4-BE49-F238E27FC236}">
                    <a16:creationId xmlns:a16="http://schemas.microsoft.com/office/drawing/2014/main" id="{462944C4-F017-41FB-B49F-808498019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4" name="Picture 22">
                <a:extLst>
                  <a:ext uri="{FF2B5EF4-FFF2-40B4-BE49-F238E27FC236}">
                    <a16:creationId xmlns:a16="http://schemas.microsoft.com/office/drawing/2014/main" id="{6D7C4A88-4D98-4402-A7A3-CEAEE4D4D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23">
                <a:extLst>
                  <a:ext uri="{FF2B5EF4-FFF2-40B4-BE49-F238E27FC236}">
                    <a16:creationId xmlns:a16="http://schemas.microsoft.com/office/drawing/2014/main" id="{5609FF91-2C05-4F43-9A07-77979E08C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862423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562 – 400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162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2BFE7FE6-E7C4-47A0-ABC5-2BA38B575C92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0423FFA6-D51C-4BD1-B8F2-4844B11CD9C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1A207F41-50CD-40E9-A5BB-E009EFB69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64B8C595-9DB6-4555-BA1F-FE6C99A1A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0AA94316-5F17-4E6C-B9D0-959A8D9E8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A0CD0C19-6B1F-40D1-8AD9-89282AFA14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980AC43E-D5A7-4B3E-A6F6-DD03DADEE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2BC01C30-1EE4-43DE-BE28-DD67E84F5E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329A24B9-1CD6-432C-AF3F-50081D8EA7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66495E16-75E0-4964-90E5-498BE8FF0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2AA6DABC-9563-42D4-87F1-40E1FC19D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BEB23AD8-AEB4-4160-90CC-6DD817FD0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1DF018B6-83E8-429C-A242-3DB6E281E39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C2069522-73F7-4E03-8982-8C5929F8A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1CB407A3-B72E-4E5D-B5B2-B96B21C87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EFA94183-2D21-4F0F-A522-36D860823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6B467F32-62F5-4CD0-9521-70AECEDA6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D8825186-8D5A-419E-BEC8-BB068BAA2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0460453C-353C-497B-896A-35FEA7506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0A74AE87-4D3B-4429-B09F-8B644670D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3778C2E1-323F-460E-B602-642E1D17E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AFE9E728-681F-47BA-84F5-1174C1A5E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3F183DF0-4E3E-4E44-8C22-305339736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6139AB31-4F01-4424-802A-DBC18E228F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4DE6FB33-8F73-4362-883D-0A9357BA1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24E1BB37-1E08-461A-A218-E900E6503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D3F4C937-D167-4052-9EB3-0F90892565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9EBE084C-0B69-4C04-9AEB-2B9B792EE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10D430AA-7405-47E0-B737-5C4EFE7BA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421D0624-EDAB-4255-AC12-75CC068E6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0F5E9AD8-E8BF-48B0-BD27-7DDF17E99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DC3E06E2-7B30-4B8B-9563-CD75573E2A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92F54153-B0D9-4F3B-B15B-8944EEB7B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ECF56170-AEA1-4DCE-B976-328B76FC1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A1431F1A-6CAF-4AD3-B075-9EA5D2E6FD9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84DB022D-80C2-440B-B3DB-632B2275CE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3241B34D-5AEC-46CD-978C-413FCDFE9C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D633A114-439C-4506-9F06-F57180B9A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6856E95B-1DAC-45C9-A681-3EF90F7CC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8F04E89D-F423-4B0D-AF38-5CF2F08C9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6B962443-150E-4B57-8F2F-BCB6E1275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3F5056AE-E2ED-40FB-9C62-506FF2615A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F16C5BD2-337C-4BFB-AC53-42F9663D1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074BF60B-91D7-4153-9600-FCE2A6F77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B8C697EC-A0AA-4150-B7C8-D5A7C213C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DE261267-88AD-407A-982D-F604BCF2D16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6569B825-2B5B-464B-9CE6-4EFCD72BA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FD355BAB-766A-4780-B393-32576842B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FF067A6F-8790-44FE-AA0B-A68DFF038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DC15949E-62F9-4256-822F-B938CDD97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CAF4B37A-C3FB-4A31-8037-756C2E9C93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CCEB3AFB-1D2A-4BF3-BFE4-F7CE41716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8208EF60-8739-4DDF-BAE9-7CD8E6143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F1C68146-9109-4CA5-B9D8-F5EAA50D3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462A43F9-FD9D-40C6-AF96-8F44B3D68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7483A692-6C22-47C8-A68F-7BB73FD7CC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AB878ACB-96C6-4659-ABF5-F5F2FC2F531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F0628ABE-4173-4050-A5EC-5ED94F1B4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A9B07714-5FD9-41E0-9B9D-3D77FA2F3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8D9071F1-54A0-42FD-AF6A-6421B0B75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1E466F5D-A96B-4D80-BF3C-A2DB594F8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17C892C2-908D-45B9-BE66-927E6E641F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B72774B6-89C7-4E0C-A9ED-DFD6C8DDC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FABFA8BA-D22A-4E18-80DA-BDBCDE21B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AC7CD8BA-712D-47BD-97D6-C8E8951DD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04F3C185-345D-48FD-89A4-F82F72101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4B0862ED-124B-4B75-96DF-9CE148F0B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74ED29A7-60D3-4137-85CD-8270DD082B4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8C2A5643-03D4-4A60-9B6B-04328D5CC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F03F2CB7-5733-4A13-A939-2CA1CDDEB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C52FAD07-7F26-4A29-8C72-A2EF8059D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21E08AF4-2109-447C-B47A-407D46F6AA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C000A29D-4D94-46D7-AB22-F554D9B820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79AB91CC-8FE3-4D32-9595-158C54F93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FCAB2364-703E-4EEF-9778-A6A163DFE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63B71EA9-A9B3-4D84-B302-E7B022600F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6E293CAC-A33E-4306-B31E-B03EDC225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439F41AC-27E6-4E88-AA18-2BB698D8B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007BE163-DDED-40A2-9933-A7EAC912FEF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9541DE47-5215-4782-BC9B-FA781A34B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1FA58FD5-A727-4FFE-9656-B322D06D3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A97AB505-C2AF-4447-A176-ADC34FFBE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5A262D41-D054-4872-A84F-8ECE7AC10D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596DEF53-25EF-4B91-B738-C6A0F29CD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1EF96831-A12F-4267-B04B-0F9A2DD9B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AD530B9C-FDCB-4FFD-9252-0F8FEC16F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5BD280FF-99F6-4E77-B30B-ED09D0EC2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AF7E70D0-3B41-45CD-A505-6F73BE48B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C38CF917-4D9C-4192-8DD5-A22B8F5AAD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C959EABE-BEA8-42D6-AB56-90700C1004A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6C7FB044-6D80-463F-947A-27E9F87E0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EF920798-E7FD-4F04-9971-247F48866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EB4CBF6C-369C-47EA-9BB1-376A3FE70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00D7BB30-5AB7-48BA-93FA-90E0E56DE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D6B06517-BFFB-496D-BA3B-194BEAD6DF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BAD28460-04CA-434A-80D2-4F27C3273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37B88661-9854-4858-854E-39FE7A65D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8B779975-895D-4206-B152-E13FE0ED9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713F1114-D8A8-4C32-BD31-FDD89CE28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296C8EFE-6DB8-4FA5-8EDB-0946040A8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212163A2-9D8B-4583-9B28-B8C2AE8D9EB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5C32DAB3-AF13-4A91-AF8B-F23A5EC01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9C521EE6-49A5-4176-BB7B-D3EE43E94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B837A9B0-64C0-494E-8079-D0481A764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C5C307DE-FE18-44C4-A739-102F1D911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42ABBD1F-5364-4392-9F0B-5CADF4ECA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0AB835B2-EAD3-4D0E-BA59-6BC067522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51A2D657-F62C-4270-8836-D5D8D0FB7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F65AE3FC-F9ED-4C70-8B19-5D9F268AC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E462B89B-4177-40C9-8020-A039BB60A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DE7E308A-4DFA-4795-9506-BA76DDC546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1F1EF846-5BDB-43EA-B296-B9B70A0FB399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66260802-367F-4430-BD92-714C7EEEA65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8D77D1BE-B6F3-4AF9-BC48-74499A868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7BD56D17-A01A-4D96-AC6E-995DDC7826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9C769CA6-149C-4E84-AF00-0E486E5BF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63D3820C-A33E-414D-8816-895F9A2C3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4E0DF270-EC2F-4B70-9853-9ED22070B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225F07CB-26DC-4A85-9967-B4B134845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F93706C2-99A4-4D62-BEAA-8ECCED77A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469B7FB0-F59D-48CA-9110-11D83488E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9F55C9DC-62D6-4F15-AE80-73BBA0144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54443222-353A-4BB4-BCD7-7EB8DA7B87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AC1AC680-07B4-4B3D-8E07-D67CEA694FB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C07ED031-E3C3-4208-83FA-621E74761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798B27BD-7C65-433B-BAFF-AC130C0EF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1C46E571-3706-4316-986E-E94B6C9A1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CDC221C4-E7DB-4CD9-B8B3-76F54E3E46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FBA6276-5BC0-4500-AE8E-51428EAD4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E8BA2AB3-A349-4084-BC53-627600BD7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F171D176-46AF-4AB0-8E95-0E287FA9C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F27BC344-ABC0-4CC6-8A62-AD9B625C0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47E8F428-00AA-4898-8AED-6F5DFEC2B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9AD67A3E-3895-4F83-9ABB-625845E12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F5CB747E-97F6-4F4C-BB0F-10AC11916E1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0E2A5475-B38B-4491-A521-536A137393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7E11C858-86C9-481F-986B-8C606FECD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8BBC9B16-7C0B-469F-89E6-4421FCFE7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7E542729-B4C5-46FC-A4F2-E0BCD51CF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FBCAAF5B-BA15-40F1-988D-B531A1120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4DD791D0-66D1-4487-8AE0-64159D526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39E2EDCF-F257-4D63-8149-ED5A78D3A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F9EAA36C-8B62-44A7-A3AB-A5090F926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9492AC39-724A-4C00-B71D-3DC5F5DD9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D17756EF-D7FF-434F-9618-67DF467FC4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B2E09671-0222-4E62-8AD5-89CA563516A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28AAD295-C182-498C-AB75-9C2AA2105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903B918B-EB5E-4C53-92F1-BCC98129D6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08813B03-E438-4146-89B6-F9C51A6F8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46D49466-6C6C-4BDC-9980-8D16B8F3A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F899240A-148F-42D0-B79B-8DBD65A0B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21D6F8FE-263A-4337-9CD3-35A5904CF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254FA1A3-939A-4749-91D9-11D365EB6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EF837F09-B97C-48C1-A2CA-A952AEA0A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131FFBC3-3E55-46B0-9B1B-560473975F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BD01AB6E-A1D6-499E-8936-430212435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95FAD3F1-15A7-4431-A381-EC4498A69D8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CBC5D118-7B18-4EE9-9F6C-3C39000F9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5554AE45-18C4-433E-AE63-537EAF505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865C181B-9683-4F8D-8422-1B37C0346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FEC7F5CF-5093-4426-980A-555016ABC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45EA3432-A572-490C-AD3B-F5BC2E10A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DAF03FC2-C579-4C5E-B56E-66EAD14DE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737F03D1-09D1-42D0-949A-ACDA91782A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85EED265-10C2-4837-ACB1-F4B5FB1EB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31A2A7EC-0C03-48BA-9758-9B32D0A71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107B51BC-F9E0-453C-AEE0-60EAB8C2B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F96DB74C-2611-4AD6-A78A-DECC768A87B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87335DA2-767F-4D10-BB73-A6CD3D71D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50FC5F79-A418-49FE-AFBC-A73286F95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AF2E7530-E26E-4169-916A-14EEF670D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14578297-1DD1-4F1C-94B5-48EED8212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7A64DF3E-2486-4EBA-BF55-558018582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6EDD91AA-4010-4ED2-90DC-59BC8BE27D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F9EFD605-711C-408D-9242-9729ED279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1147BF09-204D-4808-A34A-B358C3FA7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6E15BD46-9F20-4348-839E-F4F10B79F9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DFA748D6-6868-46FB-A0FE-34E2BB82D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4428B9FD-8F36-4B2B-BC19-CD0F3F6C70A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F7FC4800-B854-42E5-BE77-A90FC83DF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7A9B230A-BA09-4D89-9CDC-DD430E66E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52107B68-CFE2-43B1-9D4A-163F373E39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CFA1875E-8F4C-431B-A9D1-0A204B56C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0C5BBFD6-E8E4-4AC9-BA17-9367CF338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08AC21E9-C502-40FD-AE77-AB1FE1889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D41C4AF6-C2EE-413F-BFD3-5F65ADC147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D7A299CB-D835-446E-84A2-F499ADFE3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53C297F6-FE80-496F-AFB8-F73FF6517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5C64DE82-2020-4A77-826A-577071723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FA17C5E3-3F39-4082-9614-0FC83AAA31C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F46D287C-3EBD-4DD4-811C-1E631DEE62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B8A10E99-941C-4032-AB78-6F776B504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1F58F2FC-3421-421D-910A-C09330066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C1873612-A432-49F6-8E94-2D4BF32E5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C4DDBC2C-31A8-4C2D-8ED1-CF19B3E31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55AE61C8-4054-428D-ABAB-EC8ECC419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313A4AA2-65B0-48B9-BD19-8A3AB458A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15EF1A5C-2D5B-45A7-AA51-7EC089A18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157CDA6F-8A54-4E7E-8BC9-0F587738E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D779043E-F977-49EB-9C78-7257EA2B7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1D55DA4A-E7D9-4B51-B5B2-EE6CC4CAA64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349F7683-FE28-441B-9833-D2C5971BD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699EA30B-B5D5-49FE-914A-7043E7A8B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E7F58C8C-1E66-420E-A4A3-1D13CB4EB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69C879CA-97F8-491A-9DE0-CBD381666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EAD717E1-6557-4043-A09C-DE531863A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F347B601-4AA6-4476-A42A-8124BFCDC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805C679E-F3C6-4E90-BE74-4C9FDB7AB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F11246A3-7D84-4E21-BF3D-BFF2895F3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FA8BA1BA-9244-4799-805C-DF9970D31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5FA18599-4BAB-47EA-8B4A-A084AB780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CCC550FF-4913-4FCF-ADFC-C7701641DAB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05232FB4-C863-4E21-8D0B-0A93C0AF6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E8C6D7E6-DE20-47B5-8ECB-AD1B1B3B7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99059D48-D470-47BB-ABA6-993F8CD13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0B64A862-C2DD-4883-937D-A3AF09017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1A980DFC-188D-41F7-9CA0-BF09F58CB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E2631985-3A5E-4772-83ED-97E01BEDA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93BB4378-9BB0-46C7-836C-F306918C8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CEC83B43-0D6F-474A-B2E7-753F30C53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C67BC6A9-745E-4B7F-93D6-A03DAB849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F0908B75-F5FD-4C74-B088-77219043A4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D3D1B3AD-7450-49F1-8551-E734B6F16F20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B025FBC2-0AAF-4F75-A298-0BDE8B5C81B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7D012908-EA97-4403-AEF9-A7942E688B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51447F9A-1AF1-4BF0-BB20-012FE12F1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5BAC8412-0A77-45D5-97FA-BC5ED0932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A92C9A2E-C13D-4E1A-9E16-4E35052F5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E2BA9D7B-3FB8-4844-BCA3-9FB9A11897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0E29A067-48F9-4DD8-949C-2D2695516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0CE689D6-2005-4054-A7B6-A6A9106A6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1C74A4AD-8BB9-47A1-8122-77206DE55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35D280C3-F461-40B3-90C9-4D97463356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B9F31312-43EE-4E1A-8546-A990CF934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28A426E5-D148-4FEF-B7AE-D350CAF7123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F3055A73-E02F-4D39-97C5-58A38E596E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018109C7-9846-46BF-B820-303069C7C4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0C0BC6B0-ACF4-439A-A210-2EC5168A7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3BE10FCE-E34E-40B5-B2E2-DDDF7679E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313F1AF8-4D08-4903-950A-05FE01F48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E5E9A4AB-80E0-4374-A006-DD6BB6A64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9ED108F8-6B42-4F4E-B7E4-C3A6616B51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90F2A27A-DCF7-4257-8AAE-41208AAF90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79F831D4-6B0F-4F82-BBC3-F7490CB19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16255031-C97A-4A24-8C25-D85B8C707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F8D7F139-75B3-43FE-9BF4-58DFBC87ABB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E28861FF-A57E-4FCB-9C0E-9C0528EBB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9408EDC6-7408-4535-866B-B4C6D7BCD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ACACA312-89AC-4077-B39B-A10380FDC5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543EB72D-E4AA-470F-8740-C69B57311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33F04AA9-B903-46C8-A9EE-86D7C5676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35F1D05F-EC77-451E-A38C-224C34660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090672D1-86F5-43F3-95DD-69B076730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BFB1F650-614C-4B27-A1FC-FB8E813D7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E657EB15-C771-42C4-A0F0-EA4D2CDB0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94219218-2A33-4B55-85A1-3368A1AF6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A3678298-FA3A-4333-A592-2AFFDD73E81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861EB947-85A7-49C6-88F0-36D51FE1D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CA2B8620-00BB-41CF-9A50-FF6D89E5D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62920754-0CAE-4D8B-A939-74C50A156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5D8E995C-9F58-4F61-B82F-CD4063256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7582D037-18B0-4ABF-9888-715D313D7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F2C25648-4E51-4E36-8431-0DD0CCA56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ABAEC898-3ADC-437F-8CEC-D1A8CA3DE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9FC61D57-8508-4532-BA07-92385F193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DA9FA55E-EAD3-4C01-99B1-CE8FAF4D6F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DA41D808-E032-4D6A-901A-4286B7CF8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77502171-2516-4C68-93F3-EF455B71AD4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0AE5E42E-96B6-457B-8616-DEF568725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08361B6C-0770-4B64-977F-D16D0C773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7DEA9D66-FD98-402A-884C-0F08CB2C3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87AEB954-C1B1-447E-9F6F-E514703C93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4B4036AF-FE45-486D-9125-C6F5B6277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BF6646DD-E341-498F-8E96-0E6F8AE448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18B65284-438B-4AA1-B0D6-AB7BC79BF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8CC91E2A-D01D-4A06-BD39-23A5AF1BF3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CF19BF98-B536-45FB-904E-2B52F5A35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19060705-D842-41BE-B02C-CF1517B1C8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0F4B773D-6ACB-42F9-9E7D-2B60C5F5290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242CEC38-79DE-4E51-BB87-E6FEB094EF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7111176E-FDF9-4359-9D28-5815CCC99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B3AF00CA-75A0-4F2B-A168-A5DBDBAA0A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A842FED4-7F13-4B11-84F2-1DD5FC1190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03DF81E3-7ADD-4465-AB79-3A849A4CA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C2D71B81-7DAF-4598-951A-DEEB14DA5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72C66682-896A-46F1-B114-786335654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C92CE0DB-520B-4F9A-8DE0-EA5D741C8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E6E879AA-EC51-419C-B917-6440904E3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2785EA47-F113-4DEA-9826-2A5C9CDDD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66F53FD0-C64A-4581-9D69-AE39C01098D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BE982E27-EC56-4803-A80B-7FFBD4339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66257251-8ADA-4754-B558-22B4E6373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87822D4F-A642-4661-8BC0-543320341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7A9E47E3-A3A3-4FFA-97F4-310FECAB6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E358788E-575F-4DE7-8163-10E142704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09882411-04C8-4494-BA61-9C42AEE08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AE8EBB32-4347-4032-8292-860C9778C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BFF5D24D-C16F-45E4-96CC-3C41F31E7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0094BAE5-72F3-400B-88BF-12E98A18A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42A76EB3-36AC-4AA1-BCE0-B5AAA24FB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054310A8-79C2-445D-AC2B-04D3F42E072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0188229B-D0F5-4D8C-B506-70DB66880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49DE9476-CF3A-45B8-AA5B-CF0D50CF61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152316F6-98E0-4B28-8408-255462107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FE5AD24A-F2BD-4D73-8F0B-FC40825A2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AB5368B1-8D8D-4DD1-BEEC-E98D8BC50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39A1766A-B75A-45BD-B48E-CE216B3CA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C38F3D05-5306-49DE-83FC-DC1896EC2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F9C380DB-B4AC-4055-9AD0-1A7FB5F0A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373CD5E3-E721-4999-8EF2-AB1E487499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EBC8735D-A852-47F9-B75C-8C474CB71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3A937DE6-D417-480D-AE43-180D2D4104B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4504D090-FA9E-4E10-8FF3-1BCE4D514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DE1908E2-0318-4427-A1FD-D5F427B11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EDED1450-6BCA-48C0-A5FD-5B1F805D2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2BE35224-A62C-49AE-8917-7DEF226979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0D2B261C-1E9C-4D8A-9EB9-6DC2D5CF0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110D1DC7-3679-4F9D-AC15-EF1DFD42E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8EC03BE7-D3D6-49B9-9472-2947EC042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D8018541-80A7-478A-A2CB-7951FC45C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22E7595D-7E61-4BA2-8DFF-11ACCF7A98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32320864-2E0C-4D9E-A4FD-1EC1E7234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8F2EF1D4-B0BE-49F2-8EB2-DE4D7A4B0F9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FD713714-0D20-455F-9BB0-45C4F01BD5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713C0B50-11B8-4CF5-8FA7-EB279149E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BBE30DE5-7ACD-4B7D-A867-3585B476F7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3AE3A793-7102-4F91-AD81-4C6C6E3DE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4D5EE28C-5357-43CD-B87A-2DBD0DB07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76E52B1D-FD96-4129-B58B-68B0518ED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4EE2D4A2-521B-439F-923C-74F1E241B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3DEB65BE-8FF7-4B42-BF88-3A413E3FE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B9BB34CC-9786-4263-B0BC-7FF001F6BE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4900EE0B-EF0C-4115-A793-DEC7C5153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56">
            <a:extLst>
              <a:ext uri="{FF2B5EF4-FFF2-40B4-BE49-F238E27FC236}">
                <a16:creationId xmlns:a16="http://schemas.microsoft.com/office/drawing/2014/main" id="{CF766F1B-4FD5-4E9C-8420-E0A7ED15B052}"/>
              </a:ext>
            </a:extLst>
          </p:cNvPr>
          <p:cNvGrpSpPr/>
          <p:nvPr/>
        </p:nvGrpSpPr>
        <p:grpSpPr>
          <a:xfrm>
            <a:off x="4121126" y="1512126"/>
            <a:ext cx="1539560" cy="171967"/>
            <a:chOff x="7746380" y="2949426"/>
            <a:chExt cx="2188691" cy="244475"/>
          </a:xfrm>
        </p:grpSpPr>
        <p:pic>
          <p:nvPicPr>
            <p:cNvPr id="423" name="Picture 14">
              <a:extLst>
                <a:ext uri="{FF2B5EF4-FFF2-40B4-BE49-F238E27FC236}">
                  <a16:creationId xmlns:a16="http://schemas.microsoft.com/office/drawing/2014/main" id="{FFD3F768-77EA-4E18-83DD-FF11F6A5DC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5">
              <a:extLst>
                <a:ext uri="{FF2B5EF4-FFF2-40B4-BE49-F238E27FC236}">
                  <a16:creationId xmlns:a16="http://schemas.microsoft.com/office/drawing/2014/main" id="{4B85D787-A4A3-4CF4-91E1-0D37D6AFD1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6">
              <a:extLst>
                <a:ext uri="{FF2B5EF4-FFF2-40B4-BE49-F238E27FC236}">
                  <a16:creationId xmlns:a16="http://schemas.microsoft.com/office/drawing/2014/main" id="{82DB2687-093D-4BCF-8614-96FBC31CF7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7">
              <a:extLst>
                <a:ext uri="{FF2B5EF4-FFF2-40B4-BE49-F238E27FC236}">
                  <a16:creationId xmlns:a16="http://schemas.microsoft.com/office/drawing/2014/main" id="{9CD96E76-5C6F-492A-8657-CD073960D9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8">
              <a:extLst>
                <a:ext uri="{FF2B5EF4-FFF2-40B4-BE49-F238E27FC236}">
                  <a16:creationId xmlns:a16="http://schemas.microsoft.com/office/drawing/2014/main" id="{060878E7-E03F-48BB-BF50-CDFC87BE95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9">
              <a:extLst>
                <a:ext uri="{FF2B5EF4-FFF2-40B4-BE49-F238E27FC236}">
                  <a16:creationId xmlns:a16="http://schemas.microsoft.com/office/drawing/2014/main" id="{C73E22A3-F3DA-4945-929E-4A93AE5362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0">
              <a:extLst>
                <a:ext uri="{FF2B5EF4-FFF2-40B4-BE49-F238E27FC236}">
                  <a16:creationId xmlns:a16="http://schemas.microsoft.com/office/drawing/2014/main" id="{7F850642-3819-440C-9B9F-2AC58756C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1">
              <a:extLst>
                <a:ext uri="{FF2B5EF4-FFF2-40B4-BE49-F238E27FC236}">
                  <a16:creationId xmlns:a16="http://schemas.microsoft.com/office/drawing/2014/main" id="{8CD5F10E-E2E6-45D9-B1B6-096D6A8617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2">
              <a:extLst>
                <a:ext uri="{FF2B5EF4-FFF2-40B4-BE49-F238E27FC236}">
                  <a16:creationId xmlns:a16="http://schemas.microsoft.com/office/drawing/2014/main" id="{4AB74E21-B1BB-4120-9F09-22E8C18AB3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3">
              <a:extLst>
                <a:ext uri="{FF2B5EF4-FFF2-40B4-BE49-F238E27FC236}">
                  <a16:creationId xmlns:a16="http://schemas.microsoft.com/office/drawing/2014/main" id="{66ACE7A5-2E67-4D67-A957-F5DD083A28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929180E-CA02-4506-8B98-6795C120BC3B}"/>
              </a:ext>
            </a:extLst>
          </p:cNvPr>
          <p:cNvGrpSpPr/>
          <p:nvPr/>
        </p:nvGrpSpPr>
        <p:grpSpPr>
          <a:xfrm>
            <a:off x="5937269" y="1514029"/>
            <a:ext cx="618179" cy="171780"/>
            <a:chOff x="5948968" y="5529580"/>
            <a:chExt cx="618179" cy="171780"/>
          </a:xfrm>
        </p:grpSpPr>
        <p:pic>
          <p:nvPicPr>
            <p:cNvPr id="433" name="Picture 432">
              <a:extLst>
                <a:ext uri="{FF2B5EF4-FFF2-40B4-BE49-F238E27FC236}">
                  <a16:creationId xmlns:a16="http://schemas.microsoft.com/office/drawing/2014/main" id="{0B54DE6A-0B53-4B2C-AFFB-3D3F7B0C9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>
              <a:extLst>
                <a:ext uri="{FF2B5EF4-FFF2-40B4-BE49-F238E27FC236}">
                  <a16:creationId xmlns:a16="http://schemas.microsoft.com/office/drawing/2014/main" id="{76391F10-8266-4866-95B1-A007851BA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A8F80BB5-6AE4-411F-9E2F-497A04B1A2DC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F18CBCC2-4E0F-4982-A1F7-7E69304AB96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6" name="Picture 14">
                <a:extLst>
                  <a:ext uri="{FF2B5EF4-FFF2-40B4-BE49-F238E27FC236}">
                    <a16:creationId xmlns:a16="http://schemas.microsoft.com/office/drawing/2014/main" id="{5AB9F9B7-D5BC-40C9-B50E-167602892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5">
                <a:extLst>
                  <a:ext uri="{FF2B5EF4-FFF2-40B4-BE49-F238E27FC236}">
                    <a16:creationId xmlns:a16="http://schemas.microsoft.com/office/drawing/2014/main" id="{7BDBEE8E-D3F8-4F8F-9E9E-B73359E0D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6">
                <a:extLst>
                  <a:ext uri="{FF2B5EF4-FFF2-40B4-BE49-F238E27FC236}">
                    <a16:creationId xmlns:a16="http://schemas.microsoft.com/office/drawing/2014/main" id="{93CA4D5A-7E11-44A9-A95A-B7D257E98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7">
                <a:extLst>
                  <a:ext uri="{FF2B5EF4-FFF2-40B4-BE49-F238E27FC236}">
                    <a16:creationId xmlns:a16="http://schemas.microsoft.com/office/drawing/2014/main" id="{E657CAEF-765A-4B0F-99CF-296C4F7A4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8">
                <a:extLst>
                  <a:ext uri="{FF2B5EF4-FFF2-40B4-BE49-F238E27FC236}">
                    <a16:creationId xmlns:a16="http://schemas.microsoft.com/office/drawing/2014/main" id="{13D9C9CB-C566-42FF-B0F9-89AF53A8F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9">
                <a:extLst>
                  <a:ext uri="{FF2B5EF4-FFF2-40B4-BE49-F238E27FC236}">
                    <a16:creationId xmlns:a16="http://schemas.microsoft.com/office/drawing/2014/main" id="{3BC09A66-137A-47CA-AB30-1FDA1A0C0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0">
                <a:extLst>
                  <a:ext uri="{FF2B5EF4-FFF2-40B4-BE49-F238E27FC236}">
                    <a16:creationId xmlns:a16="http://schemas.microsoft.com/office/drawing/2014/main" id="{13F73644-5B9F-43B9-B5FC-F7AC9010F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1">
                <a:extLst>
                  <a:ext uri="{FF2B5EF4-FFF2-40B4-BE49-F238E27FC236}">
                    <a16:creationId xmlns:a16="http://schemas.microsoft.com/office/drawing/2014/main" id="{FE60238B-0A78-4518-B11B-4009865DC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2">
                <a:extLst>
                  <a:ext uri="{FF2B5EF4-FFF2-40B4-BE49-F238E27FC236}">
                    <a16:creationId xmlns:a16="http://schemas.microsoft.com/office/drawing/2014/main" id="{C1CDA37B-E45A-4850-9738-B17D24EF1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3">
                <a:extLst>
                  <a:ext uri="{FF2B5EF4-FFF2-40B4-BE49-F238E27FC236}">
                    <a16:creationId xmlns:a16="http://schemas.microsoft.com/office/drawing/2014/main" id="{DD023984-BB51-42CB-83ED-B07E27DBF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DF228EBF-41F0-42B5-8BD6-7E809363A68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6" name="Picture 14">
                <a:extLst>
                  <a:ext uri="{FF2B5EF4-FFF2-40B4-BE49-F238E27FC236}">
                    <a16:creationId xmlns:a16="http://schemas.microsoft.com/office/drawing/2014/main" id="{393BF30C-B5DB-4CCE-8C9C-B65F7966D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5">
                <a:extLst>
                  <a:ext uri="{FF2B5EF4-FFF2-40B4-BE49-F238E27FC236}">
                    <a16:creationId xmlns:a16="http://schemas.microsoft.com/office/drawing/2014/main" id="{A7A82E89-4284-430A-9D94-124FBBFAA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6">
                <a:extLst>
                  <a:ext uri="{FF2B5EF4-FFF2-40B4-BE49-F238E27FC236}">
                    <a16:creationId xmlns:a16="http://schemas.microsoft.com/office/drawing/2014/main" id="{652ECCB3-6CC2-4142-A658-3C06F7E57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7">
                <a:extLst>
                  <a:ext uri="{FF2B5EF4-FFF2-40B4-BE49-F238E27FC236}">
                    <a16:creationId xmlns:a16="http://schemas.microsoft.com/office/drawing/2014/main" id="{BE0D16F0-C84B-48F9-ACE4-766AA7F1D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8">
                <a:extLst>
                  <a:ext uri="{FF2B5EF4-FFF2-40B4-BE49-F238E27FC236}">
                    <a16:creationId xmlns:a16="http://schemas.microsoft.com/office/drawing/2014/main" id="{2D8C7571-6BF1-40D8-A4DF-A98C54D61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9">
                <a:extLst>
                  <a:ext uri="{FF2B5EF4-FFF2-40B4-BE49-F238E27FC236}">
                    <a16:creationId xmlns:a16="http://schemas.microsoft.com/office/drawing/2014/main" id="{F4B4FF8D-C2D9-4B1C-81FD-A5C14361D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0">
                <a:extLst>
                  <a:ext uri="{FF2B5EF4-FFF2-40B4-BE49-F238E27FC236}">
                    <a16:creationId xmlns:a16="http://schemas.microsoft.com/office/drawing/2014/main" id="{0F82D811-3E27-47B6-BACF-57C863CC7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1">
                <a:extLst>
                  <a:ext uri="{FF2B5EF4-FFF2-40B4-BE49-F238E27FC236}">
                    <a16:creationId xmlns:a16="http://schemas.microsoft.com/office/drawing/2014/main" id="{96501585-8974-4284-AF0D-04572F3DC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2">
                <a:extLst>
                  <a:ext uri="{FF2B5EF4-FFF2-40B4-BE49-F238E27FC236}">
                    <a16:creationId xmlns:a16="http://schemas.microsoft.com/office/drawing/2014/main" id="{AE60CD91-F6EE-4AC5-8E05-27AED0DE03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3">
                <a:extLst>
                  <a:ext uri="{FF2B5EF4-FFF2-40B4-BE49-F238E27FC236}">
                    <a16:creationId xmlns:a16="http://schemas.microsoft.com/office/drawing/2014/main" id="{E7C3BFE6-86B6-4E22-947F-7659E8A00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5E0C409C-F42F-40C0-9C72-50B36EC6297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6" name="Picture 14">
                <a:extLst>
                  <a:ext uri="{FF2B5EF4-FFF2-40B4-BE49-F238E27FC236}">
                    <a16:creationId xmlns:a16="http://schemas.microsoft.com/office/drawing/2014/main" id="{4D5DD2A8-F58D-40A5-BA43-87CD0BBEA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5">
                <a:extLst>
                  <a:ext uri="{FF2B5EF4-FFF2-40B4-BE49-F238E27FC236}">
                    <a16:creationId xmlns:a16="http://schemas.microsoft.com/office/drawing/2014/main" id="{D7443ABB-24DB-4068-998A-20969730B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6">
                <a:extLst>
                  <a:ext uri="{FF2B5EF4-FFF2-40B4-BE49-F238E27FC236}">
                    <a16:creationId xmlns:a16="http://schemas.microsoft.com/office/drawing/2014/main" id="{88B349B9-E64B-4EF3-84EB-1CC491B45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7">
                <a:extLst>
                  <a:ext uri="{FF2B5EF4-FFF2-40B4-BE49-F238E27FC236}">
                    <a16:creationId xmlns:a16="http://schemas.microsoft.com/office/drawing/2014/main" id="{B034B209-F65B-4DFA-AF22-52F1BA01E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8">
                <a:extLst>
                  <a:ext uri="{FF2B5EF4-FFF2-40B4-BE49-F238E27FC236}">
                    <a16:creationId xmlns:a16="http://schemas.microsoft.com/office/drawing/2014/main" id="{0C621899-4B91-4626-8294-957D3E6FD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9">
                <a:extLst>
                  <a:ext uri="{FF2B5EF4-FFF2-40B4-BE49-F238E27FC236}">
                    <a16:creationId xmlns:a16="http://schemas.microsoft.com/office/drawing/2014/main" id="{33226CA2-E9E2-4C3D-BB45-60EB8ED587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0">
                <a:extLst>
                  <a:ext uri="{FF2B5EF4-FFF2-40B4-BE49-F238E27FC236}">
                    <a16:creationId xmlns:a16="http://schemas.microsoft.com/office/drawing/2014/main" id="{5E89C129-AE76-473E-82D1-CB51447DF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1">
                <a:extLst>
                  <a:ext uri="{FF2B5EF4-FFF2-40B4-BE49-F238E27FC236}">
                    <a16:creationId xmlns:a16="http://schemas.microsoft.com/office/drawing/2014/main" id="{E3477BA0-5E6C-4BFB-93A0-1C78DB2EB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2">
                <a:extLst>
                  <a:ext uri="{FF2B5EF4-FFF2-40B4-BE49-F238E27FC236}">
                    <a16:creationId xmlns:a16="http://schemas.microsoft.com/office/drawing/2014/main" id="{97E80BEA-9DE6-416B-BB79-05EB4DA7D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3">
                <a:extLst>
                  <a:ext uri="{FF2B5EF4-FFF2-40B4-BE49-F238E27FC236}">
                    <a16:creationId xmlns:a16="http://schemas.microsoft.com/office/drawing/2014/main" id="{AC58D7D7-63BA-4870-AB94-9714B2224A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CB4B6160-BAF8-4066-95F8-96CC125597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6" name="Picture 14">
                <a:extLst>
                  <a:ext uri="{FF2B5EF4-FFF2-40B4-BE49-F238E27FC236}">
                    <a16:creationId xmlns:a16="http://schemas.microsoft.com/office/drawing/2014/main" id="{6557389D-5DA0-45E1-9BA5-A9FB6A8C1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5">
                <a:extLst>
                  <a:ext uri="{FF2B5EF4-FFF2-40B4-BE49-F238E27FC236}">
                    <a16:creationId xmlns:a16="http://schemas.microsoft.com/office/drawing/2014/main" id="{DCA14578-4FEE-4CB9-AFEF-558ADAFE3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6">
                <a:extLst>
                  <a:ext uri="{FF2B5EF4-FFF2-40B4-BE49-F238E27FC236}">
                    <a16:creationId xmlns:a16="http://schemas.microsoft.com/office/drawing/2014/main" id="{F1370A4A-2F94-4B80-86A1-80A8CCC9E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7">
                <a:extLst>
                  <a:ext uri="{FF2B5EF4-FFF2-40B4-BE49-F238E27FC236}">
                    <a16:creationId xmlns:a16="http://schemas.microsoft.com/office/drawing/2014/main" id="{69293B99-CABE-4C54-BE99-C8D9B3071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8">
                <a:extLst>
                  <a:ext uri="{FF2B5EF4-FFF2-40B4-BE49-F238E27FC236}">
                    <a16:creationId xmlns:a16="http://schemas.microsoft.com/office/drawing/2014/main" id="{A7CC9C4B-8E68-4E38-B6D2-D1DE0AC95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9">
                <a:extLst>
                  <a:ext uri="{FF2B5EF4-FFF2-40B4-BE49-F238E27FC236}">
                    <a16:creationId xmlns:a16="http://schemas.microsoft.com/office/drawing/2014/main" id="{B8E068A1-899E-438A-8061-10B82CC60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0">
                <a:extLst>
                  <a:ext uri="{FF2B5EF4-FFF2-40B4-BE49-F238E27FC236}">
                    <a16:creationId xmlns:a16="http://schemas.microsoft.com/office/drawing/2014/main" id="{347A3ACC-EB46-4877-931D-8035F6EE2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1">
                <a:extLst>
                  <a:ext uri="{FF2B5EF4-FFF2-40B4-BE49-F238E27FC236}">
                    <a16:creationId xmlns:a16="http://schemas.microsoft.com/office/drawing/2014/main" id="{DCF25AE9-B6AA-4357-86C3-2611587AF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2">
                <a:extLst>
                  <a:ext uri="{FF2B5EF4-FFF2-40B4-BE49-F238E27FC236}">
                    <a16:creationId xmlns:a16="http://schemas.microsoft.com/office/drawing/2014/main" id="{E5638D7D-0FCB-4D7C-A38F-0235C314D0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3">
                <a:extLst>
                  <a:ext uri="{FF2B5EF4-FFF2-40B4-BE49-F238E27FC236}">
                    <a16:creationId xmlns:a16="http://schemas.microsoft.com/office/drawing/2014/main" id="{CD866824-F98B-42D3-A84F-EAAA3E2C17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17C57D11-8B41-465B-8BEC-2C97148B827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6" name="Picture 14">
                <a:extLst>
                  <a:ext uri="{FF2B5EF4-FFF2-40B4-BE49-F238E27FC236}">
                    <a16:creationId xmlns:a16="http://schemas.microsoft.com/office/drawing/2014/main" id="{C0945509-F05C-4A6F-A789-D61E6F4B8A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5">
                <a:extLst>
                  <a:ext uri="{FF2B5EF4-FFF2-40B4-BE49-F238E27FC236}">
                    <a16:creationId xmlns:a16="http://schemas.microsoft.com/office/drawing/2014/main" id="{2399AF07-EFED-4995-9CE6-C43BC298B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6">
                <a:extLst>
                  <a:ext uri="{FF2B5EF4-FFF2-40B4-BE49-F238E27FC236}">
                    <a16:creationId xmlns:a16="http://schemas.microsoft.com/office/drawing/2014/main" id="{7FDC947B-7515-44AB-A4D4-B79941598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7">
                <a:extLst>
                  <a:ext uri="{FF2B5EF4-FFF2-40B4-BE49-F238E27FC236}">
                    <a16:creationId xmlns:a16="http://schemas.microsoft.com/office/drawing/2014/main" id="{280C46B3-B952-4BA8-B580-D2FB82187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8">
                <a:extLst>
                  <a:ext uri="{FF2B5EF4-FFF2-40B4-BE49-F238E27FC236}">
                    <a16:creationId xmlns:a16="http://schemas.microsoft.com/office/drawing/2014/main" id="{98C6F9E2-B844-451A-8D9D-80A62D4C0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9">
                <a:extLst>
                  <a:ext uri="{FF2B5EF4-FFF2-40B4-BE49-F238E27FC236}">
                    <a16:creationId xmlns:a16="http://schemas.microsoft.com/office/drawing/2014/main" id="{FAF8B096-F8A1-488D-87B6-786A63B024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0">
                <a:extLst>
                  <a:ext uri="{FF2B5EF4-FFF2-40B4-BE49-F238E27FC236}">
                    <a16:creationId xmlns:a16="http://schemas.microsoft.com/office/drawing/2014/main" id="{92EB757D-F654-4C91-B9A4-AB3D7CB8B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1">
                <a:extLst>
                  <a:ext uri="{FF2B5EF4-FFF2-40B4-BE49-F238E27FC236}">
                    <a16:creationId xmlns:a16="http://schemas.microsoft.com/office/drawing/2014/main" id="{FE4FBBB6-9B48-4390-8362-DBF3EE59A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2">
                <a:extLst>
                  <a:ext uri="{FF2B5EF4-FFF2-40B4-BE49-F238E27FC236}">
                    <a16:creationId xmlns:a16="http://schemas.microsoft.com/office/drawing/2014/main" id="{91EF7B0B-A1FE-4E90-A7FF-1242C43A0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3">
                <a:extLst>
                  <a:ext uri="{FF2B5EF4-FFF2-40B4-BE49-F238E27FC236}">
                    <a16:creationId xmlns:a16="http://schemas.microsoft.com/office/drawing/2014/main" id="{38E09AB5-6196-44F5-96CE-AE89C0159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EC9BE3E3-8DFC-4609-BDCB-7162CBE4A55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6" name="Picture 14">
                <a:extLst>
                  <a:ext uri="{FF2B5EF4-FFF2-40B4-BE49-F238E27FC236}">
                    <a16:creationId xmlns:a16="http://schemas.microsoft.com/office/drawing/2014/main" id="{7C6381E6-DE67-4676-9B5B-E85321AF3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5">
                <a:extLst>
                  <a:ext uri="{FF2B5EF4-FFF2-40B4-BE49-F238E27FC236}">
                    <a16:creationId xmlns:a16="http://schemas.microsoft.com/office/drawing/2014/main" id="{43B860BA-7298-414A-A5A1-B1D58D424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6">
                <a:extLst>
                  <a:ext uri="{FF2B5EF4-FFF2-40B4-BE49-F238E27FC236}">
                    <a16:creationId xmlns:a16="http://schemas.microsoft.com/office/drawing/2014/main" id="{050FF754-245A-44DD-8648-427B6580E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7">
                <a:extLst>
                  <a:ext uri="{FF2B5EF4-FFF2-40B4-BE49-F238E27FC236}">
                    <a16:creationId xmlns:a16="http://schemas.microsoft.com/office/drawing/2014/main" id="{5517AAD9-4AB0-402D-963A-2D9691060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8">
                <a:extLst>
                  <a:ext uri="{FF2B5EF4-FFF2-40B4-BE49-F238E27FC236}">
                    <a16:creationId xmlns:a16="http://schemas.microsoft.com/office/drawing/2014/main" id="{C3348D17-D6DD-4D6B-8B1D-170DFAFD8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9">
                <a:extLst>
                  <a:ext uri="{FF2B5EF4-FFF2-40B4-BE49-F238E27FC236}">
                    <a16:creationId xmlns:a16="http://schemas.microsoft.com/office/drawing/2014/main" id="{CB014361-33A4-42B3-BA4A-3871E76D90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0">
                <a:extLst>
                  <a:ext uri="{FF2B5EF4-FFF2-40B4-BE49-F238E27FC236}">
                    <a16:creationId xmlns:a16="http://schemas.microsoft.com/office/drawing/2014/main" id="{96C1327D-51C3-408B-A7F2-BB3B6F31E6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1">
                <a:extLst>
                  <a:ext uri="{FF2B5EF4-FFF2-40B4-BE49-F238E27FC236}">
                    <a16:creationId xmlns:a16="http://schemas.microsoft.com/office/drawing/2014/main" id="{20A7380C-6201-4F7F-A15F-17D04A8AD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2">
                <a:extLst>
                  <a:ext uri="{FF2B5EF4-FFF2-40B4-BE49-F238E27FC236}">
                    <a16:creationId xmlns:a16="http://schemas.microsoft.com/office/drawing/2014/main" id="{F8F0E78D-3C67-4EC8-9FCC-4A596288E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3">
                <a:extLst>
                  <a:ext uri="{FF2B5EF4-FFF2-40B4-BE49-F238E27FC236}">
                    <a16:creationId xmlns:a16="http://schemas.microsoft.com/office/drawing/2014/main" id="{F4CB2529-FB3B-401A-9E81-89EA0BF86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6F0A8FB4-F839-4583-9DB7-ED3F787A585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F0DE26E7-0B5C-47E0-8CC9-00C7E3F09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56CBEDF9-3DFB-4EEA-9076-6C48789E9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25CC807A-82B4-41E5-9CDD-EE13ED65C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2F1EA67D-F3C9-4890-B3F9-06B6AF714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EA22129A-4FA4-4751-A9B5-409745C21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3DC0531B-A21D-4744-92A3-BD4C382FA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A022AEF1-11A2-4CFC-B6D9-07D6F4592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81E78928-6904-4A2F-8107-171EB7017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2B43B034-7A8F-4F21-B5A2-C298000C1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6C375DCC-C95D-4816-872D-7EE01F7B0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5F76826F-5608-4DF8-B3D4-B56E7E3F878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0B5C91FD-BF65-4C4D-8642-A487CC13A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C15E1A45-A47F-4D77-8980-6AC8BD432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DA941C93-B510-4C3B-8299-78B89A866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EC95368E-1ACD-43DD-9FDC-C99C5683C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BE8392AF-45F4-4C90-B485-7E8A5BFCE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74CA20F2-3378-4D79-92C6-E58CEE202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B6598DF6-B408-4A9C-8152-0893FE104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E4A21B26-B1DB-4489-A3AE-6508E297F7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7868985B-0F88-4316-9340-6718330D90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78C75DB6-58B7-4C25-86A8-8C14601F4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37A5FB85-BE75-492C-9981-CED3EB35AB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F76E8655-5B78-4C4A-809A-43E8053FD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AF36C167-9288-4D27-9BBB-BDD1BEB16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C1B17D96-ACDD-4D1B-8873-A86B5C2A30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433E7193-9D58-4320-906A-A61F81A92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37CB65EF-83F6-4562-BDEE-BED33B5990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E46A4774-6F70-46A3-B6D7-CB89F9079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E554D960-0F8D-41C1-A27F-1F5BF44489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889C972E-35BC-4D0B-BAA3-F83517397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E5D4C84E-846D-4F31-B54E-2AF0DDA2C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FAC52FF2-FDBB-4FF3-81A3-015BF0A67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56908D38-45D0-442A-879B-931AB43C96E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9DB62E97-07D2-4A6A-8574-94D15F495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8F56F6CE-AB34-43E6-896F-BE64D6F01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EAFBD52D-B5E2-4239-BCC7-BB8A478F4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D4942D57-E626-4600-9B4F-949E780D2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E357CE65-9A6D-4070-9685-5F8423547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583225C1-0005-42D2-BDE4-0773C88FF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CD8E1A9E-EE61-422D-B167-B860F1B000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A5692867-2CF5-4015-BBE5-4179E7EA8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F6994B4F-14C3-42CD-8293-0C4348A319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89448B01-FE14-4833-8B66-7F1A0966B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E6DA0E77-15EC-4047-8275-7A129741D98E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2ACBA760-EFEB-4180-89BE-13EC03C27DC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7" name="Picture 14">
                <a:extLst>
                  <a:ext uri="{FF2B5EF4-FFF2-40B4-BE49-F238E27FC236}">
                    <a16:creationId xmlns:a16="http://schemas.microsoft.com/office/drawing/2014/main" id="{D23E4E60-3653-4496-9B50-4B1A37AA3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5">
                <a:extLst>
                  <a:ext uri="{FF2B5EF4-FFF2-40B4-BE49-F238E27FC236}">
                    <a16:creationId xmlns:a16="http://schemas.microsoft.com/office/drawing/2014/main" id="{DE8C08A9-3ABC-4D3D-997C-6DEDB6CB9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6">
                <a:extLst>
                  <a:ext uri="{FF2B5EF4-FFF2-40B4-BE49-F238E27FC236}">
                    <a16:creationId xmlns:a16="http://schemas.microsoft.com/office/drawing/2014/main" id="{5A3D7D78-D2CE-4A0A-A302-9CE9EC535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7">
                <a:extLst>
                  <a:ext uri="{FF2B5EF4-FFF2-40B4-BE49-F238E27FC236}">
                    <a16:creationId xmlns:a16="http://schemas.microsoft.com/office/drawing/2014/main" id="{C6BE46BE-AECB-4BE7-97E4-869AD077E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8">
                <a:extLst>
                  <a:ext uri="{FF2B5EF4-FFF2-40B4-BE49-F238E27FC236}">
                    <a16:creationId xmlns:a16="http://schemas.microsoft.com/office/drawing/2014/main" id="{EE71CD51-EFFB-41C3-8186-E423E43E2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9">
                <a:extLst>
                  <a:ext uri="{FF2B5EF4-FFF2-40B4-BE49-F238E27FC236}">
                    <a16:creationId xmlns:a16="http://schemas.microsoft.com/office/drawing/2014/main" id="{5D91C465-448F-442B-8F63-9F4B623DE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0">
                <a:extLst>
                  <a:ext uri="{FF2B5EF4-FFF2-40B4-BE49-F238E27FC236}">
                    <a16:creationId xmlns:a16="http://schemas.microsoft.com/office/drawing/2014/main" id="{9C9DFF55-17A1-4D91-B1AC-5D10D8DC7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1">
                <a:extLst>
                  <a:ext uri="{FF2B5EF4-FFF2-40B4-BE49-F238E27FC236}">
                    <a16:creationId xmlns:a16="http://schemas.microsoft.com/office/drawing/2014/main" id="{1B21FA56-8575-40B8-A545-BBB6FC516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2">
                <a:extLst>
                  <a:ext uri="{FF2B5EF4-FFF2-40B4-BE49-F238E27FC236}">
                    <a16:creationId xmlns:a16="http://schemas.microsoft.com/office/drawing/2014/main" id="{7633ECAB-6C2E-4FB9-A92A-D84A08BB2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3">
                <a:extLst>
                  <a:ext uri="{FF2B5EF4-FFF2-40B4-BE49-F238E27FC236}">
                    <a16:creationId xmlns:a16="http://schemas.microsoft.com/office/drawing/2014/main" id="{5C054268-AA4F-496C-A8C9-BDA182ACF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3BDF85F1-524F-4555-9518-90FE10E8147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7" name="Picture 14">
                <a:extLst>
                  <a:ext uri="{FF2B5EF4-FFF2-40B4-BE49-F238E27FC236}">
                    <a16:creationId xmlns:a16="http://schemas.microsoft.com/office/drawing/2014/main" id="{738BC9C8-5279-466D-80CA-9AE1D62B3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5">
                <a:extLst>
                  <a:ext uri="{FF2B5EF4-FFF2-40B4-BE49-F238E27FC236}">
                    <a16:creationId xmlns:a16="http://schemas.microsoft.com/office/drawing/2014/main" id="{CF6DBFF7-95E3-49C3-932C-AA6369A13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6">
                <a:extLst>
                  <a:ext uri="{FF2B5EF4-FFF2-40B4-BE49-F238E27FC236}">
                    <a16:creationId xmlns:a16="http://schemas.microsoft.com/office/drawing/2014/main" id="{314FA595-CF1E-4B28-9E35-836958B02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7">
                <a:extLst>
                  <a:ext uri="{FF2B5EF4-FFF2-40B4-BE49-F238E27FC236}">
                    <a16:creationId xmlns:a16="http://schemas.microsoft.com/office/drawing/2014/main" id="{56944FFC-76F1-4EE3-98BB-96217B1EE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8">
                <a:extLst>
                  <a:ext uri="{FF2B5EF4-FFF2-40B4-BE49-F238E27FC236}">
                    <a16:creationId xmlns:a16="http://schemas.microsoft.com/office/drawing/2014/main" id="{E7B35D2B-BFBC-45DC-A243-77A61FF27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9">
                <a:extLst>
                  <a:ext uri="{FF2B5EF4-FFF2-40B4-BE49-F238E27FC236}">
                    <a16:creationId xmlns:a16="http://schemas.microsoft.com/office/drawing/2014/main" id="{488B72FD-CAE5-4572-81D9-0276FC331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0">
                <a:extLst>
                  <a:ext uri="{FF2B5EF4-FFF2-40B4-BE49-F238E27FC236}">
                    <a16:creationId xmlns:a16="http://schemas.microsoft.com/office/drawing/2014/main" id="{F679A054-787A-4DDA-A76C-A6469E9AD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1">
                <a:extLst>
                  <a:ext uri="{FF2B5EF4-FFF2-40B4-BE49-F238E27FC236}">
                    <a16:creationId xmlns:a16="http://schemas.microsoft.com/office/drawing/2014/main" id="{CAFF9481-0183-48B9-BB55-7A774601A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2">
                <a:extLst>
                  <a:ext uri="{FF2B5EF4-FFF2-40B4-BE49-F238E27FC236}">
                    <a16:creationId xmlns:a16="http://schemas.microsoft.com/office/drawing/2014/main" id="{FE5D9058-D197-412D-9942-01ADA4382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3">
                <a:extLst>
                  <a:ext uri="{FF2B5EF4-FFF2-40B4-BE49-F238E27FC236}">
                    <a16:creationId xmlns:a16="http://schemas.microsoft.com/office/drawing/2014/main" id="{C071F5AA-C09F-4D16-AB90-1CDFBAE90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AA028AF6-39D9-4BAD-8310-3DE38F659FB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7" name="Picture 14">
                <a:extLst>
                  <a:ext uri="{FF2B5EF4-FFF2-40B4-BE49-F238E27FC236}">
                    <a16:creationId xmlns:a16="http://schemas.microsoft.com/office/drawing/2014/main" id="{D7D3C2F6-BD78-4ECA-9E39-7C6B2B0CA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5">
                <a:extLst>
                  <a:ext uri="{FF2B5EF4-FFF2-40B4-BE49-F238E27FC236}">
                    <a16:creationId xmlns:a16="http://schemas.microsoft.com/office/drawing/2014/main" id="{EF4A1BA0-4EF4-43E8-8F13-97F05B3DF9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6">
                <a:extLst>
                  <a:ext uri="{FF2B5EF4-FFF2-40B4-BE49-F238E27FC236}">
                    <a16:creationId xmlns:a16="http://schemas.microsoft.com/office/drawing/2014/main" id="{4B5D00EC-0BE9-4A37-BDA9-310178635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7">
                <a:extLst>
                  <a:ext uri="{FF2B5EF4-FFF2-40B4-BE49-F238E27FC236}">
                    <a16:creationId xmlns:a16="http://schemas.microsoft.com/office/drawing/2014/main" id="{4A9CAC55-0019-4AC5-966B-835E3E08F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8">
                <a:extLst>
                  <a:ext uri="{FF2B5EF4-FFF2-40B4-BE49-F238E27FC236}">
                    <a16:creationId xmlns:a16="http://schemas.microsoft.com/office/drawing/2014/main" id="{18B1F9F6-405E-46AE-B746-DE026293D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9">
                <a:extLst>
                  <a:ext uri="{FF2B5EF4-FFF2-40B4-BE49-F238E27FC236}">
                    <a16:creationId xmlns:a16="http://schemas.microsoft.com/office/drawing/2014/main" id="{3DD140A5-ED7D-47B7-AFBD-AC4EF342B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0">
                <a:extLst>
                  <a:ext uri="{FF2B5EF4-FFF2-40B4-BE49-F238E27FC236}">
                    <a16:creationId xmlns:a16="http://schemas.microsoft.com/office/drawing/2014/main" id="{694F9970-C755-4F43-85C8-FE31634B8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1">
                <a:extLst>
                  <a:ext uri="{FF2B5EF4-FFF2-40B4-BE49-F238E27FC236}">
                    <a16:creationId xmlns:a16="http://schemas.microsoft.com/office/drawing/2014/main" id="{59793827-6E49-4815-92AC-05089DB9E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2">
                <a:extLst>
                  <a:ext uri="{FF2B5EF4-FFF2-40B4-BE49-F238E27FC236}">
                    <a16:creationId xmlns:a16="http://schemas.microsoft.com/office/drawing/2014/main" id="{F11FA674-BD97-441A-8821-D0B26DA53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3">
                <a:extLst>
                  <a:ext uri="{FF2B5EF4-FFF2-40B4-BE49-F238E27FC236}">
                    <a16:creationId xmlns:a16="http://schemas.microsoft.com/office/drawing/2014/main" id="{84E55A76-95FF-437E-9203-39424F5C6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1D28DC43-9261-4F4D-BFB7-51177D59A38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7" name="Picture 14">
                <a:extLst>
                  <a:ext uri="{FF2B5EF4-FFF2-40B4-BE49-F238E27FC236}">
                    <a16:creationId xmlns:a16="http://schemas.microsoft.com/office/drawing/2014/main" id="{3669B12A-D361-4EB7-8B7B-52D9CD723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5">
                <a:extLst>
                  <a:ext uri="{FF2B5EF4-FFF2-40B4-BE49-F238E27FC236}">
                    <a16:creationId xmlns:a16="http://schemas.microsoft.com/office/drawing/2014/main" id="{C39D67BB-F180-4049-BCC6-2A174AFC1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6">
                <a:extLst>
                  <a:ext uri="{FF2B5EF4-FFF2-40B4-BE49-F238E27FC236}">
                    <a16:creationId xmlns:a16="http://schemas.microsoft.com/office/drawing/2014/main" id="{9A37E759-80A5-43F3-9ECA-1717C8E0D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7">
                <a:extLst>
                  <a:ext uri="{FF2B5EF4-FFF2-40B4-BE49-F238E27FC236}">
                    <a16:creationId xmlns:a16="http://schemas.microsoft.com/office/drawing/2014/main" id="{CEAB752B-5A1C-4FA0-9268-A59F57A98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8">
                <a:extLst>
                  <a:ext uri="{FF2B5EF4-FFF2-40B4-BE49-F238E27FC236}">
                    <a16:creationId xmlns:a16="http://schemas.microsoft.com/office/drawing/2014/main" id="{FDCC8A42-6521-48C7-AE24-4BB2D17AC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9">
                <a:extLst>
                  <a:ext uri="{FF2B5EF4-FFF2-40B4-BE49-F238E27FC236}">
                    <a16:creationId xmlns:a16="http://schemas.microsoft.com/office/drawing/2014/main" id="{D587E56C-65C1-4E14-8489-6D7A08020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0">
                <a:extLst>
                  <a:ext uri="{FF2B5EF4-FFF2-40B4-BE49-F238E27FC236}">
                    <a16:creationId xmlns:a16="http://schemas.microsoft.com/office/drawing/2014/main" id="{FFA19F56-8894-4237-B48A-BFF67DA3D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1">
                <a:extLst>
                  <a:ext uri="{FF2B5EF4-FFF2-40B4-BE49-F238E27FC236}">
                    <a16:creationId xmlns:a16="http://schemas.microsoft.com/office/drawing/2014/main" id="{73EE7A7F-D79F-4865-924C-20BAE9ECA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2">
                <a:extLst>
                  <a:ext uri="{FF2B5EF4-FFF2-40B4-BE49-F238E27FC236}">
                    <a16:creationId xmlns:a16="http://schemas.microsoft.com/office/drawing/2014/main" id="{4840AA39-6C2B-458F-A375-F701F8EBE3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3">
                <a:extLst>
                  <a:ext uri="{FF2B5EF4-FFF2-40B4-BE49-F238E27FC236}">
                    <a16:creationId xmlns:a16="http://schemas.microsoft.com/office/drawing/2014/main" id="{3FD44CB6-07C5-49E3-BF5D-B2A429608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F9A815EA-AF91-4AC9-AA5A-692A78E583A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7" name="Picture 14">
                <a:extLst>
                  <a:ext uri="{FF2B5EF4-FFF2-40B4-BE49-F238E27FC236}">
                    <a16:creationId xmlns:a16="http://schemas.microsoft.com/office/drawing/2014/main" id="{184736D6-95EF-46BF-B8BE-2C18390F6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5">
                <a:extLst>
                  <a:ext uri="{FF2B5EF4-FFF2-40B4-BE49-F238E27FC236}">
                    <a16:creationId xmlns:a16="http://schemas.microsoft.com/office/drawing/2014/main" id="{C09BA7D1-8717-4D39-8449-A92FAF465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6">
                <a:extLst>
                  <a:ext uri="{FF2B5EF4-FFF2-40B4-BE49-F238E27FC236}">
                    <a16:creationId xmlns:a16="http://schemas.microsoft.com/office/drawing/2014/main" id="{45189AF0-F076-4E38-AA7C-B1B3565D8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7">
                <a:extLst>
                  <a:ext uri="{FF2B5EF4-FFF2-40B4-BE49-F238E27FC236}">
                    <a16:creationId xmlns:a16="http://schemas.microsoft.com/office/drawing/2014/main" id="{CE824699-A3E6-464F-AF02-1463B215A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8">
                <a:extLst>
                  <a:ext uri="{FF2B5EF4-FFF2-40B4-BE49-F238E27FC236}">
                    <a16:creationId xmlns:a16="http://schemas.microsoft.com/office/drawing/2014/main" id="{04AC06AD-23FB-4788-BC93-AFE47B0E3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9">
                <a:extLst>
                  <a:ext uri="{FF2B5EF4-FFF2-40B4-BE49-F238E27FC236}">
                    <a16:creationId xmlns:a16="http://schemas.microsoft.com/office/drawing/2014/main" id="{70710363-4D95-4A80-B83F-1089BD7AA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0">
                <a:extLst>
                  <a:ext uri="{FF2B5EF4-FFF2-40B4-BE49-F238E27FC236}">
                    <a16:creationId xmlns:a16="http://schemas.microsoft.com/office/drawing/2014/main" id="{AE0CC45C-13CB-4F6F-853C-30E269A2A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1">
                <a:extLst>
                  <a:ext uri="{FF2B5EF4-FFF2-40B4-BE49-F238E27FC236}">
                    <a16:creationId xmlns:a16="http://schemas.microsoft.com/office/drawing/2014/main" id="{C10D4E66-C559-4C91-B87D-B6360D675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2">
                <a:extLst>
                  <a:ext uri="{FF2B5EF4-FFF2-40B4-BE49-F238E27FC236}">
                    <a16:creationId xmlns:a16="http://schemas.microsoft.com/office/drawing/2014/main" id="{41F98AE4-12C9-4BA0-B989-39FFCF823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3">
                <a:extLst>
                  <a:ext uri="{FF2B5EF4-FFF2-40B4-BE49-F238E27FC236}">
                    <a16:creationId xmlns:a16="http://schemas.microsoft.com/office/drawing/2014/main" id="{2F5DCCA2-42AB-4960-83EF-59FDCFE62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884A2BE5-7405-4A47-AD42-5D025B6EA26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7" name="Picture 14">
                <a:extLst>
                  <a:ext uri="{FF2B5EF4-FFF2-40B4-BE49-F238E27FC236}">
                    <a16:creationId xmlns:a16="http://schemas.microsoft.com/office/drawing/2014/main" id="{89F197CC-4087-4DFE-BF02-5ADDEC636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5">
                <a:extLst>
                  <a:ext uri="{FF2B5EF4-FFF2-40B4-BE49-F238E27FC236}">
                    <a16:creationId xmlns:a16="http://schemas.microsoft.com/office/drawing/2014/main" id="{0E870FE4-AFE3-47DE-A2D5-3D17250BDD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6">
                <a:extLst>
                  <a:ext uri="{FF2B5EF4-FFF2-40B4-BE49-F238E27FC236}">
                    <a16:creationId xmlns:a16="http://schemas.microsoft.com/office/drawing/2014/main" id="{315515A5-2A03-4EB9-96F9-860017495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7">
                <a:extLst>
                  <a:ext uri="{FF2B5EF4-FFF2-40B4-BE49-F238E27FC236}">
                    <a16:creationId xmlns:a16="http://schemas.microsoft.com/office/drawing/2014/main" id="{6D47EF8F-64EA-4743-A171-058834129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8">
                <a:extLst>
                  <a:ext uri="{FF2B5EF4-FFF2-40B4-BE49-F238E27FC236}">
                    <a16:creationId xmlns:a16="http://schemas.microsoft.com/office/drawing/2014/main" id="{52F20BCB-871E-4CD9-B8C5-3F1DFDC1F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9">
                <a:extLst>
                  <a:ext uri="{FF2B5EF4-FFF2-40B4-BE49-F238E27FC236}">
                    <a16:creationId xmlns:a16="http://schemas.microsoft.com/office/drawing/2014/main" id="{D738EE7D-0FE3-40F5-90B4-5FE0ADF115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0">
                <a:extLst>
                  <a:ext uri="{FF2B5EF4-FFF2-40B4-BE49-F238E27FC236}">
                    <a16:creationId xmlns:a16="http://schemas.microsoft.com/office/drawing/2014/main" id="{39F677E2-9456-4E86-AB02-1373BBE80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1">
                <a:extLst>
                  <a:ext uri="{FF2B5EF4-FFF2-40B4-BE49-F238E27FC236}">
                    <a16:creationId xmlns:a16="http://schemas.microsoft.com/office/drawing/2014/main" id="{9C160DE7-8EC6-4B38-8C92-A98816F74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2">
                <a:extLst>
                  <a:ext uri="{FF2B5EF4-FFF2-40B4-BE49-F238E27FC236}">
                    <a16:creationId xmlns:a16="http://schemas.microsoft.com/office/drawing/2014/main" id="{53129934-7897-4EE7-B655-D1E9E9E77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3">
                <a:extLst>
                  <a:ext uri="{FF2B5EF4-FFF2-40B4-BE49-F238E27FC236}">
                    <a16:creationId xmlns:a16="http://schemas.microsoft.com/office/drawing/2014/main" id="{39D47C84-B63B-49A8-A765-9150B6C6E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00B784F1-A181-42AB-8484-EFD3CFB0EA7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1E9C9835-9696-4A10-A221-13E03D303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FA35592F-FBF4-41CF-BCCD-CF3997C8D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E26B97FC-F2A5-4778-8C47-06581A7C6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F06E9172-545F-4A61-83E5-836A62CF92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C44F701F-2609-401D-B347-B903E7AB7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403E5C71-A860-4516-9E1E-7429518D8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0F3C8F89-765A-43B2-88F2-1550B3824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6884CC5D-3062-4BE4-A483-731BF3ACD1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A2787784-481A-4E9B-A5E5-0C14BDB9F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CBA86EC5-7C46-4A11-979F-4FDC53885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0CC0FF5B-9DA3-4CD0-841C-899C5BEBE74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B8901691-2953-4CF3-80F8-5EAE7DF04A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56BC2CC1-2BD6-47BB-9594-615594E29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822A0E24-519C-43AB-A5D5-50D1018D3F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BBAAEA83-A85A-4AF4-82A3-CA7B46BC1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7BF311A1-1525-47A8-B928-25EE600CB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2881ED3E-ADDD-4EF5-86B5-194EE64CF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118E2D8C-F27B-42ED-B39E-CCFBFA76C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E63A1ECE-8D0A-4895-9FB0-DB125CC3E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504D16E3-67A8-44EC-B776-AD92A72FD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511B1B8F-F23C-4235-B5BD-1115B5623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5" name="Group 56">
              <a:extLst>
                <a:ext uri="{FF2B5EF4-FFF2-40B4-BE49-F238E27FC236}">
                  <a16:creationId xmlns:a16="http://schemas.microsoft.com/office/drawing/2014/main" id="{DF363EFA-F6D4-49A0-8DE8-1451BEF68FF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D489DA2F-8A33-4E84-9052-CD040CEE4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0A3F1C02-F013-45C9-ABC1-0CB5D95B0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1F2A0437-DB4A-4952-950C-47E528221F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C6A3E781-F562-46D0-8E13-067D9B725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BC0783A2-A647-4D46-AAC7-A39605C239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CA594862-6D8F-4467-9335-269780295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1B8B72A9-3B66-45AD-A112-447E816725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0EA1923B-678F-4261-B3B0-96147AC30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C5BE3C3C-3183-446F-BEEF-A66AA716D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6501DA1C-DDE2-4940-9FCE-0B9CDC31A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6" name="Group 56">
              <a:extLst>
                <a:ext uri="{FF2B5EF4-FFF2-40B4-BE49-F238E27FC236}">
                  <a16:creationId xmlns:a16="http://schemas.microsoft.com/office/drawing/2014/main" id="{7AED096F-F99D-48A8-80E3-FEBBA446B45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CDC45CAC-B963-41D9-A1BD-F58A47B50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DC9E5D23-E889-4FEE-AC66-B956430A9B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CC122AC7-BA83-43CB-A42E-911112E20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861FFA0D-D79A-4380-83E5-F57AA9771B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3820CA4D-385F-4C6A-AA0E-CD06D5561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1FC9AA22-3E14-43C1-A92F-82E8874A9C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4F6711F8-EB74-48E6-AE4B-F61E41A444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A7C2B56E-92B3-4D28-B02D-D1959AEB3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D69F0FD4-40B0-460A-80EA-600DDC9C34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E16D16CA-DFC1-4C69-9CE6-09A45EF7A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7" name="Group 56">
            <a:extLst>
              <a:ext uri="{FF2B5EF4-FFF2-40B4-BE49-F238E27FC236}">
                <a16:creationId xmlns:a16="http://schemas.microsoft.com/office/drawing/2014/main" id="{2188B9D6-E45F-4650-A5A9-F592D44999E6}"/>
              </a:ext>
            </a:extLst>
          </p:cNvPr>
          <p:cNvGrpSpPr/>
          <p:nvPr/>
        </p:nvGrpSpPr>
        <p:grpSpPr>
          <a:xfrm>
            <a:off x="4121126" y="1952988"/>
            <a:ext cx="1539560" cy="171967"/>
            <a:chOff x="7746380" y="2949426"/>
            <a:chExt cx="2188691" cy="244475"/>
          </a:xfrm>
        </p:grpSpPr>
        <p:pic>
          <p:nvPicPr>
            <p:cNvPr id="658" name="Picture 14">
              <a:extLst>
                <a:ext uri="{FF2B5EF4-FFF2-40B4-BE49-F238E27FC236}">
                  <a16:creationId xmlns:a16="http://schemas.microsoft.com/office/drawing/2014/main" id="{22D10842-06CC-408B-9F15-B2BA75F441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15">
              <a:extLst>
                <a:ext uri="{FF2B5EF4-FFF2-40B4-BE49-F238E27FC236}">
                  <a16:creationId xmlns:a16="http://schemas.microsoft.com/office/drawing/2014/main" id="{F4276D52-F204-4640-8918-78C5396163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16">
              <a:extLst>
                <a:ext uri="{FF2B5EF4-FFF2-40B4-BE49-F238E27FC236}">
                  <a16:creationId xmlns:a16="http://schemas.microsoft.com/office/drawing/2014/main" id="{73FAA695-7439-4D91-A09E-A04BC356E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17">
              <a:extLst>
                <a:ext uri="{FF2B5EF4-FFF2-40B4-BE49-F238E27FC236}">
                  <a16:creationId xmlns:a16="http://schemas.microsoft.com/office/drawing/2014/main" id="{302A44F7-5C81-48DB-A711-CAE40D90F1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18">
              <a:extLst>
                <a:ext uri="{FF2B5EF4-FFF2-40B4-BE49-F238E27FC236}">
                  <a16:creationId xmlns:a16="http://schemas.microsoft.com/office/drawing/2014/main" id="{FA67855F-17FE-4FC8-82B7-FF1481113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3" name="Picture 19">
              <a:extLst>
                <a:ext uri="{FF2B5EF4-FFF2-40B4-BE49-F238E27FC236}">
                  <a16:creationId xmlns:a16="http://schemas.microsoft.com/office/drawing/2014/main" id="{CE6C4067-1AD2-4572-8FF6-0B90E884A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20">
              <a:extLst>
                <a:ext uri="{FF2B5EF4-FFF2-40B4-BE49-F238E27FC236}">
                  <a16:creationId xmlns:a16="http://schemas.microsoft.com/office/drawing/2014/main" id="{57984A74-A0DC-426C-AE0D-66154CCFE4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21">
              <a:extLst>
                <a:ext uri="{FF2B5EF4-FFF2-40B4-BE49-F238E27FC236}">
                  <a16:creationId xmlns:a16="http://schemas.microsoft.com/office/drawing/2014/main" id="{6BBC1788-CDF1-430F-9561-840449DB57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6" name="Picture 22">
              <a:extLst>
                <a:ext uri="{FF2B5EF4-FFF2-40B4-BE49-F238E27FC236}">
                  <a16:creationId xmlns:a16="http://schemas.microsoft.com/office/drawing/2014/main" id="{4E555B34-CB6F-42EA-B4DD-D8887E3B8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7" name="Picture 23">
              <a:extLst>
                <a:ext uri="{FF2B5EF4-FFF2-40B4-BE49-F238E27FC236}">
                  <a16:creationId xmlns:a16="http://schemas.microsoft.com/office/drawing/2014/main" id="{BE7854D2-951D-41E8-8C54-3E61A1B36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68" name="Group 56">
            <a:extLst>
              <a:ext uri="{FF2B5EF4-FFF2-40B4-BE49-F238E27FC236}">
                <a16:creationId xmlns:a16="http://schemas.microsoft.com/office/drawing/2014/main" id="{9C0AAB53-7AA6-4FF9-913A-408E08BD454B}"/>
              </a:ext>
            </a:extLst>
          </p:cNvPr>
          <p:cNvGrpSpPr/>
          <p:nvPr/>
        </p:nvGrpSpPr>
        <p:grpSpPr>
          <a:xfrm>
            <a:off x="4119128" y="2411986"/>
            <a:ext cx="1539560" cy="171967"/>
            <a:chOff x="7746380" y="2949426"/>
            <a:chExt cx="2188691" cy="244475"/>
          </a:xfrm>
        </p:grpSpPr>
        <p:pic>
          <p:nvPicPr>
            <p:cNvPr id="669" name="Picture 14">
              <a:extLst>
                <a:ext uri="{FF2B5EF4-FFF2-40B4-BE49-F238E27FC236}">
                  <a16:creationId xmlns:a16="http://schemas.microsoft.com/office/drawing/2014/main" id="{7631DB7A-3E7E-488F-A126-4415657C1F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0" name="Picture 15">
              <a:extLst>
                <a:ext uri="{FF2B5EF4-FFF2-40B4-BE49-F238E27FC236}">
                  <a16:creationId xmlns:a16="http://schemas.microsoft.com/office/drawing/2014/main" id="{422CA240-709C-4C82-BF6B-66F834966F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1" name="Picture 16">
              <a:extLst>
                <a:ext uri="{FF2B5EF4-FFF2-40B4-BE49-F238E27FC236}">
                  <a16:creationId xmlns:a16="http://schemas.microsoft.com/office/drawing/2014/main" id="{5426AF37-FB79-4EF7-8D7A-066C5CE1E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2" name="Picture 17">
              <a:extLst>
                <a:ext uri="{FF2B5EF4-FFF2-40B4-BE49-F238E27FC236}">
                  <a16:creationId xmlns:a16="http://schemas.microsoft.com/office/drawing/2014/main" id="{B1E1F811-FEC0-459C-AFEC-74CAA957FC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3" name="Picture 18">
              <a:extLst>
                <a:ext uri="{FF2B5EF4-FFF2-40B4-BE49-F238E27FC236}">
                  <a16:creationId xmlns:a16="http://schemas.microsoft.com/office/drawing/2014/main" id="{144DC91C-7B61-43C8-BD2F-2240CF97D5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4" name="Picture 19">
              <a:extLst>
                <a:ext uri="{FF2B5EF4-FFF2-40B4-BE49-F238E27FC236}">
                  <a16:creationId xmlns:a16="http://schemas.microsoft.com/office/drawing/2014/main" id="{9EE41ACB-A8A1-444A-84A6-037B9D389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5" name="Picture 20">
              <a:extLst>
                <a:ext uri="{FF2B5EF4-FFF2-40B4-BE49-F238E27FC236}">
                  <a16:creationId xmlns:a16="http://schemas.microsoft.com/office/drawing/2014/main" id="{56B2C7DC-DE09-442B-AFD2-C0142DC739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" name="Picture 21">
              <a:extLst>
                <a:ext uri="{FF2B5EF4-FFF2-40B4-BE49-F238E27FC236}">
                  <a16:creationId xmlns:a16="http://schemas.microsoft.com/office/drawing/2014/main" id="{D0CD4DE7-E36C-4975-8663-629EAC96E8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7" name="Picture 22">
              <a:extLst>
                <a:ext uri="{FF2B5EF4-FFF2-40B4-BE49-F238E27FC236}">
                  <a16:creationId xmlns:a16="http://schemas.microsoft.com/office/drawing/2014/main" id="{0021BA63-6CAB-4F1A-B1D2-3B24CD0606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8" name="Picture 23">
              <a:extLst>
                <a:ext uri="{FF2B5EF4-FFF2-40B4-BE49-F238E27FC236}">
                  <a16:creationId xmlns:a16="http://schemas.microsoft.com/office/drawing/2014/main" id="{DC65A778-F675-4454-9435-F1CCA6C10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79" name="Group 56">
            <a:extLst>
              <a:ext uri="{FF2B5EF4-FFF2-40B4-BE49-F238E27FC236}">
                <a16:creationId xmlns:a16="http://schemas.microsoft.com/office/drawing/2014/main" id="{D20B4FF7-240F-4FFD-AC51-7D362B9C745C}"/>
              </a:ext>
            </a:extLst>
          </p:cNvPr>
          <p:cNvGrpSpPr/>
          <p:nvPr/>
        </p:nvGrpSpPr>
        <p:grpSpPr>
          <a:xfrm>
            <a:off x="4119128" y="2852848"/>
            <a:ext cx="1539560" cy="171967"/>
            <a:chOff x="7746380" y="2949426"/>
            <a:chExt cx="2188691" cy="244475"/>
          </a:xfrm>
        </p:grpSpPr>
        <p:pic>
          <p:nvPicPr>
            <p:cNvPr id="680" name="Picture 14">
              <a:extLst>
                <a:ext uri="{FF2B5EF4-FFF2-40B4-BE49-F238E27FC236}">
                  <a16:creationId xmlns:a16="http://schemas.microsoft.com/office/drawing/2014/main" id="{4C7C63D7-6233-4CFC-9D90-3C5002B2D3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1" name="Picture 15">
              <a:extLst>
                <a:ext uri="{FF2B5EF4-FFF2-40B4-BE49-F238E27FC236}">
                  <a16:creationId xmlns:a16="http://schemas.microsoft.com/office/drawing/2014/main" id="{72954DE3-B26F-46E3-A9A9-C0E3043B52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2" name="Picture 16">
              <a:extLst>
                <a:ext uri="{FF2B5EF4-FFF2-40B4-BE49-F238E27FC236}">
                  <a16:creationId xmlns:a16="http://schemas.microsoft.com/office/drawing/2014/main" id="{ACD9A612-A82B-4177-AAB9-0F03B39A5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3" name="Picture 17">
              <a:extLst>
                <a:ext uri="{FF2B5EF4-FFF2-40B4-BE49-F238E27FC236}">
                  <a16:creationId xmlns:a16="http://schemas.microsoft.com/office/drawing/2014/main" id="{F5A82777-9231-4B3A-9BD2-E167CEADB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4" name="Picture 18">
              <a:extLst>
                <a:ext uri="{FF2B5EF4-FFF2-40B4-BE49-F238E27FC236}">
                  <a16:creationId xmlns:a16="http://schemas.microsoft.com/office/drawing/2014/main" id="{BBCC21CA-85F8-443A-971A-14ED1B6423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5" name="Picture 19">
              <a:extLst>
                <a:ext uri="{FF2B5EF4-FFF2-40B4-BE49-F238E27FC236}">
                  <a16:creationId xmlns:a16="http://schemas.microsoft.com/office/drawing/2014/main" id="{0D7F237C-25E4-4E8D-8FF7-9CDC6209E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6" name="Picture 20">
              <a:extLst>
                <a:ext uri="{FF2B5EF4-FFF2-40B4-BE49-F238E27FC236}">
                  <a16:creationId xmlns:a16="http://schemas.microsoft.com/office/drawing/2014/main" id="{9C7C678E-48F0-419D-8A22-C4D9499C3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7" name="Picture 21">
              <a:extLst>
                <a:ext uri="{FF2B5EF4-FFF2-40B4-BE49-F238E27FC236}">
                  <a16:creationId xmlns:a16="http://schemas.microsoft.com/office/drawing/2014/main" id="{0153C6F4-72D9-456E-B5D7-57C4D586A9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8" name="Picture 22">
              <a:extLst>
                <a:ext uri="{FF2B5EF4-FFF2-40B4-BE49-F238E27FC236}">
                  <a16:creationId xmlns:a16="http://schemas.microsoft.com/office/drawing/2014/main" id="{3AD1F20E-D637-4591-BD6D-DD2EBD6FE1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9" name="Picture 23">
              <a:extLst>
                <a:ext uri="{FF2B5EF4-FFF2-40B4-BE49-F238E27FC236}">
                  <a16:creationId xmlns:a16="http://schemas.microsoft.com/office/drawing/2014/main" id="{B72C4C96-7BCE-450A-8367-FE0E9358A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90" name="Group 56">
            <a:extLst>
              <a:ext uri="{FF2B5EF4-FFF2-40B4-BE49-F238E27FC236}">
                <a16:creationId xmlns:a16="http://schemas.microsoft.com/office/drawing/2014/main" id="{433325C5-0393-4214-A4E0-B0587D70EE73}"/>
              </a:ext>
            </a:extLst>
          </p:cNvPr>
          <p:cNvGrpSpPr/>
          <p:nvPr/>
        </p:nvGrpSpPr>
        <p:grpSpPr>
          <a:xfrm>
            <a:off x="4118141" y="3319118"/>
            <a:ext cx="1539560" cy="171967"/>
            <a:chOff x="7746380" y="2949426"/>
            <a:chExt cx="2188691" cy="244475"/>
          </a:xfrm>
        </p:grpSpPr>
        <p:pic>
          <p:nvPicPr>
            <p:cNvPr id="691" name="Picture 14">
              <a:extLst>
                <a:ext uri="{FF2B5EF4-FFF2-40B4-BE49-F238E27FC236}">
                  <a16:creationId xmlns:a16="http://schemas.microsoft.com/office/drawing/2014/main" id="{CC4E3E9E-5843-4750-82E3-683DF29092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2" name="Picture 15">
              <a:extLst>
                <a:ext uri="{FF2B5EF4-FFF2-40B4-BE49-F238E27FC236}">
                  <a16:creationId xmlns:a16="http://schemas.microsoft.com/office/drawing/2014/main" id="{21C6942C-1DA5-4392-8985-71FC2129F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3" name="Picture 16">
              <a:extLst>
                <a:ext uri="{FF2B5EF4-FFF2-40B4-BE49-F238E27FC236}">
                  <a16:creationId xmlns:a16="http://schemas.microsoft.com/office/drawing/2014/main" id="{29966C06-7EA9-43F2-A407-2AF037C072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4" name="Picture 17">
              <a:extLst>
                <a:ext uri="{FF2B5EF4-FFF2-40B4-BE49-F238E27FC236}">
                  <a16:creationId xmlns:a16="http://schemas.microsoft.com/office/drawing/2014/main" id="{185B2A8A-E1DB-4ABC-B111-D3C6500786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5" name="Picture 18">
              <a:extLst>
                <a:ext uri="{FF2B5EF4-FFF2-40B4-BE49-F238E27FC236}">
                  <a16:creationId xmlns:a16="http://schemas.microsoft.com/office/drawing/2014/main" id="{50326A36-F13D-4185-9945-1FD93FDFAC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6" name="Picture 19">
              <a:extLst>
                <a:ext uri="{FF2B5EF4-FFF2-40B4-BE49-F238E27FC236}">
                  <a16:creationId xmlns:a16="http://schemas.microsoft.com/office/drawing/2014/main" id="{70C0B5A5-0A8C-4867-ABA1-CA2880A394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20">
              <a:extLst>
                <a:ext uri="{FF2B5EF4-FFF2-40B4-BE49-F238E27FC236}">
                  <a16:creationId xmlns:a16="http://schemas.microsoft.com/office/drawing/2014/main" id="{910C4D1B-2608-4935-8B29-C32CE4055D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21">
              <a:extLst>
                <a:ext uri="{FF2B5EF4-FFF2-40B4-BE49-F238E27FC236}">
                  <a16:creationId xmlns:a16="http://schemas.microsoft.com/office/drawing/2014/main" id="{B1F5FC7D-3F44-42C7-96E8-7355695FB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22">
              <a:extLst>
                <a:ext uri="{FF2B5EF4-FFF2-40B4-BE49-F238E27FC236}">
                  <a16:creationId xmlns:a16="http://schemas.microsoft.com/office/drawing/2014/main" id="{F3D63ECD-6B90-4C8A-AC74-427E30A39B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23">
              <a:extLst>
                <a:ext uri="{FF2B5EF4-FFF2-40B4-BE49-F238E27FC236}">
                  <a16:creationId xmlns:a16="http://schemas.microsoft.com/office/drawing/2014/main" id="{9DC7FBF8-3B57-4E5A-AE7F-83436DECD5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1" name="Group 56">
            <a:extLst>
              <a:ext uri="{FF2B5EF4-FFF2-40B4-BE49-F238E27FC236}">
                <a16:creationId xmlns:a16="http://schemas.microsoft.com/office/drawing/2014/main" id="{8F634171-4703-4BF9-B346-4B922E2A6DC2}"/>
              </a:ext>
            </a:extLst>
          </p:cNvPr>
          <p:cNvGrpSpPr/>
          <p:nvPr/>
        </p:nvGrpSpPr>
        <p:grpSpPr>
          <a:xfrm>
            <a:off x="4118141" y="3759980"/>
            <a:ext cx="1539560" cy="171967"/>
            <a:chOff x="7746380" y="2949426"/>
            <a:chExt cx="2188691" cy="244475"/>
          </a:xfrm>
        </p:grpSpPr>
        <p:pic>
          <p:nvPicPr>
            <p:cNvPr id="702" name="Picture 14">
              <a:extLst>
                <a:ext uri="{FF2B5EF4-FFF2-40B4-BE49-F238E27FC236}">
                  <a16:creationId xmlns:a16="http://schemas.microsoft.com/office/drawing/2014/main" id="{9CE7DFDA-FC9F-428E-BBD0-BDF05C1EC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15">
              <a:extLst>
                <a:ext uri="{FF2B5EF4-FFF2-40B4-BE49-F238E27FC236}">
                  <a16:creationId xmlns:a16="http://schemas.microsoft.com/office/drawing/2014/main" id="{7A4A9E76-03E1-4D00-ACE4-D43E9C8A9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16">
              <a:extLst>
                <a:ext uri="{FF2B5EF4-FFF2-40B4-BE49-F238E27FC236}">
                  <a16:creationId xmlns:a16="http://schemas.microsoft.com/office/drawing/2014/main" id="{49B741BD-B952-45FA-AF18-49EC009D76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5" name="Picture 17">
              <a:extLst>
                <a:ext uri="{FF2B5EF4-FFF2-40B4-BE49-F238E27FC236}">
                  <a16:creationId xmlns:a16="http://schemas.microsoft.com/office/drawing/2014/main" id="{621A6E68-3B2B-46F6-B226-EC02D03F8F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6" name="Picture 18">
              <a:extLst>
                <a:ext uri="{FF2B5EF4-FFF2-40B4-BE49-F238E27FC236}">
                  <a16:creationId xmlns:a16="http://schemas.microsoft.com/office/drawing/2014/main" id="{3B48D966-04C8-46B4-B4CA-ACC785ED0F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19">
              <a:extLst>
                <a:ext uri="{FF2B5EF4-FFF2-40B4-BE49-F238E27FC236}">
                  <a16:creationId xmlns:a16="http://schemas.microsoft.com/office/drawing/2014/main" id="{99DB4BD5-A52B-4677-9689-44C60969A4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20">
              <a:extLst>
                <a:ext uri="{FF2B5EF4-FFF2-40B4-BE49-F238E27FC236}">
                  <a16:creationId xmlns:a16="http://schemas.microsoft.com/office/drawing/2014/main" id="{C682CADE-03BF-4A8C-AF56-6EA5570BCA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21">
              <a:extLst>
                <a:ext uri="{FF2B5EF4-FFF2-40B4-BE49-F238E27FC236}">
                  <a16:creationId xmlns:a16="http://schemas.microsoft.com/office/drawing/2014/main" id="{23C8DFD0-99B8-42DC-B9CB-CB2CB0457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22">
              <a:extLst>
                <a:ext uri="{FF2B5EF4-FFF2-40B4-BE49-F238E27FC236}">
                  <a16:creationId xmlns:a16="http://schemas.microsoft.com/office/drawing/2014/main" id="{3B95D289-1C25-40A3-A128-94D708FCF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23">
              <a:extLst>
                <a:ext uri="{FF2B5EF4-FFF2-40B4-BE49-F238E27FC236}">
                  <a16:creationId xmlns:a16="http://schemas.microsoft.com/office/drawing/2014/main" id="{840D24F7-2FDE-4240-A1D5-7FC127722D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2" name="Group 711">
            <a:extLst>
              <a:ext uri="{FF2B5EF4-FFF2-40B4-BE49-F238E27FC236}">
                <a16:creationId xmlns:a16="http://schemas.microsoft.com/office/drawing/2014/main" id="{550F3798-A8AA-4B7C-BC0D-F95A7A742EB1}"/>
              </a:ext>
            </a:extLst>
          </p:cNvPr>
          <p:cNvGrpSpPr/>
          <p:nvPr/>
        </p:nvGrpSpPr>
        <p:grpSpPr>
          <a:xfrm>
            <a:off x="582612" y="1511648"/>
            <a:ext cx="1539560" cy="1515856"/>
            <a:chOff x="4975891" y="1527626"/>
            <a:chExt cx="1539560" cy="1515856"/>
          </a:xfrm>
        </p:grpSpPr>
        <p:grpSp>
          <p:nvGrpSpPr>
            <p:cNvPr id="713" name="Group 56">
              <a:extLst>
                <a:ext uri="{FF2B5EF4-FFF2-40B4-BE49-F238E27FC236}">
                  <a16:creationId xmlns:a16="http://schemas.microsoft.com/office/drawing/2014/main" id="{CBD65CC8-425D-408C-A1C1-506127A7434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265A0B3C-34EB-4AD8-8A17-30396DB68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048B6EB6-C870-477D-BFC7-7764C6B8F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896D76A5-0AFC-438B-AD24-D68B6FD16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EE053A14-A129-433E-9F96-6231EDDE5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B9E13967-853F-4259-A00E-D7C16044D7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81C7DC42-9436-49B3-89D6-190897B39E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0D9F912D-B7E1-4553-847D-751346A09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32FD88B7-1F6E-40D5-95C3-F2E19C00B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83A2C34D-EBDC-4174-918C-53CA2A44E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F4F45E1C-F676-4447-AF08-3EEE555D5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4" name="Group 56">
              <a:extLst>
                <a:ext uri="{FF2B5EF4-FFF2-40B4-BE49-F238E27FC236}">
                  <a16:creationId xmlns:a16="http://schemas.microsoft.com/office/drawing/2014/main" id="{94C00E20-36F6-4E98-9A0E-C6FC04F9BEB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531B27FB-1CA0-42DA-8DD1-BAD793D073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4F3A5DD5-7C47-46AD-AA61-DBB9098AA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162ECD90-EE33-4D08-A5B5-3C35AA5330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97569D54-6A2D-4404-9CD2-B62FCB517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4E7C2E00-6BAA-43DA-BA9C-05BB50B03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8C4B1060-3182-4A1D-989F-47EA0BC1B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A19CC0FF-D76C-45BD-ACA3-01012A4C7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48C3A6DE-C992-4CF2-ACA3-C41B2952F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6B48F939-DE71-47A4-9661-2CDBFA6F4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F625FDB1-D1B4-4286-9105-7BF27D9622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5" name="Group 56">
              <a:extLst>
                <a:ext uri="{FF2B5EF4-FFF2-40B4-BE49-F238E27FC236}">
                  <a16:creationId xmlns:a16="http://schemas.microsoft.com/office/drawing/2014/main" id="{1AAD0FFC-A34C-4C8E-8728-AA32F91A760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37B49E03-CD0B-4F45-99F3-8FABED1BA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F678D1D7-B1EB-433E-8B8D-992D9BA4C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DCF65D0D-654B-4ACE-ACE3-9513ED04A6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B225FBE3-839F-4A2A-850C-7E776DE95D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52904B3A-A247-4582-9324-1970A925B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ADCA6275-B917-4F1B-AAB2-1B33C4F32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0BA19CD8-016F-418A-BE7F-DC9ABD7841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80F2013E-866A-4DD0-A8CA-A28301B9C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8408ED09-A578-4014-AA2D-9FC4001EC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18DECB58-6D6B-41DC-BB3A-7095BA46B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6" name="Group 56">
              <a:extLst>
                <a:ext uri="{FF2B5EF4-FFF2-40B4-BE49-F238E27FC236}">
                  <a16:creationId xmlns:a16="http://schemas.microsoft.com/office/drawing/2014/main" id="{7C27E024-8A4F-4D8D-B3A1-5B95F8E3A46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C91B51CD-3667-4164-855C-7B2968A96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E70CBF22-698A-4882-A595-F3948CB381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44997F8E-BD63-46B5-AE3E-13498CC444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2B04929C-8708-47BF-B2E3-237B6A6D1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6923AF9C-625D-46D9-866D-FB9DFB5E9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D66DC1DE-03CE-4E06-B8B4-6A8386F26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F61C3629-7074-4309-BC10-D79AF9E121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A89EBC7B-015C-4C7B-9A5C-B975C6489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633109A7-A2E6-4D26-AB88-009A2E888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6C830D2C-3CC1-41F1-84FC-6659C52FE2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7" name="Group 56">
              <a:extLst>
                <a:ext uri="{FF2B5EF4-FFF2-40B4-BE49-F238E27FC236}">
                  <a16:creationId xmlns:a16="http://schemas.microsoft.com/office/drawing/2014/main" id="{35082130-6D95-40D3-890C-D42650E5BAC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6CE9752D-BCC6-4714-8EEC-0AF8F275D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08BE0348-369D-4B91-9C82-64D3331D2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DCB12869-E02D-458E-90DA-DC391A542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5E7A9309-AF76-4C0D-81AB-F28EF108F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2D5479EA-D524-4D8B-ABE6-332D9B8B1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E83052BC-7997-41A2-AA8F-498E9F353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94855406-7A03-43C7-81F6-088C929A23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AA15A484-529D-4101-86CD-C31A80DA1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A905D9AA-6B49-4D31-8355-63E31AFA5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4042A870-1CF7-4AF0-981A-20E9868B8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8" name="Group 56">
              <a:extLst>
                <a:ext uri="{FF2B5EF4-FFF2-40B4-BE49-F238E27FC236}">
                  <a16:creationId xmlns:a16="http://schemas.microsoft.com/office/drawing/2014/main" id="{E92082C8-2D3B-45B9-AFB6-6FBCA8F5954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8B2F1F55-D803-485F-B5AC-0347016D3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8A260801-AF54-41DD-98F6-5F67B44B4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1F3E6B3B-DDA3-4452-BC28-3BF01900D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6135E7A0-8FAB-4D6D-8C93-90206506C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5A422B10-129F-49D8-9E1C-CF336F42D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BEB4F75D-BE0F-4033-8D1D-AFE060EF9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DE531209-1D3E-4F6E-80B8-1502F8601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541B5979-A242-4488-8434-C179FAC82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CCE876F9-4914-416C-8FE7-71FFE7B22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EDA94D4A-53A0-41B5-92AF-BE5C17374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19" name="Group 56">
              <a:extLst>
                <a:ext uri="{FF2B5EF4-FFF2-40B4-BE49-F238E27FC236}">
                  <a16:creationId xmlns:a16="http://schemas.microsoft.com/office/drawing/2014/main" id="{4F195750-74C0-4867-8B2D-3E443393CAA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CDF2C3AA-564F-4A41-940B-0A7CDF9E0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04A2449E-3375-45CF-A4D1-E8AECDC69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27F577EA-F530-42FE-A46D-EAF9FFC89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47872C4D-0D67-40E1-B5B8-F4DDAD5CEC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BD70A691-177B-433F-A8A5-86CB0EA7B8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383D8D08-2B7E-49D6-863C-8A029A898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8C90CA6D-723B-408D-A6E1-D978C5AB4B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9DE97C5F-6F50-4079-9B02-88E3DE3C0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FEF70E02-7F85-4F0E-94C8-BE12A5ED5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CEF18E12-42DC-4FB5-A9F1-488C2F24A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0" name="Group 56">
              <a:extLst>
                <a:ext uri="{FF2B5EF4-FFF2-40B4-BE49-F238E27FC236}">
                  <a16:creationId xmlns:a16="http://schemas.microsoft.com/office/drawing/2014/main" id="{7241B9C4-9ED5-46DA-99B2-89A74D670AF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43" name="Picture 14">
                <a:extLst>
                  <a:ext uri="{FF2B5EF4-FFF2-40B4-BE49-F238E27FC236}">
                    <a16:creationId xmlns:a16="http://schemas.microsoft.com/office/drawing/2014/main" id="{4E562C03-D17E-42AC-91EE-1035ECC1E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5">
                <a:extLst>
                  <a:ext uri="{FF2B5EF4-FFF2-40B4-BE49-F238E27FC236}">
                    <a16:creationId xmlns:a16="http://schemas.microsoft.com/office/drawing/2014/main" id="{97AFC346-BBFB-409D-86BF-D470FA3D8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6">
                <a:extLst>
                  <a:ext uri="{FF2B5EF4-FFF2-40B4-BE49-F238E27FC236}">
                    <a16:creationId xmlns:a16="http://schemas.microsoft.com/office/drawing/2014/main" id="{10322D49-FA39-4864-8AF9-84321DB25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7">
                <a:extLst>
                  <a:ext uri="{FF2B5EF4-FFF2-40B4-BE49-F238E27FC236}">
                    <a16:creationId xmlns:a16="http://schemas.microsoft.com/office/drawing/2014/main" id="{598EDE5F-AAEB-4076-B9C7-ACD0B2B1D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8">
                <a:extLst>
                  <a:ext uri="{FF2B5EF4-FFF2-40B4-BE49-F238E27FC236}">
                    <a16:creationId xmlns:a16="http://schemas.microsoft.com/office/drawing/2014/main" id="{723F38A0-433A-462F-BE13-AA426A894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9">
                <a:extLst>
                  <a:ext uri="{FF2B5EF4-FFF2-40B4-BE49-F238E27FC236}">
                    <a16:creationId xmlns:a16="http://schemas.microsoft.com/office/drawing/2014/main" id="{5A60558F-4A81-4422-8F25-AC1D7E16F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0">
                <a:extLst>
                  <a:ext uri="{FF2B5EF4-FFF2-40B4-BE49-F238E27FC236}">
                    <a16:creationId xmlns:a16="http://schemas.microsoft.com/office/drawing/2014/main" id="{DEE4043C-D194-40B2-831E-D10EBFBC6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1">
                <a:extLst>
                  <a:ext uri="{FF2B5EF4-FFF2-40B4-BE49-F238E27FC236}">
                    <a16:creationId xmlns:a16="http://schemas.microsoft.com/office/drawing/2014/main" id="{42E10997-62D9-491C-958B-CBFC4B46E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2">
                <a:extLst>
                  <a:ext uri="{FF2B5EF4-FFF2-40B4-BE49-F238E27FC236}">
                    <a16:creationId xmlns:a16="http://schemas.microsoft.com/office/drawing/2014/main" id="{C39AA4ED-841E-48A4-A190-8E01CD5B9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3">
                <a:extLst>
                  <a:ext uri="{FF2B5EF4-FFF2-40B4-BE49-F238E27FC236}">
                    <a16:creationId xmlns:a16="http://schemas.microsoft.com/office/drawing/2014/main" id="{85DB17B1-5B8A-402E-825D-EF01DBECF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1" name="Group 56">
              <a:extLst>
                <a:ext uri="{FF2B5EF4-FFF2-40B4-BE49-F238E27FC236}">
                  <a16:creationId xmlns:a16="http://schemas.microsoft.com/office/drawing/2014/main" id="{1E31C383-5FAB-40E6-A612-BA55F820E0D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33" name="Picture 14">
                <a:extLst>
                  <a:ext uri="{FF2B5EF4-FFF2-40B4-BE49-F238E27FC236}">
                    <a16:creationId xmlns:a16="http://schemas.microsoft.com/office/drawing/2014/main" id="{746E5C0E-8513-4776-A427-CB8440130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5">
                <a:extLst>
                  <a:ext uri="{FF2B5EF4-FFF2-40B4-BE49-F238E27FC236}">
                    <a16:creationId xmlns:a16="http://schemas.microsoft.com/office/drawing/2014/main" id="{D065C38D-2372-457F-921E-2EE66D192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6">
                <a:extLst>
                  <a:ext uri="{FF2B5EF4-FFF2-40B4-BE49-F238E27FC236}">
                    <a16:creationId xmlns:a16="http://schemas.microsoft.com/office/drawing/2014/main" id="{21B5D144-2025-424E-B527-1014E5B034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7">
                <a:extLst>
                  <a:ext uri="{FF2B5EF4-FFF2-40B4-BE49-F238E27FC236}">
                    <a16:creationId xmlns:a16="http://schemas.microsoft.com/office/drawing/2014/main" id="{3B0DDBE4-0E7F-4634-8346-BDDAC5433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8">
                <a:extLst>
                  <a:ext uri="{FF2B5EF4-FFF2-40B4-BE49-F238E27FC236}">
                    <a16:creationId xmlns:a16="http://schemas.microsoft.com/office/drawing/2014/main" id="{8F629576-CC34-42B4-A2D1-8B65F25C7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9">
                <a:extLst>
                  <a:ext uri="{FF2B5EF4-FFF2-40B4-BE49-F238E27FC236}">
                    <a16:creationId xmlns:a16="http://schemas.microsoft.com/office/drawing/2014/main" id="{182A6E3C-648B-41BF-9327-675400D7D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0">
                <a:extLst>
                  <a:ext uri="{FF2B5EF4-FFF2-40B4-BE49-F238E27FC236}">
                    <a16:creationId xmlns:a16="http://schemas.microsoft.com/office/drawing/2014/main" id="{622FC8D5-26C9-4E5B-9368-41C7801351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1">
                <a:extLst>
                  <a:ext uri="{FF2B5EF4-FFF2-40B4-BE49-F238E27FC236}">
                    <a16:creationId xmlns:a16="http://schemas.microsoft.com/office/drawing/2014/main" id="{6E473833-9A1E-4FDF-96F7-317E2ABAA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22">
                <a:extLst>
                  <a:ext uri="{FF2B5EF4-FFF2-40B4-BE49-F238E27FC236}">
                    <a16:creationId xmlns:a16="http://schemas.microsoft.com/office/drawing/2014/main" id="{5AE5A47E-232E-451E-83BD-C1C4F834B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3">
                <a:extLst>
                  <a:ext uri="{FF2B5EF4-FFF2-40B4-BE49-F238E27FC236}">
                    <a16:creationId xmlns:a16="http://schemas.microsoft.com/office/drawing/2014/main" id="{4DAE6D86-825A-4FB3-87D0-994489A64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2" name="Group 56">
              <a:extLst>
                <a:ext uri="{FF2B5EF4-FFF2-40B4-BE49-F238E27FC236}">
                  <a16:creationId xmlns:a16="http://schemas.microsoft.com/office/drawing/2014/main" id="{CCEB1B88-2924-4967-90BD-97A3B1035E5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23" name="Picture 14">
                <a:extLst>
                  <a:ext uri="{FF2B5EF4-FFF2-40B4-BE49-F238E27FC236}">
                    <a16:creationId xmlns:a16="http://schemas.microsoft.com/office/drawing/2014/main" id="{B42CF299-F754-4B56-93F6-5078E29B7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5">
                <a:extLst>
                  <a:ext uri="{FF2B5EF4-FFF2-40B4-BE49-F238E27FC236}">
                    <a16:creationId xmlns:a16="http://schemas.microsoft.com/office/drawing/2014/main" id="{1DDAC48F-CB81-428F-982A-791EDD216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6">
                <a:extLst>
                  <a:ext uri="{FF2B5EF4-FFF2-40B4-BE49-F238E27FC236}">
                    <a16:creationId xmlns:a16="http://schemas.microsoft.com/office/drawing/2014/main" id="{12F3282F-48BB-456C-818E-3EC0F0CD0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7">
                <a:extLst>
                  <a:ext uri="{FF2B5EF4-FFF2-40B4-BE49-F238E27FC236}">
                    <a16:creationId xmlns:a16="http://schemas.microsoft.com/office/drawing/2014/main" id="{47CD2754-3CA6-4629-BE4E-E8EF23438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8">
                <a:extLst>
                  <a:ext uri="{FF2B5EF4-FFF2-40B4-BE49-F238E27FC236}">
                    <a16:creationId xmlns:a16="http://schemas.microsoft.com/office/drawing/2014/main" id="{D9CD4D0D-FC94-4ACB-B175-E96922D45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9">
                <a:extLst>
                  <a:ext uri="{FF2B5EF4-FFF2-40B4-BE49-F238E27FC236}">
                    <a16:creationId xmlns:a16="http://schemas.microsoft.com/office/drawing/2014/main" id="{7B8A676D-F6AA-42D1-95B8-2FFA5E9E7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0">
                <a:extLst>
                  <a:ext uri="{FF2B5EF4-FFF2-40B4-BE49-F238E27FC236}">
                    <a16:creationId xmlns:a16="http://schemas.microsoft.com/office/drawing/2014/main" id="{26D83374-DE53-4084-910D-6323CB7AFC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1">
                <a:extLst>
                  <a:ext uri="{FF2B5EF4-FFF2-40B4-BE49-F238E27FC236}">
                    <a16:creationId xmlns:a16="http://schemas.microsoft.com/office/drawing/2014/main" id="{1640CE35-C116-4ACA-96AF-99663E818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2">
                <a:extLst>
                  <a:ext uri="{FF2B5EF4-FFF2-40B4-BE49-F238E27FC236}">
                    <a16:creationId xmlns:a16="http://schemas.microsoft.com/office/drawing/2014/main" id="{5B4A603F-945A-4908-AAF7-5FD994B18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3">
                <a:extLst>
                  <a:ext uri="{FF2B5EF4-FFF2-40B4-BE49-F238E27FC236}">
                    <a16:creationId xmlns:a16="http://schemas.microsoft.com/office/drawing/2014/main" id="{9CEA3819-0046-4474-9A9E-71BA2D919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5D98C65B-640B-4B86-BA03-E1906227D665}"/>
              </a:ext>
            </a:extLst>
          </p:cNvPr>
          <p:cNvGrpSpPr/>
          <p:nvPr/>
        </p:nvGrpSpPr>
        <p:grpSpPr>
          <a:xfrm>
            <a:off x="583645" y="3289273"/>
            <a:ext cx="1539560" cy="1515856"/>
            <a:chOff x="4975891" y="1527626"/>
            <a:chExt cx="1539560" cy="1515856"/>
          </a:xfrm>
        </p:grpSpPr>
        <p:grpSp>
          <p:nvGrpSpPr>
            <p:cNvPr id="824" name="Group 56">
              <a:extLst>
                <a:ext uri="{FF2B5EF4-FFF2-40B4-BE49-F238E27FC236}">
                  <a16:creationId xmlns:a16="http://schemas.microsoft.com/office/drawing/2014/main" id="{1EC5141F-FFAD-42F2-8E01-82F745C3418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24" name="Picture 14">
                <a:extLst>
                  <a:ext uri="{FF2B5EF4-FFF2-40B4-BE49-F238E27FC236}">
                    <a16:creationId xmlns:a16="http://schemas.microsoft.com/office/drawing/2014/main" id="{F004E55A-5394-44DB-8539-D377941EAB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5">
                <a:extLst>
                  <a:ext uri="{FF2B5EF4-FFF2-40B4-BE49-F238E27FC236}">
                    <a16:creationId xmlns:a16="http://schemas.microsoft.com/office/drawing/2014/main" id="{952937CB-DDAF-4515-B13F-DCB7A6039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6">
                <a:extLst>
                  <a:ext uri="{FF2B5EF4-FFF2-40B4-BE49-F238E27FC236}">
                    <a16:creationId xmlns:a16="http://schemas.microsoft.com/office/drawing/2014/main" id="{72053BC8-815F-422B-98F0-48527F5DA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7">
                <a:extLst>
                  <a:ext uri="{FF2B5EF4-FFF2-40B4-BE49-F238E27FC236}">
                    <a16:creationId xmlns:a16="http://schemas.microsoft.com/office/drawing/2014/main" id="{7B6C0991-DC14-469C-A3EF-A3EB1C9D0E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8">
                <a:extLst>
                  <a:ext uri="{FF2B5EF4-FFF2-40B4-BE49-F238E27FC236}">
                    <a16:creationId xmlns:a16="http://schemas.microsoft.com/office/drawing/2014/main" id="{A8888115-0320-4867-8AE8-43FA2E44E9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19">
                <a:extLst>
                  <a:ext uri="{FF2B5EF4-FFF2-40B4-BE49-F238E27FC236}">
                    <a16:creationId xmlns:a16="http://schemas.microsoft.com/office/drawing/2014/main" id="{DE1C48E4-CAB5-4308-89BF-3AE10BA79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0">
                <a:extLst>
                  <a:ext uri="{FF2B5EF4-FFF2-40B4-BE49-F238E27FC236}">
                    <a16:creationId xmlns:a16="http://schemas.microsoft.com/office/drawing/2014/main" id="{6CDB7F8C-DFCB-44A3-B135-DF47AAD48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1">
                <a:extLst>
                  <a:ext uri="{FF2B5EF4-FFF2-40B4-BE49-F238E27FC236}">
                    <a16:creationId xmlns:a16="http://schemas.microsoft.com/office/drawing/2014/main" id="{AB8FB445-2D9F-4FA3-AB58-7E5787681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2">
                <a:extLst>
                  <a:ext uri="{FF2B5EF4-FFF2-40B4-BE49-F238E27FC236}">
                    <a16:creationId xmlns:a16="http://schemas.microsoft.com/office/drawing/2014/main" id="{A60A6F04-39A4-4295-B400-A9704A055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23">
                <a:extLst>
                  <a:ext uri="{FF2B5EF4-FFF2-40B4-BE49-F238E27FC236}">
                    <a16:creationId xmlns:a16="http://schemas.microsoft.com/office/drawing/2014/main" id="{74A567BC-03E2-4D88-A086-1C89DE7C8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5" name="Group 56">
              <a:extLst>
                <a:ext uri="{FF2B5EF4-FFF2-40B4-BE49-F238E27FC236}">
                  <a16:creationId xmlns:a16="http://schemas.microsoft.com/office/drawing/2014/main" id="{DEAA1F3A-0686-42A8-826B-6D5CC92BDAF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14" name="Picture 14">
                <a:extLst>
                  <a:ext uri="{FF2B5EF4-FFF2-40B4-BE49-F238E27FC236}">
                    <a16:creationId xmlns:a16="http://schemas.microsoft.com/office/drawing/2014/main" id="{C845E332-C1DA-412F-928A-6F5CAE9D7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5">
                <a:extLst>
                  <a:ext uri="{FF2B5EF4-FFF2-40B4-BE49-F238E27FC236}">
                    <a16:creationId xmlns:a16="http://schemas.microsoft.com/office/drawing/2014/main" id="{6C73B6D0-5B0E-4856-860A-D5BB6B2F7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6">
                <a:extLst>
                  <a:ext uri="{FF2B5EF4-FFF2-40B4-BE49-F238E27FC236}">
                    <a16:creationId xmlns:a16="http://schemas.microsoft.com/office/drawing/2014/main" id="{E97FE167-1CDE-4B50-A99D-7F8414989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7">
                <a:extLst>
                  <a:ext uri="{FF2B5EF4-FFF2-40B4-BE49-F238E27FC236}">
                    <a16:creationId xmlns:a16="http://schemas.microsoft.com/office/drawing/2014/main" id="{78C117A7-ABA3-44BF-9B61-115291417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8">
                <a:extLst>
                  <a:ext uri="{FF2B5EF4-FFF2-40B4-BE49-F238E27FC236}">
                    <a16:creationId xmlns:a16="http://schemas.microsoft.com/office/drawing/2014/main" id="{7D3FB74F-E356-48F0-8D55-9CAFC6081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19">
                <a:extLst>
                  <a:ext uri="{FF2B5EF4-FFF2-40B4-BE49-F238E27FC236}">
                    <a16:creationId xmlns:a16="http://schemas.microsoft.com/office/drawing/2014/main" id="{8477260E-5207-43C4-A1A3-98A5E7BBC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0">
                <a:extLst>
                  <a:ext uri="{FF2B5EF4-FFF2-40B4-BE49-F238E27FC236}">
                    <a16:creationId xmlns:a16="http://schemas.microsoft.com/office/drawing/2014/main" id="{D7017E60-F861-4366-85FF-85DB8EB40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1">
                <a:extLst>
                  <a:ext uri="{FF2B5EF4-FFF2-40B4-BE49-F238E27FC236}">
                    <a16:creationId xmlns:a16="http://schemas.microsoft.com/office/drawing/2014/main" id="{B1619BF4-A493-4437-B577-0E15A9982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2">
                <a:extLst>
                  <a:ext uri="{FF2B5EF4-FFF2-40B4-BE49-F238E27FC236}">
                    <a16:creationId xmlns:a16="http://schemas.microsoft.com/office/drawing/2014/main" id="{F000B51B-41FD-4451-9872-71365C8ACE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23">
                <a:extLst>
                  <a:ext uri="{FF2B5EF4-FFF2-40B4-BE49-F238E27FC236}">
                    <a16:creationId xmlns:a16="http://schemas.microsoft.com/office/drawing/2014/main" id="{A0FD1835-2039-4060-B0D4-DFCC574DF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6" name="Group 56">
              <a:extLst>
                <a:ext uri="{FF2B5EF4-FFF2-40B4-BE49-F238E27FC236}">
                  <a16:creationId xmlns:a16="http://schemas.microsoft.com/office/drawing/2014/main" id="{CA36C523-74DB-46BD-97AA-03E50F706FC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04" name="Picture 14">
                <a:extLst>
                  <a:ext uri="{FF2B5EF4-FFF2-40B4-BE49-F238E27FC236}">
                    <a16:creationId xmlns:a16="http://schemas.microsoft.com/office/drawing/2014/main" id="{979390B9-EAAC-4FAA-9AEF-05BAFEA6F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5">
                <a:extLst>
                  <a:ext uri="{FF2B5EF4-FFF2-40B4-BE49-F238E27FC236}">
                    <a16:creationId xmlns:a16="http://schemas.microsoft.com/office/drawing/2014/main" id="{4DC6076B-3566-4056-9944-978ACB0F9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6">
                <a:extLst>
                  <a:ext uri="{FF2B5EF4-FFF2-40B4-BE49-F238E27FC236}">
                    <a16:creationId xmlns:a16="http://schemas.microsoft.com/office/drawing/2014/main" id="{16347F7A-6955-4C16-B2B2-5D7688916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7">
                <a:extLst>
                  <a:ext uri="{FF2B5EF4-FFF2-40B4-BE49-F238E27FC236}">
                    <a16:creationId xmlns:a16="http://schemas.microsoft.com/office/drawing/2014/main" id="{7EF692BE-CA55-403F-93BA-D5DB71144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8">
                <a:extLst>
                  <a:ext uri="{FF2B5EF4-FFF2-40B4-BE49-F238E27FC236}">
                    <a16:creationId xmlns:a16="http://schemas.microsoft.com/office/drawing/2014/main" id="{91A07AF3-4B44-471C-9DBB-6457CA6D3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19">
                <a:extLst>
                  <a:ext uri="{FF2B5EF4-FFF2-40B4-BE49-F238E27FC236}">
                    <a16:creationId xmlns:a16="http://schemas.microsoft.com/office/drawing/2014/main" id="{3973192D-C8A5-4A90-87AF-1C46706CB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0">
                <a:extLst>
                  <a:ext uri="{FF2B5EF4-FFF2-40B4-BE49-F238E27FC236}">
                    <a16:creationId xmlns:a16="http://schemas.microsoft.com/office/drawing/2014/main" id="{D67FA06A-E1AC-4DCE-942E-3BC1EEA1F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1">
                <a:extLst>
                  <a:ext uri="{FF2B5EF4-FFF2-40B4-BE49-F238E27FC236}">
                    <a16:creationId xmlns:a16="http://schemas.microsoft.com/office/drawing/2014/main" id="{86FFC00A-B45D-45B6-AFCE-9B7660EFB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2">
                <a:extLst>
                  <a:ext uri="{FF2B5EF4-FFF2-40B4-BE49-F238E27FC236}">
                    <a16:creationId xmlns:a16="http://schemas.microsoft.com/office/drawing/2014/main" id="{11DC4D02-97F2-40FA-9DA9-353ABEE78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23">
                <a:extLst>
                  <a:ext uri="{FF2B5EF4-FFF2-40B4-BE49-F238E27FC236}">
                    <a16:creationId xmlns:a16="http://schemas.microsoft.com/office/drawing/2014/main" id="{AE1419DB-BEEC-4D57-B3DB-157A7B3A4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7" name="Group 56">
              <a:extLst>
                <a:ext uri="{FF2B5EF4-FFF2-40B4-BE49-F238E27FC236}">
                  <a16:creationId xmlns:a16="http://schemas.microsoft.com/office/drawing/2014/main" id="{B04587BA-B9C5-4A7E-AE3A-71ED79E1874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94" name="Picture 14">
                <a:extLst>
                  <a:ext uri="{FF2B5EF4-FFF2-40B4-BE49-F238E27FC236}">
                    <a16:creationId xmlns:a16="http://schemas.microsoft.com/office/drawing/2014/main" id="{924DDB7A-338D-4B89-9425-489349FAAC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5">
                <a:extLst>
                  <a:ext uri="{FF2B5EF4-FFF2-40B4-BE49-F238E27FC236}">
                    <a16:creationId xmlns:a16="http://schemas.microsoft.com/office/drawing/2014/main" id="{98DD558D-A101-4DB6-89BB-00FB4A6C9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6">
                <a:extLst>
                  <a:ext uri="{FF2B5EF4-FFF2-40B4-BE49-F238E27FC236}">
                    <a16:creationId xmlns:a16="http://schemas.microsoft.com/office/drawing/2014/main" id="{12E98320-BF3E-4868-BDC2-28FF75168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7">
                <a:extLst>
                  <a:ext uri="{FF2B5EF4-FFF2-40B4-BE49-F238E27FC236}">
                    <a16:creationId xmlns:a16="http://schemas.microsoft.com/office/drawing/2014/main" id="{69C4F9DA-9D29-4887-9BD7-03528E663F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8">
                <a:extLst>
                  <a:ext uri="{FF2B5EF4-FFF2-40B4-BE49-F238E27FC236}">
                    <a16:creationId xmlns:a16="http://schemas.microsoft.com/office/drawing/2014/main" id="{B072F04F-0C76-43B8-BF71-0194B4048C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19">
                <a:extLst>
                  <a:ext uri="{FF2B5EF4-FFF2-40B4-BE49-F238E27FC236}">
                    <a16:creationId xmlns:a16="http://schemas.microsoft.com/office/drawing/2014/main" id="{841CAA26-6505-4CB0-8381-E5D8E66E0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0">
                <a:extLst>
                  <a:ext uri="{FF2B5EF4-FFF2-40B4-BE49-F238E27FC236}">
                    <a16:creationId xmlns:a16="http://schemas.microsoft.com/office/drawing/2014/main" id="{7B8BBED7-3AA0-438B-B8C1-812ED0CCC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1">
                <a:extLst>
                  <a:ext uri="{FF2B5EF4-FFF2-40B4-BE49-F238E27FC236}">
                    <a16:creationId xmlns:a16="http://schemas.microsoft.com/office/drawing/2014/main" id="{6EA13D1A-E0A5-49DD-8E99-0B09CC2A3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2">
                <a:extLst>
                  <a:ext uri="{FF2B5EF4-FFF2-40B4-BE49-F238E27FC236}">
                    <a16:creationId xmlns:a16="http://schemas.microsoft.com/office/drawing/2014/main" id="{986C0868-C735-4D27-A275-DFC3252EFB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23">
                <a:extLst>
                  <a:ext uri="{FF2B5EF4-FFF2-40B4-BE49-F238E27FC236}">
                    <a16:creationId xmlns:a16="http://schemas.microsoft.com/office/drawing/2014/main" id="{D59A70E5-F4D3-4340-88F0-598CA8A9A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8" name="Group 56">
              <a:extLst>
                <a:ext uri="{FF2B5EF4-FFF2-40B4-BE49-F238E27FC236}">
                  <a16:creationId xmlns:a16="http://schemas.microsoft.com/office/drawing/2014/main" id="{1450D420-3ACF-4CA8-AFEA-363739C3640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84" name="Picture 14">
                <a:extLst>
                  <a:ext uri="{FF2B5EF4-FFF2-40B4-BE49-F238E27FC236}">
                    <a16:creationId xmlns:a16="http://schemas.microsoft.com/office/drawing/2014/main" id="{E6D4B474-74BB-4A2E-9716-DA4C226C6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5">
                <a:extLst>
                  <a:ext uri="{FF2B5EF4-FFF2-40B4-BE49-F238E27FC236}">
                    <a16:creationId xmlns:a16="http://schemas.microsoft.com/office/drawing/2014/main" id="{BC029D2D-557E-4D8D-8420-D9DC003DD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16">
                <a:extLst>
                  <a:ext uri="{FF2B5EF4-FFF2-40B4-BE49-F238E27FC236}">
                    <a16:creationId xmlns:a16="http://schemas.microsoft.com/office/drawing/2014/main" id="{47376A16-5CB5-429E-86B9-07970D723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17">
                <a:extLst>
                  <a:ext uri="{FF2B5EF4-FFF2-40B4-BE49-F238E27FC236}">
                    <a16:creationId xmlns:a16="http://schemas.microsoft.com/office/drawing/2014/main" id="{1F4DB352-1773-4C9C-AF79-ACFA6AC1F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18">
                <a:extLst>
                  <a:ext uri="{FF2B5EF4-FFF2-40B4-BE49-F238E27FC236}">
                    <a16:creationId xmlns:a16="http://schemas.microsoft.com/office/drawing/2014/main" id="{5BCC8B73-6FB2-4DB8-ACAC-5BDC4338E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19">
                <a:extLst>
                  <a:ext uri="{FF2B5EF4-FFF2-40B4-BE49-F238E27FC236}">
                    <a16:creationId xmlns:a16="http://schemas.microsoft.com/office/drawing/2014/main" id="{64B5BFBA-6297-4038-B915-2CB8FCE48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" name="Picture 20">
                <a:extLst>
                  <a:ext uri="{FF2B5EF4-FFF2-40B4-BE49-F238E27FC236}">
                    <a16:creationId xmlns:a16="http://schemas.microsoft.com/office/drawing/2014/main" id="{A5CD3F82-13A9-414E-B3C2-00D2CA3D6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21">
                <a:extLst>
                  <a:ext uri="{FF2B5EF4-FFF2-40B4-BE49-F238E27FC236}">
                    <a16:creationId xmlns:a16="http://schemas.microsoft.com/office/drawing/2014/main" id="{AE51CD0F-E582-4EFD-8AFA-ECB72DDCFB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22">
                <a:extLst>
                  <a:ext uri="{FF2B5EF4-FFF2-40B4-BE49-F238E27FC236}">
                    <a16:creationId xmlns:a16="http://schemas.microsoft.com/office/drawing/2014/main" id="{041B274A-5E90-43AE-AE7E-1AB24E7D7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23">
                <a:extLst>
                  <a:ext uri="{FF2B5EF4-FFF2-40B4-BE49-F238E27FC236}">
                    <a16:creationId xmlns:a16="http://schemas.microsoft.com/office/drawing/2014/main" id="{6BF5BD56-4843-4CEB-825D-6B22B848E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29" name="Group 56">
              <a:extLst>
                <a:ext uri="{FF2B5EF4-FFF2-40B4-BE49-F238E27FC236}">
                  <a16:creationId xmlns:a16="http://schemas.microsoft.com/office/drawing/2014/main" id="{1614F3DA-CF9C-463D-8FB9-0159658D875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74" name="Picture 14">
                <a:extLst>
                  <a:ext uri="{FF2B5EF4-FFF2-40B4-BE49-F238E27FC236}">
                    <a16:creationId xmlns:a16="http://schemas.microsoft.com/office/drawing/2014/main" id="{D2C0C540-0AF3-41D3-81E3-5ED517862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5">
                <a:extLst>
                  <a:ext uri="{FF2B5EF4-FFF2-40B4-BE49-F238E27FC236}">
                    <a16:creationId xmlns:a16="http://schemas.microsoft.com/office/drawing/2014/main" id="{42859985-C9FC-412E-A943-E01ECEE73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6">
                <a:extLst>
                  <a:ext uri="{FF2B5EF4-FFF2-40B4-BE49-F238E27FC236}">
                    <a16:creationId xmlns:a16="http://schemas.microsoft.com/office/drawing/2014/main" id="{08FBBB48-E10A-4283-9050-A079DD763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7">
                <a:extLst>
                  <a:ext uri="{FF2B5EF4-FFF2-40B4-BE49-F238E27FC236}">
                    <a16:creationId xmlns:a16="http://schemas.microsoft.com/office/drawing/2014/main" id="{B3FD5CF8-A761-4580-8732-23BBBB770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18">
                <a:extLst>
                  <a:ext uri="{FF2B5EF4-FFF2-40B4-BE49-F238E27FC236}">
                    <a16:creationId xmlns:a16="http://schemas.microsoft.com/office/drawing/2014/main" id="{5CB6BCB7-4706-420F-BECE-D3C9150A4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19">
                <a:extLst>
                  <a:ext uri="{FF2B5EF4-FFF2-40B4-BE49-F238E27FC236}">
                    <a16:creationId xmlns:a16="http://schemas.microsoft.com/office/drawing/2014/main" id="{C67AFE9F-7CD3-4180-A0EF-C4D98AF588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0">
                <a:extLst>
                  <a:ext uri="{FF2B5EF4-FFF2-40B4-BE49-F238E27FC236}">
                    <a16:creationId xmlns:a16="http://schemas.microsoft.com/office/drawing/2014/main" id="{3A0B6F4B-6326-4BB3-9410-71CBF4D09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1">
                <a:extLst>
                  <a:ext uri="{FF2B5EF4-FFF2-40B4-BE49-F238E27FC236}">
                    <a16:creationId xmlns:a16="http://schemas.microsoft.com/office/drawing/2014/main" id="{998E0B84-2B71-4D13-9A13-A4BCCFBF6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22">
                <a:extLst>
                  <a:ext uri="{FF2B5EF4-FFF2-40B4-BE49-F238E27FC236}">
                    <a16:creationId xmlns:a16="http://schemas.microsoft.com/office/drawing/2014/main" id="{384A410F-FEEA-43C1-A0BF-98FA83913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23">
                <a:extLst>
                  <a:ext uri="{FF2B5EF4-FFF2-40B4-BE49-F238E27FC236}">
                    <a16:creationId xmlns:a16="http://schemas.microsoft.com/office/drawing/2014/main" id="{AF8B3037-CDC1-49FA-945E-4ED99F6304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0" name="Group 56">
              <a:extLst>
                <a:ext uri="{FF2B5EF4-FFF2-40B4-BE49-F238E27FC236}">
                  <a16:creationId xmlns:a16="http://schemas.microsoft.com/office/drawing/2014/main" id="{F522941E-5BA4-44F6-8445-3FF23257647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64" name="Picture 14">
                <a:extLst>
                  <a:ext uri="{FF2B5EF4-FFF2-40B4-BE49-F238E27FC236}">
                    <a16:creationId xmlns:a16="http://schemas.microsoft.com/office/drawing/2014/main" id="{5E06CBAD-F4DD-43DC-914A-0A1AC1C69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5">
                <a:extLst>
                  <a:ext uri="{FF2B5EF4-FFF2-40B4-BE49-F238E27FC236}">
                    <a16:creationId xmlns:a16="http://schemas.microsoft.com/office/drawing/2014/main" id="{4455508B-4462-4841-BFE6-A9642B48E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6">
                <a:extLst>
                  <a:ext uri="{FF2B5EF4-FFF2-40B4-BE49-F238E27FC236}">
                    <a16:creationId xmlns:a16="http://schemas.microsoft.com/office/drawing/2014/main" id="{E3623977-1C34-4631-B5FE-F964253A4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7">
                <a:extLst>
                  <a:ext uri="{FF2B5EF4-FFF2-40B4-BE49-F238E27FC236}">
                    <a16:creationId xmlns:a16="http://schemas.microsoft.com/office/drawing/2014/main" id="{4F5CE6EE-68BD-43AF-A475-A989EBDE5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18">
                <a:extLst>
                  <a:ext uri="{FF2B5EF4-FFF2-40B4-BE49-F238E27FC236}">
                    <a16:creationId xmlns:a16="http://schemas.microsoft.com/office/drawing/2014/main" id="{9D7BA1B9-465E-4650-BD9A-9BB941699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19">
                <a:extLst>
                  <a:ext uri="{FF2B5EF4-FFF2-40B4-BE49-F238E27FC236}">
                    <a16:creationId xmlns:a16="http://schemas.microsoft.com/office/drawing/2014/main" id="{94A03D96-1DA7-447A-854A-2B69C85A0E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0">
                <a:extLst>
                  <a:ext uri="{FF2B5EF4-FFF2-40B4-BE49-F238E27FC236}">
                    <a16:creationId xmlns:a16="http://schemas.microsoft.com/office/drawing/2014/main" id="{72F7088B-5E17-46C9-9590-2CBB322D9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1">
                <a:extLst>
                  <a:ext uri="{FF2B5EF4-FFF2-40B4-BE49-F238E27FC236}">
                    <a16:creationId xmlns:a16="http://schemas.microsoft.com/office/drawing/2014/main" id="{AA4CC7CF-1272-4022-8A29-EE3E8175B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22">
                <a:extLst>
                  <a:ext uri="{FF2B5EF4-FFF2-40B4-BE49-F238E27FC236}">
                    <a16:creationId xmlns:a16="http://schemas.microsoft.com/office/drawing/2014/main" id="{A8C59314-9925-41D8-A72C-2AE93D78E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23">
                <a:extLst>
                  <a:ext uri="{FF2B5EF4-FFF2-40B4-BE49-F238E27FC236}">
                    <a16:creationId xmlns:a16="http://schemas.microsoft.com/office/drawing/2014/main" id="{4D6A5125-F99C-4B50-960C-64257FEBC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1" name="Group 56">
              <a:extLst>
                <a:ext uri="{FF2B5EF4-FFF2-40B4-BE49-F238E27FC236}">
                  <a16:creationId xmlns:a16="http://schemas.microsoft.com/office/drawing/2014/main" id="{481606AF-9549-4AAB-9E35-25E2EF6639B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54" name="Picture 14">
                <a:extLst>
                  <a:ext uri="{FF2B5EF4-FFF2-40B4-BE49-F238E27FC236}">
                    <a16:creationId xmlns:a16="http://schemas.microsoft.com/office/drawing/2014/main" id="{6B830943-A468-4635-B002-F19F81DBF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5">
                <a:extLst>
                  <a:ext uri="{FF2B5EF4-FFF2-40B4-BE49-F238E27FC236}">
                    <a16:creationId xmlns:a16="http://schemas.microsoft.com/office/drawing/2014/main" id="{3D44F0F5-2751-4FDC-A2F7-7E8A4BCF6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6">
                <a:extLst>
                  <a:ext uri="{FF2B5EF4-FFF2-40B4-BE49-F238E27FC236}">
                    <a16:creationId xmlns:a16="http://schemas.microsoft.com/office/drawing/2014/main" id="{A98A5186-5AC2-4CE4-91A2-5BB8DDC30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7">
                <a:extLst>
                  <a:ext uri="{FF2B5EF4-FFF2-40B4-BE49-F238E27FC236}">
                    <a16:creationId xmlns:a16="http://schemas.microsoft.com/office/drawing/2014/main" id="{8F4D7352-AC85-4A29-AEC6-E782BCF2B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18">
                <a:extLst>
                  <a:ext uri="{FF2B5EF4-FFF2-40B4-BE49-F238E27FC236}">
                    <a16:creationId xmlns:a16="http://schemas.microsoft.com/office/drawing/2014/main" id="{05D809FF-5E9B-456C-95A8-671A6F31B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19">
                <a:extLst>
                  <a:ext uri="{FF2B5EF4-FFF2-40B4-BE49-F238E27FC236}">
                    <a16:creationId xmlns:a16="http://schemas.microsoft.com/office/drawing/2014/main" id="{39AD3689-F948-43EF-8E71-C6028A277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0">
                <a:extLst>
                  <a:ext uri="{FF2B5EF4-FFF2-40B4-BE49-F238E27FC236}">
                    <a16:creationId xmlns:a16="http://schemas.microsoft.com/office/drawing/2014/main" id="{1AA6D5D2-0B7C-487F-A110-BF13CC561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1">
                <a:extLst>
                  <a:ext uri="{FF2B5EF4-FFF2-40B4-BE49-F238E27FC236}">
                    <a16:creationId xmlns:a16="http://schemas.microsoft.com/office/drawing/2014/main" id="{1A1C0DCB-9AAC-4F77-8725-64F20CEAD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22">
                <a:extLst>
                  <a:ext uri="{FF2B5EF4-FFF2-40B4-BE49-F238E27FC236}">
                    <a16:creationId xmlns:a16="http://schemas.microsoft.com/office/drawing/2014/main" id="{0F201CB7-EEFF-4538-BAB0-5BE82319C2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23">
                <a:extLst>
                  <a:ext uri="{FF2B5EF4-FFF2-40B4-BE49-F238E27FC236}">
                    <a16:creationId xmlns:a16="http://schemas.microsoft.com/office/drawing/2014/main" id="{8A33FECF-5A92-42A5-8E88-1D4CF1326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56">
              <a:extLst>
                <a:ext uri="{FF2B5EF4-FFF2-40B4-BE49-F238E27FC236}">
                  <a16:creationId xmlns:a16="http://schemas.microsoft.com/office/drawing/2014/main" id="{16E9812E-2829-4C24-95D4-09ABBFF3E7B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44" name="Picture 14">
                <a:extLst>
                  <a:ext uri="{FF2B5EF4-FFF2-40B4-BE49-F238E27FC236}">
                    <a16:creationId xmlns:a16="http://schemas.microsoft.com/office/drawing/2014/main" id="{CA2F5C59-30F5-4689-9A6A-4CA8A6515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5">
                <a:extLst>
                  <a:ext uri="{FF2B5EF4-FFF2-40B4-BE49-F238E27FC236}">
                    <a16:creationId xmlns:a16="http://schemas.microsoft.com/office/drawing/2014/main" id="{1EB47EBF-5888-4BA5-8D6F-C7D9702E6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6">
                <a:extLst>
                  <a:ext uri="{FF2B5EF4-FFF2-40B4-BE49-F238E27FC236}">
                    <a16:creationId xmlns:a16="http://schemas.microsoft.com/office/drawing/2014/main" id="{1211F44D-A3F7-4506-90CA-B73F19007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7">
                <a:extLst>
                  <a:ext uri="{FF2B5EF4-FFF2-40B4-BE49-F238E27FC236}">
                    <a16:creationId xmlns:a16="http://schemas.microsoft.com/office/drawing/2014/main" id="{2DEB5E3D-BA18-4132-9E26-7019BDD09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18">
                <a:extLst>
                  <a:ext uri="{FF2B5EF4-FFF2-40B4-BE49-F238E27FC236}">
                    <a16:creationId xmlns:a16="http://schemas.microsoft.com/office/drawing/2014/main" id="{7177549E-6D59-41AC-89A9-48FE15F22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19">
                <a:extLst>
                  <a:ext uri="{FF2B5EF4-FFF2-40B4-BE49-F238E27FC236}">
                    <a16:creationId xmlns:a16="http://schemas.microsoft.com/office/drawing/2014/main" id="{BF2FA639-AE81-4F3D-9EED-34B5D96DE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0">
                <a:extLst>
                  <a:ext uri="{FF2B5EF4-FFF2-40B4-BE49-F238E27FC236}">
                    <a16:creationId xmlns:a16="http://schemas.microsoft.com/office/drawing/2014/main" id="{8DD01A69-C117-437D-8005-00CD15CE6C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1">
                <a:extLst>
                  <a:ext uri="{FF2B5EF4-FFF2-40B4-BE49-F238E27FC236}">
                    <a16:creationId xmlns:a16="http://schemas.microsoft.com/office/drawing/2014/main" id="{F03BCB2A-48D0-4273-93B2-959E1ED22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22">
                <a:extLst>
                  <a:ext uri="{FF2B5EF4-FFF2-40B4-BE49-F238E27FC236}">
                    <a16:creationId xmlns:a16="http://schemas.microsoft.com/office/drawing/2014/main" id="{E416FE86-C1CB-4B98-98D7-CD5529AA1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23">
                <a:extLst>
                  <a:ext uri="{FF2B5EF4-FFF2-40B4-BE49-F238E27FC236}">
                    <a16:creationId xmlns:a16="http://schemas.microsoft.com/office/drawing/2014/main" id="{315CD594-2413-484D-B1B8-1A0AD37F6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56">
              <a:extLst>
                <a:ext uri="{FF2B5EF4-FFF2-40B4-BE49-F238E27FC236}">
                  <a16:creationId xmlns:a16="http://schemas.microsoft.com/office/drawing/2014/main" id="{E823E80D-1A6B-4A73-8ADD-72592876090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34" name="Picture 14">
                <a:extLst>
                  <a:ext uri="{FF2B5EF4-FFF2-40B4-BE49-F238E27FC236}">
                    <a16:creationId xmlns:a16="http://schemas.microsoft.com/office/drawing/2014/main" id="{894DD8C0-66DD-4017-AE7C-273F88374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5">
                <a:extLst>
                  <a:ext uri="{FF2B5EF4-FFF2-40B4-BE49-F238E27FC236}">
                    <a16:creationId xmlns:a16="http://schemas.microsoft.com/office/drawing/2014/main" id="{F2811AB1-09E3-4F4D-A976-988E70B8B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6">
                <a:extLst>
                  <a:ext uri="{FF2B5EF4-FFF2-40B4-BE49-F238E27FC236}">
                    <a16:creationId xmlns:a16="http://schemas.microsoft.com/office/drawing/2014/main" id="{11FDFDC7-728C-475A-A442-6F40E4853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7">
                <a:extLst>
                  <a:ext uri="{FF2B5EF4-FFF2-40B4-BE49-F238E27FC236}">
                    <a16:creationId xmlns:a16="http://schemas.microsoft.com/office/drawing/2014/main" id="{8ACA8AD0-A6E5-43D4-872A-EF6C4E91C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8">
                <a:extLst>
                  <a:ext uri="{FF2B5EF4-FFF2-40B4-BE49-F238E27FC236}">
                    <a16:creationId xmlns:a16="http://schemas.microsoft.com/office/drawing/2014/main" id="{FF49F514-9666-4AB8-B37C-CED239A65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19">
                <a:extLst>
                  <a:ext uri="{FF2B5EF4-FFF2-40B4-BE49-F238E27FC236}">
                    <a16:creationId xmlns:a16="http://schemas.microsoft.com/office/drawing/2014/main" id="{DF944A80-52EA-420B-AB10-BC1474AD43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0">
                <a:extLst>
                  <a:ext uri="{FF2B5EF4-FFF2-40B4-BE49-F238E27FC236}">
                    <a16:creationId xmlns:a16="http://schemas.microsoft.com/office/drawing/2014/main" id="{482DECDA-0565-4B0D-8FFE-4B2CCCB2B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1">
                <a:extLst>
                  <a:ext uri="{FF2B5EF4-FFF2-40B4-BE49-F238E27FC236}">
                    <a16:creationId xmlns:a16="http://schemas.microsoft.com/office/drawing/2014/main" id="{93062CA0-1B34-436D-8015-10F5D0485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2">
                <a:extLst>
                  <a:ext uri="{FF2B5EF4-FFF2-40B4-BE49-F238E27FC236}">
                    <a16:creationId xmlns:a16="http://schemas.microsoft.com/office/drawing/2014/main" id="{2AB9EFD0-C679-4796-80F0-7CF63F4726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23">
                <a:extLst>
                  <a:ext uri="{FF2B5EF4-FFF2-40B4-BE49-F238E27FC236}">
                    <a16:creationId xmlns:a16="http://schemas.microsoft.com/office/drawing/2014/main" id="{FE8D2B93-DA2D-40B5-98EA-729E26DE9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34" name="Group 933">
            <a:extLst>
              <a:ext uri="{FF2B5EF4-FFF2-40B4-BE49-F238E27FC236}">
                <a16:creationId xmlns:a16="http://schemas.microsoft.com/office/drawing/2014/main" id="{3A899F00-6EB3-4700-949E-64187B69137E}"/>
              </a:ext>
            </a:extLst>
          </p:cNvPr>
          <p:cNvGrpSpPr/>
          <p:nvPr/>
        </p:nvGrpSpPr>
        <p:grpSpPr>
          <a:xfrm>
            <a:off x="583645" y="5082848"/>
            <a:ext cx="1539560" cy="1515856"/>
            <a:chOff x="4975891" y="1527626"/>
            <a:chExt cx="1539560" cy="1515856"/>
          </a:xfrm>
        </p:grpSpPr>
        <p:grpSp>
          <p:nvGrpSpPr>
            <p:cNvPr id="935" name="Group 56">
              <a:extLst>
                <a:ext uri="{FF2B5EF4-FFF2-40B4-BE49-F238E27FC236}">
                  <a16:creationId xmlns:a16="http://schemas.microsoft.com/office/drawing/2014/main" id="{992494BF-DFD1-431F-AD5F-6B803A7CD1F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35" name="Picture 14">
                <a:extLst>
                  <a:ext uri="{FF2B5EF4-FFF2-40B4-BE49-F238E27FC236}">
                    <a16:creationId xmlns:a16="http://schemas.microsoft.com/office/drawing/2014/main" id="{A27EB66E-3AC5-4702-A9C9-50DB8C91D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5">
                <a:extLst>
                  <a:ext uri="{FF2B5EF4-FFF2-40B4-BE49-F238E27FC236}">
                    <a16:creationId xmlns:a16="http://schemas.microsoft.com/office/drawing/2014/main" id="{C74A55C7-8F1C-44AB-AEF9-D0A63C26C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6">
                <a:extLst>
                  <a:ext uri="{FF2B5EF4-FFF2-40B4-BE49-F238E27FC236}">
                    <a16:creationId xmlns:a16="http://schemas.microsoft.com/office/drawing/2014/main" id="{7BAC528E-1181-456B-BDAF-20763B3DE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17">
                <a:extLst>
                  <a:ext uri="{FF2B5EF4-FFF2-40B4-BE49-F238E27FC236}">
                    <a16:creationId xmlns:a16="http://schemas.microsoft.com/office/drawing/2014/main" id="{4D674701-FFDA-4D7B-9036-CDDC943BB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18">
                <a:extLst>
                  <a:ext uri="{FF2B5EF4-FFF2-40B4-BE49-F238E27FC236}">
                    <a16:creationId xmlns:a16="http://schemas.microsoft.com/office/drawing/2014/main" id="{CF61035A-0AD4-4CDD-8D8B-06E689DD2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19">
                <a:extLst>
                  <a:ext uri="{FF2B5EF4-FFF2-40B4-BE49-F238E27FC236}">
                    <a16:creationId xmlns:a16="http://schemas.microsoft.com/office/drawing/2014/main" id="{A7A89249-73A9-443E-8C20-43AF88BB6D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20">
                <a:extLst>
                  <a:ext uri="{FF2B5EF4-FFF2-40B4-BE49-F238E27FC236}">
                    <a16:creationId xmlns:a16="http://schemas.microsoft.com/office/drawing/2014/main" id="{900617E6-1A11-4550-B7F1-345EAC9E8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2" name="Picture 21">
                <a:extLst>
                  <a:ext uri="{FF2B5EF4-FFF2-40B4-BE49-F238E27FC236}">
                    <a16:creationId xmlns:a16="http://schemas.microsoft.com/office/drawing/2014/main" id="{0C3C98A4-FD92-48B7-B601-DD832B48C5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22">
                <a:extLst>
                  <a:ext uri="{FF2B5EF4-FFF2-40B4-BE49-F238E27FC236}">
                    <a16:creationId xmlns:a16="http://schemas.microsoft.com/office/drawing/2014/main" id="{3E16E99F-9A85-44AD-BDF2-01C50DD99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23">
                <a:extLst>
                  <a:ext uri="{FF2B5EF4-FFF2-40B4-BE49-F238E27FC236}">
                    <a16:creationId xmlns:a16="http://schemas.microsoft.com/office/drawing/2014/main" id="{7C1A0893-8939-4633-9C4B-0012FF0DF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6" name="Group 56">
              <a:extLst>
                <a:ext uri="{FF2B5EF4-FFF2-40B4-BE49-F238E27FC236}">
                  <a16:creationId xmlns:a16="http://schemas.microsoft.com/office/drawing/2014/main" id="{707E3CAD-2560-4197-A826-5F93CAFBA76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25" name="Picture 14">
                <a:extLst>
                  <a:ext uri="{FF2B5EF4-FFF2-40B4-BE49-F238E27FC236}">
                    <a16:creationId xmlns:a16="http://schemas.microsoft.com/office/drawing/2014/main" id="{DAC9992F-14B9-458B-B938-66FDE3054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5">
                <a:extLst>
                  <a:ext uri="{FF2B5EF4-FFF2-40B4-BE49-F238E27FC236}">
                    <a16:creationId xmlns:a16="http://schemas.microsoft.com/office/drawing/2014/main" id="{7B33CDCC-AD25-4A6C-8E72-D9AD02C22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16">
                <a:extLst>
                  <a:ext uri="{FF2B5EF4-FFF2-40B4-BE49-F238E27FC236}">
                    <a16:creationId xmlns:a16="http://schemas.microsoft.com/office/drawing/2014/main" id="{FE9B855C-6473-4F5B-A665-CEA92A568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17">
                <a:extLst>
                  <a:ext uri="{FF2B5EF4-FFF2-40B4-BE49-F238E27FC236}">
                    <a16:creationId xmlns:a16="http://schemas.microsoft.com/office/drawing/2014/main" id="{5331D006-0AFB-4323-91BA-A405ACF5E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18">
                <a:extLst>
                  <a:ext uri="{FF2B5EF4-FFF2-40B4-BE49-F238E27FC236}">
                    <a16:creationId xmlns:a16="http://schemas.microsoft.com/office/drawing/2014/main" id="{B98F3866-C001-4F47-91CD-3011A8D4F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19">
                <a:extLst>
                  <a:ext uri="{FF2B5EF4-FFF2-40B4-BE49-F238E27FC236}">
                    <a16:creationId xmlns:a16="http://schemas.microsoft.com/office/drawing/2014/main" id="{EEC375F1-0718-4010-9244-48447561F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20">
                <a:extLst>
                  <a:ext uri="{FF2B5EF4-FFF2-40B4-BE49-F238E27FC236}">
                    <a16:creationId xmlns:a16="http://schemas.microsoft.com/office/drawing/2014/main" id="{8443940E-2CD4-4512-ACB9-9A0B14F93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2" name="Picture 21">
                <a:extLst>
                  <a:ext uri="{FF2B5EF4-FFF2-40B4-BE49-F238E27FC236}">
                    <a16:creationId xmlns:a16="http://schemas.microsoft.com/office/drawing/2014/main" id="{006AC74D-9F48-4564-9792-AAC08D960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22">
                <a:extLst>
                  <a:ext uri="{FF2B5EF4-FFF2-40B4-BE49-F238E27FC236}">
                    <a16:creationId xmlns:a16="http://schemas.microsoft.com/office/drawing/2014/main" id="{D43B60A9-18D6-43BF-8094-D03F55E68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23">
                <a:extLst>
                  <a:ext uri="{FF2B5EF4-FFF2-40B4-BE49-F238E27FC236}">
                    <a16:creationId xmlns:a16="http://schemas.microsoft.com/office/drawing/2014/main" id="{744F1F2A-91EC-4B8F-A2FE-4A6A8596C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7" name="Group 56">
              <a:extLst>
                <a:ext uri="{FF2B5EF4-FFF2-40B4-BE49-F238E27FC236}">
                  <a16:creationId xmlns:a16="http://schemas.microsoft.com/office/drawing/2014/main" id="{BED5EE1C-7BDF-4903-98CE-D1D30030EF6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15" name="Picture 14">
                <a:extLst>
                  <a:ext uri="{FF2B5EF4-FFF2-40B4-BE49-F238E27FC236}">
                    <a16:creationId xmlns:a16="http://schemas.microsoft.com/office/drawing/2014/main" id="{31A0158C-B062-4FC9-A0CC-9700C9CAC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5">
                <a:extLst>
                  <a:ext uri="{FF2B5EF4-FFF2-40B4-BE49-F238E27FC236}">
                    <a16:creationId xmlns:a16="http://schemas.microsoft.com/office/drawing/2014/main" id="{2F14789D-3115-440E-A303-18D21F8CE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6">
                <a:extLst>
                  <a:ext uri="{FF2B5EF4-FFF2-40B4-BE49-F238E27FC236}">
                    <a16:creationId xmlns:a16="http://schemas.microsoft.com/office/drawing/2014/main" id="{B2F21F5C-B043-4ED9-AA79-F07D52A8D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17">
                <a:extLst>
                  <a:ext uri="{FF2B5EF4-FFF2-40B4-BE49-F238E27FC236}">
                    <a16:creationId xmlns:a16="http://schemas.microsoft.com/office/drawing/2014/main" id="{D463AE9B-0052-4546-AE4F-163B5C8CE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18">
                <a:extLst>
                  <a:ext uri="{FF2B5EF4-FFF2-40B4-BE49-F238E27FC236}">
                    <a16:creationId xmlns:a16="http://schemas.microsoft.com/office/drawing/2014/main" id="{613C62F4-871F-424B-8D15-5786A5352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19">
                <a:extLst>
                  <a:ext uri="{FF2B5EF4-FFF2-40B4-BE49-F238E27FC236}">
                    <a16:creationId xmlns:a16="http://schemas.microsoft.com/office/drawing/2014/main" id="{D2C58D78-0DA7-493A-A76C-3127CCAD1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0">
                <a:extLst>
                  <a:ext uri="{FF2B5EF4-FFF2-40B4-BE49-F238E27FC236}">
                    <a16:creationId xmlns:a16="http://schemas.microsoft.com/office/drawing/2014/main" id="{AF8FE0DE-5C28-4778-BA56-C1F5DBC3B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2" name="Picture 21">
                <a:extLst>
                  <a:ext uri="{FF2B5EF4-FFF2-40B4-BE49-F238E27FC236}">
                    <a16:creationId xmlns:a16="http://schemas.microsoft.com/office/drawing/2014/main" id="{14039A10-3BD7-420B-A5C2-52004DBF0D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22">
                <a:extLst>
                  <a:ext uri="{FF2B5EF4-FFF2-40B4-BE49-F238E27FC236}">
                    <a16:creationId xmlns:a16="http://schemas.microsoft.com/office/drawing/2014/main" id="{DBF92928-29BE-4FFE-9A3D-F4DA575C0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23">
                <a:extLst>
                  <a:ext uri="{FF2B5EF4-FFF2-40B4-BE49-F238E27FC236}">
                    <a16:creationId xmlns:a16="http://schemas.microsoft.com/office/drawing/2014/main" id="{CDD6D200-5C4B-4C72-961D-4FE935092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8" name="Group 56">
              <a:extLst>
                <a:ext uri="{FF2B5EF4-FFF2-40B4-BE49-F238E27FC236}">
                  <a16:creationId xmlns:a16="http://schemas.microsoft.com/office/drawing/2014/main" id="{8CF5FB08-912C-4832-922A-A0892DC4A45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05" name="Picture 14">
                <a:extLst>
                  <a:ext uri="{FF2B5EF4-FFF2-40B4-BE49-F238E27FC236}">
                    <a16:creationId xmlns:a16="http://schemas.microsoft.com/office/drawing/2014/main" id="{951DF23D-5803-48B0-82B4-CFD7BBF14F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5">
                <a:extLst>
                  <a:ext uri="{FF2B5EF4-FFF2-40B4-BE49-F238E27FC236}">
                    <a16:creationId xmlns:a16="http://schemas.microsoft.com/office/drawing/2014/main" id="{2F70933C-AD57-4B04-A3B0-8A413821F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6">
                <a:extLst>
                  <a:ext uri="{FF2B5EF4-FFF2-40B4-BE49-F238E27FC236}">
                    <a16:creationId xmlns:a16="http://schemas.microsoft.com/office/drawing/2014/main" id="{8C214D97-F8C3-4C4D-8EFA-078726AFA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17">
                <a:extLst>
                  <a:ext uri="{FF2B5EF4-FFF2-40B4-BE49-F238E27FC236}">
                    <a16:creationId xmlns:a16="http://schemas.microsoft.com/office/drawing/2014/main" id="{5C690713-7A34-407B-95ED-F745357D20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18">
                <a:extLst>
                  <a:ext uri="{FF2B5EF4-FFF2-40B4-BE49-F238E27FC236}">
                    <a16:creationId xmlns:a16="http://schemas.microsoft.com/office/drawing/2014/main" id="{579204D4-8068-44C7-A0D1-8B46F2DE7F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19">
                <a:extLst>
                  <a:ext uri="{FF2B5EF4-FFF2-40B4-BE49-F238E27FC236}">
                    <a16:creationId xmlns:a16="http://schemas.microsoft.com/office/drawing/2014/main" id="{B3B37E7E-70D9-456E-BA57-CA13703FD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0">
                <a:extLst>
                  <a:ext uri="{FF2B5EF4-FFF2-40B4-BE49-F238E27FC236}">
                    <a16:creationId xmlns:a16="http://schemas.microsoft.com/office/drawing/2014/main" id="{107D36C5-FC8A-4A5F-A211-F150F979B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2" name="Picture 21">
                <a:extLst>
                  <a:ext uri="{FF2B5EF4-FFF2-40B4-BE49-F238E27FC236}">
                    <a16:creationId xmlns:a16="http://schemas.microsoft.com/office/drawing/2014/main" id="{55FA2F0B-8EE6-4125-92AB-C41444A31E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22">
                <a:extLst>
                  <a:ext uri="{FF2B5EF4-FFF2-40B4-BE49-F238E27FC236}">
                    <a16:creationId xmlns:a16="http://schemas.microsoft.com/office/drawing/2014/main" id="{21BD852A-CC3A-4B37-8DDD-ED8118C50F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23">
                <a:extLst>
                  <a:ext uri="{FF2B5EF4-FFF2-40B4-BE49-F238E27FC236}">
                    <a16:creationId xmlns:a16="http://schemas.microsoft.com/office/drawing/2014/main" id="{7C897DA1-F437-448B-982C-254EB031A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9" name="Group 56">
              <a:extLst>
                <a:ext uri="{FF2B5EF4-FFF2-40B4-BE49-F238E27FC236}">
                  <a16:creationId xmlns:a16="http://schemas.microsoft.com/office/drawing/2014/main" id="{606D9DF0-2B9E-4A3A-BED4-515D531A4E5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95" name="Picture 14">
                <a:extLst>
                  <a:ext uri="{FF2B5EF4-FFF2-40B4-BE49-F238E27FC236}">
                    <a16:creationId xmlns:a16="http://schemas.microsoft.com/office/drawing/2014/main" id="{C0955399-DE63-4D21-8636-E08B56B7E4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5">
                <a:extLst>
                  <a:ext uri="{FF2B5EF4-FFF2-40B4-BE49-F238E27FC236}">
                    <a16:creationId xmlns:a16="http://schemas.microsoft.com/office/drawing/2014/main" id="{78E8A6FD-27CE-40BA-9E44-FFC01E8B4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6">
                <a:extLst>
                  <a:ext uri="{FF2B5EF4-FFF2-40B4-BE49-F238E27FC236}">
                    <a16:creationId xmlns:a16="http://schemas.microsoft.com/office/drawing/2014/main" id="{FE8C4EA7-00A3-4B3E-827C-1C9E48DD04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17">
                <a:extLst>
                  <a:ext uri="{FF2B5EF4-FFF2-40B4-BE49-F238E27FC236}">
                    <a16:creationId xmlns:a16="http://schemas.microsoft.com/office/drawing/2014/main" id="{D718BF44-683B-48D8-ACF2-3D5A494E8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18">
                <a:extLst>
                  <a:ext uri="{FF2B5EF4-FFF2-40B4-BE49-F238E27FC236}">
                    <a16:creationId xmlns:a16="http://schemas.microsoft.com/office/drawing/2014/main" id="{DC795452-135C-4761-AF4E-C46B9D877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19">
                <a:extLst>
                  <a:ext uri="{FF2B5EF4-FFF2-40B4-BE49-F238E27FC236}">
                    <a16:creationId xmlns:a16="http://schemas.microsoft.com/office/drawing/2014/main" id="{C869DB88-8BE4-4BF9-B20E-8BCE1760F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0">
                <a:extLst>
                  <a:ext uri="{FF2B5EF4-FFF2-40B4-BE49-F238E27FC236}">
                    <a16:creationId xmlns:a16="http://schemas.microsoft.com/office/drawing/2014/main" id="{9931E14F-A644-4AF4-8F5A-2AF5E3537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2" name="Picture 21">
                <a:extLst>
                  <a:ext uri="{FF2B5EF4-FFF2-40B4-BE49-F238E27FC236}">
                    <a16:creationId xmlns:a16="http://schemas.microsoft.com/office/drawing/2014/main" id="{5B793C9E-996D-4FFE-8936-FFB7B7854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22">
                <a:extLst>
                  <a:ext uri="{FF2B5EF4-FFF2-40B4-BE49-F238E27FC236}">
                    <a16:creationId xmlns:a16="http://schemas.microsoft.com/office/drawing/2014/main" id="{32EBA9FE-702D-46BC-802E-819F6B14A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23">
                <a:extLst>
                  <a:ext uri="{FF2B5EF4-FFF2-40B4-BE49-F238E27FC236}">
                    <a16:creationId xmlns:a16="http://schemas.microsoft.com/office/drawing/2014/main" id="{267B45A7-7573-4E60-A053-1F7C141C4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0" name="Group 56">
              <a:extLst>
                <a:ext uri="{FF2B5EF4-FFF2-40B4-BE49-F238E27FC236}">
                  <a16:creationId xmlns:a16="http://schemas.microsoft.com/office/drawing/2014/main" id="{138EDA9F-7DF8-4597-B483-10B4DAB77E1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85" name="Picture 14">
                <a:extLst>
                  <a:ext uri="{FF2B5EF4-FFF2-40B4-BE49-F238E27FC236}">
                    <a16:creationId xmlns:a16="http://schemas.microsoft.com/office/drawing/2014/main" id="{97E31554-79FB-4E61-8E5B-7F1D2D36B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5">
                <a:extLst>
                  <a:ext uri="{FF2B5EF4-FFF2-40B4-BE49-F238E27FC236}">
                    <a16:creationId xmlns:a16="http://schemas.microsoft.com/office/drawing/2014/main" id="{80BDCAA2-ED17-4C4F-9ECA-C4642ABB8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6">
                <a:extLst>
                  <a:ext uri="{FF2B5EF4-FFF2-40B4-BE49-F238E27FC236}">
                    <a16:creationId xmlns:a16="http://schemas.microsoft.com/office/drawing/2014/main" id="{9F175DE5-896A-4B2E-9DC5-35571240F9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7">
                <a:extLst>
                  <a:ext uri="{FF2B5EF4-FFF2-40B4-BE49-F238E27FC236}">
                    <a16:creationId xmlns:a16="http://schemas.microsoft.com/office/drawing/2014/main" id="{561F028C-F2E2-492C-B5B9-8C1B893CA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18">
                <a:extLst>
                  <a:ext uri="{FF2B5EF4-FFF2-40B4-BE49-F238E27FC236}">
                    <a16:creationId xmlns:a16="http://schemas.microsoft.com/office/drawing/2014/main" id="{5033BCC3-9E55-4A2A-9BEE-CAD209614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19">
                <a:extLst>
                  <a:ext uri="{FF2B5EF4-FFF2-40B4-BE49-F238E27FC236}">
                    <a16:creationId xmlns:a16="http://schemas.microsoft.com/office/drawing/2014/main" id="{F1D3390E-B3A9-475C-B0F3-8EF1747D8D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0">
                <a:extLst>
                  <a:ext uri="{FF2B5EF4-FFF2-40B4-BE49-F238E27FC236}">
                    <a16:creationId xmlns:a16="http://schemas.microsoft.com/office/drawing/2014/main" id="{DE6417B9-7685-4613-B079-AA508E0EF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1">
                <a:extLst>
                  <a:ext uri="{FF2B5EF4-FFF2-40B4-BE49-F238E27FC236}">
                    <a16:creationId xmlns:a16="http://schemas.microsoft.com/office/drawing/2014/main" id="{A6D6E97C-83F0-4CC4-85FF-9B6935B4A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22">
                <a:extLst>
                  <a:ext uri="{FF2B5EF4-FFF2-40B4-BE49-F238E27FC236}">
                    <a16:creationId xmlns:a16="http://schemas.microsoft.com/office/drawing/2014/main" id="{67BCA9F1-5829-46E4-8784-04C48631E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23">
                <a:extLst>
                  <a:ext uri="{FF2B5EF4-FFF2-40B4-BE49-F238E27FC236}">
                    <a16:creationId xmlns:a16="http://schemas.microsoft.com/office/drawing/2014/main" id="{657E1358-E65D-43E1-87DB-67334C71F6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1" name="Group 56">
              <a:extLst>
                <a:ext uri="{FF2B5EF4-FFF2-40B4-BE49-F238E27FC236}">
                  <a16:creationId xmlns:a16="http://schemas.microsoft.com/office/drawing/2014/main" id="{F177B4C0-09D5-4FB6-A7DB-68C21F96162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75" name="Picture 14">
                <a:extLst>
                  <a:ext uri="{FF2B5EF4-FFF2-40B4-BE49-F238E27FC236}">
                    <a16:creationId xmlns:a16="http://schemas.microsoft.com/office/drawing/2014/main" id="{5EE5549B-D2D1-45A0-926C-4B498ED10E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5">
                <a:extLst>
                  <a:ext uri="{FF2B5EF4-FFF2-40B4-BE49-F238E27FC236}">
                    <a16:creationId xmlns:a16="http://schemas.microsoft.com/office/drawing/2014/main" id="{0E1FEF30-2633-45CF-9B15-C1278F6AA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6">
                <a:extLst>
                  <a:ext uri="{FF2B5EF4-FFF2-40B4-BE49-F238E27FC236}">
                    <a16:creationId xmlns:a16="http://schemas.microsoft.com/office/drawing/2014/main" id="{6A2AC528-4CDC-4740-AD2E-DB72A5E4B1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7">
                <a:extLst>
                  <a:ext uri="{FF2B5EF4-FFF2-40B4-BE49-F238E27FC236}">
                    <a16:creationId xmlns:a16="http://schemas.microsoft.com/office/drawing/2014/main" id="{E39C7C99-63CD-499C-8E85-25AB802C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18">
                <a:extLst>
                  <a:ext uri="{FF2B5EF4-FFF2-40B4-BE49-F238E27FC236}">
                    <a16:creationId xmlns:a16="http://schemas.microsoft.com/office/drawing/2014/main" id="{D6BC66E5-7E3D-4364-B915-2C80C07E4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19">
                <a:extLst>
                  <a:ext uri="{FF2B5EF4-FFF2-40B4-BE49-F238E27FC236}">
                    <a16:creationId xmlns:a16="http://schemas.microsoft.com/office/drawing/2014/main" id="{27C77AE5-4AF0-45DF-96E5-8B890F3EC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0">
                <a:extLst>
                  <a:ext uri="{FF2B5EF4-FFF2-40B4-BE49-F238E27FC236}">
                    <a16:creationId xmlns:a16="http://schemas.microsoft.com/office/drawing/2014/main" id="{86515246-6EB8-4CCC-B062-A557A6EFA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1">
                <a:extLst>
                  <a:ext uri="{FF2B5EF4-FFF2-40B4-BE49-F238E27FC236}">
                    <a16:creationId xmlns:a16="http://schemas.microsoft.com/office/drawing/2014/main" id="{ED37D58F-7939-4324-B792-B9BB6721F9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22">
                <a:extLst>
                  <a:ext uri="{FF2B5EF4-FFF2-40B4-BE49-F238E27FC236}">
                    <a16:creationId xmlns:a16="http://schemas.microsoft.com/office/drawing/2014/main" id="{DE231E37-8A7C-4C33-840A-6522D7A65B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23">
                <a:extLst>
                  <a:ext uri="{FF2B5EF4-FFF2-40B4-BE49-F238E27FC236}">
                    <a16:creationId xmlns:a16="http://schemas.microsoft.com/office/drawing/2014/main" id="{F72DB4B8-1C2B-4F47-82E6-77687523D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2" name="Group 56">
              <a:extLst>
                <a:ext uri="{FF2B5EF4-FFF2-40B4-BE49-F238E27FC236}">
                  <a16:creationId xmlns:a16="http://schemas.microsoft.com/office/drawing/2014/main" id="{BBECD164-22DD-413F-8EB8-AEFF5BE2953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65" name="Picture 14">
                <a:extLst>
                  <a:ext uri="{FF2B5EF4-FFF2-40B4-BE49-F238E27FC236}">
                    <a16:creationId xmlns:a16="http://schemas.microsoft.com/office/drawing/2014/main" id="{18A414AA-B75C-41EE-90FE-5CCC62A38E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5">
                <a:extLst>
                  <a:ext uri="{FF2B5EF4-FFF2-40B4-BE49-F238E27FC236}">
                    <a16:creationId xmlns:a16="http://schemas.microsoft.com/office/drawing/2014/main" id="{9808BDB1-7A4A-4850-9B4F-946549C31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6">
                <a:extLst>
                  <a:ext uri="{FF2B5EF4-FFF2-40B4-BE49-F238E27FC236}">
                    <a16:creationId xmlns:a16="http://schemas.microsoft.com/office/drawing/2014/main" id="{F218FBB3-33B9-4A33-A396-DAE1B1EF3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7">
                <a:extLst>
                  <a:ext uri="{FF2B5EF4-FFF2-40B4-BE49-F238E27FC236}">
                    <a16:creationId xmlns:a16="http://schemas.microsoft.com/office/drawing/2014/main" id="{6D28555B-0B4F-45CC-8E0C-D0F06A3F4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18">
                <a:extLst>
                  <a:ext uri="{FF2B5EF4-FFF2-40B4-BE49-F238E27FC236}">
                    <a16:creationId xmlns:a16="http://schemas.microsoft.com/office/drawing/2014/main" id="{4801FD0A-BB87-4F17-A621-3A644FCA0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19">
                <a:extLst>
                  <a:ext uri="{FF2B5EF4-FFF2-40B4-BE49-F238E27FC236}">
                    <a16:creationId xmlns:a16="http://schemas.microsoft.com/office/drawing/2014/main" id="{1510B76D-877E-4E6C-BF92-2C1BBBC3F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0">
                <a:extLst>
                  <a:ext uri="{FF2B5EF4-FFF2-40B4-BE49-F238E27FC236}">
                    <a16:creationId xmlns:a16="http://schemas.microsoft.com/office/drawing/2014/main" id="{6DB23F96-11FE-4D46-B912-C35D12497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1">
                <a:extLst>
                  <a:ext uri="{FF2B5EF4-FFF2-40B4-BE49-F238E27FC236}">
                    <a16:creationId xmlns:a16="http://schemas.microsoft.com/office/drawing/2014/main" id="{0AF9048F-BE58-4FC5-B9FC-9A7B2DB76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" name="Picture 22">
                <a:extLst>
                  <a:ext uri="{FF2B5EF4-FFF2-40B4-BE49-F238E27FC236}">
                    <a16:creationId xmlns:a16="http://schemas.microsoft.com/office/drawing/2014/main" id="{0C1D0108-9D38-4A2A-ACF7-C965F8DA8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23">
                <a:extLst>
                  <a:ext uri="{FF2B5EF4-FFF2-40B4-BE49-F238E27FC236}">
                    <a16:creationId xmlns:a16="http://schemas.microsoft.com/office/drawing/2014/main" id="{0514CC54-2A9E-404E-BCA9-277ADDDDD6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3" name="Group 56">
              <a:extLst>
                <a:ext uri="{FF2B5EF4-FFF2-40B4-BE49-F238E27FC236}">
                  <a16:creationId xmlns:a16="http://schemas.microsoft.com/office/drawing/2014/main" id="{7A48C2E6-6565-4D29-BA43-468CC5527ED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55" name="Picture 14">
                <a:extLst>
                  <a:ext uri="{FF2B5EF4-FFF2-40B4-BE49-F238E27FC236}">
                    <a16:creationId xmlns:a16="http://schemas.microsoft.com/office/drawing/2014/main" id="{72F05515-E6C8-4CFD-97B4-D5242D171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5">
                <a:extLst>
                  <a:ext uri="{FF2B5EF4-FFF2-40B4-BE49-F238E27FC236}">
                    <a16:creationId xmlns:a16="http://schemas.microsoft.com/office/drawing/2014/main" id="{1199B1F5-D507-446E-A90A-D639C410D4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6">
                <a:extLst>
                  <a:ext uri="{FF2B5EF4-FFF2-40B4-BE49-F238E27FC236}">
                    <a16:creationId xmlns:a16="http://schemas.microsoft.com/office/drawing/2014/main" id="{BE82F760-F9F6-4C98-8596-56A7724F3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7">
                <a:extLst>
                  <a:ext uri="{FF2B5EF4-FFF2-40B4-BE49-F238E27FC236}">
                    <a16:creationId xmlns:a16="http://schemas.microsoft.com/office/drawing/2014/main" id="{8B326C2F-3127-4DFE-9887-08F2D28CEF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18">
                <a:extLst>
                  <a:ext uri="{FF2B5EF4-FFF2-40B4-BE49-F238E27FC236}">
                    <a16:creationId xmlns:a16="http://schemas.microsoft.com/office/drawing/2014/main" id="{9D596C2D-DA94-4877-93C5-11BB8C271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19">
                <a:extLst>
                  <a:ext uri="{FF2B5EF4-FFF2-40B4-BE49-F238E27FC236}">
                    <a16:creationId xmlns:a16="http://schemas.microsoft.com/office/drawing/2014/main" id="{E8D51D85-AAFA-48FC-84DC-197CF5088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0">
                <a:extLst>
                  <a:ext uri="{FF2B5EF4-FFF2-40B4-BE49-F238E27FC236}">
                    <a16:creationId xmlns:a16="http://schemas.microsoft.com/office/drawing/2014/main" id="{C201FAE2-D125-45CA-8C12-E46848686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1">
                <a:extLst>
                  <a:ext uri="{FF2B5EF4-FFF2-40B4-BE49-F238E27FC236}">
                    <a16:creationId xmlns:a16="http://schemas.microsoft.com/office/drawing/2014/main" id="{D1ADF673-BDFA-47AE-92A3-0594A4E38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" name="Picture 22">
                <a:extLst>
                  <a:ext uri="{FF2B5EF4-FFF2-40B4-BE49-F238E27FC236}">
                    <a16:creationId xmlns:a16="http://schemas.microsoft.com/office/drawing/2014/main" id="{4631D5D4-3754-4DA7-AD71-F573A0F70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23">
                <a:extLst>
                  <a:ext uri="{FF2B5EF4-FFF2-40B4-BE49-F238E27FC236}">
                    <a16:creationId xmlns:a16="http://schemas.microsoft.com/office/drawing/2014/main" id="{494F637A-0859-400F-A9D6-64AF3B25A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4" name="Group 56">
              <a:extLst>
                <a:ext uri="{FF2B5EF4-FFF2-40B4-BE49-F238E27FC236}">
                  <a16:creationId xmlns:a16="http://schemas.microsoft.com/office/drawing/2014/main" id="{54237524-1B13-4961-A084-6417A9ADF0F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45" name="Picture 14">
                <a:extLst>
                  <a:ext uri="{FF2B5EF4-FFF2-40B4-BE49-F238E27FC236}">
                    <a16:creationId xmlns:a16="http://schemas.microsoft.com/office/drawing/2014/main" id="{09B1EF14-55A9-4884-BD18-98741BC70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5">
                <a:extLst>
                  <a:ext uri="{FF2B5EF4-FFF2-40B4-BE49-F238E27FC236}">
                    <a16:creationId xmlns:a16="http://schemas.microsoft.com/office/drawing/2014/main" id="{B656570F-FA4E-401B-95D2-A13E98F13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6">
                <a:extLst>
                  <a:ext uri="{FF2B5EF4-FFF2-40B4-BE49-F238E27FC236}">
                    <a16:creationId xmlns:a16="http://schemas.microsoft.com/office/drawing/2014/main" id="{BDD1B9C7-AB48-46A4-B1C2-E544966D5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7">
                <a:extLst>
                  <a:ext uri="{FF2B5EF4-FFF2-40B4-BE49-F238E27FC236}">
                    <a16:creationId xmlns:a16="http://schemas.microsoft.com/office/drawing/2014/main" id="{7BAB9E5B-DDB4-4D37-AE9D-2B5D75C42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18">
                <a:extLst>
                  <a:ext uri="{FF2B5EF4-FFF2-40B4-BE49-F238E27FC236}">
                    <a16:creationId xmlns:a16="http://schemas.microsoft.com/office/drawing/2014/main" id="{95218111-02AB-41BB-A883-2D7B37427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19">
                <a:extLst>
                  <a:ext uri="{FF2B5EF4-FFF2-40B4-BE49-F238E27FC236}">
                    <a16:creationId xmlns:a16="http://schemas.microsoft.com/office/drawing/2014/main" id="{DA1676FD-2B30-4AF7-B985-53692EF8A0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0">
                <a:extLst>
                  <a:ext uri="{FF2B5EF4-FFF2-40B4-BE49-F238E27FC236}">
                    <a16:creationId xmlns:a16="http://schemas.microsoft.com/office/drawing/2014/main" id="{0765AE49-1206-475B-8BF1-C7E2AE82EB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1">
                <a:extLst>
                  <a:ext uri="{FF2B5EF4-FFF2-40B4-BE49-F238E27FC236}">
                    <a16:creationId xmlns:a16="http://schemas.microsoft.com/office/drawing/2014/main" id="{4CD75027-AE4D-43BC-B312-CB21D023B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" name="Picture 22">
                <a:extLst>
                  <a:ext uri="{FF2B5EF4-FFF2-40B4-BE49-F238E27FC236}">
                    <a16:creationId xmlns:a16="http://schemas.microsoft.com/office/drawing/2014/main" id="{1C6C707A-EDF0-4AA5-A8D3-DEC737F2B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23">
                <a:extLst>
                  <a:ext uri="{FF2B5EF4-FFF2-40B4-BE49-F238E27FC236}">
                    <a16:creationId xmlns:a16="http://schemas.microsoft.com/office/drawing/2014/main" id="{E4B1C77A-E3EE-4375-BAFC-3D32FD183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2966938D-B9DD-40F3-8838-94B5F320B7F5}"/>
              </a:ext>
            </a:extLst>
          </p:cNvPr>
          <p:cNvGrpSpPr/>
          <p:nvPr/>
        </p:nvGrpSpPr>
        <p:grpSpPr>
          <a:xfrm>
            <a:off x="2376867" y="3289273"/>
            <a:ext cx="1539560" cy="1515856"/>
            <a:chOff x="4975891" y="1527626"/>
            <a:chExt cx="1539560" cy="1515856"/>
          </a:xfrm>
        </p:grpSpPr>
        <p:grpSp>
          <p:nvGrpSpPr>
            <p:cNvPr id="1046" name="Group 56">
              <a:extLst>
                <a:ext uri="{FF2B5EF4-FFF2-40B4-BE49-F238E27FC236}">
                  <a16:creationId xmlns:a16="http://schemas.microsoft.com/office/drawing/2014/main" id="{B28B5F8E-FF24-48A1-BE93-E39AF38463D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46" name="Picture 14">
                <a:extLst>
                  <a:ext uri="{FF2B5EF4-FFF2-40B4-BE49-F238E27FC236}">
                    <a16:creationId xmlns:a16="http://schemas.microsoft.com/office/drawing/2014/main" id="{E5F9221A-8E20-42B5-AFCF-81E16525A7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5">
                <a:extLst>
                  <a:ext uri="{FF2B5EF4-FFF2-40B4-BE49-F238E27FC236}">
                    <a16:creationId xmlns:a16="http://schemas.microsoft.com/office/drawing/2014/main" id="{ECC0AC45-1FBC-4E03-AC98-E504A7C3A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6">
                <a:extLst>
                  <a:ext uri="{FF2B5EF4-FFF2-40B4-BE49-F238E27FC236}">
                    <a16:creationId xmlns:a16="http://schemas.microsoft.com/office/drawing/2014/main" id="{368C3268-7D59-439E-B5F4-A1BE6AB84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17">
                <a:extLst>
                  <a:ext uri="{FF2B5EF4-FFF2-40B4-BE49-F238E27FC236}">
                    <a16:creationId xmlns:a16="http://schemas.microsoft.com/office/drawing/2014/main" id="{2ABECB4F-FF5A-45F7-83D0-414BA95B5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18">
                <a:extLst>
                  <a:ext uri="{FF2B5EF4-FFF2-40B4-BE49-F238E27FC236}">
                    <a16:creationId xmlns:a16="http://schemas.microsoft.com/office/drawing/2014/main" id="{A499503D-A964-47B1-AC39-D875F54C0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19">
                <a:extLst>
                  <a:ext uri="{FF2B5EF4-FFF2-40B4-BE49-F238E27FC236}">
                    <a16:creationId xmlns:a16="http://schemas.microsoft.com/office/drawing/2014/main" id="{1B09AC34-1FFC-47E0-911F-A9C81608B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0">
                <a:extLst>
                  <a:ext uri="{FF2B5EF4-FFF2-40B4-BE49-F238E27FC236}">
                    <a16:creationId xmlns:a16="http://schemas.microsoft.com/office/drawing/2014/main" id="{4FD933F6-4D5D-4BAB-BA3C-8AB7124F08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21">
                <a:extLst>
                  <a:ext uri="{FF2B5EF4-FFF2-40B4-BE49-F238E27FC236}">
                    <a16:creationId xmlns:a16="http://schemas.microsoft.com/office/drawing/2014/main" id="{360D3432-C7B9-4B72-9C43-E6B313CB5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22">
                <a:extLst>
                  <a:ext uri="{FF2B5EF4-FFF2-40B4-BE49-F238E27FC236}">
                    <a16:creationId xmlns:a16="http://schemas.microsoft.com/office/drawing/2014/main" id="{7E2384E3-47DE-4755-A219-E67FFF7BA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23">
                <a:extLst>
                  <a:ext uri="{FF2B5EF4-FFF2-40B4-BE49-F238E27FC236}">
                    <a16:creationId xmlns:a16="http://schemas.microsoft.com/office/drawing/2014/main" id="{EA9A136E-D828-4DC9-866D-8BD38265D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7" name="Group 56">
              <a:extLst>
                <a:ext uri="{FF2B5EF4-FFF2-40B4-BE49-F238E27FC236}">
                  <a16:creationId xmlns:a16="http://schemas.microsoft.com/office/drawing/2014/main" id="{8C73A334-AD86-43D2-ACFF-DA721F5BD94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36" name="Picture 14">
                <a:extLst>
                  <a:ext uri="{FF2B5EF4-FFF2-40B4-BE49-F238E27FC236}">
                    <a16:creationId xmlns:a16="http://schemas.microsoft.com/office/drawing/2014/main" id="{433BD1E0-7DC7-4550-9976-68F08C845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5">
                <a:extLst>
                  <a:ext uri="{FF2B5EF4-FFF2-40B4-BE49-F238E27FC236}">
                    <a16:creationId xmlns:a16="http://schemas.microsoft.com/office/drawing/2014/main" id="{FC97311D-0802-4287-999D-1642C31DE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6">
                <a:extLst>
                  <a:ext uri="{FF2B5EF4-FFF2-40B4-BE49-F238E27FC236}">
                    <a16:creationId xmlns:a16="http://schemas.microsoft.com/office/drawing/2014/main" id="{E6FB24A7-0763-4BCA-BE88-0AA3322AD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17">
                <a:extLst>
                  <a:ext uri="{FF2B5EF4-FFF2-40B4-BE49-F238E27FC236}">
                    <a16:creationId xmlns:a16="http://schemas.microsoft.com/office/drawing/2014/main" id="{BB900C03-C72F-47BF-BF17-0B1F788F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8">
                <a:extLst>
                  <a:ext uri="{FF2B5EF4-FFF2-40B4-BE49-F238E27FC236}">
                    <a16:creationId xmlns:a16="http://schemas.microsoft.com/office/drawing/2014/main" id="{346555BE-5CE9-4CE3-9C1A-E8617FAA29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9">
                <a:extLst>
                  <a:ext uri="{FF2B5EF4-FFF2-40B4-BE49-F238E27FC236}">
                    <a16:creationId xmlns:a16="http://schemas.microsoft.com/office/drawing/2014/main" id="{1FEDADE7-418D-4D97-A4F4-0E87AB983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0">
                <a:extLst>
                  <a:ext uri="{FF2B5EF4-FFF2-40B4-BE49-F238E27FC236}">
                    <a16:creationId xmlns:a16="http://schemas.microsoft.com/office/drawing/2014/main" id="{C25D1BFE-CA5A-4215-ABCF-5E156FA35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21">
                <a:extLst>
                  <a:ext uri="{FF2B5EF4-FFF2-40B4-BE49-F238E27FC236}">
                    <a16:creationId xmlns:a16="http://schemas.microsoft.com/office/drawing/2014/main" id="{9A6FE380-EED4-41C9-9990-056AE769A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22">
                <a:extLst>
                  <a:ext uri="{FF2B5EF4-FFF2-40B4-BE49-F238E27FC236}">
                    <a16:creationId xmlns:a16="http://schemas.microsoft.com/office/drawing/2014/main" id="{EF6616F2-3569-4A79-9139-8FF3AF2AA1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3">
                <a:extLst>
                  <a:ext uri="{FF2B5EF4-FFF2-40B4-BE49-F238E27FC236}">
                    <a16:creationId xmlns:a16="http://schemas.microsoft.com/office/drawing/2014/main" id="{2D4D940F-760F-4CDB-86DE-3A9BB0261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8" name="Group 56">
              <a:extLst>
                <a:ext uri="{FF2B5EF4-FFF2-40B4-BE49-F238E27FC236}">
                  <a16:creationId xmlns:a16="http://schemas.microsoft.com/office/drawing/2014/main" id="{C0494563-B475-4B37-8011-F06D78475C4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26" name="Picture 14">
                <a:extLst>
                  <a:ext uri="{FF2B5EF4-FFF2-40B4-BE49-F238E27FC236}">
                    <a16:creationId xmlns:a16="http://schemas.microsoft.com/office/drawing/2014/main" id="{D24896F4-7777-4977-849F-06EA4CD64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5">
                <a:extLst>
                  <a:ext uri="{FF2B5EF4-FFF2-40B4-BE49-F238E27FC236}">
                    <a16:creationId xmlns:a16="http://schemas.microsoft.com/office/drawing/2014/main" id="{1F1B2DA7-6027-4134-A17B-EFE8B1147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6">
                <a:extLst>
                  <a:ext uri="{FF2B5EF4-FFF2-40B4-BE49-F238E27FC236}">
                    <a16:creationId xmlns:a16="http://schemas.microsoft.com/office/drawing/2014/main" id="{18655CA8-6E99-408D-9F5D-D38298FA8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17">
                <a:extLst>
                  <a:ext uri="{FF2B5EF4-FFF2-40B4-BE49-F238E27FC236}">
                    <a16:creationId xmlns:a16="http://schemas.microsoft.com/office/drawing/2014/main" id="{E96B6E01-E9CA-4894-BD73-172C5562A6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8">
                <a:extLst>
                  <a:ext uri="{FF2B5EF4-FFF2-40B4-BE49-F238E27FC236}">
                    <a16:creationId xmlns:a16="http://schemas.microsoft.com/office/drawing/2014/main" id="{B88431EE-BC0F-4BE8-9E49-0ED2C8A6B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9">
                <a:extLst>
                  <a:ext uri="{FF2B5EF4-FFF2-40B4-BE49-F238E27FC236}">
                    <a16:creationId xmlns:a16="http://schemas.microsoft.com/office/drawing/2014/main" id="{B5645CCF-8491-42F2-A462-76C1CF894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0">
                <a:extLst>
                  <a:ext uri="{FF2B5EF4-FFF2-40B4-BE49-F238E27FC236}">
                    <a16:creationId xmlns:a16="http://schemas.microsoft.com/office/drawing/2014/main" id="{1C1142C5-050A-4896-806A-30940FAF6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21">
                <a:extLst>
                  <a:ext uri="{FF2B5EF4-FFF2-40B4-BE49-F238E27FC236}">
                    <a16:creationId xmlns:a16="http://schemas.microsoft.com/office/drawing/2014/main" id="{082AC85C-65A6-4496-8457-F51571947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22">
                <a:extLst>
                  <a:ext uri="{FF2B5EF4-FFF2-40B4-BE49-F238E27FC236}">
                    <a16:creationId xmlns:a16="http://schemas.microsoft.com/office/drawing/2014/main" id="{591699C5-364D-44B1-8EAD-F6C283C3E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3">
                <a:extLst>
                  <a:ext uri="{FF2B5EF4-FFF2-40B4-BE49-F238E27FC236}">
                    <a16:creationId xmlns:a16="http://schemas.microsoft.com/office/drawing/2014/main" id="{A37D2936-FDED-4133-BB25-CF9194F32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9" name="Group 56">
              <a:extLst>
                <a:ext uri="{FF2B5EF4-FFF2-40B4-BE49-F238E27FC236}">
                  <a16:creationId xmlns:a16="http://schemas.microsoft.com/office/drawing/2014/main" id="{4B337BCC-43F6-4109-8DF3-5748357AB86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16" name="Picture 14">
                <a:extLst>
                  <a:ext uri="{FF2B5EF4-FFF2-40B4-BE49-F238E27FC236}">
                    <a16:creationId xmlns:a16="http://schemas.microsoft.com/office/drawing/2014/main" id="{3F6D469B-E1A0-4758-A47E-47C8C2306D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5">
                <a:extLst>
                  <a:ext uri="{FF2B5EF4-FFF2-40B4-BE49-F238E27FC236}">
                    <a16:creationId xmlns:a16="http://schemas.microsoft.com/office/drawing/2014/main" id="{86C46CF0-61D9-4F38-872E-A0A92A183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6">
                <a:extLst>
                  <a:ext uri="{FF2B5EF4-FFF2-40B4-BE49-F238E27FC236}">
                    <a16:creationId xmlns:a16="http://schemas.microsoft.com/office/drawing/2014/main" id="{7037A342-63D6-4913-B0BE-1BD503D0CB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17">
                <a:extLst>
                  <a:ext uri="{FF2B5EF4-FFF2-40B4-BE49-F238E27FC236}">
                    <a16:creationId xmlns:a16="http://schemas.microsoft.com/office/drawing/2014/main" id="{D408A50D-D7B9-4EBE-82D9-8CFEDF359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8">
                <a:extLst>
                  <a:ext uri="{FF2B5EF4-FFF2-40B4-BE49-F238E27FC236}">
                    <a16:creationId xmlns:a16="http://schemas.microsoft.com/office/drawing/2014/main" id="{028CFF35-FC66-43F9-8C59-80550E43C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9">
                <a:extLst>
                  <a:ext uri="{FF2B5EF4-FFF2-40B4-BE49-F238E27FC236}">
                    <a16:creationId xmlns:a16="http://schemas.microsoft.com/office/drawing/2014/main" id="{3939BF4C-58EC-4DA6-989C-BD9DC45A92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0">
                <a:extLst>
                  <a:ext uri="{FF2B5EF4-FFF2-40B4-BE49-F238E27FC236}">
                    <a16:creationId xmlns:a16="http://schemas.microsoft.com/office/drawing/2014/main" id="{30322B2E-DBB3-4DA4-90AB-22C7FA74C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21">
                <a:extLst>
                  <a:ext uri="{FF2B5EF4-FFF2-40B4-BE49-F238E27FC236}">
                    <a16:creationId xmlns:a16="http://schemas.microsoft.com/office/drawing/2014/main" id="{1224ADDD-D1EC-4875-9BC3-BAA9B1D17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22">
                <a:extLst>
                  <a:ext uri="{FF2B5EF4-FFF2-40B4-BE49-F238E27FC236}">
                    <a16:creationId xmlns:a16="http://schemas.microsoft.com/office/drawing/2014/main" id="{15B2F112-96F8-4F64-8840-964B3ABB6F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3">
                <a:extLst>
                  <a:ext uri="{FF2B5EF4-FFF2-40B4-BE49-F238E27FC236}">
                    <a16:creationId xmlns:a16="http://schemas.microsoft.com/office/drawing/2014/main" id="{A9D9F5F2-B888-464E-B0EF-3F77344E09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0" name="Group 56">
              <a:extLst>
                <a:ext uri="{FF2B5EF4-FFF2-40B4-BE49-F238E27FC236}">
                  <a16:creationId xmlns:a16="http://schemas.microsoft.com/office/drawing/2014/main" id="{DD2E2AF1-F276-4AB9-8FC3-3110641AEF0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06" name="Picture 14">
                <a:extLst>
                  <a:ext uri="{FF2B5EF4-FFF2-40B4-BE49-F238E27FC236}">
                    <a16:creationId xmlns:a16="http://schemas.microsoft.com/office/drawing/2014/main" id="{9D1CD860-40FB-44D9-83CC-A45229E91C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5">
                <a:extLst>
                  <a:ext uri="{FF2B5EF4-FFF2-40B4-BE49-F238E27FC236}">
                    <a16:creationId xmlns:a16="http://schemas.microsoft.com/office/drawing/2014/main" id="{73E59CD5-15BD-44D3-8E6C-5184EE736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6">
                <a:extLst>
                  <a:ext uri="{FF2B5EF4-FFF2-40B4-BE49-F238E27FC236}">
                    <a16:creationId xmlns:a16="http://schemas.microsoft.com/office/drawing/2014/main" id="{47EF5870-F358-4DE2-A58A-667B7B162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7">
                <a:extLst>
                  <a:ext uri="{FF2B5EF4-FFF2-40B4-BE49-F238E27FC236}">
                    <a16:creationId xmlns:a16="http://schemas.microsoft.com/office/drawing/2014/main" id="{402B9DE8-6263-45D5-981F-213705664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8">
                <a:extLst>
                  <a:ext uri="{FF2B5EF4-FFF2-40B4-BE49-F238E27FC236}">
                    <a16:creationId xmlns:a16="http://schemas.microsoft.com/office/drawing/2014/main" id="{41D43857-4551-42F0-810D-FAC1CC4B1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9">
                <a:extLst>
                  <a:ext uri="{FF2B5EF4-FFF2-40B4-BE49-F238E27FC236}">
                    <a16:creationId xmlns:a16="http://schemas.microsoft.com/office/drawing/2014/main" id="{0C0B22B7-3BB2-42AB-ABF3-9E80B6E3C2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20">
                <a:extLst>
                  <a:ext uri="{FF2B5EF4-FFF2-40B4-BE49-F238E27FC236}">
                    <a16:creationId xmlns:a16="http://schemas.microsoft.com/office/drawing/2014/main" id="{E89482A2-0647-4974-B1E7-79D99FFFA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1">
                <a:extLst>
                  <a:ext uri="{FF2B5EF4-FFF2-40B4-BE49-F238E27FC236}">
                    <a16:creationId xmlns:a16="http://schemas.microsoft.com/office/drawing/2014/main" id="{F367243C-BB9C-4F9D-9D9A-ADE01219F8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2">
                <a:extLst>
                  <a:ext uri="{FF2B5EF4-FFF2-40B4-BE49-F238E27FC236}">
                    <a16:creationId xmlns:a16="http://schemas.microsoft.com/office/drawing/2014/main" id="{26C101C8-C1AC-4B92-8012-38D0810624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3">
                <a:extLst>
                  <a:ext uri="{FF2B5EF4-FFF2-40B4-BE49-F238E27FC236}">
                    <a16:creationId xmlns:a16="http://schemas.microsoft.com/office/drawing/2014/main" id="{49396CCC-0658-45FD-A6D3-8EACB8C82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1" name="Group 56">
              <a:extLst>
                <a:ext uri="{FF2B5EF4-FFF2-40B4-BE49-F238E27FC236}">
                  <a16:creationId xmlns:a16="http://schemas.microsoft.com/office/drawing/2014/main" id="{1DCE85A4-A828-42DF-AB04-A9BF3F5FAA3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96" name="Picture 14">
                <a:extLst>
                  <a:ext uri="{FF2B5EF4-FFF2-40B4-BE49-F238E27FC236}">
                    <a16:creationId xmlns:a16="http://schemas.microsoft.com/office/drawing/2014/main" id="{10193C73-EE38-4CE4-83B9-886599F58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5">
                <a:extLst>
                  <a:ext uri="{FF2B5EF4-FFF2-40B4-BE49-F238E27FC236}">
                    <a16:creationId xmlns:a16="http://schemas.microsoft.com/office/drawing/2014/main" id="{6CEA7A62-FADD-4C9C-AE03-A736247B6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6">
                <a:extLst>
                  <a:ext uri="{FF2B5EF4-FFF2-40B4-BE49-F238E27FC236}">
                    <a16:creationId xmlns:a16="http://schemas.microsoft.com/office/drawing/2014/main" id="{A6BB8317-5672-4DE4-87BA-A423F6CE9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17">
                <a:extLst>
                  <a:ext uri="{FF2B5EF4-FFF2-40B4-BE49-F238E27FC236}">
                    <a16:creationId xmlns:a16="http://schemas.microsoft.com/office/drawing/2014/main" id="{5C16E805-7485-4B75-8AD9-2FED219CE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8">
                <a:extLst>
                  <a:ext uri="{FF2B5EF4-FFF2-40B4-BE49-F238E27FC236}">
                    <a16:creationId xmlns:a16="http://schemas.microsoft.com/office/drawing/2014/main" id="{6C92A879-3DD6-4FEA-A89B-1916E9F157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9">
                <a:extLst>
                  <a:ext uri="{FF2B5EF4-FFF2-40B4-BE49-F238E27FC236}">
                    <a16:creationId xmlns:a16="http://schemas.microsoft.com/office/drawing/2014/main" id="{800D200E-8815-44D9-A6D7-733509C05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20">
                <a:extLst>
                  <a:ext uri="{FF2B5EF4-FFF2-40B4-BE49-F238E27FC236}">
                    <a16:creationId xmlns:a16="http://schemas.microsoft.com/office/drawing/2014/main" id="{65D00DE4-566D-47FB-8DB4-3D447A6F8B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21">
                <a:extLst>
                  <a:ext uri="{FF2B5EF4-FFF2-40B4-BE49-F238E27FC236}">
                    <a16:creationId xmlns:a16="http://schemas.microsoft.com/office/drawing/2014/main" id="{9F2D545B-07F0-422E-84E0-C6C6A93FE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22">
                <a:extLst>
                  <a:ext uri="{FF2B5EF4-FFF2-40B4-BE49-F238E27FC236}">
                    <a16:creationId xmlns:a16="http://schemas.microsoft.com/office/drawing/2014/main" id="{981EA3F0-B4CF-41AA-9E34-73921F405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3">
                <a:extLst>
                  <a:ext uri="{FF2B5EF4-FFF2-40B4-BE49-F238E27FC236}">
                    <a16:creationId xmlns:a16="http://schemas.microsoft.com/office/drawing/2014/main" id="{D13825E6-5656-4CC4-A294-D01FE033C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2" name="Group 56">
              <a:extLst>
                <a:ext uri="{FF2B5EF4-FFF2-40B4-BE49-F238E27FC236}">
                  <a16:creationId xmlns:a16="http://schemas.microsoft.com/office/drawing/2014/main" id="{A1CEA745-46BA-43D2-BE06-42FF4AC2BF8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86" name="Picture 14">
                <a:extLst>
                  <a:ext uri="{FF2B5EF4-FFF2-40B4-BE49-F238E27FC236}">
                    <a16:creationId xmlns:a16="http://schemas.microsoft.com/office/drawing/2014/main" id="{E00CAEE9-AC25-49DE-9A7B-3CDECCC8A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5">
                <a:extLst>
                  <a:ext uri="{FF2B5EF4-FFF2-40B4-BE49-F238E27FC236}">
                    <a16:creationId xmlns:a16="http://schemas.microsoft.com/office/drawing/2014/main" id="{EC2874DB-0E01-4332-BE40-1A3A3B1C8F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6">
                <a:extLst>
                  <a:ext uri="{FF2B5EF4-FFF2-40B4-BE49-F238E27FC236}">
                    <a16:creationId xmlns:a16="http://schemas.microsoft.com/office/drawing/2014/main" id="{D8AA1DFE-249B-42E3-A05C-501819D4EF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7">
                <a:extLst>
                  <a:ext uri="{FF2B5EF4-FFF2-40B4-BE49-F238E27FC236}">
                    <a16:creationId xmlns:a16="http://schemas.microsoft.com/office/drawing/2014/main" id="{AB6A0F41-6E42-44E4-BE7E-46097A7E8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8">
                <a:extLst>
                  <a:ext uri="{FF2B5EF4-FFF2-40B4-BE49-F238E27FC236}">
                    <a16:creationId xmlns:a16="http://schemas.microsoft.com/office/drawing/2014/main" id="{E43A60BA-C234-417B-9953-9648D9E2D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9">
                <a:extLst>
                  <a:ext uri="{FF2B5EF4-FFF2-40B4-BE49-F238E27FC236}">
                    <a16:creationId xmlns:a16="http://schemas.microsoft.com/office/drawing/2014/main" id="{45FDB88A-D006-487C-BF1D-3D5CFBC14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20">
                <a:extLst>
                  <a:ext uri="{FF2B5EF4-FFF2-40B4-BE49-F238E27FC236}">
                    <a16:creationId xmlns:a16="http://schemas.microsoft.com/office/drawing/2014/main" id="{15BC6F23-E564-4E05-B42C-74930FA84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1">
                <a:extLst>
                  <a:ext uri="{FF2B5EF4-FFF2-40B4-BE49-F238E27FC236}">
                    <a16:creationId xmlns:a16="http://schemas.microsoft.com/office/drawing/2014/main" id="{FCB00C9A-0AA1-4F63-8325-FC54CABAF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2">
                <a:extLst>
                  <a:ext uri="{FF2B5EF4-FFF2-40B4-BE49-F238E27FC236}">
                    <a16:creationId xmlns:a16="http://schemas.microsoft.com/office/drawing/2014/main" id="{AFF757BC-25C7-43D5-A80A-5EFB2A235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3">
                <a:extLst>
                  <a:ext uri="{FF2B5EF4-FFF2-40B4-BE49-F238E27FC236}">
                    <a16:creationId xmlns:a16="http://schemas.microsoft.com/office/drawing/2014/main" id="{F28BD77B-BC60-43D9-9D48-4AFA5D3B5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3" name="Group 56">
              <a:extLst>
                <a:ext uri="{FF2B5EF4-FFF2-40B4-BE49-F238E27FC236}">
                  <a16:creationId xmlns:a16="http://schemas.microsoft.com/office/drawing/2014/main" id="{C05EBB93-8A22-46C6-BB0B-A6F3215ABF9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76" name="Picture 14">
                <a:extLst>
                  <a:ext uri="{FF2B5EF4-FFF2-40B4-BE49-F238E27FC236}">
                    <a16:creationId xmlns:a16="http://schemas.microsoft.com/office/drawing/2014/main" id="{67E03A2B-7495-474E-9670-4119C8E921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5">
                <a:extLst>
                  <a:ext uri="{FF2B5EF4-FFF2-40B4-BE49-F238E27FC236}">
                    <a16:creationId xmlns:a16="http://schemas.microsoft.com/office/drawing/2014/main" id="{29D558D1-2AF9-43E0-98D4-9456BC8B2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6">
                <a:extLst>
                  <a:ext uri="{FF2B5EF4-FFF2-40B4-BE49-F238E27FC236}">
                    <a16:creationId xmlns:a16="http://schemas.microsoft.com/office/drawing/2014/main" id="{259DE651-BEC2-41DC-95F4-D2C776805D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7">
                <a:extLst>
                  <a:ext uri="{FF2B5EF4-FFF2-40B4-BE49-F238E27FC236}">
                    <a16:creationId xmlns:a16="http://schemas.microsoft.com/office/drawing/2014/main" id="{35CDA71A-45B0-4A9A-AA54-FFBC82A14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8">
                <a:extLst>
                  <a:ext uri="{FF2B5EF4-FFF2-40B4-BE49-F238E27FC236}">
                    <a16:creationId xmlns:a16="http://schemas.microsoft.com/office/drawing/2014/main" id="{1756576C-624B-4B9E-B11D-F7C66C91A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9">
                <a:extLst>
                  <a:ext uri="{FF2B5EF4-FFF2-40B4-BE49-F238E27FC236}">
                    <a16:creationId xmlns:a16="http://schemas.microsoft.com/office/drawing/2014/main" id="{BB6BBE56-0CB2-4F6B-889E-992D5DE84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20">
                <a:extLst>
                  <a:ext uri="{FF2B5EF4-FFF2-40B4-BE49-F238E27FC236}">
                    <a16:creationId xmlns:a16="http://schemas.microsoft.com/office/drawing/2014/main" id="{DBA3A558-C433-47DD-9003-4ECDBC10F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21">
                <a:extLst>
                  <a:ext uri="{FF2B5EF4-FFF2-40B4-BE49-F238E27FC236}">
                    <a16:creationId xmlns:a16="http://schemas.microsoft.com/office/drawing/2014/main" id="{17E4D4CF-65C0-490E-BF0A-C1D212236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2">
                <a:extLst>
                  <a:ext uri="{FF2B5EF4-FFF2-40B4-BE49-F238E27FC236}">
                    <a16:creationId xmlns:a16="http://schemas.microsoft.com/office/drawing/2014/main" id="{0821594F-9933-466F-AB4F-DDADCDFBF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3">
                <a:extLst>
                  <a:ext uri="{FF2B5EF4-FFF2-40B4-BE49-F238E27FC236}">
                    <a16:creationId xmlns:a16="http://schemas.microsoft.com/office/drawing/2014/main" id="{DF40E179-B0C2-44FD-B869-4C6316C39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4" name="Group 56">
              <a:extLst>
                <a:ext uri="{FF2B5EF4-FFF2-40B4-BE49-F238E27FC236}">
                  <a16:creationId xmlns:a16="http://schemas.microsoft.com/office/drawing/2014/main" id="{67CDF0FF-3921-4D41-B8D1-4D74BD325EF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66" name="Picture 14">
                <a:extLst>
                  <a:ext uri="{FF2B5EF4-FFF2-40B4-BE49-F238E27FC236}">
                    <a16:creationId xmlns:a16="http://schemas.microsoft.com/office/drawing/2014/main" id="{8F89DBA2-95C6-4D20-8710-7D4EA13B2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5">
                <a:extLst>
                  <a:ext uri="{FF2B5EF4-FFF2-40B4-BE49-F238E27FC236}">
                    <a16:creationId xmlns:a16="http://schemas.microsoft.com/office/drawing/2014/main" id="{0F14D036-519E-4404-BCD3-6BB445A80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6">
                <a:extLst>
                  <a:ext uri="{FF2B5EF4-FFF2-40B4-BE49-F238E27FC236}">
                    <a16:creationId xmlns:a16="http://schemas.microsoft.com/office/drawing/2014/main" id="{7E5D7002-391D-4E93-83BA-734689893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7">
                <a:extLst>
                  <a:ext uri="{FF2B5EF4-FFF2-40B4-BE49-F238E27FC236}">
                    <a16:creationId xmlns:a16="http://schemas.microsoft.com/office/drawing/2014/main" id="{AEFD42BA-FB7E-4138-A8FE-DFF940C85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8">
                <a:extLst>
                  <a:ext uri="{FF2B5EF4-FFF2-40B4-BE49-F238E27FC236}">
                    <a16:creationId xmlns:a16="http://schemas.microsoft.com/office/drawing/2014/main" id="{66A7C4CC-6D51-4B29-8C7D-AC2646B33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9">
                <a:extLst>
                  <a:ext uri="{FF2B5EF4-FFF2-40B4-BE49-F238E27FC236}">
                    <a16:creationId xmlns:a16="http://schemas.microsoft.com/office/drawing/2014/main" id="{95654B18-C156-4081-AB3B-0A5DF3BD9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20">
                <a:extLst>
                  <a:ext uri="{FF2B5EF4-FFF2-40B4-BE49-F238E27FC236}">
                    <a16:creationId xmlns:a16="http://schemas.microsoft.com/office/drawing/2014/main" id="{720ABC3A-2183-471D-8D81-B5A3446FC8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21">
                <a:extLst>
                  <a:ext uri="{FF2B5EF4-FFF2-40B4-BE49-F238E27FC236}">
                    <a16:creationId xmlns:a16="http://schemas.microsoft.com/office/drawing/2014/main" id="{09D3C78D-C72A-44B5-BF07-EDB06AC553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2">
                <a:extLst>
                  <a:ext uri="{FF2B5EF4-FFF2-40B4-BE49-F238E27FC236}">
                    <a16:creationId xmlns:a16="http://schemas.microsoft.com/office/drawing/2014/main" id="{CBFC6B62-7BFF-4AAD-A1C7-3C6E3C177B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3">
                <a:extLst>
                  <a:ext uri="{FF2B5EF4-FFF2-40B4-BE49-F238E27FC236}">
                    <a16:creationId xmlns:a16="http://schemas.microsoft.com/office/drawing/2014/main" id="{E9928B11-94CF-4B09-B888-82A9F05B3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55" name="Group 56">
              <a:extLst>
                <a:ext uri="{FF2B5EF4-FFF2-40B4-BE49-F238E27FC236}">
                  <a16:creationId xmlns:a16="http://schemas.microsoft.com/office/drawing/2014/main" id="{0B473A31-E66A-4BA3-9EC8-05D3E2D1CDB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56" name="Picture 14">
                <a:extLst>
                  <a:ext uri="{FF2B5EF4-FFF2-40B4-BE49-F238E27FC236}">
                    <a16:creationId xmlns:a16="http://schemas.microsoft.com/office/drawing/2014/main" id="{F33438E9-D15D-46E4-AAEB-3EDBE51E4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5">
                <a:extLst>
                  <a:ext uri="{FF2B5EF4-FFF2-40B4-BE49-F238E27FC236}">
                    <a16:creationId xmlns:a16="http://schemas.microsoft.com/office/drawing/2014/main" id="{50F40D0A-C8E0-46BB-B4C9-2A98947CB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6">
                <a:extLst>
                  <a:ext uri="{FF2B5EF4-FFF2-40B4-BE49-F238E27FC236}">
                    <a16:creationId xmlns:a16="http://schemas.microsoft.com/office/drawing/2014/main" id="{AF1897CC-F84F-483B-8EBB-F8492382A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7">
                <a:extLst>
                  <a:ext uri="{FF2B5EF4-FFF2-40B4-BE49-F238E27FC236}">
                    <a16:creationId xmlns:a16="http://schemas.microsoft.com/office/drawing/2014/main" id="{4FEF1884-1FAA-4D1F-9E9C-2A54DC84E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8">
                <a:extLst>
                  <a:ext uri="{FF2B5EF4-FFF2-40B4-BE49-F238E27FC236}">
                    <a16:creationId xmlns:a16="http://schemas.microsoft.com/office/drawing/2014/main" id="{92AD89AA-F006-4EC2-BF39-150AD7241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9">
                <a:extLst>
                  <a:ext uri="{FF2B5EF4-FFF2-40B4-BE49-F238E27FC236}">
                    <a16:creationId xmlns:a16="http://schemas.microsoft.com/office/drawing/2014/main" id="{14CB40A6-0855-4336-BE5C-902B3B1BE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20">
                <a:extLst>
                  <a:ext uri="{FF2B5EF4-FFF2-40B4-BE49-F238E27FC236}">
                    <a16:creationId xmlns:a16="http://schemas.microsoft.com/office/drawing/2014/main" id="{0DEF8EDA-7CD8-46AB-A4F5-D7A1F914B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21">
                <a:extLst>
                  <a:ext uri="{FF2B5EF4-FFF2-40B4-BE49-F238E27FC236}">
                    <a16:creationId xmlns:a16="http://schemas.microsoft.com/office/drawing/2014/main" id="{B009070E-6C5C-4C74-9EC4-7056B2746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2">
                <a:extLst>
                  <a:ext uri="{FF2B5EF4-FFF2-40B4-BE49-F238E27FC236}">
                    <a16:creationId xmlns:a16="http://schemas.microsoft.com/office/drawing/2014/main" id="{D81E0B21-9624-4C04-85CF-B26DAC14C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3">
                <a:extLst>
                  <a:ext uri="{FF2B5EF4-FFF2-40B4-BE49-F238E27FC236}">
                    <a16:creationId xmlns:a16="http://schemas.microsoft.com/office/drawing/2014/main" id="{C8ACB436-DC3F-4BFE-B1C2-7234BAB48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974203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375 – 300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991065" y="489282"/>
            <a:ext cx="9161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75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A3BA4BEB-2B08-4172-B09D-E755B6C3515F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97E7AF3D-8587-4B32-AE8C-69E77BD2FF7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C5CBFA24-EF85-4CCA-B982-35E1A6270A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CD65A586-A692-4CC6-9476-E47583D67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FA7C3C13-CEC6-44F4-AA25-48464DD93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0867A3F0-1207-4ED4-AD37-DAB851195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AB34EF56-BF98-4848-B6CC-43BA78681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4DE0645F-F7B6-4BE8-9AF1-D08C1562D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C795CE8D-F12B-44B4-9F2F-1A66BC204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64E28D4C-8A3A-4294-AB31-5123BDD09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5E543E4D-03F6-46AB-A7A3-5364642AF8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B48A3EF7-578B-4130-A85A-30AB94F14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FAD21AF5-49A4-4E5F-A422-7550E36DF64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91EC7A4A-1B64-4FCC-B30F-6378DDD4B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E5CEADA2-0D7F-40DA-BDBE-51718051BB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51FA0249-17A4-4A99-BFBF-BD93504A42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99DE0176-ADE2-467F-AF0D-F9B9A2B89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0B80E1AE-DDF6-4F9C-BF64-BD10FBD66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5C27BA47-2D51-4A6E-8763-95FA58729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A5B6F1FB-9B58-4B52-8B58-689EFF9CB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A55A6611-C910-4315-9D91-216189B41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ED787794-DC6B-429A-A97C-E8FF7EFB6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7A4FDE6B-00AA-40DD-B40A-BCAB660CC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6373ED81-E17D-4D38-BF58-0C85C20AF5D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8CAC8961-3E69-40E3-B297-FA94DFEDAF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04F5E261-58C5-445E-AFAB-273835275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7D3BC2B9-E331-4C19-B836-374159D71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204BD975-7ED2-44C8-A729-BDEFE8136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08283008-7B99-4CCC-99BA-0B496B184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B4C45694-9F51-4D1D-B229-5E184E437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CFA0593D-BAED-4005-A6BE-1AC258551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93C16716-F74F-4113-AF9F-CC2B74356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A08C6C0B-CD80-4CA6-B034-ACB22645D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1385267C-9E09-4EC1-A660-5E2FDA108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064CE27A-9A21-4F74-B68C-A67D67224BC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35EB2164-DC11-4DD9-947C-F01B3C066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265B2E31-259A-418E-A50D-375A9D517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02A43454-B1D2-4DB2-8774-B17A69D4E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A5A4E1C2-4164-40B4-AAE8-28122877E3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2F3CF097-5187-4106-96D6-CA1F8F7DD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B6A084A0-D6D3-425C-AD1F-55F4E7279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7EBECEC8-71A4-4ABC-9C82-16E300335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6573D893-2273-4EFA-A021-BB9C0D6A40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125F6B07-1C04-440D-BBD8-0A1C39243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575E1608-4314-440E-8E0C-403DE63113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8A3E563E-6949-4F95-90A9-1D7F52A6B95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9128A5A3-EF7A-47DC-8769-12B055082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0D44DE20-F560-40E8-84E8-BAD460231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AF957586-B02A-439B-B9AB-17F2BF4B4A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1F27BEF3-8292-47BC-9365-1F9E97F3A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B724F60C-EF04-4FF8-AC57-23DEFF029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E014C1DE-43BE-4E3A-854D-D964E230E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90C360CB-2543-4814-A6FC-BCA868272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002D8164-DD53-4AF1-A0F6-9B6ADB5B0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E5685939-AC61-4FCA-AC30-1ABAF38B4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0160118B-863E-4940-A54E-2EB1CE72E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6FC08AC6-B3FC-45E5-97A2-0EC598A2974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693A0D0F-7DC1-4901-914C-AF09094B4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0008B264-891B-4724-A317-9E901C2356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AE70B4E4-809B-4323-8080-0D87E1BA5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DD533649-ED80-4DBC-8E78-E2170D92B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2F17ADFC-9424-4526-952B-1C083E6BC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D184D53D-D557-4ED6-8F85-5BA9A978CB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C1C30ECD-3E81-4C5C-A007-BDE4C9F8D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CF4C3925-A22B-4B20-A375-926C325DD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86250826-274A-4226-AF84-02624689A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0A8695A7-F150-4D4B-A92C-1B440792B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CAE6AA72-298A-4A21-8222-5BE3EAAA33D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E422EAE4-FA84-4FB5-918B-E48701D57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C9E905E8-DB15-4100-A288-65FFA4C00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2D8C34BF-2D8A-452E-B07F-CA8AB4BEC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6DEE6C9C-7801-4D4F-A8B2-E470ACE20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739FA8C2-0F27-42E9-A469-435FCB532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7B83AC26-59E8-4EFB-A184-11850423B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969A46EF-35C2-47F9-BDB9-9662AF67B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783BAB1A-E277-41DD-A9A2-B1E933F59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FEE87E06-8EF2-4AD0-82BA-024DFE8413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A802AB40-63C2-4823-8900-FBC1B1CCA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BBE5F56C-EED3-4ACE-99F2-2A5ADAD15D87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B79042D8-243E-4730-B485-910089B632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D2596765-D3BE-4560-A258-84D94802CF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8384E692-6C20-4AA5-93B0-48F006F8B8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D084B019-2F10-43D6-BEB0-9C0738D04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4769662F-743D-40C5-A482-3507912252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C6BB8781-3C2F-4389-8B28-DA59B26B8F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568AD2EE-2BDA-41AC-A1E0-F50BEBFCA9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B3CB051E-1B2D-483A-A834-E7D4BE52D4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21587020-34F7-40A1-81F7-B9AD21D8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1BF8B378-D9F8-44E4-8E27-6FCC53051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1F7F6AAA-2CFB-4513-8756-A23DDB33000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B2E4677E-F44A-4655-B587-736754E94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C9E08FC8-566C-4F66-AF5F-284B71A5A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F5E44762-84B4-47E8-8ADD-E1014D5F5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207CC9FE-A710-473B-A4F3-2E9391914A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B4B9C24F-4091-4561-9AB9-0109A6882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9A7B1B26-5807-4044-9E6F-541EE57AE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6B05F4F7-8FE0-4AE6-9F5A-7033A3E58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831EE44B-7247-44E2-8BCD-294A5940C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88B3B23F-117A-46FD-9634-75359698D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F0672DE9-0B51-4DA2-874E-20B70431BF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C9C53568-753A-42E0-A69E-9D8D9464A3E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D215AAAD-0FD7-4194-90B0-7C169FD21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627AD70B-BBBA-4BEE-9A4D-855ACDC0B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79527ECF-2060-4F86-B39C-DE24EF376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E1EDD3EA-7A1E-420C-9E21-67738F99D8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7BBF5215-8D77-4F9B-948C-76C1200EE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21E6614C-C097-42BA-8530-AF2511476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24B702D2-B9B2-4ED0-9DE9-75079BECFA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9A1B331D-04C1-4FA1-B70D-8BA0A36F5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7CA6EEEA-06AC-4471-B27F-DF5635234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6AA1671C-E2CC-4FAB-9A61-E67D7B899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E98BEF9-01C4-4E29-851E-103143B4A694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F25B55B5-6505-4295-A3A9-B670ACAADE8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1DE9C94F-AB69-4891-83C4-1E1CC73A9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45269FAE-2E0F-4040-B594-043A16F4E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0F982575-3319-4C92-BEBA-7FF0E16CB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642F49C1-9774-4574-9971-85E31CFA0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E7EBFAFC-DF2B-4D04-B41D-7E35981CD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ED4ADB60-6395-4F0B-888D-C36152DD0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A20FFC7F-01EE-4EB1-8FEE-D3A25BDF0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787CE861-063B-42C5-A4A7-8040EF80C9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6C818028-8CA2-4274-B788-82A76D5EF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ADAE2DC3-9FDB-4DF6-8A2E-B66A27076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80C6B96A-D068-4C37-B3BB-FBBC12FAACE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087F89A7-0444-448F-BCE0-71A1F18FD4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CD755B75-C9F5-4715-A80A-B143D9EC7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6F8DE041-CF40-4D7C-AF07-5A884A914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65ED04CE-F7CB-4DD8-BBAD-3E45BE4FD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1C64AE26-C7B7-48DE-8FD6-785F4B89A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EBD715AC-5203-4272-B908-2BC39D4B9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2E537901-24EE-45B7-B497-140DAA500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F12A1BD3-1E11-4339-A14A-8C63CEF60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11BE2D94-9D7E-4B8D-A8D9-96E8EF604E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E2A57D65-D441-4D0C-A40C-F5F548BD7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A7DB1783-6691-438D-911B-AA98DE298EAD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9935C2A5-3143-421D-A92E-02D7DD291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9E7C8C15-D3B2-419F-82B9-900CC3750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614E2BED-B827-40F7-868E-8A2F6D1E1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7C019F02-23CE-4DA9-8EBA-D94AC563A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ADF185CD-697B-4FD2-BD17-76B6C9D75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65D537C9-B160-4F96-BAA1-AD1E92DAF7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78B79645-CC03-4905-8351-C49BE0564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1F865FEF-FC69-4558-BA48-621E4E4EC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06DAF76C-3892-4F0E-9056-6290FA61A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474C08C8-CA25-46CF-AD5E-01A706467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3A9EC063-D1F0-4F2F-8590-8BFAB34C5CE7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B21BF922-3B06-494B-9482-4E2C4FF57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0BE10C78-0766-4559-8A92-DF398ADF3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4AB290A1-94C9-4B26-9BC3-D836C900DE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63864D77-970D-4707-8DB7-78E38DFCF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718F5DC0-7501-479A-B6FD-99B1DD1CE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0DC34661-3C6C-44DC-A2B9-DE4B470A0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C6D4C4B7-9820-4040-A1EB-73B0BD96D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1399C42D-A6CA-4E5B-9E90-4491D9A8A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14949D05-334B-460B-84A6-C71AB9035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B92AFC45-01C1-46B4-97C4-DA45A0C2FD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FAD994E4-6A29-4CCB-806E-AF4DB14E44F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E853FEC2-C66F-4BD6-A670-81E520C65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89D79FD6-E491-4DD9-B951-559E618A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B601E504-B792-4962-8973-FEAEE2DA1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7DD8E3D4-7DEC-443C-B629-CD6C68066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0CAFC784-4D74-4287-A88F-611D978740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750BDC20-A96D-4F97-B403-EC94A61D5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BEF49484-56B9-452B-B0D3-955C9D942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FAF2A779-6B4D-4781-871A-0130652F7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C5BD864A-E8FE-43F5-819D-8DACB5D22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69456CB1-5979-44E4-8283-83A7957D8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1BDF88C3-19F2-468B-A816-F37C52EB85C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5CAE8274-3085-4F01-98D4-238E96480E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F86D7447-EBFD-4AFB-865C-2E7630AFE3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4540DB3A-F247-4E2F-B8CF-A1CE3F97E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D48FD2AB-6230-47C0-938A-0CFB2201D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2B4DF480-7B9E-490A-8A97-324B0FDBC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61218256-6F7F-4677-8ACA-B3A58B76C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5925270A-E471-47EE-B616-1D20B1A47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6B4ABA28-2F7A-4DC3-807E-37D2B13F1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53C90CCE-5D16-4B2F-BE1F-27B44A071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DD48545D-36BC-4768-BC28-6A79BB40BD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DFC44BBF-C880-411A-B579-574981B3B24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1525DBFC-C2E9-467A-81D8-84A93E22C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C81EE58F-6321-4F3B-9B96-01663C8E0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3E4DA774-224C-4639-BE1F-78F9A6DFD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EBF2941C-CA4E-42C9-BE80-9C1BE46280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FBA54DBE-BC46-43B7-9590-0B52A9640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112E98CE-7ABA-4F60-9004-BE9BEC0DB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72EB0092-1602-4941-A244-74A809BC0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1DB9DD7C-31AB-4B3C-8066-75788D309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55C38531-D112-4CDD-92C6-2FDCA3144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DC468E6D-13D0-47CC-9C0E-3DB09882A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17C44D6D-90B8-454F-8FCC-754B847E2E1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00245986-F3EE-4A9E-BF4F-3321801F6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C8671B92-F387-4574-A9A3-889F1FEC9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EF4608D5-E1B5-4357-9D1A-468B83F04E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D283DC4D-3F53-41AC-90DA-02AC318F9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BDD7BA4C-63EF-4334-AA94-87374BA08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8DD7B17D-2F10-4226-9F18-05EA48BB2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B09335D3-A243-439E-B420-702B6528F3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72D0FFC0-DD83-40BE-967B-C79210211F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4EA33D38-ADC1-4D52-BB9D-B925FB19A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B3EDDD54-D2F9-472D-A9D0-1D5CF230E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EB51BB70-D575-4AD7-A22C-0B6CD5B3ABE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C29537B7-9ABA-4240-8B6C-483ADF8E7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A9C8B004-9C89-4D15-83DA-7CA3BFA22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0823A963-D860-4CF9-987F-104DD96A1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C668B401-DBB5-4557-9091-944F89533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AE3E9911-7F7D-4E4F-B24E-FC412D5909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7BCB3214-DBCE-4B5B-B431-D0083D824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747FAE87-E4C3-46EF-94EA-4D5EC7256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8A5BD6C7-E872-40B3-8C09-3F4AB5B4B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1F5C20C3-827B-4873-823E-F7E7BA864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F6E1B3F0-A631-49E8-8EAF-E3E6DE771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4DB5A7EE-26CB-42CD-AEA6-8559CCDE938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84B7124F-4E0E-4A26-AECA-3F17C6B76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243A8D0A-C539-4F7A-90BA-A87B96F84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36ECB9C6-BC4A-4952-9456-2DDEF1430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16D684C7-AB12-4D9D-933C-5E550EB3F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5DFBA1C5-144C-4A1B-B7CD-B140A40AE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39E7B2E1-ED31-4B41-985C-5F0159AB7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83AB9B5C-0F4B-4312-A887-3188E42477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FE7D72FA-4D08-48AB-88C1-089F358B4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1FB4EACF-231B-4C40-85DB-41B84164E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41224336-2498-4A50-B905-D1B198235A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48EAE3BE-4AAE-4A39-9F50-B16C57042762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B588490A-03C5-4913-9929-790AE6A32CE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34A6E707-EE10-4A08-B8CE-4C664A7DA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4B213520-AE04-4B85-86BA-53D791D4B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96531146-53E4-4A37-A3CB-798FD6E0D2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B1422781-C5F0-4F22-9247-35965DFB5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B5CC0074-AF7A-42DC-96B3-56433FA289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84966615-5F8E-4B44-9AFA-164FECFAF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7268972C-9A79-4E76-BD3F-5241BEF73F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C997D5B7-3882-4ECF-A338-30F36BB52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09E30909-A61F-45BA-AA1E-F023FD260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5CFF5A3B-2F75-4237-988F-E3F045ABC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D332606C-2C13-44B3-99B5-1D0C2D31B2B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D36DD841-5145-4074-B147-258A52BDA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0AF75E77-7BF0-40F7-B364-B5CD9BE86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CE92DEE9-E2A1-4F7E-8D56-03DDD0AD6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5A79B9D3-E045-48D4-8977-15F8E8A04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4BF76247-D7E4-471E-9705-02FC8D751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67C01C0C-F709-4AFA-857C-AADBA03F5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7A384CA7-E875-4FDB-8993-7D3F4682A4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A6FD6549-A6B5-4571-ACFD-B32D87984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6D2B024A-1434-4FA8-AD94-3EAF826F77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F4157D70-3581-4DE7-AE4D-04C82063F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3C91659B-9558-4FA3-B011-7008BBC030E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DF59F625-5935-41D1-96C4-025D7A88A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0AD4118D-0EC3-4F04-A8E6-99B38E713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92324C23-0A36-4357-9EDE-57EDA5085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EF792A64-B387-48FB-A965-EC69BD62DD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693304B2-086C-4FAF-9BF7-FF0146317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DA2320A9-DE55-46F7-A697-CDE3C11AB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F1F47645-ABC2-4F2E-A0FC-6FE2D411C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00EA0D86-DB69-48F1-A2F9-558F2A420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D02B275C-8B77-49D2-83B7-EAB774B15B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814A91E8-350C-4D2B-8EDA-2C441051D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3018B7FE-4296-48DC-97E3-6481778675F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F558D7DC-EA6E-406A-9779-645344570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4F7EBF63-CAAB-4705-B697-766C9E9BC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D7CAAB6F-3B19-44C4-9F29-8E0AD5263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7BB6A82D-AEC6-480D-9EE6-FF027F04C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E6EBE51A-3472-4D80-A2A4-A81542A00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FA4A18E2-CE22-460E-A9A3-6AFB1E0D8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F1324BD8-56F9-4354-BEE9-2706ECFA6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6ED4F29C-C04D-4652-87ED-6E637E483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EBA2E67B-C973-49E4-AF0E-4900947BA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14960230-48F2-492D-A57B-9CFE3A235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3DECB56F-1864-45C5-AB12-BA0E750B478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6476F57A-8C2D-4D85-9897-0908E472A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7D49F1EC-9CDB-4B51-B479-E408C96C0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6E7BE10F-B716-4CF3-8EF4-372902825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0D784AF5-121A-4B6B-BA02-FD33FDE58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9007248A-1B28-4EDB-B3F6-24A2F361B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2CB4837C-366E-4FEB-909F-7DC94684C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5F6567FA-F38A-4313-AECE-443151D11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ADDA91A0-1694-4E8B-80AE-CC0C7FE73B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C2CA888-4FD6-40A1-953D-CDBB7C09E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ECFEAE24-4CC6-485D-982A-46DE46F5D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6B9B5AE9-4657-49B7-AE17-7366603AD90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C6E2989F-69E9-4BF4-974D-EC4D6F230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5CFE18B0-80BD-4814-BEF4-73F051143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7920F34B-C998-4EB1-8EB0-755D1B034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B03454CB-97AE-4810-8D56-763D13AD1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C591A062-C130-4C1C-B0AD-BCE81CE7E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E0552B0E-0C9F-41E7-97BA-75508C44A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75CE7FDF-B9EC-41F5-BB1D-BCC594F12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9FE616D1-39D2-4C66-AAF3-C500EFDA2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41977622-00FA-4D8F-B6D7-3AD0E3FFB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3CE5D15D-8A66-492F-AA02-F8F2167187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B88C2897-28D9-44CC-A1D1-4E7D3624243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4D06EB2D-87AC-4A7E-B242-4B0DE4D78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36ED362F-45DD-4EDD-8A36-9EBB7C459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7922C862-B2AF-49B5-81C8-C1DEE749F7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A9CAB93B-1E44-41DD-972B-0127D811F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CCCF31AF-633F-412B-9D9B-A9A2077336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307AF78D-289B-4A9C-A86B-197A0AB156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6FFD3853-8815-43E8-9317-FF3487AC2F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7AAACCBC-B4E4-412E-97B8-C7B85FEFD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F60C358A-C9CE-403D-A314-F86AEA7CC9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3398CCBE-01BA-41B2-94C8-91389C199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BDDCBDBF-E473-4DD3-9161-210DFD65A4D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E5FE7692-DE01-4C2F-9DB6-55D13F2F3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BB3C4EC2-5291-4B47-98F5-AC60CE24CA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772E8164-DD4B-418D-99F0-EF8B84184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99B3A256-7D18-4E30-A49B-E47239105A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193B38FE-6F8E-4354-A435-499D99BCA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D98BEFA9-6E91-401C-A239-8C5A88A03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EFAD1A62-0135-4A30-ACBE-A0946074B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6ABC3B5B-93DB-4423-95FE-083A168CF8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1122F6C4-BE1B-4843-993D-97A37E6FE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01B7FB95-5E28-45C4-A4C8-141B412F0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6058527A-A932-4EC6-9CFD-A9DA5ABB75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B9D8F374-861D-49D3-B063-0E3070949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56D6DCC2-2C4D-474F-B5F6-091BAC8D8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B9889D66-68FD-4E09-88F4-20CC46347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827AB04E-16C0-44D5-8A09-6A42288D8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C65D7976-2A4E-4B16-8B61-CFA014422B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296E9665-EB96-4C5F-A9A2-BFCF17846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0D3F3FA6-CB46-4EB7-9742-CF2CCB2E0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7FCF6684-656C-43BF-B5EC-752BEB729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0A13DFA6-8354-40FE-87A6-01D0C6C4E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22F31A3F-8185-4376-B001-2F2C1A5A9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FABE9991-8811-4A3D-BC9E-500EAFE5BAF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BAF843A2-0903-40B5-B65C-92FA8FA6E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48BC32F6-1437-45E7-A48C-C8405BAF7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E90A04CC-082B-40BF-A374-CE57F480DA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2F3DDB34-B1FF-47B7-9DFD-F6E4025F4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A6F29CE4-3A00-4065-A0A0-6534343290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0BD93790-7269-4759-B071-EC7B23B87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BF034001-D81A-43CE-BA8D-6F7DA8A61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0723D4CC-1140-423D-AE2E-BD2D8FEFB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791869DC-0164-4D2D-ACF2-83927DECC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237400C3-9184-4028-8D33-1CCC0098A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56">
            <a:extLst>
              <a:ext uri="{FF2B5EF4-FFF2-40B4-BE49-F238E27FC236}">
                <a16:creationId xmlns:a16="http://schemas.microsoft.com/office/drawing/2014/main" id="{1767BD0F-4050-45AE-B92D-17FA776CD764}"/>
              </a:ext>
            </a:extLst>
          </p:cNvPr>
          <p:cNvGrpSpPr/>
          <p:nvPr/>
        </p:nvGrpSpPr>
        <p:grpSpPr>
          <a:xfrm>
            <a:off x="2366172" y="1513503"/>
            <a:ext cx="1539560" cy="171967"/>
            <a:chOff x="7746380" y="2949426"/>
            <a:chExt cx="2188691" cy="244475"/>
          </a:xfrm>
        </p:grpSpPr>
        <p:pic>
          <p:nvPicPr>
            <p:cNvPr id="423" name="Picture 14">
              <a:extLst>
                <a:ext uri="{FF2B5EF4-FFF2-40B4-BE49-F238E27FC236}">
                  <a16:creationId xmlns:a16="http://schemas.microsoft.com/office/drawing/2014/main" id="{5C90B1B9-8BA9-40C0-8805-F2C62952DA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5">
              <a:extLst>
                <a:ext uri="{FF2B5EF4-FFF2-40B4-BE49-F238E27FC236}">
                  <a16:creationId xmlns:a16="http://schemas.microsoft.com/office/drawing/2014/main" id="{2C1A75FD-C188-47A9-B25F-796FF07EE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6">
              <a:extLst>
                <a:ext uri="{FF2B5EF4-FFF2-40B4-BE49-F238E27FC236}">
                  <a16:creationId xmlns:a16="http://schemas.microsoft.com/office/drawing/2014/main" id="{F3348DB0-E762-4BB1-90BF-177AEDEF9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7">
              <a:extLst>
                <a:ext uri="{FF2B5EF4-FFF2-40B4-BE49-F238E27FC236}">
                  <a16:creationId xmlns:a16="http://schemas.microsoft.com/office/drawing/2014/main" id="{20863333-D420-492D-8F97-1504F80A11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8">
              <a:extLst>
                <a:ext uri="{FF2B5EF4-FFF2-40B4-BE49-F238E27FC236}">
                  <a16:creationId xmlns:a16="http://schemas.microsoft.com/office/drawing/2014/main" id="{5E457468-434D-4AE3-BC3B-B90EF9E777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9">
              <a:extLst>
                <a:ext uri="{FF2B5EF4-FFF2-40B4-BE49-F238E27FC236}">
                  <a16:creationId xmlns:a16="http://schemas.microsoft.com/office/drawing/2014/main" id="{7C17FBFF-E6AC-4509-A454-4A57509FC6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0">
              <a:extLst>
                <a:ext uri="{FF2B5EF4-FFF2-40B4-BE49-F238E27FC236}">
                  <a16:creationId xmlns:a16="http://schemas.microsoft.com/office/drawing/2014/main" id="{A18EEA4A-E503-4276-BD42-D0EFA7B50C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1">
              <a:extLst>
                <a:ext uri="{FF2B5EF4-FFF2-40B4-BE49-F238E27FC236}">
                  <a16:creationId xmlns:a16="http://schemas.microsoft.com/office/drawing/2014/main" id="{E9E8074D-AEA1-4129-BCC3-60EA5B1B1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2">
              <a:extLst>
                <a:ext uri="{FF2B5EF4-FFF2-40B4-BE49-F238E27FC236}">
                  <a16:creationId xmlns:a16="http://schemas.microsoft.com/office/drawing/2014/main" id="{8ADA0F89-8CDA-433C-9F48-97FE809A14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3">
              <a:extLst>
                <a:ext uri="{FF2B5EF4-FFF2-40B4-BE49-F238E27FC236}">
                  <a16:creationId xmlns:a16="http://schemas.microsoft.com/office/drawing/2014/main" id="{D7BBC6AC-4CCA-4224-AEF8-43B7790CA2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886BB1A-88D1-4202-BEA4-DAC11805C810}"/>
              </a:ext>
            </a:extLst>
          </p:cNvPr>
          <p:cNvGrpSpPr/>
          <p:nvPr/>
        </p:nvGrpSpPr>
        <p:grpSpPr>
          <a:xfrm>
            <a:off x="4169160" y="1512096"/>
            <a:ext cx="1955628" cy="174822"/>
            <a:chOff x="5948968" y="5529580"/>
            <a:chExt cx="1955628" cy="174822"/>
          </a:xfrm>
        </p:grpSpPr>
        <p:pic>
          <p:nvPicPr>
            <p:cNvPr id="433" name="Picture 432">
              <a:extLst>
                <a:ext uri="{FF2B5EF4-FFF2-40B4-BE49-F238E27FC236}">
                  <a16:creationId xmlns:a16="http://schemas.microsoft.com/office/drawing/2014/main" id="{3BE954A3-0707-4700-8056-D9981DC45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433">
              <a:extLst>
                <a:ext uri="{FF2B5EF4-FFF2-40B4-BE49-F238E27FC236}">
                  <a16:creationId xmlns:a16="http://schemas.microsoft.com/office/drawing/2014/main" id="{6818FFE6-8921-4651-A712-3D1D82338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434">
              <a:extLst>
                <a:ext uri="{FF2B5EF4-FFF2-40B4-BE49-F238E27FC236}">
                  <a16:creationId xmlns:a16="http://schemas.microsoft.com/office/drawing/2014/main" id="{40F0CE68-E2ED-43EB-83DB-B8C476525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435">
              <a:extLst>
                <a:ext uri="{FF2B5EF4-FFF2-40B4-BE49-F238E27FC236}">
                  <a16:creationId xmlns:a16="http://schemas.microsoft.com/office/drawing/2014/main" id="{3BB3BBBF-659D-4015-ACF1-C833474D7C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286940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7" name="Picture 436">
              <a:extLst>
                <a:ext uri="{FF2B5EF4-FFF2-40B4-BE49-F238E27FC236}">
                  <a16:creationId xmlns:a16="http://schemas.microsoft.com/office/drawing/2014/main" id="{E844A633-0122-4C21-AA90-B3488B634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8" name="Group 56">
            <a:extLst>
              <a:ext uri="{FF2B5EF4-FFF2-40B4-BE49-F238E27FC236}">
                <a16:creationId xmlns:a16="http://schemas.microsoft.com/office/drawing/2014/main" id="{1F0EBF7D-32BE-432E-8B3B-053ED741E53F}"/>
              </a:ext>
            </a:extLst>
          </p:cNvPr>
          <p:cNvGrpSpPr/>
          <p:nvPr/>
        </p:nvGrpSpPr>
        <p:grpSpPr>
          <a:xfrm>
            <a:off x="2366172" y="1954365"/>
            <a:ext cx="1539560" cy="171967"/>
            <a:chOff x="7746380" y="2949426"/>
            <a:chExt cx="2188691" cy="244475"/>
          </a:xfrm>
        </p:grpSpPr>
        <p:pic>
          <p:nvPicPr>
            <p:cNvPr id="439" name="Picture 14">
              <a:extLst>
                <a:ext uri="{FF2B5EF4-FFF2-40B4-BE49-F238E27FC236}">
                  <a16:creationId xmlns:a16="http://schemas.microsoft.com/office/drawing/2014/main" id="{42B6C99B-C7E1-42A2-BAEE-1061BAD0AF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15">
              <a:extLst>
                <a:ext uri="{FF2B5EF4-FFF2-40B4-BE49-F238E27FC236}">
                  <a16:creationId xmlns:a16="http://schemas.microsoft.com/office/drawing/2014/main" id="{C3512BD1-5E1E-4448-82FD-A6D9E14349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6">
              <a:extLst>
                <a:ext uri="{FF2B5EF4-FFF2-40B4-BE49-F238E27FC236}">
                  <a16:creationId xmlns:a16="http://schemas.microsoft.com/office/drawing/2014/main" id="{2D38619B-C8B4-4F1C-972F-607E55290F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7">
              <a:extLst>
                <a:ext uri="{FF2B5EF4-FFF2-40B4-BE49-F238E27FC236}">
                  <a16:creationId xmlns:a16="http://schemas.microsoft.com/office/drawing/2014/main" id="{60CE90EA-59EB-45FF-B25E-6F20C76E78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8">
              <a:extLst>
                <a:ext uri="{FF2B5EF4-FFF2-40B4-BE49-F238E27FC236}">
                  <a16:creationId xmlns:a16="http://schemas.microsoft.com/office/drawing/2014/main" id="{5475B5D4-0832-4B49-8B54-15711A5CF1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19">
              <a:extLst>
                <a:ext uri="{FF2B5EF4-FFF2-40B4-BE49-F238E27FC236}">
                  <a16:creationId xmlns:a16="http://schemas.microsoft.com/office/drawing/2014/main" id="{C769D5A4-5052-4A47-A19F-55D5B6508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20">
              <a:extLst>
                <a:ext uri="{FF2B5EF4-FFF2-40B4-BE49-F238E27FC236}">
                  <a16:creationId xmlns:a16="http://schemas.microsoft.com/office/drawing/2014/main" id="{3822DA85-63A0-4062-A7D9-28101A19DE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21">
              <a:extLst>
                <a:ext uri="{FF2B5EF4-FFF2-40B4-BE49-F238E27FC236}">
                  <a16:creationId xmlns:a16="http://schemas.microsoft.com/office/drawing/2014/main" id="{17E435AD-02E4-4F81-8C4F-F61ADDD6C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2">
              <a:extLst>
                <a:ext uri="{FF2B5EF4-FFF2-40B4-BE49-F238E27FC236}">
                  <a16:creationId xmlns:a16="http://schemas.microsoft.com/office/drawing/2014/main" id="{BA4FD66D-73E0-4120-820B-CC35938BA4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8" name="Picture 23">
              <a:extLst>
                <a:ext uri="{FF2B5EF4-FFF2-40B4-BE49-F238E27FC236}">
                  <a16:creationId xmlns:a16="http://schemas.microsoft.com/office/drawing/2014/main" id="{C01F65A3-8FB3-4476-AB60-F7169D6BB3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9" name="Group 56">
            <a:extLst>
              <a:ext uri="{FF2B5EF4-FFF2-40B4-BE49-F238E27FC236}">
                <a16:creationId xmlns:a16="http://schemas.microsoft.com/office/drawing/2014/main" id="{6089A10D-090B-4B21-BFF1-E0A17E24D53C}"/>
              </a:ext>
            </a:extLst>
          </p:cNvPr>
          <p:cNvGrpSpPr/>
          <p:nvPr/>
        </p:nvGrpSpPr>
        <p:grpSpPr>
          <a:xfrm>
            <a:off x="2364174" y="2413363"/>
            <a:ext cx="1539560" cy="171967"/>
            <a:chOff x="7746380" y="2949426"/>
            <a:chExt cx="2188691" cy="244475"/>
          </a:xfrm>
        </p:grpSpPr>
        <p:pic>
          <p:nvPicPr>
            <p:cNvPr id="450" name="Picture 14">
              <a:extLst>
                <a:ext uri="{FF2B5EF4-FFF2-40B4-BE49-F238E27FC236}">
                  <a16:creationId xmlns:a16="http://schemas.microsoft.com/office/drawing/2014/main" id="{942FB7B6-9BED-44A3-B3BA-1C0133BB6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15">
              <a:extLst>
                <a:ext uri="{FF2B5EF4-FFF2-40B4-BE49-F238E27FC236}">
                  <a16:creationId xmlns:a16="http://schemas.microsoft.com/office/drawing/2014/main" id="{682E4905-E4BD-4588-A8D5-042F603F3A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6">
              <a:extLst>
                <a:ext uri="{FF2B5EF4-FFF2-40B4-BE49-F238E27FC236}">
                  <a16:creationId xmlns:a16="http://schemas.microsoft.com/office/drawing/2014/main" id="{6F7143CC-F307-478A-8B53-BBD218138C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17">
              <a:extLst>
                <a:ext uri="{FF2B5EF4-FFF2-40B4-BE49-F238E27FC236}">
                  <a16:creationId xmlns:a16="http://schemas.microsoft.com/office/drawing/2014/main" id="{6AF77747-A85C-460E-BDEB-6BFE95616A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18">
              <a:extLst>
                <a:ext uri="{FF2B5EF4-FFF2-40B4-BE49-F238E27FC236}">
                  <a16:creationId xmlns:a16="http://schemas.microsoft.com/office/drawing/2014/main" id="{474C6AAD-B58D-43A1-8526-03B3CC1CCB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19">
              <a:extLst>
                <a:ext uri="{FF2B5EF4-FFF2-40B4-BE49-F238E27FC236}">
                  <a16:creationId xmlns:a16="http://schemas.microsoft.com/office/drawing/2014/main" id="{CB22247B-43FD-42D7-8F95-6A99E9847C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20">
              <a:extLst>
                <a:ext uri="{FF2B5EF4-FFF2-40B4-BE49-F238E27FC236}">
                  <a16:creationId xmlns:a16="http://schemas.microsoft.com/office/drawing/2014/main" id="{4B079961-DFEC-45CC-80D5-43C63A6B2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21">
              <a:extLst>
                <a:ext uri="{FF2B5EF4-FFF2-40B4-BE49-F238E27FC236}">
                  <a16:creationId xmlns:a16="http://schemas.microsoft.com/office/drawing/2014/main" id="{B9ABA3F8-E7A9-4D57-BF4D-6D2E32E462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2">
              <a:extLst>
                <a:ext uri="{FF2B5EF4-FFF2-40B4-BE49-F238E27FC236}">
                  <a16:creationId xmlns:a16="http://schemas.microsoft.com/office/drawing/2014/main" id="{27190FA1-5417-49E4-B28C-83CAE7938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9" name="Picture 23">
              <a:extLst>
                <a:ext uri="{FF2B5EF4-FFF2-40B4-BE49-F238E27FC236}">
                  <a16:creationId xmlns:a16="http://schemas.microsoft.com/office/drawing/2014/main" id="{13E68D0C-66CE-4083-896D-D34E5B9CBD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60" name="Group 56">
            <a:extLst>
              <a:ext uri="{FF2B5EF4-FFF2-40B4-BE49-F238E27FC236}">
                <a16:creationId xmlns:a16="http://schemas.microsoft.com/office/drawing/2014/main" id="{14FB93C4-C6B5-43EA-A2E8-19FF4D51B508}"/>
              </a:ext>
            </a:extLst>
          </p:cNvPr>
          <p:cNvGrpSpPr/>
          <p:nvPr/>
        </p:nvGrpSpPr>
        <p:grpSpPr>
          <a:xfrm>
            <a:off x="2364174" y="2854225"/>
            <a:ext cx="1539560" cy="171967"/>
            <a:chOff x="7746380" y="2949426"/>
            <a:chExt cx="2188691" cy="244475"/>
          </a:xfrm>
        </p:grpSpPr>
        <p:pic>
          <p:nvPicPr>
            <p:cNvPr id="461" name="Picture 14">
              <a:extLst>
                <a:ext uri="{FF2B5EF4-FFF2-40B4-BE49-F238E27FC236}">
                  <a16:creationId xmlns:a16="http://schemas.microsoft.com/office/drawing/2014/main" id="{F32D2CD9-9E00-4599-82B3-A66341E647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15">
              <a:extLst>
                <a:ext uri="{FF2B5EF4-FFF2-40B4-BE49-F238E27FC236}">
                  <a16:creationId xmlns:a16="http://schemas.microsoft.com/office/drawing/2014/main" id="{A36DA9CB-06C7-4C27-BE76-8C0F91249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6">
              <a:extLst>
                <a:ext uri="{FF2B5EF4-FFF2-40B4-BE49-F238E27FC236}">
                  <a16:creationId xmlns:a16="http://schemas.microsoft.com/office/drawing/2014/main" id="{B84CBC78-EFC1-4C40-B3FB-EF33817423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17">
              <a:extLst>
                <a:ext uri="{FF2B5EF4-FFF2-40B4-BE49-F238E27FC236}">
                  <a16:creationId xmlns:a16="http://schemas.microsoft.com/office/drawing/2014/main" id="{576CA0CC-264A-4D12-B1D0-805ECCCA23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18">
              <a:extLst>
                <a:ext uri="{FF2B5EF4-FFF2-40B4-BE49-F238E27FC236}">
                  <a16:creationId xmlns:a16="http://schemas.microsoft.com/office/drawing/2014/main" id="{80250D1E-0570-4D0B-B025-FB253DBF1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19">
              <a:extLst>
                <a:ext uri="{FF2B5EF4-FFF2-40B4-BE49-F238E27FC236}">
                  <a16:creationId xmlns:a16="http://schemas.microsoft.com/office/drawing/2014/main" id="{22EA82FC-19AF-488C-AD7F-3C5E691C28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20">
              <a:extLst>
                <a:ext uri="{FF2B5EF4-FFF2-40B4-BE49-F238E27FC236}">
                  <a16:creationId xmlns:a16="http://schemas.microsoft.com/office/drawing/2014/main" id="{8B5273C0-B2CC-45F3-9739-27FFBCF8A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21">
              <a:extLst>
                <a:ext uri="{FF2B5EF4-FFF2-40B4-BE49-F238E27FC236}">
                  <a16:creationId xmlns:a16="http://schemas.microsoft.com/office/drawing/2014/main" id="{D0250545-E5BF-45A5-B5AD-A88AC8383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22">
              <a:extLst>
                <a:ext uri="{FF2B5EF4-FFF2-40B4-BE49-F238E27FC236}">
                  <a16:creationId xmlns:a16="http://schemas.microsoft.com/office/drawing/2014/main" id="{08581DE9-AB4B-485C-B836-B9CAD45D5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0" name="Picture 23">
              <a:extLst>
                <a:ext uri="{FF2B5EF4-FFF2-40B4-BE49-F238E27FC236}">
                  <a16:creationId xmlns:a16="http://schemas.microsoft.com/office/drawing/2014/main" id="{4E1A3923-FB94-424D-8DFC-A9D740D7CA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1" name="Group 56">
            <a:extLst>
              <a:ext uri="{FF2B5EF4-FFF2-40B4-BE49-F238E27FC236}">
                <a16:creationId xmlns:a16="http://schemas.microsoft.com/office/drawing/2014/main" id="{B44F1836-CC29-4F53-8A6A-B6602F5E73EC}"/>
              </a:ext>
            </a:extLst>
          </p:cNvPr>
          <p:cNvGrpSpPr/>
          <p:nvPr/>
        </p:nvGrpSpPr>
        <p:grpSpPr>
          <a:xfrm>
            <a:off x="2363187" y="3320495"/>
            <a:ext cx="1539560" cy="171967"/>
            <a:chOff x="7746380" y="2949426"/>
            <a:chExt cx="2188691" cy="244475"/>
          </a:xfrm>
        </p:grpSpPr>
        <p:pic>
          <p:nvPicPr>
            <p:cNvPr id="472" name="Picture 14">
              <a:extLst>
                <a:ext uri="{FF2B5EF4-FFF2-40B4-BE49-F238E27FC236}">
                  <a16:creationId xmlns:a16="http://schemas.microsoft.com/office/drawing/2014/main" id="{EEC082AA-05DC-4024-97AB-C5254C49BA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5">
              <a:extLst>
                <a:ext uri="{FF2B5EF4-FFF2-40B4-BE49-F238E27FC236}">
                  <a16:creationId xmlns:a16="http://schemas.microsoft.com/office/drawing/2014/main" id="{A547D1E0-C3C2-4A70-BC19-194370338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6">
              <a:extLst>
                <a:ext uri="{FF2B5EF4-FFF2-40B4-BE49-F238E27FC236}">
                  <a16:creationId xmlns:a16="http://schemas.microsoft.com/office/drawing/2014/main" id="{A231052D-2F47-43C6-9A16-C78953507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17">
              <a:extLst>
                <a:ext uri="{FF2B5EF4-FFF2-40B4-BE49-F238E27FC236}">
                  <a16:creationId xmlns:a16="http://schemas.microsoft.com/office/drawing/2014/main" id="{CB6048B1-88C5-4105-B79F-9C9B24729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18">
              <a:extLst>
                <a:ext uri="{FF2B5EF4-FFF2-40B4-BE49-F238E27FC236}">
                  <a16:creationId xmlns:a16="http://schemas.microsoft.com/office/drawing/2014/main" id="{776B86F9-5278-48E1-A79F-8CDB70D0F1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19">
              <a:extLst>
                <a:ext uri="{FF2B5EF4-FFF2-40B4-BE49-F238E27FC236}">
                  <a16:creationId xmlns:a16="http://schemas.microsoft.com/office/drawing/2014/main" id="{C918321B-B279-425D-82C2-5B56F992B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20">
              <a:extLst>
                <a:ext uri="{FF2B5EF4-FFF2-40B4-BE49-F238E27FC236}">
                  <a16:creationId xmlns:a16="http://schemas.microsoft.com/office/drawing/2014/main" id="{1319F4B6-FD0B-466D-BD90-0DF4C634B5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21">
              <a:extLst>
                <a:ext uri="{FF2B5EF4-FFF2-40B4-BE49-F238E27FC236}">
                  <a16:creationId xmlns:a16="http://schemas.microsoft.com/office/drawing/2014/main" id="{C30110BD-FF5B-4992-8B6E-0A8962C25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22">
              <a:extLst>
                <a:ext uri="{FF2B5EF4-FFF2-40B4-BE49-F238E27FC236}">
                  <a16:creationId xmlns:a16="http://schemas.microsoft.com/office/drawing/2014/main" id="{573FE229-5CD3-4C93-AD1A-26B1414C2F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1" name="Picture 23">
              <a:extLst>
                <a:ext uri="{FF2B5EF4-FFF2-40B4-BE49-F238E27FC236}">
                  <a16:creationId xmlns:a16="http://schemas.microsoft.com/office/drawing/2014/main" id="{617BEE48-F8DC-4213-B985-BAC9601D93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2" name="Group 56">
            <a:extLst>
              <a:ext uri="{FF2B5EF4-FFF2-40B4-BE49-F238E27FC236}">
                <a16:creationId xmlns:a16="http://schemas.microsoft.com/office/drawing/2014/main" id="{95776ABF-678B-46C3-A9B6-258CD198CFF6}"/>
              </a:ext>
            </a:extLst>
          </p:cNvPr>
          <p:cNvGrpSpPr/>
          <p:nvPr/>
        </p:nvGrpSpPr>
        <p:grpSpPr>
          <a:xfrm>
            <a:off x="2363187" y="3761357"/>
            <a:ext cx="1539560" cy="171967"/>
            <a:chOff x="7746380" y="2949426"/>
            <a:chExt cx="2188691" cy="244475"/>
          </a:xfrm>
        </p:grpSpPr>
        <p:pic>
          <p:nvPicPr>
            <p:cNvPr id="483" name="Picture 14">
              <a:extLst>
                <a:ext uri="{FF2B5EF4-FFF2-40B4-BE49-F238E27FC236}">
                  <a16:creationId xmlns:a16="http://schemas.microsoft.com/office/drawing/2014/main" id="{A04771F0-DA97-4C85-8A61-4784886D88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5">
              <a:extLst>
                <a:ext uri="{FF2B5EF4-FFF2-40B4-BE49-F238E27FC236}">
                  <a16:creationId xmlns:a16="http://schemas.microsoft.com/office/drawing/2014/main" id="{7F7A0142-4E82-493A-845C-E35902137D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6">
              <a:extLst>
                <a:ext uri="{FF2B5EF4-FFF2-40B4-BE49-F238E27FC236}">
                  <a16:creationId xmlns:a16="http://schemas.microsoft.com/office/drawing/2014/main" id="{78F4E9F7-F0B2-4C11-AB3E-B0CB6C54C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17">
              <a:extLst>
                <a:ext uri="{FF2B5EF4-FFF2-40B4-BE49-F238E27FC236}">
                  <a16:creationId xmlns:a16="http://schemas.microsoft.com/office/drawing/2014/main" id="{46E789BE-D6A1-46C7-81CB-7C62B142FD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18">
              <a:extLst>
                <a:ext uri="{FF2B5EF4-FFF2-40B4-BE49-F238E27FC236}">
                  <a16:creationId xmlns:a16="http://schemas.microsoft.com/office/drawing/2014/main" id="{80B10CDC-4566-47C5-B8DD-144083D2BF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19">
              <a:extLst>
                <a:ext uri="{FF2B5EF4-FFF2-40B4-BE49-F238E27FC236}">
                  <a16:creationId xmlns:a16="http://schemas.microsoft.com/office/drawing/2014/main" id="{061A1D41-CC77-46D8-821A-CD8F15C919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20">
              <a:extLst>
                <a:ext uri="{FF2B5EF4-FFF2-40B4-BE49-F238E27FC236}">
                  <a16:creationId xmlns:a16="http://schemas.microsoft.com/office/drawing/2014/main" id="{778D0C8C-0690-4CAA-9738-E84D091EC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21">
              <a:extLst>
                <a:ext uri="{FF2B5EF4-FFF2-40B4-BE49-F238E27FC236}">
                  <a16:creationId xmlns:a16="http://schemas.microsoft.com/office/drawing/2014/main" id="{74B66CD5-2EEA-4B3E-B2D5-A43CF4CF4D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22">
              <a:extLst>
                <a:ext uri="{FF2B5EF4-FFF2-40B4-BE49-F238E27FC236}">
                  <a16:creationId xmlns:a16="http://schemas.microsoft.com/office/drawing/2014/main" id="{04A61075-EC3F-436E-9183-AC832D2244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" name="Picture 23">
              <a:extLst>
                <a:ext uri="{FF2B5EF4-FFF2-40B4-BE49-F238E27FC236}">
                  <a16:creationId xmlns:a16="http://schemas.microsoft.com/office/drawing/2014/main" id="{52724FF6-D17B-4FFF-B05C-09216E2E8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3" name="Group 56">
            <a:extLst>
              <a:ext uri="{FF2B5EF4-FFF2-40B4-BE49-F238E27FC236}">
                <a16:creationId xmlns:a16="http://schemas.microsoft.com/office/drawing/2014/main" id="{84B56F6A-044B-4131-89F2-3085E1B5DA8B}"/>
              </a:ext>
            </a:extLst>
          </p:cNvPr>
          <p:cNvGrpSpPr/>
          <p:nvPr/>
        </p:nvGrpSpPr>
        <p:grpSpPr>
          <a:xfrm>
            <a:off x="2361189" y="4220355"/>
            <a:ext cx="1539560" cy="171967"/>
            <a:chOff x="7746380" y="2949426"/>
            <a:chExt cx="2188691" cy="244475"/>
          </a:xfrm>
        </p:grpSpPr>
        <p:pic>
          <p:nvPicPr>
            <p:cNvPr id="494" name="Picture 14">
              <a:extLst>
                <a:ext uri="{FF2B5EF4-FFF2-40B4-BE49-F238E27FC236}">
                  <a16:creationId xmlns:a16="http://schemas.microsoft.com/office/drawing/2014/main" id="{F29ED43C-5C92-44EF-B3B1-749A37BAA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5">
              <a:extLst>
                <a:ext uri="{FF2B5EF4-FFF2-40B4-BE49-F238E27FC236}">
                  <a16:creationId xmlns:a16="http://schemas.microsoft.com/office/drawing/2014/main" id="{BEA534E2-6972-4D27-B31D-BCEF6F2041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6">
              <a:extLst>
                <a:ext uri="{FF2B5EF4-FFF2-40B4-BE49-F238E27FC236}">
                  <a16:creationId xmlns:a16="http://schemas.microsoft.com/office/drawing/2014/main" id="{31AA75C6-1CEF-4AD6-AC15-DAF6E00D6F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7">
              <a:extLst>
                <a:ext uri="{FF2B5EF4-FFF2-40B4-BE49-F238E27FC236}">
                  <a16:creationId xmlns:a16="http://schemas.microsoft.com/office/drawing/2014/main" id="{FB00A5AA-B01C-49DC-9FFB-E40CEBB56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8">
              <a:extLst>
                <a:ext uri="{FF2B5EF4-FFF2-40B4-BE49-F238E27FC236}">
                  <a16:creationId xmlns:a16="http://schemas.microsoft.com/office/drawing/2014/main" id="{DB790D43-5E38-425B-A239-AB13C55DA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19">
              <a:extLst>
                <a:ext uri="{FF2B5EF4-FFF2-40B4-BE49-F238E27FC236}">
                  <a16:creationId xmlns:a16="http://schemas.microsoft.com/office/drawing/2014/main" id="{619AF377-4AB8-4A16-8241-863D57D9C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0">
              <a:extLst>
                <a:ext uri="{FF2B5EF4-FFF2-40B4-BE49-F238E27FC236}">
                  <a16:creationId xmlns:a16="http://schemas.microsoft.com/office/drawing/2014/main" id="{DBB68719-9803-443C-9D85-6391508D4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1">
              <a:extLst>
                <a:ext uri="{FF2B5EF4-FFF2-40B4-BE49-F238E27FC236}">
                  <a16:creationId xmlns:a16="http://schemas.microsoft.com/office/drawing/2014/main" id="{D6D98AE6-6DD5-4893-BB4A-6FC9406D4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2">
              <a:extLst>
                <a:ext uri="{FF2B5EF4-FFF2-40B4-BE49-F238E27FC236}">
                  <a16:creationId xmlns:a16="http://schemas.microsoft.com/office/drawing/2014/main" id="{02038C56-ED5A-4C94-85FD-D9831C427D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23">
              <a:extLst>
                <a:ext uri="{FF2B5EF4-FFF2-40B4-BE49-F238E27FC236}">
                  <a16:creationId xmlns:a16="http://schemas.microsoft.com/office/drawing/2014/main" id="{0B53BC38-0591-4C18-A7A8-A5ED209D2E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7BE89710-3A3C-4FD3-B803-5F455CC6274F}"/>
              </a:ext>
            </a:extLst>
          </p:cNvPr>
          <p:cNvGrpSpPr/>
          <p:nvPr/>
        </p:nvGrpSpPr>
        <p:grpSpPr>
          <a:xfrm>
            <a:off x="583133" y="1511022"/>
            <a:ext cx="1539560" cy="1515856"/>
            <a:chOff x="4975891" y="1527626"/>
            <a:chExt cx="1539560" cy="1515856"/>
          </a:xfrm>
        </p:grpSpPr>
        <p:grpSp>
          <p:nvGrpSpPr>
            <p:cNvPr id="505" name="Group 56">
              <a:extLst>
                <a:ext uri="{FF2B5EF4-FFF2-40B4-BE49-F238E27FC236}">
                  <a16:creationId xmlns:a16="http://schemas.microsoft.com/office/drawing/2014/main" id="{E95D1C32-ECF0-4DFE-A764-BB543F95074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9EFBA334-F7E7-4E32-A004-6DA4223D0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11015328-CBA9-4EE0-8801-257A4F3AE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17CD8B6F-1FA8-4558-BC5F-4147C5397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C179AA9C-A5A6-4603-B260-BBC1C748B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3B0D8B30-72E1-4FE4-99FB-BC05F4FBD1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311B63CC-CFEE-4759-984C-027FA141A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FC3779CB-0AC4-4286-9678-D1029871B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038E845C-1C69-4B75-A7A1-4CAD730AA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A722C0CD-0753-4AB8-BAF9-4AC4DFFDC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6869C420-7AEA-494F-9CC3-616ACCB568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6" name="Group 56">
              <a:extLst>
                <a:ext uri="{FF2B5EF4-FFF2-40B4-BE49-F238E27FC236}">
                  <a16:creationId xmlns:a16="http://schemas.microsoft.com/office/drawing/2014/main" id="{5CEA59BB-AA11-48FB-B4CF-2376298096A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70B3583D-4841-424A-821A-1412E79AE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F1888EFC-F831-40B8-9A83-EB1D226B7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A3DBA27C-FC36-4D38-9A7B-DC7DDF418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7D8C61B8-0040-439C-981E-A0AB10FCBF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D889FB5A-679D-4CA3-9B92-90A0B63AD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477DAE80-B91C-41FD-B500-763B4FDAC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BCBE22A8-C05B-4E56-9357-0D93942DA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50DE2E4B-3448-408A-BA03-1846E3B6C1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E1E94B91-A0E9-4400-A444-D13D56AD29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D278C74B-70C4-4895-A71A-165B8B105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7" name="Group 56">
              <a:extLst>
                <a:ext uri="{FF2B5EF4-FFF2-40B4-BE49-F238E27FC236}">
                  <a16:creationId xmlns:a16="http://schemas.microsoft.com/office/drawing/2014/main" id="{75585207-6A00-459E-BD51-EE58E0730D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0D6F1D8E-405D-4C7A-8FD6-D0485732F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615DD5C8-1A92-4C79-AF87-A01CEE6C3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1E2936AD-A868-43E1-B7BE-312C0CC33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D02E390E-6785-43DC-9ACD-57F004FBFC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2983FF0F-F45D-4878-84F3-FA966E43E7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F9413079-0EDF-4E3E-93D2-60AC158A0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27631938-2694-459B-BC68-DBF78D2BB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A822379D-77C4-4A4E-BD39-42C16166D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420FDC1F-DC79-4C15-8B42-001CD7AAB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2577BE7C-2A73-4B60-A4C4-CAC5CF5D6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8" name="Group 56">
              <a:extLst>
                <a:ext uri="{FF2B5EF4-FFF2-40B4-BE49-F238E27FC236}">
                  <a16:creationId xmlns:a16="http://schemas.microsoft.com/office/drawing/2014/main" id="{C8DE5849-D62B-44C9-87C9-533290D0866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75" name="Picture 14">
                <a:extLst>
                  <a:ext uri="{FF2B5EF4-FFF2-40B4-BE49-F238E27FC236}">
                    <a16:creationId xmlns:a16="http://schemas.microsoft.com/office/drawing/2014/main" id="{2C05F4F2-F73B-4747-94AF-7EBF918FD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5">
                <a:extLst>
                  <a:ext uri="{FF2B5EF4-FFF2-40B4-BE49-F238E27FC236}">
                    <a16:creationId xmlns:a16="http://schemas.microsoft.com/office/drawing/2014/main" id="{3F03B08E-1473-4EF4-87D5-4F5969AC83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6">
                <a:extLst>
                  <a:ext uri="{FF2B5EF4-FFF2-40B4-BE49-F238E27FC236}">
                    <a16:creationId xmlns:a16="http://schemas.microsoft.com/office/drawing/2014/main" id="{617F8608-D942-4321-9854-EBEAE14853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7">
                <a:extLst>
                  <a:ext uri="{FF2B5EF4-FFF2-40B4-BE49-F238E27FC236}">
                    <a16:creationId xmlns:a16="http://schemas.microsoft.com/office/drawing/2014/main" id="{EF03661F-F41B-4172-BB24-01DD7BFB7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8">
                <a:extLst>
                  <a:ext uri="{FF2B5EF4-FFF2-40B4-BE49-F238E27FC236}">
                    <a16:creationId xmlns:a16="http://schemas.microsoft.com/office/drawing/2014/main" id="{308E55D9-C5FD-4BAA-BDCD-E4F35FE5B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9">
                <a:extLst>
                  <a:ext uri="{FF2B5EF4-FFF2-40B4-BE49-F238E27FC236}">
                    <a16:creationId xmlns:a16="http://schemas.microsoft.com/office/drawing/2014/main" id="{7BCA8BEF-2988-4AAC-BC2B-42D18154E9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0">
                <a:extLst>
                  <a:ext uri="{FF2B5EF4-FFF2-40B4-BE49-F238E27FC236}">
                    <a16:creationId xmlns:a16="http://schemas.microsoft.com/office/drawing/2014/main" id="{D648225C-8AB8-4956-98D3-4E0CBFCE5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1">
                <a:extLst>
                  <a:ext uri="{FF2B5EF4-FFF2-40B4-BE49-F238E27FC236}">
                    <a16:creationId xmlns:a16="http://schemas.microsoft.com/office/drawing/2014/main" id="{9E23761D-B8B8-48F9-9C8F-B7AB67C5AA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2">
                <a:extLst>
                  <a:ext uri="{FF2B5EF4-FFF2-40B4-BE49-F238E27FC236}">
                    <a16:creationId xmlns:a16="http://schemas.microsoft.com/office/drawing/2014/main" id="{3AC150F6-6467-49DD-933F-38D7E6EA9A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3">
                <a:extLst>
                  <a:ext uri="{FF2B5EF4-FFF2-40B4-BE49-F238E27FC236}">
                    <a16:creationId xmlns:a16="http://schemas.microsoft.com/office/drawing/2014/main" id="{5C2F5021-EC46-4288-B892-0FE91C3C8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9" name="Group 56">
              <a:extLst>
                <a:ext uri="{FF2B5EF4-FFF2-40B4-BE49-F238E27FC236}">
                  <a16:creationId xmlns:a16="http://schemas.microsoft.com/office/drawing/2014/main" id="{8A9D77ED-6085-47DB-A457-65A83D625F7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65" name="Picture 14">
                <a:extLst>
                  <a:ext uri="{FF2B5EF4-FFF2-40B4-BE49-F238E27FC236}">
                    <a16:creationId xmlns:a16="http://schemas.microsoft.com/office/drawing/2014/main" id="{A15A536D-29A8-458D-98F3-ED4A2C8431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5">
                <a:extLst>
                  <a:ext uri="{FF2B5EF4-FFF2-40B4-BE49-F238E27FC236}">
                    <a16:creationId xmlns:a16="http://schemas.microsoft.com/office/drawing/2014/main" id="{9233D5F9-9C6C-49F9-9A06-0DEA1ACDD1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6">
                <a:extLst>
                  <a:ext uri="{FF2B5EF4-FFF2-40B4-BE49-F238E27FC236}">
                    <a16:creationId xmlns:a16="http://schemas.microsoft.com/office/drawing/2014/main" id="{17974E26-3C8C-458B-B800-E4AC617F6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7">
                <a:extLst>
                  <a:ext uri="{FF2B5EF4-FFF2-40B4-BE49-F238E27FC236}">
                    <a16:creationId xmlns:a16="http://schemas.microsoft.com/office/drawing/2014/main" id="{A5236F81-C18C-436F-A6B6-1401B6B41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8">
                <a:extLst>
                  <a:ext uri="{FF2B5EF4-FFF2-40B4-BE49-F238E27FC236}">
                    <a16:creationId xmlns:a16="http://schemas.microsoft.com/office/drawing/2014/main" id="{2D3EE51D-2947-4541-AEEC-7ED5C8B57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9">
                <a:extLst>
                  <a:ext uri="{FF2B5EF4-FFF2-40B4-BE49-F238E27FC236}">
                    <a16:creationId xmlns:a16="http://schemas.microsoft.com/office/drawing/2014/main" id="{A5DEB437-48E9-4993-8511-8130C588C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0">
                <a:extLst>
                  <a:ext uri="{FF2B5EF4-FFF2-40B4-BE49-F238E27FC236}">
                    <a16:creationId xmlns:a16="http://schemas.microsoft.com/office/drawing/2014/main" id="{10220BB7-E85F-4323-834C-1829CED52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1">
                <a:extLst>
                  <a:ext uri="{FF2B5EF4-FFF2-40B4-BE49-F238E27FC236}">
                    <a16:creationId xmlns:a16="http://schemas.microsoft.com/office/drawing/2014/main" id="{A3D77714-8648-4C8F-9A5A-55FA6FE91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2">
                <a:extLst>
                  <a:ext uri="{FF2B5EF4-FFF2-40B4-BE49-F238E27FC236}">
                    <a16:creationId xmlns:a16="http://schemas.microsoft.com/office/drawing/2014/main" id="{D1817850-6F36-4A44-9497-387A8094B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3">
                <a:extLst>
                  <a:ext uri="{FF2B5EF4-FFF2-40B4-BE49-F238E27FC236}">
                    <a16:creationId xmlns:a16="http://schemas.microsoft.com/office/drawing/2014/main" id="{73C2FE1F-535C-4E97-842E-7EE6038C8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0" name="Group 56">
              <a:extLst>
                <a:ext uri="{FF2B5EF4-FFF2-40B4-BE49-F238E27FC236}">
                  <a16:creationId xmlns:a16="http://schemas.microsoft.com/office/drawing/2014/main" id="{63DC43A9-768E-4951-A5D0-9292F10F0D8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23559A25-9B43-4B31-938E-F9D29A107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14B9F066-BEBE-4975-84D6-9320EA4EA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8144B9AE-8640-4004-9D0E-8E55E2E6FB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6488A438-5CE7-4273-99B6-5FC5F71D72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E4C498AA-12C9-4848-A118-864F99DFB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7B283B82-798B-4342-9557-2211DCC16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600C69B4-98FC-4173-AD15-BE0F85DB0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75A65FED-D53B-4C20-B43A-5D37CF5D9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CECB5B1D-A7D3-4280-B6EA-6EF28769B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80343AC1-49C6-4AC9-83E2-4CFE99320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1" name="Group 56">
              <a:extLst>
                <a:ext uri="{FF2B5EF4-FFF2-40B4-BE49-F238E27FC236}">
                  <a16:creationId xmlns:a16="http://schemas.microsoft.com/office/drawing/2014/main" id="{F349085A-50DA-4554-B0BF-2E290DC78D4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45" name="Picture 14">
                <a:extLst>
                  <a:ext uri="{FF2B5EF4-FFF2-40B4-BE49-F238E27FC236}">
                    <a16:creationId xmlns:a16="http://schemas.microsoft.com/office/drawing/2014/main" id="{E4CDFE3C-B7E1-4025-86D5-55730624C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5">
                <a:extLst>
                  <a:ext uri="{FF2B5EF4-FFF2-40B4-BE49-F238E27FC236}">
                    <a16:creationId xmlns:a16="http://schemas.microsoft.com/office/drawing/2014/main" id="{C2EE5835-32B0-4AF3-95E2-8E7360649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6">
                <a:extLst>
                  <a:ext uri="{FF2B5EF4-FFF2-40B4-BE49-F238E27FC236}">
                    <a16:creationId xmlns:a16="http://schemas.microsoft.com/office/drawing/2014/main" id="{9C3B0C4B-02ED-4E24-9060-26963B336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7">
                <a:extLst>
                  <a:ext uri="{FF2B5EF4-FFF2-40B4-BE49-F238E27FC236}">
                    <a16:creationId xmlns:a16="http://schemas.microsoft.com/office/drawing/2014/main" id="{8AEDCB98-1DAC-440C-80A8-A33AB5CC6B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8">
                <a:extLst>
                  <a:ext uri="{FF2B5EF4-FFF2-40B4-BE49-F238E27FC236}">
                    <a16:creationId xmlns:a16="http://schemas.microsoft.com/office/drawing/2014/main" id="{B4BF1049-3E78-4737-9271-98D3FFD0B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9">
                <a:extLst>
                  <a:ext uri="{FF2B5EF4-FFF2-40B4-BE49-F238E27FC236}">
                    <a16:creationId xmlns:a16="http://schemas.microsoft.com/office/drawing/2014/main" id="{74C1191D-70FB-4BA4-8D28-5699CF444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0">
                <a:extLst>
                  <a:ext uri="{FF2B5EF4-FFF2-40B4-BE49-F238E27FC236}">
                    <a16:creationId xmlns:a16="http://schemas.microsoft.com/office/drawing/2014/main" id="{BFEDF9FF-7D8A-409B-B260-B2DBD1AE7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1">
                <a:extLst>
                  <a:ext uri="{FF2B5EF4-FFF2-40B4-BE49-F238E27FC236}">
                    <a16:creationId xmlns:a16="http://schemas.microsoft.com/office/drawing/2014/main" id="{D1439CCA-812C-4AC1-A165-AB31C53E7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2">
                <a:extLst>
                  <a:ext uri="{FF2B5EF4-FFF2-40B4-BE49-F238E27FC236}">
                    <a16:creationId xmlns:a16="http://schemas.microsoft.com/office/drawing/2014/main" id="{69A6886E-FE9B-4D65-9887-540D63051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3">
                <a:extLst>
                  <a:ext uri="{FF2B5EF4-FFF2-40B4-BE49-F238E27FC236}">
                    <a16:creationId xmlns:a16="http://schemas.microsoft.com/office/drawing/2014/main" id="{E195F8C1-F24C-49F6-89C1-BC11657F6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2" name="Group 56">
              <a:extLst>
                <a:ext uri="{FF2B5EF4-FFF2-40B4-BE49-F238E27FC236}">
                  <a16:creationId xmlns:a16="http://schemas.microsoft.com/office/drawing/2014/main" id="{DAB4191F-8542-4779-836B-E54DF070D5A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35" name="Picture 14">
                <a:extLst>
                  <a:ext uri="{FF2B5EF4-FFF2-40B4-BE49-F238E27FC236}">
                    <a16:creationId xmlns:a16="http://schemas.microsoft.com/office/drawing/2014/main" id="{A6A8C09F-5EBC-4D12-8AE2-C7A331BB7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5">
                <a:extLst>
                  <a:ext uri="{FF2B5EF4-FFF2-40B4-BE49-F238E27FC236}">
                    <a16:creationId xmlns:a16="http://schemas.microsoft.com/office/drawing/2014/main" id="{38146FF3-9EA6-467C-A4AA-CE967642F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6">
                <a:extLst>
                  <a:ext uri="{FF2B5EF4-FFF2-40B4-BE49-F238E27FC236}">
                    <a16:creationId xmlns:a16="http://schemas.microsoft.com/office/drawing/2014/main" id="{F1CE9CDE-7BA7-420B-8147-9061CB5060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7">
                <a:extLst>
                  <a:ext uri="{FF2B5EF4-FFF2-40B4-BE49-F238E27FC236}">
                    <a16:creationId xmlns:a16="http://schemas.microsoft.com/office/drawing/2014/main" id="{6382E575-CF2F-473B-B065-B5F55F77D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8">
                <a:extLst>
                  <a:ext uri="{FF2B5EF4-FFF2-40B4-BE49-F238E27FC236}">
                    <a16:creationId xmlns:a16="http://schemas.microsoft.com/office/drawing/2014/main" id="{1D1C84A7-3AC4-4F2B-AAC4-E0D73A927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9">
                <a:extLst>
                  <a:ext uri="{FF2B5EF4-FFF2-40B4-BE49-F238E27FC236}">
                    <a16:creationId xmlns:a16="http://schemas.microsoft.com/office/drawing/2014/main" id="{C635AB16-6190-405C-A64F-C34F96BD2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0">
                <a:extLst>
                  <a:ext uri="{FF2B5EF4-FFF2-40B4-BE49-F238E27FC236}">
                    <a16:creationId xmlns:a16="http://schemas.microsoft.com/office/drawing/2014/main" id="{A2C31C59-6693-4C08-88FF-10CAFC7FE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1">
                <a:extLst>
                  <a:ext uri="{FF2B5EF4-FFF2-40B4-BE49-F238E27FC236}">
                    <a16:creationId xmlns:a16="http://schemas.microsoft.com/office/drawing/2014/main" id="{4F9EEA1A-D47C-41AC-9688-7186440C9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2">
                <a:extLst>
                  <a:ext uri="{FF2B5EF4-FFF2-40B4-BE49-F238E27FC236}">
                    <a16:creationId xmlns:a16="http://schemas.microsoft.com/office/drawing/2014/main" id="{E419BD7E-8D3C-4DA5-9F69-352D61266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3">
                <a:extLst>
                  <a:ext uri="{FF2B5EF4-FFF2-40B4-BE49-F238E27FC236}">
                    <a16:creationId xmlns:a16="http://schemas.microsoft.com/office/drawing/2014/main" id="{F7FEA018-9337-44D6-BAAB-1DC185D8F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DCC7FEDD-3B9A-485E-988E-403F02E1097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25" name="Picture 14">
                <a:extLst>
                  <a:ext uri="{FF2B5EF4-FFF2-40B4-BE49-F238E27FC236}">
                    <a16:creationId xmlns:a16="http://schemas.microsoft.com/office/drawing/2014/main" id="{57B850A7-3D7C-4A2B-8827-1F4539C21B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5">
                <a:extLst>
                  <a:ext uri="{FF2B5EF4-FFF2-40B4-BE49-F238E27FC236}">
                    <a16:creationId xmlns:a16="http://schemas.microsoft.com/office/drawing/2014/main" id="{D2AD1DDE-3831-4D24-BFBA-5BEEE666CB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6">
                <a:extLst>
                  <a:ext uri="{FF2B5EF4-FFF2-40B4-BE49-F238E27FC236}">
                    <a16:creationId xmlns:a16="http://schemas.microsoft.com/office/drawing/2014/main" id="{D9FD3195-C312-4CD1-AD23-F58F4B953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7">
                <a:extLst>
                  <a:ext uri="{FF2B5EF4-FFF2-40B4-BE49-F238E27FC236}">
                    <a16:creationId xmlns:a16="http://schemas.microsoft.com/office/drawing/2014/main" id="{9EB20935-E8DC-42D1-BC9B-16EEA77B0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8">
                <a:extLst>
                  <a:ext uri="{FF2B5EF4-FFF2-40B4-BE49-F238E27FC236}">
                    <a16:creationId xmlns:a16="http://schemas.microsoft.com/office/drawing/2014/main" id="{FE9D80D9-BFFD-4E45-AFF3-EE21C1573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9">
                <a:extLst>
                  <a:ext uri="{FF2B5EF4-FFF2-40B4-BE49-F238E27FC236}">
                    <a16:creationId xmlns:a16="http://schemas.microsoft.com/office/drawing/2014/main" id="{22B9A455-17E4-4EEE-84D6-E21D38735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0">
                <a:extLst>
                  <a:ext uri="{FF2B5EF4-FFF2-40B4-BE49-F238E27FC236}">
                    <a16:creationId xmlns:a16="http://schemas.microsoft.com/office/drawing/2014/main" id="{A72840B4-BC36-49F9-A7C1-A70C5F63F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1">
                <a:extLst>
                  <a:ext uri="{FF2B5EF4-FFF2-40B4-BE49-F238E27FC236}">
                    <a16:creationId xmlns:a16="http://schemas.microsoft.com/office/drawing/2014/main" id="{D50B1120-BF02-4F2C-B168-E5345B2644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2">
                <a:extLst>
                  <a:ext uri="{FF2B5EF4-FFF2-40B4-BE49-F238E27FC236}">
                    <a16:creationId xmlns:a16="http://schemas.microsoft.com/office/drawing/2014/main" id="{09A2CF25-6FA0-40F2-B58E-E998BD241E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3">
                <a:extLst>
                  <a:ext uri="{FF2B5EF4-FFF2-40B4-BE49-F238E27FC236}">
                    <a16:creationId xmlns:a16="http://schemas.microsoft.com/office/drawing/2014/main" id="{4041199E-0FD8-4650-903E-CEF7D4895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1821C02B-D258-4F00-AC23-841FA680ED1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15" name="Picture 14">
                <a:extLst>
                  <a:ext uri="{FF2B5EF4-FFF2-40B4-BE49-F238E27FC236}">
                    <a16:creationId xmlns:a16="http://schemas.microsoft.com/office/drawing/2014/main" id="{A5992A92-AA9B-431D-9656-589E672A42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5">
                <a:extLst>
                  <a:ext uri="{FF2B5EF4-FFF2-40B4-BE49-F238E27FC236}">
                    <a16:creationId xmlns:a16="http://schemas.microsoft.com/office/drawing/2014/main" id="{FE00F46A-4C3B-4C20-AF01-7DA91E1E8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6">
                <a:extLst>
                  <a:ext uri="{FF2B5EF4-FFF2-40B4-BE49-F238E27FC236}">
                    <a16:creationId xmlns:a16="http://schemas.microsoft.com/office/drawing/2014/main" id="{E819C726-0218-44D6-91D5-E1902746C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7">
                <a:extLst>
                  <a:ext uri="{FF2B5EF4-FFF2-40B4-BE49-F238E27FC236}">
                    <a16:creationId xmlns:a16="http://schemas.microsoft.com/office/drawing/2014/main" id="{74B278EF-A2F9-4E42-BDB5-1F76CD346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8">
                <a:extLst>
                  <a:ext uri="{FF2B5EF4-FFF2-40B4-BE49-F238E27FC236}">
                    <a16:creationId xmlns:a16="http://schemas.microsoft.com/office/drawing/2014/main" id="{64A59C1A-0366-4E3A-BC11-E5A009E20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9">
                <a:extLst>
                  <a:ext uri="{FF2B5EF4-FFF2-40B4-BE49-F238E27FC236}">
                    <a16:creationId xmlns:a16="http://schemas.microsoft.com/office/drawing/2014/main" id="{0E150B5A-C112-48A0-A39F-98D54ADFE0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0">
                <a:extLst>
                  <a:ext uri="{FF2B5EF4-FFF2-40B4-BE49-F238E27FC236}">
                    <a16:creationId xmlns:a16="http://schemas.microsoft.com/office/drawing/2014/main" id="{D29C1D26-397B-4982-8AF4-CD5210896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1">
                <a:extLst>
                  <a:ext uri="{FF2B5EF4-FFF2-40B4-BE49-F238E27FC236}">
                    <a16:creationId xmlns:a16="http://schemas.microsoft.com/office/drawing/2014/main" id="{D58B0666-2C9D-4052-BD24-F013FE298C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2">
                <a:extLst>
                  <a:ext uri="{FF2B5EF4-FFF2-40B4-BE49-F238E27FC236}">
                    <a16:creationId xmlns:a16="http://schemas.microsoft.com/office/drawing/2014/main" id="{670E9C21-67C4-4ED4-967C-C6585D7C6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3">
                <a:extLst>
                  <a:ext uri="{FF2B5EF4-FFF2-40B4-BE49-F238E27FC236}">
                    <a16:creationId xmlns:a16="http://schemas.microsoft.com/office/drawing/2014/main" id="{094FC1A1-29A3-4CC2-90CD-A6772B7BF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987C0A01-2B0F-483F-A6B4-7634F9533535}"/>
              </a:ext>
            </a:extLst>
          </p:cNvPr>
          <p:cNvGrpSpPr/>
          <p:nvPr/>
        </p:nvGrpSpPr>
        <p:grpSpPr>
          <a:xfrm>
            <a:off x="584166" y="3288647"/>
            <a:ext cx="1539560" cy="1515856"/>
            <a:chOff x="4975891" y="1527626"/>
            <a:chExt cx="1539560" cy="1515856"/>
          </a:xfrm>
        </p:grpSpPr>
        <p:grpSp>
          <p:nvGrpSpPr>
            <p:cNvPr id="616" name="Group 56">
              <a:extLst>
                <a:ext uri="{FF2B5EF4-FFF2-40B4-BE49-F238E27FC236}">
                  <a16:creationId xmlns:a16="http://schemas.microsoft.com/office/drawing/2014/main" id="{BD574630-1B88-4D72-BFF3-B30F0D71AF6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CCEE30E9-33B6-425E-9733-39566C8E8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AF265824-4786-47AB-AAE5-484398D23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5A3AB262-1D9F-43C5-BC13-6E6362323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05516D3A-BCBC-4DA2-A590-74759AD49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95D963C3-148C-4DB0-A62C-AF1A631E74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689A61EB-D810-454B-ACBA-A51283CD4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8558A02F-49C6-4E73-81C2-AEAAF61C6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EAB7640E-03CA-46A1-9502-057471102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67C23A05-1851-434D-A2E7-7C1E7007B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719F5F66-9691-4EE8-B866-763B82587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7" name="Group 56">
              <a:extLst>
                <a:ext uri="{FF2B5EF4-FFF2-40B4-BE49-F238E27FC236}">
                  <a16:creationId xmlns:a16="http://schemas.microsoft.com/office/drawing/2014/main" id="{C46F1E4D-FDC5-4FB7-AA84-105EC984142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AE6E3E8E-C8BF-41F7-81A3-236BB2C4B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C1E81B9E-77F8-4B05-8D1C-A6F9DEF58E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25BC0D08-A336-44FE-AA17-C83B11032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65B71F93-33C5-4DC5-A410-2435A6796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16D12B5D-AE45-423D-9F44-5913E2BF9E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7FF96D23-ED86-4533-B106-AEDFF0969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CF18085B-DF48-4F78-BEBA-EF261C951B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F00A2FF7-C90A-496D-BD8F-BEC66550CE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57213419-C881-46C6-9F32-E2E2A4A31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2D943747-A221-4416-977C-B07503454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8" name="Group 56">
              <a:extLst>
                <a:ext uri="{FF2B5EF4-FFF2-40B4-BE49-F238E27FC236}">
                  <a16:creationId xmlns:a16="http://schemas.microsoft.com/office/drawing/2014/main" id="{6E005D82-63AA-436F-B887-F311D2AA9D3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96" name="Picture 14">
                <a:extLst>
                  <a:ext uri="{FF2B5EF4-FFF2-40B4-BE49-F238E27FC236}">
                    <a16:creationId xmlns:a16="http://schemas.microsoft.com/office/drawing/2014/main" id="{6256FDAD-8BD9-48A6-BD2A-635128308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5">
                <a:extLst>
                  <a:ext uri="{FF2B5EF4-FFF2-40B4-BE49-F238E27FC236}">
                    <a16:creationId xmlns:a16="http://schemas.microsoft.com/office/drawing/2014/main" id="{87D57168-359F-4785-97EF-D4D6A0C42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6">
                <a:extLst>
                  <a:ext uri="{FF2B5EF4-FFF2-40B4-BE49-F238E27FC236}">
                    <a16:creationId xmlns:a16="http://schemas.microsoft.com/office/drawing/2014/main" id="{B4317043-34E8-468B-895E-A2BFEB1CA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7">
                <a:extLst>
                  <a:ext uri="{FF2B5EF4-FFF2-40B4-BE49-F238E27FC236}">
                    <a16:creationId xmlns:a16="http://schemas.microsoft.com/office/drawing/2014/main" id="{DC632B14-949A-4FD1-AAFF-406F4F3B6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8">
                <a:extLst>
                  <a:ext uri="{FF2B5EF4-FFF2-40B4-BE49-F238E27FC236}">
                    <a16:creationId xmlns:a16="http://schemas.microsoft.com/office/drawing/2014/main" id="{41ADC644-964E-4B2A-B549-524AFB7A5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9">
                <a:extLst>
                  <a:ext uri="{FF2B5EF4-FFF2-40B4-BE49-F238E27FC236}">
                    <a16:creationId xmlns:a16="http://schemas.microsoft.com/office/drawing/2014/main" id="{FDDB7C5E-6CF7-414A-AEF8-09B2C10B3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0">
                <a:extLst>
                  <a:ext uri="{FF2B5EF4-FFF2-40B4-BE49-F238E27FC236}">
                    <a16:creationId xmlns:a16="http://schemas.microsoft.com/office/drawing/2014/main" id="{F9E8A89D-E4B1-4ECF-BC94-D98022982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1">
                <a:extLst>
                  <a:ext uri="{FF2B5EF4-FFF2-40B4-BE49-F238E27FC236}">
                    <a16:creationId xmlns:a16="http://schemas.microsoft.com/office/drawing/2014/main" id="{CACC256C-A3DE-4464-927E-922BB1376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2">
                <a:extLst>
                  <a:ext uri="{FF2B5EF4-FFF2-40B4-BE49-F238E27FC236}">
                    <a16:creationId xmlns:a16="http://schemas.microsoft.com/office/drawing/2014/main" id="{6CA4457E-A06E-4727-ADCB-018161963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3">
                <a:extLst>
                  <a:ext uri="{FF2B5EF4-FFF2-40B4-BE49-F238E27FC236}">
                    <a16:creationId xmlns:a16="http://schemas.microsoft.com/office/drawing/2014/main" id="{7B16D136-2353-4FEE-828C-186067BEF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9" name="Group 56">
              <a:extLst>
                <a:ext uri="{FF2B5EF4-FFF2-40B4-BE49-F238E27FC236}">
                  <a16:creationId xmlns:a16="http://schemas.microsoft.com/office/drawing/2014/main" id="{542C7383-8F3E-44EC-ABD7-0A58D765D28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2C424786-B9BE-48BA-8766-6CA0B3853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151B634E-C634-451B-A8AF-CB41C1D39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5152C1D0-B5A5-4926-9C7F-83CD8A6C2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DBB6326F-6739-41F0-96C4-338E3C024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2C767609-7420-4463-B260-7A2493BB95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6A2D5B25-8526-4930-A132-E594646B0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C02BCC58-0A69-47FE-8514-1BB972379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F79728BB-8E60-4F5D-AE54-92DC79123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6F9CA2F9-D672-4B6E-96BB-BAE80FF72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5E528C60-6FBB-4EA3-B79D-A50C6A4B2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0" name="Group 56">
              <a:extLst>
                <a:ext uri="{FF2B5EF4-FFF2-40B4-BE49-F238E27FC236}">
                  <a16:creationId xmlns:a16="http://schemas.microsoft.com/office/drawing/2014/main" id="{6CE66E68-C8CD-4D65-93AD-CD1D0D79D52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7404B25F-6BF5-408B-8AB3-E552ED522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E23AAD94-6CAF-4DC3-920A-6F2248CB4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AF6C137F-DC6F-4482-8F65-94A754906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993FDF99-F566-4159-8246-23D76C8176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DE45FEB0-22EE-4D00-9F1B-34337713D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E33D45EA-749F-4CFF-895F-684C6FEAD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56D81EA9-17A6-492B-8ADA-E56C4C768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B47442BD-E373-4194-BEC2-5A26274D7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1D5BCC6B-677C-4DD4-A727-067EEF406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DA68A45A-DF7E-4DCE-ACF4-452EB0EF5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1" name="Group 56">
              <a:extLst>
                <a:ext uri="{FF2B5EF4-FFF2-40B4-BE49-F238E27FC236}">
                  <a16:creationId xmlns:a16="http://schemas.microsoft.com/office/drawing/2014/main" id="{864562C4-24A3-43FC-9305-1ACB98001CF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A396B625-E9BB-48DD-B482-E0D3CB945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CE04EB32-1D69-4AB9-90DA-48861C55F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E58D4A6D-1404-4887-8FF1-69C3F5ED3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6FA31948-1F1E-4EF8-85EF-68C152B65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CCD00AAD-DD5F-484B-9843-7B569DEC3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10D04AFD-F4C2-4E36-87B8-7B43ED39A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01FF6129-A7A9-45A2-B2EC-AA5797B3A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A70CC94C-0805-4B26-A6F5-B2BE28401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F39491DC-53D7-48D7-BDD5-D4F5F36979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1C36AF7B-5EBB-4E0E-9B45-C9E0400D3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2" name="Group 56">
              <a:extLst>
                <a:ext uri="{FF2B5EF4-FFF2-40B4-BE49-F238E27FC236}">
                  <a16:creationId xmlns:a16="http://schemas.microsoft.com/office/drawing/2014/main" id="{453865D9-0D71-49F8-B8BB-128FED4B64D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56" name="Picture 14">
                <a:extLst>
                  <a:ext uri="{FF2B5EF4-FFF2-40B4-BE49-F238E27FC236}">
                    <a16:creationId xmlns:a16="http://schemas.microsoft.com/office/drawing/2014/main" id="{9588672B-9672-4646-A1EF-DD2CEA7A5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5">
                <a:extLst>
                  <a:ext uri="{FF2B5EF4-FFF2-40B4-BE49-F238E27FC236}">
                    <a16:creationId xmlns:a16="http://schemas.microsoft.com/office/drawing/2014/main" id="{DD9E1647-B2A9-4250-B63D-22ED57151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6">
                <a:extLst>
                  <a:ext uri="{FF2B5EF4-FFF2-40B4-BE49-F238E27FC236}">
                    <a16:creationId xmlns:a16="http://schemas.microsoft.com/office/drawing/2014/main" id="{7BEC5DA7-533A-43F3-9C1C-D35015A2D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7">
                <a:extLst>
                  <a:ext uri="{FF2B5EF4-FFF2-40B4-BE49-F238E27FC236}">
                    <a16:creationId xmlns:a16="http://schemas.microsoft.com/office/drawing/2014/main" id="{77A09EDD-655A-45AC-AFA5-883A2AD0A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8">
                <a:extLst>
                  <a:ext uri="{FF2B5EF4-FFF2-40B4-BE49-F238E27FC236}">
                    <a16:creationId xmlns:a16="http://schemas.microsoft.com/office/drawing/2014/main" id="{41842A08-EBAE-42DD-B577-B15A45C29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9">
                <a:extLst>
                  <a:ext uri="{FF2B5EF4-FFF2-40B4-BE49-F238E27FC236}">
                    <a16:creationId xmlns:a16="http://schemas.microsoft.com/office/drawing/2014/main" id="{1F89E2C4-7D90-4A65-AF33-5BEDDC9E2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0">
                <a:extLst>
                  <a:ext uri="{FF2B5EF4-FFF2-40B4-BE49-F238E27FC236}">
                    <a16:creationId xmlns:a16="http://schemas.microsoft.com/office/drawing/2014/main" id="{8BE81079-5697-443A-B990-86E271220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1">
                <a:extLst>
                  <a:ext uri="{FF2B5EF4-FFF2-40B4-BE49-F238E27FC236}">
                    <a16:creationId xmlns:a16="http://schemas.microsoft.com/office/drawing/2014/main" id="{DE496324-2BA3-4C3C-830E-B4F281CB0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2">
                <a:extLst>
                  <a:ext uri="{FF2B5EF4-FFF2-40B4-BE49-F238E27FC236}">
                    <a16:creationId xmlns:a16="http://schemas.microsoft.com/office/drawing/2014/main" id="{FC7B7652-6C4F-4A7F-9454-50FA2A4E6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3">
                <a:extLst>
                  <a:ext uri="{FF2B5EF4-FFF2-40B4-BE49-F238E27FC236}">
                    <a16:creationId xmlns:a16="http://schemas.microsoft.com/office/drawing/2014/main" id="{6B3BEE99-E1A5-4C71-B6FF-420BCF2EC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3" name="Group 56">
              <a:extLst>
                <a:ext uri="{FF2B5EF4-FFF2-40B4-BE49-F238E27FC236}">
                  <a16:creationId xmlns:a16="http://schemas.microsoft.com/office/drawing/2014/main" id="{751298D3-E78C-47DF-9EBA-0830487D177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46" name="Picture 14">
                <a:extLst>
                  <a:ext uri="{FF2B5EF4-FFF2-40B4-BE49-F238E27FC236}">
                    <a16:creationId xmlns:a16="http://schemas.microsoft.com/office/drawing/2014/main" id="{F065431F-79C1-42CF-AFCF-14463D2298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5">
                <a:extLst>
                  <a:ext uri="{FF2B5EF4-FFF2-40B4-BE49-F238E27FC236}">
                    <a16:creationId xmlns:a16="http://schemas.microsoft.com/office/drawing/2014/main" id="{BF313E0F-73A7-4E66-8FB8-C0DAD48B5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6">
                <a:extLst>
                  <a:ext uri="{FF2B5EF4-FFF2-40B4-BE49-F238E27FC236}">
                    <a16:creationId xmlns:a16="http://schemas.microsoft.com/office/drawing/2014/main" id="{1D8F747B-850D-4EED-8FE3-5F8AFB2E2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7">
                <a:extLst>
                  <a:ext uri="{FF2B5EF4-FFF2-40B4-BE49-F238E27FC236}">
                    <a16:creationId xmlns:a16="http://schemas.microsoft.com/office/drawing/2014/main" id="{770DE1CB-4600-4988-AF1B-9B286D504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8">
                <a:extLst>
                  <a:ext uri="{FF2B5EF4-FFF2-40B4-BE49-F238E27FC236}">
                    <a16:creationId xmlns:a16="http://schemas.microsoft.com/office/drawing/2014/main" id="{59A6CD48-DC98-4144-BD47-1376F79F71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9">
                <a:extLst>
                  <a:ext uri="{FF2B5EF4-FFF2-40B4-BE49-F238E27FC236}">
                    <a16:creationId xmlns:a16="http://schemas.microsoft.com/office/drawing/2014/main" id="{D344DEDA-3682-4469-B635-E80E2A53E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0">
                <a:extLst>
                  <a:ext uri="{FF2B5EF4-FFF2-40B4-BE49-F238E27FC236}">
                    <a16:creationId xmlns:a16="http://schemas.microsoft.com/office/drawing/2014/main" id="{3A66AC7B-3822-44C5-8B83-7F70C605A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1">
                <a:extLst>
                  <a:ext uri="{FF2B5EF4-FFF2-40B4-BE49-F238E27FC236}">
                    <a16:creationId xmlns:a16="http://schemas.microsoft.com/office/drawing/2014/main" id="{A048FA59-18CA-40FD-BB8F-E61381597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2">
                <a:extLst>
                  <a:ext uri="{FF2B5EF4-FFF2-40B4-BE49-F238E27FC236}">
                    <a16:creationId xmlns:a16="http://schemas.microsoft.com/office/drawing/2014/main" id="{8F56C9EA-F048-412D-9CDC-5BA054284F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3">
                <a:extLst>
                  <a:ext uri="{FF2B5EF4-FFF2-40B4-BE49-F238E27FC236}">
                    <a16:creationId xmlns:a16="http://schemas.microsoft.com/office/drawing/2014/main" id="{36A9EDAC-9CBE-43B0-BBBF-8742742B8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4" name="Group 56">
              <a:extLst>
                <a:ext uri="{FF2B5EF4-FFF2-40B4-BE49-F238E27FC236}">
                  <a16:creationId xmlns:a16="http://schemas.microsoft.com/office/drawing/2014/main" id="{E1E64478-2ECE-4C02-82B1-89B98414169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36" name="Picture 14">
                <a:extLst>
                  <a:ext uri="{FF2B5EF4-FFF2-40B4-BE49-F238E27FC236}">
                    <a16:creationId xmlns:a16="http://schemas.microsoft.com/office/drawing/2014/main" id="{6B3A1EE5-710D-4CF0-91AE-613032A01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5">
                <a:extLst>
                  <a:ext uri="{FF2B5EF4-FFF2-40B4-BE49-F238E27FC236}">
                    <a16:creationId xmlns:a16="http://schemas.microsoft.com/office/drawing/2014/main" id="{E5A6FB6D-AD11-4FA9-9FD4-0F816EAA8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6">
                <a:extLst>
                  <a:ext uri="{FF2B5EF4-FFF2-40B4-BE49-F238E27FC236}">
                    <a16:creationId xmlns:a16="http://schemas.microsoft.com/office/drawing/2014/main" id="{393909C2-DC9D-4830-A13C-3E822D26B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7">
                <a:extLst>
                  <a:ext uri="{FF2B5EF4-FFF2-40B4-BE49-F238E27FC236}">
                    <a16:creationId xmlns:a16="http://schemas.microsoft.com/office/drawing/2014/main" id="{4E0D4879-F673-4168-A76B-123EA39582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8">
                <a:extLst>
                  <a:ext uri="{FF2B5EF4-FFF2-40B4-BE49-F238E27FC236}">
                    <a16:creationId xmlns:a16="http://schemas.microsoft.com/office/drawing/2014/main" id="{4348B022-E4E2-4075-B54A-28BBD3A82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9">
                <a:extLst>
                  <a:ext uri="{FF2B5EF4-FFF2-40B4-BE49-F238E27FC236}">
                    <a16:creationId xmlns:a16="http://schemas.microsoft.com/office/drawing/2014/main" id="{199425ED-2043-49AC-B5F4-F28BCA5F37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0">
                <a:extLst>
                  <a:ext uri="{FF2B5EF4-FFF2-40B4-BE49-F238E27FC236}">
                    <a16:creationId xmlns:a16="http://schemas.microsoft.com/office/drawing/2014/main" id="{9CB59194-023C-45B7-A208-1E6D5A595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1">
                <a:extLst>
                  <a:ext uri="{FF2B5EF4-FFF2-40B4-BE49-F238E27FC236}">
                    <a16:creationId xmlns:a16="http://schemas.microsoft.com/office/drawing/2014/main" id="{5E5D7F94-DEAB-42DC-B5EC-F3F055DAF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2">
                <a:extLst>
                  <a:ext uri="{FF2B5EF4-FFF2-40B4-BE49-F238E27FC236}">
                    <a16:creationId xmlns:a16="http://schemas.microsoft.com/office/drawing/2014/main" id="{81B725D3-65F9-43A2-8A91-DF070C66A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3">
                <a:extLst>
                  <a:ext uri="{FF2B5EF4-FFF2-40B4-BE49-F238E27FC236}">
                    <a16:creationId xmlns:a16="http://schemas.microsoft.com/office/drawing/2014/main" id="{758460F7-3D21-4E03-B45F-128A18552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5" name="Group 56">
              <a:extLst>
                <a:ext uri="{FF2B5EF4-FFF2-40B4-BE49-F238E27FC236}">
                  <a16:creationId xmlns:a16="http://schemas.microsoft.com/office/drawing/2014/main" id="{A371E5CA-3529-4961-8B4D-C4D8C1D18A3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26" name="Picture 14">
                <a:extLst>
                  <a:ext uri="{FF2B5EF4-FFF2-40B4-BE49-F238E27FC236}">
                    <a16:creationId xmlns:a16="http://schemas.microsoft.com/office/drawing/2014/main" id="{405CC853-9CE1-4FB0-9DDC-85F99FBE7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5">
                <a:extLst>
                  <a:ext uri="{FF2B5EF4-FFF2-40B4-BE49-F238E27FC236}">
                    <a16:creationId xmlns:a16="http://schemas.microsoft.com/office/drawing/2014/main" id="{3CAEF241-D5FA-4498-A387-D380DE8D15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6">
                <a:extLst>
                  <a:ext uri="{FF2B5EF4-FFF2-40B4-BE49-F238E27FC236}">
                    <a16:creationId xmlns:a16="http://schemas.microsoft.com/office/drawing/2014/main" id="{8F9A9319-A9DE-4FF0-BCA9-725ADD7B7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7">
                <a:extLst>
                  <a:ext uri="{FF2B5EF4-FFF2-40B4-BE49-F238E27FC236}">
                    <a16:creationId xmlns:a16="http://schemas.microsoft.com/office/drawing/2014/main" id="{876C211F-5962-4AEC-8E40-8A8F9A1E8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8">
                <a:extLst>
                  <a:ext uri="{FF2B5EF4-FFF2-40B4-BE49-F238E27FC236}">
                    <a16:creationId xmlns:a16="http://schemas.microsoft.com/office/drawing/2014/main" id="{6E469CF6-BD8E-4218-AFDC-25F640FE9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9">
                <a:extLst>
                  <a:ext uri="{FF2B5EF4-FFF2-40B4-BE49-F238E27FC236}">
                    <a16:creationId xmlns:a16="http://schemas.microsoft.com/office/drawing/2014/main" id="{882D2CEB-C411-491B-B99C-C6DB6823A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0">
                <a:extLst>
                  <a:ext uri="{FF2B5EF4-FFF2-40B4-BE49-F238E27FC236}">
                    <a16:creationId xmlns:a16="http://schemas.microsoft.com/office/drawing/2014/main" id="{25D70422-2749-4EC5-8BA6-E4E6B1361F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1">
                <a:extLst>
                  <a:ext uri="{FF2B5EF4-FFF2-40B4-BE49-F238E27FC236}">
                    <a16:creationId xmlns:a16="http://schemas.microsoft.com/office/drawing/2014/main" id="{6695E6FA-FF52-4F9E-9386-49DBA8B7D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2">
                <a:extLst>
                  <a:ext uri="{FF2B5EF4-FFF2-40B4-BE49-F238E27FC236}">
                    <a16:creationId xmlns:a16="http://schemas.microsoft.com/office/drawing/2014/main" id="{28BDAD11-439A-45C0-A42B-45CF67782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3">
                <a:extLst>
                  <a:ext uri="{FF2B5EF4-FFF2-40B4-BE49-F238E27FC236}">
                    <a16:creationId xmlns:a16="http://schemas.microsoft.com/office/drawing/2014/main" id="{9960CBCB-2634-4CCE-9442-7428CF0C0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26" name="Group 725">
            <a:extLst>
              <a:ext uri="{FF2B5EF4-FFF2-40B4-BE49-F238E27FC236}">
                <a16:creationId xmlns:a16="http://schemas.microsoft.com/office/drawing/2014/main" id="{DEE1BF78-DDB1-4C96-9BC5-9CA4F30A4FBB}"/>
              </a:ext>
            </a:extLst>
          </p:cNvPr>
          <p:cNvGrpSpPr/>
          <p:nvPr/>
        </p:nvGrpSpPr>
        <p:grpSpPr>
          <a:xfrm>
            <a:off x="584166" y="5082222"/>
            <a:ext cx="1539560" cy="1515856"/>
            <a:chOff x="4975891" y="1527626"/>
            <a:chExt cx="1539560" cy="1515856"/>
          </a:xfrm>
        </p:grpSpPr>
        <p:grpSp>
          <p:nvGrpSpPr>
            <p:cNvPr id="727" name="Group 56">
              <a:extLst>
                <a:ext uri="{FF2B5EF4-FFF2-40B4-BE49-F238E27FC236}">
                  <a16:creationId xmlns:a16="http://schemas.microsoft.com/office/drawing/2014/main" id="{39146B34-E665-4E5F-9F61-F2C3A6EB384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27" name="Picture 14">
                <a:extLst>
                  <a:ext uri="{FF2B5EF4-FFF2-40B4-BE49-F238E27FC236}">
                    <a16:creationId xmlns:a16="http://schemas.microsoft.com/office/drawing/2014/main" id="{702BF8A1-D841-4C67-9788-C734C61BB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5">
                <a:extLst>
                  <a:ext uri="{FF2B5EF4-FFF2-40B4-BE49-F238E27FC236}">
                    <a16:creationId xmlns:a16="http://schemas.microsoft.com/office/drawing/2014/main" id="{734BBD62-E745-4D6D-9288-5A65B80E6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16">
                <a:extLst>
                  <a:ext uri="{FF2B5EF4-FFF2-40B4-BE49-F238E27FC236}">
                    <a16:creationId xmlns:a16="http://schemas.microsoft.com/office/drawing/2014/main" id="{6D73277C-A577-41AC-B26A-6DBC5C78C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17">
                <a:extLst>
                  <a:ext uri="{FF2B5EF4-FFF2-40B4-BE49-F238E27FC236}">
                    <a16:creationId xmlns:a16="http://schemas.microsoft.com/office/drawing/2014/main" id="{18720FA3-FC50-4F87-A9C4-66E00BA3FC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18">
                <a:extLst>
                  <a:ext uri="{FF2B5EF4-FFF2-40B4-BE49-F238E27FC236}">
                    <a16:creationId xmlns:a16="http://schemas.microsoft.com/office/drawing/2014/main" id="{198EA059-B662-4DED-9075-8D73639DD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19">
                <a:extLst>
                  <a:ext uri="{FF2B5EF4-FFF2-40B4-BE49-F238E27FC236}">
                    <a16:creationId xmlns:a16="http://schemas.microsoft.com/office/drawing/2014/main" id="{007F528A-9DA9-427B-8C40-B37027949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20">
                <a:extLst>
                  <a:ext uri="{FF2B5EF4-FFF2-40B4-BE49-F238E27FC236}">
                    <a16:creationId xmlns:a16="http://schemas.microsoft.com/office/drawing/2014/main" id="{6CAE0B35-0B91-49CE-B432-14574E2C7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21">
                <a:extLst>
                  <a:ext uri="{FF2B5EF4-FFF2-40B4-BE49-F238E27FC236}">
                    <a16:creationId xmlns:a16="http://schemas.microsoft.com/office/drawing/2014/main" id="{A02807A6-78B6-4685-AB12-D4A6FA803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22">
                <a:extLst>
                  <a:ext uri="{FF2B5EF4-FFF2-40B4-BE49-F238E27FC236}">
                    <a16:creationId xmlns:a16="http://schemas.microsoft.com/office/drawing/2014/main" id="{895BB63A-5B2B-4E48-827C-6C3ADB4E3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23">
                <a:extLst>
                  <a:ext uri="{FF2B5EF4-FFF2-40B4-BE49-F238E27FC236}">
                    <a16:creationId xmlns:a16="http://schemas.microsoft.com/office/drawing/2014/main" id="{39F4945D-014D-40B7-A8B1-3F302F5552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8" name="Group 56">
              <a:extLst>
                <a:ext uri="{FF2B5EF4-FFF2-40B4-BE49-F238E27FC236}">
                  <a16:creationId xmlns:a16="http://schemas.microsoft.com/office/drawing/2014/main" id="{7E40A8F9-8672-4B84-9F0C-07674037AD6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17" name="Picture 14">
                <a:extLst>
                  <a:ext uri="{FF2B5EF4-FFF2-40B4-BE49-F238E27FC236}">
                    <a16:creationId xmlns:a16="http://schemas.microsoft.com/office/drawing/2014/main" id="{EC0D3409-4AAE-4C69-BE70-C6A370F65F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5">
                <a:extLst>
                  <a:ext uri="{FF2B5EF4-FFF2-40B4-BE49-F238E27FC236}">
                    <a16:creationId xmlns:a16="http://schemas.microsoft.com/office/drawing/2014/main" id="{4801734D-35D1-4080-943C-7CB0BDE43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16">
                <a:extLst>
                  <a:ext uri="{FF2B5EF4-FFF2-40B4-BE49-F238E27FC236}">
                    <a16:creationId xmlns:a16="http://schemas.microsoft.com/office/drawing/2014/main" id="{D388D7DE-4E26-4DF3-9C22-301CFDCD6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7">
                <a:extLst>
                  <a:ext uri="{FF2B5EF4-FFF2-40B4-BE49-F238E27FC236}">
                    <a16:creationId xmlns:a16="http://schemas.microsoft.com/office/drawing/2014/main" id="{0473109A-3ED1-4B5D-AE8A-8A0F78779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8">
                <a:extLst>
                  <a:ext uri="{FF2B5EF4-FFF2-40B4-BE49-F238E27FC236}">
                    <a16:creationId xmlns:a16="http://schemas.microsoft.com/office/drawing/2014/main" id="{669AD4AF-5815-412F-9020-733044042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9">
                <a:extLst>
                  <a:ext uri="{FF2B5EF4-FFF2-40B4-BE49-F238E27FC236}">
                    <a16:creationId xmlns:a16="http://schemas.microsoft.com/office/drawing/2014/main" id="{07CC067E-68DC-4AF3-9CC8-6E74A12EA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20">
                <a:extLst>
                  <a:ext uri="{FF2B5EF4-FFF2-40B4-BE49-F238E27FC236}">
                    <a16:creationId xmlns:a16="http://schemas.microsoft.com/office/drawing/2014/main" id="{9874D039-0134-4B2C-8831-4170B2DFD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21">
                <a:extLst>
                  <a:ext uri="{FF2B5EF4-FFF2-40B4-BE49-F238E27FC236}">
                    <a16:creationId xmlns:a16="http://schemas.microsoft.com/office/drawing/2014/main" id="{D6ED7F52-033D-4300-8B6F-6AAC9295F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2">
                <a:extLst>
                  <a:ext uri="{FF2B5EF4-FFF2-40B4-BE49-F238E27FC236}">
                    <a16:creationId xmlns:a16="http://schemas.microsoft.com/office/drawing/2014/main" id="{A7DDF1FD-F2FD-47C3-B6A4-D60098723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3">
                <a:extLst>
                  <a:ext uri="{FF2B5EF4-FFF2-40B4-BE49-F238E27FC236}">
                    <a16:creationId xmlns:a16="http://schemas.microsoft.com/office/drawing/2014/main" id="{5DD844CB-3B5C-4012-AC30-3C5EC1BC88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9" name="Group 56">
              <a:extLst>
                <a:ext uri="{FF2B5EF4-FFF2-40B4-BE49-F238E27FC236}">
                  <a16:creationId xmlns:a16="http://schemas.microsoft.com/office/drawing/2014/main" id="{EA08105B-7067-4C6B-B2E0-BBCA75454E7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07" name="Picture 14">
                <a:extLst>
                  <a:ext uri="{FF2B5EF4-FFF2-40B4-BE49-F238E27FC236}">
                    <a16:creationId xmlns:a16="http://schemas.microsoft.com/office/drawing/2014/main" id="{780BF6F9-C892-4055-9F84-1812FFA49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5">
                <a:extLst>
                  <a:ext uri="{FF2B5EF4-FFF2-40B4-BE49-F238E27FC236}">
                    <a16:creationId xmlns:a16="http://schemas.microsoft.com/office/drawing/2014/main" id="{048AB42C-75AA-4173-8138-51659F8A9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16">
                <a:extLst>
                  <a:ext uri="{FF2B5EF4-FFF2-40B4-BE49-F238E27FC236}">
                    <a16:creationId xmlns:a16="http://schemas.microsoft.com/office/drawing/2014/main" id="{BF0FA5CA-53D2-4FFC-80FD-154148595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7">
                <a:extLst>
                  <a:ext uri="{FF2B5EF4-FFF2-40B4-BE49-F238E27FC236}">
                    <a16:creationId xmlns:a16="http://schemas.microsoft.com/office/drawing/2014/main" id="{A7F18F12-E91A-410D-B939-B03213550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8">
                <a:extLst>
                  <a:ext uri="{FF2B5EF4-FFF2-40B4-BE49-F238E27FC236}">
                    <a16:creationId xmlns:a16="http://schemas.microsoft.com/office/drawing/2014/main" id="{C1878558-0AA8-447F-9E6B-02664466E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9">
                <a:extLst>
                  <a:ext uri="{FF2B5EF4-FFF2-40B4-BE49-F238E27FC236}">
                    <a16:creationId xmlns:a16="http://schemas.microsoft.com/office/drawing/2014/main" id="{ED634A0E-2965-40C9-BA57-595E17E8A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20">
                <a:extLst>
                  <a:ext uri="{FF2B5EF4-FFF2-40B4-BE49-F238E27FC236}">
                    <a16:creationId xmlns:a16="http://schemas.microsoft.com/office/drawing/2014/main" id="{25F38BE6-4234-4D75-84E3-A3EA4BCB0E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21">
                <a:extLst>
                  <a:ext uri="{FF2B5EF4-FFF2-40B4-BE49-F238E27FC236}">
                    <a16:creationId xmlns:a16="http://schemas.microsoft.com/office/drawing/2014/main" id="{541F47C9-8438-481E-A5A1-67CEC3ADE4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2">
                <a:extLst>
                  <a:ext uri="{FF2B5EF4-FFF2-40B4-BE49-F238E27FC236}">
                    <a16:creationId xmlns:a16="http://schemas.microsoft.com/office/drawing/2014/main" id="{04F4FA09-DD20-48DE-AE30-6FD01A4CF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3">
                <a:extLst>
                  <a:ext uri="{FF2B5EF4-FFF2-40B4-BE49-F238E27FC236}">
                    <a16:creationId xmlns:a16="http://schemas.microsoft.com/office/drawing/2014/main" id="{38872905-2AF4-419C-997B-029C969CE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0" name="Group 56">
              <a:extLst>
                <a:ext uri="{FF2B5EF4-FFF2-40B4-BE49-F238E27FC236}">
                  <a16:creationId xmlns:a16="http://schemas.microsoft.com/office/drawing/2014/main" id="{167AF417-C530-4145-87A5-0E64248D46A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97" name="Picture 14">
                <a:extLst>
                  <a:ext uri="{FF2B5EF4-FFF2-40B4-BE49-F238E27FC236}">
                    <a16:creationId xmlns:a16="http://schemas.microsoft.com/office/drawing/2014/main" id="{F8E01AD1-178A-46F6-8DB4-56DBB1D53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5">
                <a:extLst>
                  <a:ext uri="{FF2B5EF4-FFF2-40B4-BE49-F238E27FC236}">
                    <a16:creationId xmlns:a16="http://schemas.microsoft.com/office/drawing/2014/main" id="{4582CA5E-3812-417A-A1F7-33C930EED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16">
                <a:extLst>
                  <a:ext uri="{FF2B5EF4-FFF2-40B4-BE49-F238E27FC236}">
                    <a16:creationId xmlns:a16="http://schemas.microsoft.com/office/drawing/2014/main" id="{E7F56D22-DF9D-488F-AF36-0C5E3ECE0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7">
                <a:extLst>
                  <a:ext uri="{FF2B5EF4-FFF2-40B4-BE49-F238E27FC236}">
                    <a16:creationId xmlns:a16="http://schemas.microsoft.com/office/drawing/2014/main" id="{B120C2DE-CE38-412C-9980-3808640AB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8">
                <a:extLst>
                  <a:ext uri="{FF2B5EF4-FFF2-40B4-BE49-F238E27FC236}">
                    <a16:creationId xmlns:a16="http://schemas.microsoft.com/office/drawing/2014/main" id="{7801C66E-07CA-41BC-BC1C-569A6BA82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9">
                <a:extLst>
                  <a:ext uri="{FF2B5EF4-FFF2-40B4-BE49-F238E27FC236}">
                    <a16:creationId xmlns:a16="http://schemas.microsoft.com/office/drawing/2014/main" id="{5A9232DF-D134-4E59-B601-83E09221F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20">
                <a:extLst>
                  <a:ext uri="{FF2B5EF4-FFF2-40B4-BE49-F238E27FC236}">
                    <a16:creationId xmlns:a16="http://schemas.microsoft.com/office/drawing/2014/main" id="{20154CE8-5057-4BB4-AD24-60B8AB775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21">
                <a:extLst>
                  <a:ext uri="{FF2B5EF4-FFF2-40B4-BE49-F238E27FC236}">
                    <a16:creationId xmlns:a16="http://schemas.microsoft.com/office/drawing/2014/main" id="{660EC0A1-85E2-48BC-AD44-AB6AE9273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2">
                <a:extLst>
                  <a:ext uri="{FF2B5EF4-FFF2-40B4-BE49-F238E27FC236}">
                    <a16:creationId xmlns:a16="http://schemas.microsoft.com/office/drawing/2014/main" id="{56A17279-4EFC-4A28-A698-926539476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3">
                <a:extLst>
                  <a:ext uri="{FF2B5EF4-FFF2-40B4-BE49-F238E27FC236}">
                    <a16:creationId xmlns:a16="http://schemas.microsoft.com/office/drawing/2014/main" id="{612CE6D3-875C-42BD-91E5-14E9DA080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1" name="Group 56">
              <a:extLst>
                <a:ext uri="{FF2B5EF4-FFF2-40B4-BE49-F238E27FC236}">
                  <a16:creationId xmlns:a16="http://schemas.microsoft.com/office/drawing/2014/main" id="{2A949BAF-67BB-4C59-B33D-483D3A8B40A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87" name="Picture 14">
                <a:extLst>
                  <a:ext uri="{FF2B5EF4-FFF2-40B4-BE49-F238E27FC236}">
                    <a16:creationId xmlns:a16="http://schemas.microsoft.com/office/drawing/2014/main" id="{BF1F75BE-207C-46A9-A41D-ED929BEF3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5">
                <a:extLst>
                  <a:ext uri="{FF2B5EF4-FFF2-40B4-BE49-F238E27FC236}">
                    <a16:creationId xmlns:a16="http://schemas.microsoft.com/office/drawing/2014/main" id="{DF5F961F-28EE-4E53-9488-35DA491B0A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16">
                <a:extLst>
                  <a:ext uri="{FF2B5EF4-FFF2-40B4-BE49-F238E27FC236}">
                    <a16:creationId xmlns:a16="http://schemas.microsoft.com/office/drawing/2014/main" id="{F2B53C5D-B5E1-4125-B35D-5946B1FAE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7">
                <a:extLst>
                  <a:ext uri="{FF2B5EF4-FFF2-40B4-BE49-F238E27FC236}">
                    <a16:creationId xmlns:a16="http://schemas.microsoft.com/office/drawing/2014/main" id="{A9440269-F0D3-4EE9-A115-6E985219E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8">
                <a:extLst>
                  <a:ext uri="{FF2B5EF4-FFF2-40B4-BE49-F238E27FC236}">
                    <a16:creationId xmlns:a16="http://schemas.microsoft.com/office/drawing/2014/main" id="{EB82EF6C-FC17-401E-AF2A-55FA578B4B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9">
                <a:extLst>
                  <a:ext uri="{FF2B5EF4-FFF2-40B4-BE49-F238E27FC236}">
                    <a16:creationId xmlns:a16="http://schemas.microsoft.com/office/drawing/2014/main" id="{2F73BB65-B54A-4436-B242-56504F2AE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20">
                <a:extLst>
                  <a:ext uri="{FF2B5EF4-FFF2-40B4-BE49-F238E27FC236}">
                    <a16:creationId xmlns:a16="http://schemas.microsoft.com/office/drawing/2014/main" id="{C5797E1C-20BD-41ED-B93E-B455EBA288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21">
                <a:extLst>
                  <a:ext uri="{FF2B5EF4-FFF2-40B4-BE49-F238E27FC236}">
                    <a16:creationId xmlns:a16="http://schemas.microsoft.com/office/drawing/2014/main" id="{46921381-E72A-46BA-9D7B-B0FE19453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2">
                <a:extLst>
                  <a:ext uri="{FF2B5EF4-FFF2-40B4-BE49-F238E27FC236}">
                    <a16:creationId xmlns:a16="http://schemas.microsoft.com/office/drawing/2014/main" id="{1681646E-D413-4F3C-B112-64558D9947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3">
                <a:extLst>
                  <a:ext uri="{FF2B5EF4-FFF2-40B4-BE49-F238E27FC236}">
                    <a16:creationId xmlns:a16="http://schemas.microsoft.com/office/drawing/2014/main" id="{DA051157-280E-461B-A57D-E871AFCA5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2" name="Group 56">
              <a:extLst>
                <a:ext uri="{FF2B5EF4-FFF2-40B4-BE49-F238E27FC236}">
                  <a16:creationId xmlns:a16="http://schemas.microsoft.com/office/drawing/2014/main" id="{D8091EEF-8EF2-4552-B949-A7137B6E000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77" name="Picture 14">
                <a:extLst>
                  <a:ext uri="{FF2B5EF4-FFF2-40B4-BE49-F238E27FC236}">
                    <a16:creationId xmlns:a16="http://schemas.microsoft.com/office/drawing/2014/main" id="{9343806D-0D08-4A87-83A5-4C430B262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5">
                <a:extLst>
                  <a:ext uri="{FF2B5EF4-FFF2-40B4-BE49-F238E27FC236}">
                    <a16:creationId xmlns:a16="http://schemas.microsoft.com/office/drawing/2014/main" id="{D5E2CDA5-320D-47D1-901B-5AD291D09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16">
                <a:extLst>
                  <a:ext uri="{FF2B5EF4-FFF2-40B4-BE49-F238E27FC236}">
                    <a16:creationId xmlns:a16="http://schemas.microsoft.com/office/drawing/2014/main" id="{E427F17E-E61A-4DB1-8E42-A61E8BF55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7">
                <a:extLst>
                  <a:ext uri="{FF2B5EF4-FFF2-40B4-BE49-F238E27FC236}">
                    <a16:creationId xmlns:a16="http://schemas.microsoft.com/office/drawing/2014/main" id="{88C2782B-EC73-4478-A499-09CCD23FE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8">
                <a:extLst>
                  <a:ext uri="{FF2B5EF4-FFF2-40B4-BE49-F238E27FC236}">
                    <a16:creationId xmlns:a16="http://schemas.microsoft.com/office/drawing/2014/main" id="{020D2F07-883E-4782-8CB6-2E4F510E9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9">
                <a:extLst>
                  <a:ext uri="{FF2B5EF4-FFF2-40B4-BE49-F238E27FC236}">
                    <a16:creationId xmlns:a16="http://schemas.microsoft.com/office/drawing/2014/main" id="{DF596814-300F-4ACA-A44B-2EDE46482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20">
                <a:extLst>
                  <a:ext uri="{FF2B5EF4-FFF2-40B4-BE49-F238E27FC236}">
                    <a16:creationId xmlns:a16="http://schemas.microsoft.com/office/drawing/2014/main" id="{4F4108F3-EE76-40C7-8F02-58BF14E18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21">
                <a:extLst>
                  <a:ext uri="{FF2B5EF4-FFF2-40B4-BE49-F238E27FC236}">
                    <a16:creationId xmlns:a16="http://schemas.microsoft.com/office/drawing/2014/main" id="{0C2E0754-F692-47A6-9B3B-1B28F3B4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2">
                <a:extLst>
                  <a:ext uri="{FF2B5EF4-FFF2-40B4-BE49-F238E27FC236}">
                    <a16:creationId xmlns:a16="http://schemas.microsoft.com/office/drawing/2014/main" id="{9494D561-4D18-46DE-9F59-7F6FB1BC2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3">
                <a:extLst>
                  <a:ext uri="{FF2B5EF4-FFF2-40B4-BE49-F238E27FC236}">
                    <a16:creationId xmlns:a16="http://schemas.microsoft.com/office/drawing/2014/main" id="{339CCDBA-B4E0-497F-BBFF-34873F960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3" name="Group 56">
              <a:extLst>
                <a:ext uri="{FF2B5EF4-FFF2-40B4-BE49-F238E27FC236}">
                  <a16:creationId xmlns:a16="http://schemas.microsoft.com/office/drawing/2014/main" id="{AB9C77EB-0803-4B12-97D7-7C967BE01FF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67" name="Picture 14">
                <a:extLst>
                  <a:ext uri="{FF2B5EF4-FFF2-40B4-BE49-F238E27FC236}">
                    <a16:creationId xmlns:a16="http://schemas.microsoft.com/office/drawing/2014/main" id="{33EA5275-1531-463C-B772-FE086E71B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5">
                <a:extLst>
                  <a:ext uri="{FF2B5EF4-FFF2-40B4-BE49-F238E27FC236}">
                    <a16:creationId xmlns:a16="http://schemas.microsoft.com/office/drawing/2014/main" id="{0601D199-3A1D-4607-AA97-0FA2B56D3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16">
                <a:extLst>
                  <a:ext uri="{FF2B5EF4-FFF2-40B4-BE49-F238E27FC236}">
                    <a16:creationId xmlns:a16="http://schemas.microsoft.com/office/drawing/2014/main" id="{12A0482C-6E1C-434A-B663-5B58C73F0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7">
                <a:extLst>
                  <a:ext uri="{FF2B5EF4-FFF2-40B4-BE49-F238E27FC236}">
                    <a16:creationId xmlns:a16="http://schemas.microsoft.com/office/drawing/2014/main" id="{6A763D7D-F91B-41FE-9057-E030DCF113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8">
                <a:extLst>
                  <a:ext uri="{FF2B5EF4-FFF2-40B4-BE49-F238E27FC236}">
                    <a16:creationId xmlns:a16="http://schemas.microsoft.com/office/drawing/2014/main" id="{0BF9057A-465D-4C70-87B6-0AE8165F9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9">
                <a:extLst>
                  <a:ext uri="{FF2B5EF4-FFF2-40B4-BE49-F238E27FC236}">
                    <a16:creationId xmlns:a16="http://schemas.microsoft.com/office/drawing/2014/main" id="{D57873FE-6568-4EE5-BED6-A9AE8E5F30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20">
                <a:extLst>
                  <a:ext uri="{FF2B5EF4-FFF2-40B4-BE49-F238E27FC236}">
                    <a16:creationId xmlns:a16="http://schemas.microsoft.com/office/drawing/2014/main" id="{BE7E1208-4CD1-4699-9FE3-FFEA94D2B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21">
                <a:extLst>
                  <a:ext uri="{FF2B5EF4-FFF2-40B4-BE49-F238E27FC236}">
                    <a16:creationId xmlns:a16="http://schemas.microsoft.com/office/drawing/2014/main" id="{E31A6CC9-6149-4A36-B9BA-9313B4470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2">
                <a:extLst>
                  <a:ext uri="{FF2B5EF4-FFF2-40B4-BE49-F238E27FC236}">
                    <a16:creationId xmlns:a16="http://schemas.microsoft.com/office/drawing/2014/main" id="{C934929E-3D28-40DF-B585-62D7B2B75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3">
                <a:extLst>
                  <a:ext uri="{FF2B5EF4-FFF2-40B4-BE49-F238E27FC236}">
                    <a16:creationId xmlns:a16="http://schemas.microsoft.com/office/drawing/2014/main" id="{B064D380-51E4-4892-A9EB-3CE4DC1E0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4" name="Group 56">
              <a:extLst>
                <a:ext uri="{FF2B5EF4-FFF2-40B4-BE49-F238E27FC236}">
                  <a16:creationId xmlns:a16="http://schemas.microsoft.com/office/drawing/2014/main" id="{E9EA527F-84E6-4B98-9AB0-4916F01A5BA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57" name="Picture 14">
                <a:extLst>
                  <a:ext uri="{FF2B5EF4-FFF2-40B4-BE49-F238E27FC236}">
                    <a16:creationId xmlns:a16="http://schemas.microsoft.com/office/drawing/2014/main" id="{1F00426D-49B4-4B6A-8C7E-2A3D8F27A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5">
                <a:extLst>
                  <a:ext uri="{FF2B5EF4-FFF2-40B4-BE49-F238E27FC236}">
                    <a16:creationId xmlns:a16="http://schemas.microsoft.com/office/drawing/2014/main" id="{03664207-4798-4BB6-B8E5-B3C2F411CB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6">
                <a:extLst>
                  <a:ext uri="{FF2B5EF4-FFF2-40B4-BE49-F238E27FC236}">
                    <a16:creationId xmlns:a16="http://schemas.microsoft.com/office/drawing/2014/main" id="{60DD14F8-A967-44DD-9282-F3C93C2F8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7">
                <a:extLst>
                  <a:ext uri="{FF2B5EF4-FFF2-40B4-BE49-F238E27FC236}">
                    <a16:creationId xmlns:a16="http://schemas.microsoft.com/office/drawing/2014/main" id="{9C38B7AF-7C0C-4A68-8181-E21FAEF7B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8">
                <a:extLst>
                  <a:ext uri="{FF2B5EF4-FFF2-40B4-BE49-F238E27FC236}">
                    <a16:creationId xmlns:a16="http://schemas.microsoft.com/office/drawing/2014/main" id="{4B92DB6C-0B75-445C-8584-F2018E8BA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9">
                <a:extLst>
                  <a:ext uri="{FF2B5EF4-FFF2-40B4-BE49-F238E27FC236}">
                    <a16:creationId xmlns:a16="http://schemas.microsoft.com/office/drawing/2014/main" id="{2BFBAF74-F0B2-4FA8-8919-E9542AD385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0">
                <a:extLst>
                  <a:ext uri="{FF2B5EF4-FFF2-40B4-BE49-F238E27FC236}">
                    <a16:creationId xmlns:a16="http://schemas.microsoft.com/office/drawing/2014/main" id="{E2BD28DC-55DA-4E26-B1E2-AD0AA63B0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1">
                <a:extLst>
                  <a:ext uri="{FF2B5EF4-FFF2-40B4-BE49-F238E27FC236}">
                    <a16:creationId xmlns:a16="http://schemas.microsoft.com/office/drawing/2014/main" id="{68FC57C6-C5A4-4AE4-803C-C152527C78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2">
                <a:extLst>
                  <a:ext uri="{FF2B5EF4-FFF2-40B4-BE49-F238E27FC236}">
                    <a16:creationId xmlns:a16="http://schemas.microsoft.com/office/drawing/2014/main" id="{CF12D59F-9684-40FC-A120-9C27A63D4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3">
                <a:extLst>
                  <a:ext uri="{FF2B5EF4-FFF2-40B4-BE49-F238E27FC236}">
                    <a16:creationId xmlns:a16="http://schemas.microsoft.com/office/drawing/2014/main" id="{2AF8C161-D0F1-4A00-923C-9373FAA35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5" name="Group 56">
              <a:extLst>
                <a:ext uri="{FF2B5EF4-FFF2-40B4-BE49-F238E27FC236}">
                  <a16:creationId xmlns:a16="http://schemas.microsoft.com/office/drawing/2014/main" id="{FBCE7C22-34DC-4600-85BB-E316FBD8347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47" name="Picture 14">
                <a:extLst>
                  <a:ext uri="{FF2B5EF4-FFF2-40B4-BE49-F238E27FC236}">
                    <a16:creationId xmlns:a16="http://schemas.microsoft.com/office/drawing/2014/main" id="{A911A286-6357-4C4C-9747-22E3390D7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5">
                <a:extLst>
                  <a:ext uri="{FF2B5EF4-FFF2-40B4-BE49-F238E27FC236}">
                    <a16:creationId xmlns:a16="http://schemas.microsoft.com/office/drawing/2014/main" id="{481AC297-631B-48C6-9FF3-D3FA153AA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6">
                <a:extLst>
                  <a:ext uri="{FF2B5EF4-FFF2-40B4-BE49-F238E27FC236}">
                    <a16:creationId xmlns:a16="http://schemas.microsoft.com/office/drawing/2014/main" id="{87B9C6A9-4F60-497C-991F-01E52FF12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7">
                <a:extLst>
                  <a:ext uri="{FF2B5EF4-FFF2-40B4-BE49-F238E27FC236}">
                    <a16:creationId xmlns:a16="http://schemas.microsoft.com/office/drawing/2014/main" id="{AA78A403-598D-42A7-8E56-C180F66E2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8">
                <a:extLst>
                  <a:ext uri="{FF2B5EF4-FFF2-40B4-BE49-F238E27FC236}">
                    <a16:creationId xmlns:a16="http://schemas.microsoft.com/office/drawing/2014/main" id="{E9E29A0A-5EA0-4B60-B362-F0C5962309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9">
                <a:extLst>
                  <a:ext uri="{FF2B5EF4-FFF2-40B4-BE49-F238E27FC236}">
                    <a16:creationId xmlns:a16="http://schemas.microsoft.com/office/drawing/2014/main" id="{1141E6B0-C643-480C-A155-C0787CB4B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0">
                <a:extLst>
                  <a:ext uri="{FF2B5EF4-FFF2-40B4-BE49-F238E27FC236}">
                    <a16:creationId xmlns:a16="http://schemas.microsoft.com/office/drawing/2014/main" id="{1D5FB42D-2D5F-4718-BF52-78EC061A14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1">
                <a:extLst>
                  <a:ext uri="{FF2B5EF4-FFF2-40B4-BE49-F238E27FC236}">
                    <a16:creationId xmlns:a16="http://schemas.microsoft.com/office/drawing/2014/main" id="{AECDD37D-7C63-424A-B151-4498053D3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2">
                <a:extLst>
                  <a:ext uri="{FF2B5EF4-FFF2-40B4-BE49-F238E27FC236}">
                    <a16:creationId xmlns:a16="http://schemas.microsoft.com/office/drawing/2014/main" id="{0077FA90-6E75-4BB7-95D1-78AA6C7BE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3">
                <a:extLst>
                  <a:ext uri="{FF2B5EF4-FFF2-40B4-BE49-F238E27FC236}">
                    <a16:creationId xmlns:a16="http://schemas.microsoft.com/office/drawing/2014/main" id="{DADBC271-CB5C-4BEE-AA4E-18AE79B5AB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6" name="Group 56">
              <a:extLst>
                <a:ext uri="{FF2B5EF4-FFF2-40B4-BE49-F238E27FC236}">
                  <a16:creationId xmlns:a16="http://schemas.microsoft.com/office/drawing/2014/main" id="{D6E636AB-3A18-4259-8FEF-DB566A85700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37" name="Picture 14">
                <a:extLst>
                  <a:ext uri="{FF2B5EF4-FFF2-40B4-BE49-F238E27FC236}">
                    <a16:creationId xmlns:a16="http://schemas.microsoft.com/office/drawing/2014/main" id="{5C373E2E-5E89-446B-A40F-FCDAE51EF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5">
                <a:extLst>
                  <a:ext uri="{FF2B5EF4-FFF2-40B4-BE49-F238E27FC236}">
                    <a16:creationId xmlns:a16="http://schemas.microsoft.com/office/drawing/2014/main" id="{FD9740F6-2349-4AD4-92E6-42D0EA215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6">
                <a:extLst>
                  <a:ext uri="{FF2B5EF4-FFF2-40B4-BE49-F238E27FC236}">
                    <a16:creationId xmlns:a16="http://schemas.microsoft.com/office/drawing/2014/main" id="{47E94025-D862-4C66-961B-075CC1E25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7">
                <a:extLst>
                  <a:ext uri="{FF2B5EF4-FFF2-40B4-BE49-F238E27FC236}">
                    <a16:creationId xmlns:a16="http://schemas.microsoft.com/office/drawing/2014/main" id="{05602E3F-9D66-4B57-91BC-6D85DA650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8">
                <a:extLst>
                  <a:ext uri="{FF2B5EF4-FFF2-40B4-BE49-F238E27FC236}">
                    <a16:creationId xmlns:a16="http://schemas.microsoft.com/office/drawing/2014/main" id="{7B7AD849-8BF7-4344-91F9-2779651A0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9">
                <a:extLst>
                  <a:ext uri="{FF2B5EF4-FFF2-40B4-BE49-F238E27FC236}">
                    <a16:creationId xmlns:a16="http://schemas.microsoft.com/office/drawing/2014/main" id="{B5A1D011-4181-4A18-BA52-59C907628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0">
                <a:extLst>
                  <a:ext uri="{FF2B5EF4-FFF2-40B4-BE49-F238E27FC236}">
                    <a16:creationId xmlns:a16="http://schemas.microsoft.com/office/drawing/2014/main" id="{37524A52-8BBB-4D26-BC38-3971A4206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1">
                <a:extLst>
                  <a:ext uri="{FF2B5EF4-FFF2-40B4-BE49-F238E27FC236}">
                    <a16:creationId xmlns:a16="http://schemas.microsoft.com/office/drawing/2014/main" id="{427C167F-C00E-4ED7-9A2B-5EC743EB5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2">
                <a:extLst>
                  <a:ext uri="{FF2B5EF4-FFF2-40B4-BE49-F238E27FC236}">
                    <a16:creationId xmlns:a16="http://schemas.microsoft.com/office/drawing/2014/main" id="{9C7FB61F-BA2D-4964-A754-FC452A5C4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3">
                <a:extLst>
                  <a:ext uri="{FF2B5EF4-FFF2-40B4-BE49-F238E27FC236}">
                    <a16:creationId xmlns:a16="http://schemas.microsoft.com/office/drawing/2014/main" id="{C839FD82-7B01-4117-B10F-79D11D80B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469158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857 – 500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357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A7F1F445-0138-4372-AC71-9BD34D834491}"/>
              </a:ext>
            </a:extLst>
          </p:cNvPr>
          <p:cNvGrpSpPr/>
          <p:nvPr/>
        </p:nvGrpSpPr>
        <p:grpSpPr>
          <a:xfrm>
            <a:off x="582787" y="1511824"/>
            <a:ext cx="1539560" cy="1515856"/>
            <a:chOff x="4975891" y="1527626"/>
            <a:chExt cx="1539560" cy="1515856"/>
          </a:xfrm>
        </p:grpSpPr>
        <p:grpSp>
          <p:nvGrpSpPr>
            <p:cNvPr id="85" name="Group 56">
              <a:extLst>
                <a:ext uri="{FF2B5EF4-FFF2-40B4-BE49-F238E27FC236}">
                  <a16:creationId xmlns:a16="http://schemas.microsoft.com/office/drawing/2014/main" id="{F66C5B9C-C9C5-4B79-8871-FE4245EC827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90" name="Picture 14">
                <a:extLst>
                  <a:ext uri="{FF2B5EF4-FFF2-40B4-BE49-F238E27FC236}">
                    <a16:creationId xmlns:a16="http://schemas.microsoft.com/office/drawing/2014/main" id="{BE86234B-81C6-4C33-9870-BB4361466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5">
                <a:extLst>
                  <a:ext uri="{FF2B5EF4-FFF2-40B4-BE49-F238E27FC236}">
                    <a16:creationId xmlns:a16="http://schemas.microsoft.com/office/drawing/2014/main" id="{D2967E5D-1377-4035-A162-3F3091EBA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6">
                <a:extLst>
                  <a:ext uri="{FF2B5EF4-FFF2-40B4-BE49-F238E27FC236}">
                    <a16:creationId xmlns:a16="http://schemas.microsoft.com/office/drawing/2014/main" id="{81C34B6E-77EA-4759-9A65-9683FB573F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7">
                <a:extLst>
                  <a:ext uri="{FF2B5EF4-FFF2-40B4-BE49-F238E27FC236}">
                    <a16:creationId xmlns:a16="http://schemas.microsoft.com/office/drawing/2014/main" id="{612E76A6-2DF7-40C5-8D85-AFADB25DF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8">
                <a:extLst>
                  <a:ext uri="{FF2B5EF4-FFF2-40B4-BE49-F238E27FC236}">
                    <a16:creationId xmlns:a16="http://schemas.microsoft.com/office/drawing/2014/main" id="{10684299-A01A-4264-9184-799C5DAB6E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9">
                <a:extLst>
                  <a:ext uri="{FF2B5EF4-FFF2-40B4-BE49-F238E27FC236}">
                    <a16:creationId xmlns:a16="http://schemas.microsoft.com/office/drawing/2014/main" id="{C574877E-4F8B-47B0-85C0-C36121D50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0">
                <a:extLst>
                  <a:ext uri="{FF2B5EF4-FFF2-40B4-BE49-F238E27FC236}">
                    <a16:creationId xmlns:a16="http://schemas.microsoft.com/office/drawing/2014/main" id="{09BD9CC6-F8A4-44D7-9570-E6DF03143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1">
                <a:extLst>
                  <a:ext uri="{FF2B5EF4-FFF2-40B4-BE49-F238E27FC236}">
                    <a16:creationId xmlns:a16="http://schemas.microsoft.com/office/drawing/2014/main" id="{3E2080E2-0AB1-480B-BB2C-E0929E124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22">
                <a:extLst>
                  <a:ext uri="{FF2B5EF4-FFF2-40B4-BE49-F238E27FC236}">
                    <a16:creationId xmlns:a16="http://schemas.microsoft.com/office/drawing/2014/main" id="{CD2DDCC2-C88E-4996-8F3F-98889EB524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3">
                <a:extLst>
                  <a:ext uri="{FF2B5EF4-FFF2-40B4-BE49-F238E27FC236}">
                    <a16:creationId xmlns:a16="http://schemas.microsoft.com/office/drawing/2014/main" id="{6CA50769-4B13-4F6B-A63E-CA80B5AA0B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6" name="Group 56">
              <a:extLst>
                <a:ext uri="{FF2B5EF4-FFF2-40B4-BE49-F238E27FC236}">
                  <a16:creationId xmlns:a16="http://schemas.microsoft.com/office/drawing/2014/main" id="{42C59903-72C3-4E58-90C0-17298F81E3D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80" name="Picture 14">
                <a:extLst>
                  <a:ext uri="{FF2B5EF4-FFF2-40B4-BE49-F238E27FC236}">
                    <a16:creationId xmlns:a16="http://schemas.microsoft.com/office/drawing/2014/main" id="{23109D4E-C63D-47AB-B930-B2CD46BC1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5">
                <a:extLst>
                  <a:ext uri="{FF2B5EF4-FFF2-40B4-BE49-F238E27FC236}">
                    <a16:creationId xmlns:a16="http://schemas.microsoft.com/office/drawing/2014/main" id="{CA4B9D1B-E69B-4FBA-A163-2A5FA9ED7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6">
                <a:extLst>
                  <a:ext uri="{FF2B5EF4-FFF2-40B4-BE49-F238E27FC236}">
                    <a16:creationId xmlns:a16="http://schemas.microsoft.com/office/drawing/2014/main" id="{A7CF1FC2-E452-46AF-9E64-55DB80EE6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7">
                <a:extLst>
                  <a:ext uri="{FF2B5EF4-FFF2-40B4-BE49-F238E27FC236}">
                    <a16:creationId xmlns:a16="http://schemas.microsoft.com/office/drawing/2014/main" id="{C547054A-447C-4CE2-98D1-D9FDF98A4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18">
                <a:extLst>
                  <a:ext uri="{FF2B5EF4-FFF2-40B4-BE49-F238E27FC236}">
                    <a16:creationId xmlns:a16="http://schemas.microsoft.com/office/drawing/2014/main" id="{FF3F0C20-06FF-4A99-B25F-A2C5932F6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9">
                <a:extLst>
                  <a:ext uri="{FF2B5EF4-FFF2-40B4-BE49-F238E27FC236}">
                    <a16:creationId xmlns:a16="http://schemas.microsoft.com/office/drawing/2014/main" id="{481F4846-CE1B-4A6F-8E45-BD07CE7D0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0">
                <a:extLst>
                  <a:ext uri="{FF2B5EF4-FFF2-40B4-BE49-F238E27FC236}">
                    <a16:creationId xmlns:a16="http://schemas.microsoft.com/office/drawing/2014/main" id="{AF890F21-0490-4D90-A78F-B05C51273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1">
                <a:extLst>
                  <a:ext uri="{FF2B5EF4-FFF2-40B4-BE49-F238E27FC236}">
                    <a16:creationId xmlns:a16="http://schemas.microsoft.com/office/drawing/2014/main" id="{450AB580-5E81-4CA2-85E4-B117DCDD3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22">
                <a:extLst>
                  <a:ext uri="{FF2B5EF4-FFF2-40B4-BE49-F238E27FC236}">
                    <a16:creationId xmlns:a16="http://schemas.microsoft.com/office/drawing/2014/main" id="{07467C99-82A7-46C8-9CA0-004A50F3B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23">
                <a:extLst>
                  <a:ext uri="{FF2B5EF4-FFF2-40B4-BE49-F238E27FC236}">
                    <a16:creationId xmlns:a16="http://schemas.microsoft.com/office/drawing/2014/main" id="{D064E845-4D35-47E9-A1D8-DE4BF52E2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7" name="Group 56">
              <a:extLst>
                <a:ext uri="{FF2B5EF4-FFF2-40B4-BE49-F238E27FC236}">
                  <a16:creationId xmlns:a16="http://schemas.microsoft.com/office/drawing/2014/main" id="{EF128628-21A9-4095-B6A1-284068F6798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70" name="Picture 14">
                <a:extLst>
                  <a:ext uri="{FF2B5EF4-FFF2-40B4-BE49-F238E27FC236}">
                    <a16:creationId xmlns:a16="http://schemas.microsoft.com/office/drawing/2014/main" id="{3A689AC8-3A86-4464-B6EE-511A4D0FE6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1" name="Picture 15">
                <a:extLst>
                  <a:ext uri="{FF2B5EF4-FFF2-40B4-BE49-F238E27FC236}">
                    <a16:creationId xmlns:a16="http://schemas.microsoft.com/office/drawing/2014/main" id="{265AB8E0-2F7A-4836-8496-020CA4F962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2" name="Picture 16">
                <a:extLst>
                  <a:ext uri="{FF2B5EF4-FFF2-40B4-BE49-F238E27FC236}">
                    <a16:creationId xmlns:a16="http://schemas.microsoft.com/office/drawing/2014/main" id="{5A4A4832-1BBD-4FA6-9A0D-AFC98669E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3" name="Picture 17">
                <a:extLst>
                  <a:ext uri="{FF2B5EF4-FFF2-40B4-BE49-F238E27FC236}">
                    <a16:creationId xmlns:a16="http://schemas.microsoft.com/office/drawing/2014/main" id="{C58A054D-C442-41F2-AFDE-5DA20AF63F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4" name="Picture 18">
                <a:extLst>
                  <a:ext uri="{FF2B5EF4-FFF2-40B4-BE49-F238E27FC236}">
                    <a16:creationId xmlns:a16="http://schemas.microsoft.com/office/drawing/2014/main" id="{EEE65297-7AA4-4026-9166-64BE211D1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9">
                <a:extLst>
                  <a:ext uri="{FF2B5EF4-FFF2-40B4-BE49-F238E27FC236}">
                    <a16:creationId xmlns:a16="http://schemas.microsoft.com/office/drawing/2014/main" id="{C42B90C8-CBC3-4716-89F5-CCBDB512A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20">
                <a:extLst>
                  <a:ext uri="{FF2B5EF4-FFF2-40B4-BE49-F238E27FC236}">
                    <a16:creationId xmlns:a16="http://schemas.microsoft.com/office/drawing/2014/main" id="{DD52F292-22CC-4671-8A10-261266E1B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21">
                <a:extLst>
                  <a:ext uri="{FF2B5EF4-FFF2-40B4-BE49-F238E27FC236}">
                    <a16:creationId xmlns:a16="http://schemas.microsoft.com/office/drawing/2014/main" id="{C8AC89BC-03D6-4EF7-8D9E-A5B75A8284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22">
                <a:extLst>
                  <a:ext uri="{FF2B5EF4-FFF2-40B4-BE49-F238E27FC236}">
                    <a16:creationId xmlns:a16="http://schemas.microsoft.com/office/drawing/2014/main" id="{40DB6264-1A85-44DA-8EEC-B13796395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23">
                <a:extLst>
                  <a:ext uri="{FF2B5EF4-FFF2-40B4-BE49-F238E27FC236}">
                    <a16:creationId xmlns:a16="http://schemas.microsoft.com/office/drawing/2014/main" id="{ECCE8618-27CA-41DF-9052-81F90188F4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" name="Group 56">
              <a:extLst>
                <a:ext uri="{FF2B5EF4-FFF2-40B4-BE49-F238E27FC236}">
                  <a16:creationId xmlns:a16="http://schemas.microsoft.com/office/drawing/2014/main" id="{99742F2F-D182-4E33-B49D-176299E5A5F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60" name="Picture 14">
                <a:extLst>
                  <a:ext uri="{FF2B5EF4-FFF2-40B4-BE49-F238E27FC236}">
                    <a16:creationId xmlns:a16="http://schemas.microsoft.com/office/drawing/2014/main" id="{88F34A7D-0F8D-4BAF-B97C-C1F8902B5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" name="Picture 15">
                <a:extLst>
                  <a:ext uri="{FF2B5EF4-FFF2-40B4-BE49-F238E27FC236}">
                    <a16:creationId xmlns:a16="http://schemas.microsoft.com/office/drawing/2014/main" id="{98E94700-79F6-45BB-8145-79F624366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2" name="Picture 16">
                <a:extLst>
                  <a:ext uri="{FF2B5EF4-FFF2-40B4-BE49-F238E27FC236}">
                    <a16:creationId xmlns:a16="http://schemas.microsoft.com/office/drawing/2014/main" id="{152E5036-14FC-4B7D-8C09-7EC474074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3" name="Picture 17">
                <a:extLst>
                  <a:ext uri="{FF2B5EF4-FFF2-40B4-BE49-F238E27FC236}">
                    <a16:creationId xmlns:a16="http://schemas.microsoft.com/office/drawing/2014/main" id="{B50342CE-C855-4F58-A83C-F321F82174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4" name="Picture 18">
                <a:extLst>
                  <a:ext uri="{FF2B5EF4-FFF2-40B4-BE49-F238E27FC236}">
                    <a16:creationId xmlns:a16="http://schemas.microsoft.com/office/drawing/2014/main" id="{196B7AD5-E825-40B3-B244-7F8CEE88B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" name="Picture 19">
                <a:extLst>
                  <a:ext uri="{FF2B5EF4-FFF2-40B4-BE49-F238E27FC236}">
                    <a16:creationId xmlns:a16="http://schemas.microsoft.com/office/drawing/2014/main" id="{32FB1C0E-14D9-4FC4-BB8A-2670C1F541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6" name="Picture 20">
                <a:extLst>
                  <a:ext uri="{FF2B5EF4-FFF2-40B4-BE49-F238E27FC236}">
                    <a16:creationId xmlns:a16="http://schemas.microsoft.com/office/drawing/2014/main" id="{441FFC1E-160C-488E-9F62-6B151D437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7" name="Picture 21">
                <a:extLst>
                  <a:ext uri="{FF2B5EF4-FFF2-40B4-BE49-F238E27FC236}">
                    <a16:creationId xmlns:a16="http://schemas.microsoft.com/office/drawing/2014/main" id="{BBB4639B-69B7-4351-A39A-956642578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" name="Picture 22">
                <a:extLst>
                  <a:ext uri="{FF2B5EF4-FFF2-40B4-BE49-F238E27FC236}">
                    <a16:creationId xmlns:a16="http://schemas.microsoft.com/office/drawing/2014/main" id="{DF1BA5BC-E984-490E-9FF2-78E5D6ADE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9" name="Picture 23">
                <a:extLst>
                  <a:ext uri="{FF2B5EF4-FFF2-40B4-BE49-F238E27FC236}">
                    <a16:creationId xmlns:a16="http://schemas.microsoft.com/office/drawing/2014/main" id="{9897F4B0-E103-42E2-A1D8-B021FAC8B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" name="Group 56">
              <a:extLst>
                <a:ext uri="{FF2B5EF4-FFF2-40B4-BE49-F238E27FC236}">
                  <a16:creationId xmlns:a16="http://schemas.microsoft.com/office/drawing/2014/main" id="{FE7FDECE-EF08-40E8-957D-00E8AD5FA57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0" name="Picture 14">
                <a:extLst>
                  <a:ext uri="{FF2B5EF4-FFF2-40B4-BE49-F238E27FC236}">
                    <a16:creationId xmlns:a16="http://schemas.microsoft.com/office/drawing/2014/main" id="{34B05783-187D-4F3E-B716-99B2419AE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" name="Picture 15">
                <a:extLst>
                  <a:ext uri="{FF2B5EF4-FFF2-40B4-BE49-F238E27FC236}">
                    <a16:creationId xmlns:a16="http://schemas.microsoft.com/office/drawing/2014/main" id="{EB4ABD84-95EC-4B57-AE9B-75AA7473FB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" name="Picture 16">
                <a:extLst>
                  <a:ext uri="{FF2B5EF4-FFF2-40B4-BE49-F238E27FC236}">
                    <a16:creationId xmlns:a16="http://schemas.microsoft.com/office/drawing/2014/main" id="{90E5166E-D430-40A9-AEC6-26399BA12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" name="Picture 17">
                <a:extLst>
                  <a:ext uri="{FF2B5EF4-FFF2-40B4-BE49-F238E27FC236}">
                    <a16:creationId xmlns:a16="http://schemas.microsoft.com/office/drawing/2014/main" id="{FEEC06D3-1628-4D1A-B598-7BD942E8A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" name="Picture 18">
                <a:extLst>
                  <a:ext uri="{FF2B5EF4-FFF2-40B4-BE49-F238E27FC236}">
                    <a16:creationId xmlns:a16="http://schemas.microsoft.com/office/drawing/2014/main" id="{5DED1473-C08B-49F9-A283-F7BF60124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" name="Picture 19">
                <a:extLst>
                  <a:ext uri="{FF2B5EF4-FFF2-40B4-BE49-F238E27FC236}">
                    <a16:creationId xmlns:a16="http://schemas.microsoft.com/office/drawing/2014/main" id="{912E861A-8815-4987-9146-8D28046F5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" name="Picture 20">
                <a:extLst>
                  <a:ext uri="{FF2B5EF4-FFF2-40B4-BE49-F238E27FC236}">
                    <a16:creationId xmlns:a16="http://schemas.microsoft.com/office/drawing/2014/main" id="{FFB8954E-8E98-4266-90F4-6FED08BBD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" name="Picture 21">
                <a:extLst>
                  <a:ext uri="{FF2B5EF4-FFF2-40B4-BE49-F238E27FC236}">
                    <a16:creationId xmlns:a16="http://schemas.microsoft.com/office/drawing/2014/main" id="{3EA31D2D-72C6-4F16-9107-B9800AF70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" name="Picture 22">
                <a:extLst>
                  <a:ext uri="{FF2B5EF4-FFF2-40B4-BE49-F238E27FC236}">
                    <a16:creationId xmlns:a16="http://schemas.microsoft.com/office/drawing/2014/main" id="{C14D5F64-02F9-4EA3-99FE-EADD60244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" name="Picture 23">
                <a:extLst>
                  <a:ext uri="{FF2B5EF4-FFF2-40B4-BE49-F238E27FC236}">
                    <a16:creationId xmlns:a16="http://schemas.microsoft.com/office/drawing/2014/main" id="{4A141526-0659-4A39-961B-323AD4607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" name="Group 56">
              <a:extLst>
                <a:ext uri="{FF2B5EF4-FFF2-40B4-BE49-F238E27FC236}">
                  <a16:creationId xmlns:a16="http://schemas.microsoft.com/office/drawing/2014/main" id="{24707233-095D-43E4-97A0-F27CC70D222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0" name="Picture 14">
                <a:extLst>
                  <a:ext uri="{FF2B5EF4-FFF2-40B4-BE49-F238E27FC236}">
                    <a16:creationId xmlns:a16="http://schemas.microsoft.com/office/drawing/2014/main" id="{7F2692D4-EEC9-4296-9A1E-786950F4A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" name="Picture 15">
                <a:extLst>
                  <a:ext uri="{FF2B5EF4-FFF2-40B4-BE49-F238E27FC236}">
                    <a16:creationId xmlns:a16="http://schemas.microsoft.com/office/drawing/2014/main" id="{B02FFEC5-5F60-49FD-8555-9DD0CEDC2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" name="Picture 16">
                <a:extLst>
                  <a:ext uri="{FF2B5EF4-FFF2-40B4-BE49-F238E27FC236}">
                    <a16:creationId xmlns:a16="http://schemas.microsoft.com/office/drawing/2014/main" id="{E75BB285-91E4-42C1-8C80-526E45ECA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" name="Picture 17">
                <a:extLst>
                  <a:ext uri="{FF2B5EF4-FFF2-40B4-BE49-F238E27FC236}">
                    <a16:creationId xmlns:a16="http://schemas.microsoft.com/office/drawing/2014/main" id="{886BC79E-8D2E-444D-86E7-439EF5802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" name="Picture 18">
                <a:extLst>
                  <a:ext uri="{FF2B5EF4-FFF2-40B4-BE49-F238E27FC236}">
                    <a16:creationId xmlns:a16="http://schemas.microsoft.com/office/drawing/2014/main" id="{79EE807B-7B14-4849-941E-E6716D788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" name="Picture 19">
                <a:extLst>
                  <a:ext uri="{FF2B5EF4-FFF2-40B4-BE49-F238E27FC236}">
                    <a16:creationId xmlns:a16="http://schemas.microsoft.com/office/drawing/2014/main" id="{BA2B8A48-563B-47CE-9432-B82443DA7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" name="Picture 20">
                <a:extLst>
                  <a:ext uri="{FF2B5EF4-FFF2-40B4-BE49-F238E27FC236}">
                    <a16:creationId xmlns:a16="http://schemas.microsoft.com/office/drawing/2014/main" id="{83AD2438-7F94-4356-8BF1-4B9E1373A4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" name="Picture 21">
                <a:extLst>
                  <a:ext uri="{FF2B5EF4-FFF2-40B4-BE49-F238E27FC236}">
                    <a16:creationId xmlns:a16="http://schemas.microsoft.com/office/drawing/2014/main" id="{52F3B267-FCBC-4C68-91D8-037A0CAC06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" name="Picture 22">
                <a:extLst>
                  <a:ext uri="{FF2B5EF4-FFF2-40B4-BE49-F238E27FC236}">
                    <a16:creationId xmlns:a16="http://schemas.microsoft.com/office/drawing/2014/main" id="{13322BB8-99E4-43BF-8837-569C0081BF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" name="Picture 23">
                <a:extLst>
                  <a:ext uri="{FF2B5EF4-FFF2-40B4-BE49-F238E27FC236}">
                    <a16:creationId xmlns:a16="http://schemas.microsoft.com/office/drawing/2014/main" id="{8B254288-3DA4-412D-A696-53B654E5C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1" name="Group 56">
              <a:extLst>
                <a:ext uri="{FF2B5EF4-FFF2-40B4-BE49-F238E27FC236}">
                  <a16:creationId xmlns:a16="http://schemas.microsoft.com/office/drawing/2014/main" id="{FE8E36ED-D709-4A94-BF01-BFB2C4C4D1A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0" name="Picture 14">
                <a:extLst>
                  <a:ext uri="{FF2B5EF4-FFF2-40B4-BE49-F238E27FC236}">
                    <a16:creationId xmlns:a16="http://schemas.microsoft.com/office/drawing/2014/main" id="{1D0D0297-020C-49A9-9115-211FC825F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" name="Picture 15">
                <a:extLst>
                  <a:ext uri="{FF2B5EF4-FFF2-40B4-BE49-F238E27FC236}">
                    <a16:creationId xmlns:a16="http://schemas.microsoft.com/office/drawing/2014/main" id="{9B57A1BB-AF08-4F05-8909-A33C4B240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" name="Picture 16">
                <a:extLst>
                  <a:ext uri="{FF2B5EF4-FFF2-40B4-BE49-F238E27FC236}">
                    <a16:creationId xmlns:a16="http://schemas.microsoft.com/office/drawing/2014/main" id="{0E78B8FE-6A1B-4B1F-A9F7-FAE0F493B7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" name="Picture 17">
                <a:extLst>
                  <a:ext uri="{FF2B5EF4-FFF2-40B4-BE49-F238E27FC236}">
                    <a16:creationId xmlns:a16="http://schemas.microsoft.com/office/drawing/2014/main" id="{17BE0CE9-D69D-41AD-89F5-82F8D0D20B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" name="Picture 18">
                <a:extLst>
                  <a:ext uri="{FF2B5EF4-FFF2-40B4-BE49-F238E27FC236}">
                    <a16:creationId xmlns:a16="http://schemas.microsoft.com/office/drawing/2014/main" id="{FF80D555-F84E-4B84-A678-AD11A5423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" name="Picture 19">
                <a:extLst>
                  <a:ext uri="{FF2B5EF4-FFF2-40B4-BE49-F238E27FC236}">
                    <a16:creationId xmlns:a16="http://schemas.microsoft.com/office/drawing/2014/main" id="{394A2801-CE79-48FB-B6EB-CA119B6EA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" name="Picture 20">
                <a:extLst>
                  <a:ext uri="{FF2B5EF4-FFF2-40B4-BE49-F238E27FC236}">
                    <a16:creationId xmlns:a16="http://schemas.microsoft.com/office/drawing/2014/main" id="{B365DE7E-CBE2-4F31-9807-FA77975BB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" name="Picture 21">
                <a:extLst>
                  <a:ext uri="{FF2B5EF4-FFF2-40B4-BE49-F238E27FC236}">
                    <a16:creationId xmlns:a16="http://schemas.microsoft.com/office/drawing/2014/main" id="{D0AE3E4E-3D01-4BD6-9224-13F381220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" name="Picture 22">
                <a:extLst>
                  <a:ext uri="{FF2B5EF4-FFF2-40B4-BE49-F238E27FC236}">
                    <a16:creationId xmlns:a16="http://schemas.microsoft.com/office/drawing/2014/main" id="{475EB807-3FD0-4366-B9BB-E9C6EB687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" name="Picture 23">
                <a:extLst>
                  <a:ext uri="{FF2B5EF4-FFF2-40B4-BE49-F238E27FC236}">
                    <a16:creationId xmlns:a16="http://schemas.microsoft.com/office/drawing/2014/main" id="{2ECC660F-F0D8-4827-AFD0-676C3E888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2" name="Group 56">
              <a:extLst>
                <a:ext uri="{FF2B5EF4-FFF2-40B4-BE49-F238E27FC236}">
                  <a16:creationId xmlns:a16="http://schemas.microsoft.com/office/drawing/2014/main" id="{C26258E1-BA26-46BA-B5FD-847F0E0D238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" name="Picture 14">
                <a:extLst>
                  <a:ext uri="{FF2B5EF4-FFF2-40B4-BE49-F238E27FC236}">
                    <a16:creationId xmlns:a16="http://schemas.microsoft.com/office/drawing/2014/main" id="{33AD2DFA-AE15-4140-9F73-FA1D5936A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" name="Picture 15">
                <a:extLst>
                  <a:ext uri="{FF2B5EF4-FFF2-40B4-BE49-F238E27FC236}">
                    <a16:creationId xmlns:a16="http://schemas.microsoft.com/office/drawing/2014/main" id="{3BB84715-1526-4598-93D6-D52870596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" name="Picture 16">
                <a:extLst>
                  <a:ext uri="{FF2B5EF4-FFF2-40B4-BE49-F238E27FC236}">
                    <a16:creationId xmlns:a16="http://schemas.microsoft.com/office/drawing/2014/main" id="{97E95C57-0D8B-4690-9B5B-DF030E626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" name="Picture 17">
                <a:extLst>
                  <a:ext uri="{FF2B5EF4-FFF2-40B4-BE49-F238E27FC236}">
                    <a16:creationId xmlns:a16="http://schemas.microsoft.com/office/drawing/2014/main" id="{F073C35E-B15A-4C65-B373-917B3FD8AD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" name="Picture 18">
                <a:extLst>
                  <a:ext uri="{FF2B5EF4-FFF2-40B4-BE49-F238E27FC236}">
                    <a16:creationId xmlns:a16="http://schemas.microsoft.com/office/drawing/2014/main" id="{58FEBCFA-108C-45E9-B6C3-80ED2AA6A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" name="Picture 19">
                <a:extLst>
                  <a:ext uri="{FF2B5EF4-FFF2-40B4-BE49-F238E27FC236}">
                    <a16:creationId xmlns:a16="http://schemas.microsoft.com/office/drawing/2014/main" id="{F0B9D544-266F-4060-BC4F-5AC6D1F09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" name="Picture 20">
                <a:extLst>
                  <a:ext uri="{FF2B5EF4-FFF2-40B4-BE49-F238E27FC236}">
                    <a16:creationId xmlns:a16="http://schemas.microsoft.com/office/drawing/2014/main" id="{11641FB6-37A1-465E-B178-5C1D6C7AC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" name="Picture 21">
                <a:extLst>
                  <a:ext uri="{FF2B5EF4-FFF2-40B4-BE49-F238E27FC236}">
                    <a16:creationId xmlns:a16="http://schemas.microsoft.com/office/drawing/2014/main" id="{BACB1DA8-9C58-40F7-BE52-B99499422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" name="Picture 22">
                <a:extLst>
                  <a:ext uri="{FF2B5EF4-FFF2-40B4-BE49-F238E27FC236}">
                    <a16:creationId xmlns:a16="http://schemas.microsoft.com/office/drawing/2014/main" id="{0230B7C8-E29C-4E93-86C6-3CBA00465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" name="Picture 23">
                <a:extLst>
                  <a:ext uri="{FF2B5EF4-FFF2-40B4-BE49-F238E27FC236}">
                    <a16:creationId xmlns:a16="http://schemas.microsoft.com/office/drawing/2014/main" id="{D2585932-AE72-4F86-9FA0-CE8BA5079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3" name="Group 56">
              <a:extLst>
                <a:ext uri="{FF2B5EF4-FFF2-40B4-BE49-F238E27FC236}">
                  <a16:creationId xmlns:a16="http://schemas.microsoft.com/office/drawing/2014/main" id="{86B63203-9896-4352-A7DC-D89EEE43700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7" name="Picture 14">
                <a:extLst>
                  <a:ext uri="{FF2B5EF4-FFF2-40B4-BE49-F238E27FC236}">
                    <a16:creationId xmlns:a16="http://schemas.microsoft.com/office/drawing/2014/main" id="{FAF277F0-F829-4442-B8F3-1D6894101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" name="Picture 15">
                <a:extLst>
                  <a:ext uri="{FF2B5EF4-FFF2-40B4-BE49-F238E27FC236}">
                    <a16:creationId xmlns:a16="http://schemas.microsoft.com/office/drawing/2014/main" id="{A1C22600-4626-4C27-B89C-CE67F7368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" name="Picture 16">
                <a:extLst>
                  <a:ext uri="{FF2B5EF4-FFF2-40B4-BE49-F238E27FC236}">
                    <a16:creationId xmlns:a16="http://schemas.microsoft.com/office/drawing/2014/main" id="{26B76B51-2EC0-48DE-92E6-38D529C7C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" name="Picture 17">
                <a:extLst>
                  <a:ext uri="{FF2B5EF4-FFF2-40B4-BE49-F238E27FC236}">
                    <a16:creationId xmlns:a16="http://schemas.microsoft.com/office/drawing/2014/main" id="{C731CD97-6207-41FC-9484-F3C0E5B80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" name="Picture 18">
                <a:extLst>
                  <a:ext uri="{FF2B5EF4-FFF2-40B4-BE49-F238E27FC236}">
                    <a16:creationId xmlns:a16="http://schemas.microsoft.com/office/drawing/2014/main" id="{67454A1D-D166-42E7-A869-780A9A3C8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" name="Picture 19">
                <a:extLst>
                  <a:ext uri="{FF2B5EF4-FFF2-40B4-BE49-F238E27FC236}">
                    <a16:creationId xmlns:a16="http://schemas.microsoft.com/office/drawing/2014/main" id="{F1F98497-E635-4A07-B195-CDFD963D8F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" name="Picture 20">
                <a:extLst>
                  <a:ext uri="{FF2B5EF4-FFF2-40B4-BE49-F238E27FC236}">
                    <a16:creationId xmlns:a16="http://schemas.microsoft.com/office/drawing/2014/main" id="{4790BC2C-A520-44EE-97AC-3F9C43B621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" name="Picture 21">
                <a:extLst>
                  <a:ext uri="{FF2B5EF4-FFF2-40B4-BE49-F238E27FC236}">
                    <a16:creationId xmlns:a16="http://schemas.microsoft.com/office/drawing/2014/main" id="{015AFE4E-279A-4BF1-A9A8-24B0C553E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" name="Picture 22">
                <a:extLst>
                  <a:ext uri="{FF2B5EF4-FFF2-40B4-BE49-F238E27FC236}">
                    <a16:creationId xmlns:a16="http://schemas.microsoft.com/office/drawing/2014/main" id="{8D9A53C9-27EA-4FA8-9F64-CB3712437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" name="Picture 23">
                <a:extLst>
                  <a:ext uri="{FF2B5EF4-FFF2-40B4-BE49-F238E27FC236}">
                    <a16:creationId xmlns:a16="http://schemas.microsoft.com/office/drawing/2014/main" id="{334C285F-830E-474D-950F-C116B36D9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4" name="Group 56">
              <a:extLst>
                <a:ext uri="{FF2B5EF4-FFF2-40B4-BE49-F238E27FC236}">
                  <a16:creationId xmlns:a16="http://schemas.microsoft.com/office/drawing/2014/main" id="{E07F76DC-249F-4D92-92A8-F7368A62828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5" name="Picture 14">
                <a:extLst>
                  <a:ext uri="{FF2B5EF4-FFF2-40B4-BE49-F238E27FC236}">
                    <a16:creationId xmlns:a16="http://schemas.microsoft.com/office/drawing/2014/main" id="{20B9D456-9686-4874-930E-B4B86098C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" name="Picture 15">
                <a:extLst>
                  <a:ext uri="{FF2B5EF4-FFF2-40B4-BE49-F238E27FC236}">
                    <a16:creationId xmlns:a16="http://schemas.microsoft.com/office/drawing/2014/main" id="{96FCE6CB-BAAE-4051-AF4A-E366F98BE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" name="Picture 16">
                <a:extLst>
                  <a:ext uri="{FF2B5EF4-FFF2-40B4-BE49-F238E27FC236}">
                    <a16:creationId xmlns:a16="http://schemas.microsoft.com/office/drawing/2014/main" id="{1A5282F0-5DBA-4E64-98D3-2C784B055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" name="Picture 17">
                <a:extLst>
                  <a:ext uri="{FF2B5EF4-FFF2-40B4-BE49-F238E27FC236}">
                    <a16:creationId xmlns:a16="http://schemas.microsoft.com/office/drawing/2014/main" id="{0D1E9506-4183-42E7-B599-23381C3DB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" name="Picture 18">
                <a:extLst>
                  <a:ext uri="{FF2B5EF4-FFF2-40B4-BE49-F238E27FC236}">
                    <a16:creationId xmlns:a16="http://schemas.microsoft.com/office/drawing/2014/main" id="{D44D15A9-CBBE-4F03-BBCB-31E75D7AB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" name="Picture 19">
                <a:extLst>
                  <a:ext uri="{FF2B5EF4-FFF2-40B4-BE49-F238E27FC236}">
                    <a16:creationId xmlns:a16="http://schemas.microsoft.com/office/drawing/2014/main" id="{FFC3E237-1308-472F-AFEB-04FDDEC329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" name="Picture 20">
                <a:extLst>
                  <a:ext uri="{FF2B5EF4-FFF2-40B4-BE49-F238E27FC236}">
                    <a16:creationId xmlns:a16="http://schemas.microsoft.com/office/drawing/2014/main" id="{B8044EAB-160A-4C58-B2F2-093B9DA2F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" name="Picture 21">
                <a:extLst>
                  <a:ext uri="{FF2B5EF4-FFF2-40B4-BE49-F238E27FC236}">
                    <a16:creationId xmlns:a16="http://schemas.microsoft.com/office/drawing/2014/main" id="{7D0303CB-BCE6-43E5-AFBB-A534A14E0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" name="Picture 22">
                <a:extLst>
                  <a:ext uri="{FF2B5EF4-FFF2-40B4-BE49-F238E27FC236}">
                    <a16:creationId xmlns:a16="http://schemas.microsoft.com/office/drawing/2014/main" id="{D8095760-0665-4D56-8A98-D58ADFC190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" name="Picture 23">
                <a:extLst>
                  <a:ext uri="{FF2B5EF4-FFF2-40B4-BE49-F238E27FC236}">
                    <a16:creationId xmlns:a16="http://schemas.microsoft.com/office/drawing/2014/main" id="{FE81E3D8-3B21-4A39-9EC2-AF813B1F2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8D3E6E37-DAD5-493E-B321-C18F079734EA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201" name="Group 56">
              <a:extLst>
                <a:ext uri="{FF2B5EF4-FFF2-40B4-BE49-F238E27FC236}">
                  <a16:creationId xmlns:a16="http://schemas.microsoft.com/office/drawing/2014/main" id="{3BC096F5-7CDB-49CA-A231-6B4AB912F9F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01" name="Picture 14">
                <a:extLst>
                  <a:ext uri="{FF2B5EF4-FFF2-40B4-BE49-F238E27FC236}">
                    <a16:creationId xmlns:a16="http://schemas.microsoft.com/office/drawing/2014/main" id="{54C81116-5E8A-4020-A2A0-4AE9FCF88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5">
                <a:extLst>
                  <a:ext uri="{FF2B5EF4-FFF2-40B4-BE49-F238E27FC236}">
                    <a16:creationId xmlns:a16="http://schemas.microsoft.com/office/drawing/2014/main" id="{7554D655-B099-4A5E-A4D5-A3EAC0F1F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6">
                <a:extLst>
                  <a:ext uri="{FF2B5EF4-FFF2-40B4-BE49-F238E27FC236}">
                    <a16:creationId xmlns:a16="http://schemas.microsoft.com/office/drawing/2014/main" id="{E477AE46-6CAB-4EF7-8D67-06FFAD87F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7">
                <a:extLst>
                  <a:ext uri="{FF2B5EF4-FFF2-40B4-BE49-F238E27FC236}">
                    <a16:creationId xmlns:a16="http://schemas.microsoft.com/office/drawing/2014/main" id="{877FE600-515A-43C4-91C8-91F36C249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8">
                <a:extLst>
                  <a:ext uri="{FF2B5EF4-FFF2-40B4-BE49-F238E27FC236}">
                    <a16:creationId xmlns:a16="http://schemas.microsoft.com/office/drawing/2014/main" id="{BB6A5951-F6A8-4812-9A98-57BE73A61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9">
                <a:extLst>
                  <a:ext uri="{FF2B5EF4-FFF2-40B4-BE49-F238E27FC236}">
                    <a16:creationId xmlns:a16="http://schemas.microsoft.com/office/drawing/2014/main" id="{4E207980-F6FE-419F-A3D7-879FA0041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0">
                <a:extLst>
                  <a:ext uri="{FF2B5EF4-FFF2-40B4-BE49-F238E27FC236}">
                    <a16:creationId xmlns:a16="http://schemas.microsoft.com/office/drawing/2014/main" id="{F3ABBCF7-D19A-41AF-B04A-BE518C986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1">
                <a:extLst>
                  <a:ext uri="{FF2B5EF4-FFF2-40B4-BE49-F238E27FC236}">
                    <a16:creationId xmlns:a16="http://schemas.microsoft.com/office/drawing/2014/main" id="{D299D834-7D17-41E8-BBFC-C1DB5085A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2">
                <a:extLst>
                  <a:ext uri="{FF2B5EF4-FFF2-40B4-BE49-F238E27FC236}">
                    <a16:creationId xmlns:a16="http://schemas.microsoft.com/office/drawing/2014/main" id="{7D94ACCB-FADC-4FA2-8A33-5F64FB287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3">
                <a:extLst>
                  <a:ext uri="{FF2B5EF4-FFF2-40B4-BE49-F238E27FC236}">
                    <a16:creationId xmlns:a16="http://schemas.microsoft.com/office/drawing/2014/main" id="{DB8C2EA6-0F12-4666-803D-0DAC416486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2" name="Group 56">
              <a:extLst>
                <a:ext uri="{FF2B5EF4-FFF2-40B4-BE49-F238E27FC236}">
                  <a16:creationId xmlns:a16="http://schemas.microsoft.com/office/drawing/2014/main" id="{2F9D5C72-FB9F-4809-A4EC-A7C495B3856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91" name="Picture 14">
                <a:extLst>
                  <a:ext uri="{FF2B5EF4-FFF2-40B4-BE49-F238E27FC236}">
                    <a16:creationId xmlns:a16="http://schemas.microsoft.com/office/drawing/2014/main" id="{FBAB02D4-185B-44C5-A6A8-9F71E00AE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5">
                <a:extLst>
                  <a:ext uri="{FF2B5EF4-FFF2-40B4-BE49-F238E27FC236}">
                    <a16:creationId xmlns:a16="http://schemas.microsoft.com/office/drawing/2014/main" id="{05F5E224-9B98-4F76-A5FE-D62FE16AA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6">
                <a:extLst>
                  <a:ext uri="{FF2B5EF4-FFF2-40B4-BE49-F238E27FC236}">
                    <a16:creationId xmlns:a16="http://schemas.microsoft.com/office/drawing/2014/main" id="{00BC7ED2-7094-4B70-A46C-A7C3D1A46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7">
                <a:extLst>
                  <a:ext uri="{FF2B5EF4-FFF2-40B4-BE49-F238E27FC236}">
                    <a16:creationId xmlns:a16="http://schemas.microsoft.com/office/drawing/2014/main" id="{F894F0D7-5096-486E-B3F2-E83DD5CDA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8">
                <a:extLst>
                  <a:ext uri="{FF2B5EF4-FFF2-40B4-BE49-F238E27FC236}">
                    <a16:creationId xmlns:a16="http://schemas.microsoft.com/office/drawing/2014/main" id="{7BA0883D-EF52-4AFE-8BD8-C5B93D58E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9">
                <a:extLst>
                  <a:ext uri="{FF2B5EF4-FFF2-40B4-BE49-F238E27FC236}">
                    <a16:creationId xmlns:a16="http://schemas.microsoft.com/office/drawing/2014/main" id="{3B61A48F-240F-472D-B07B-5BB984B57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0">
                <a:extLst>
                  <a:ext uri="{FF2B5EF4-FFF2-40B4-BE49-F238E27FC236}">
                    <a16:creationId xmlns:a16="http://schemas.microsoft.com/office/drawing/2014/main" id="{5692572F-06B4-42BF-99BE-20F664800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1">
                <a:extLst>
                  <a:ext uri="{FF2B5EF4-FFF2-40B4-BE49-F238E27FC236}">
                    <a16:creationId xmlns:a16="http://schemas.microsoft.com/office/drawing/2014/main" id="{5F3324A8-059E-44E3-87DB-2064CF213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2">
                <a:extLst>
                  <a:ext uri="{FF2B5EF4-FFF2-40B4-BE49-F238E27FC236}">
                    <a16:creationId xmlns:a16="http://schemas.microsoft.com/office/drawing/2014/main" id="{AA15DECE-1D17-43B4-80C6-128C7E928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3">
                <a:extLst>
                  <a:ext uri="{FF2B5EF4-FFF2-40B4-BE49-F238E27FC236}">
                    <a16:creationId xmlns:a16="http://schemas.microsoft.com/office/drawing/2014/main" id="{4D1950EC-D9A8-447D-9564-CCA7F1BBC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3" name="Group 56">
              <a:extLst>
                <a:ext uri="{FF2B5EF4-FFF2-40B4-BE49-F238E27FC236}">
                  <a16:creationId xmlns:a16="http://schemas.microsoft.com/office/drawing/2014/main" id="{D357B3D4-7028-435B-98C1-38B25551346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81" name="Picture 14">
                <a:extLst>
                  <a:ext uri="{FF2B5EF4-FFF2-40B4-BE49-F238E27FC236}">
                    <a16:creationId xmlns:a16="http://schemas.microsoft.com/office/drawing/2014/main" id="{B33AD0B6-8BFF-4AE2-89B9-CE60ED687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15">
                <a:extLst>
                  <a:ext uri="{FF2B5EF4-FFF2-40B4-BE49-F238E27FC236}">
                    <a16:creationId xmlns:a16="http://schemas.microsoft.com/office/drawing/2014/main" id="{988B8776-354A-4F3C-B82F-B26D45181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6">
                <a:extLst>
                  <a:ext uri="{FF2B5EF4-FFF2-40B4-BE49-F238E27FC236}">
                    <a16:creationId xmlns:a16="http://schemas.microsoft.com/office/drawing/2014/main" id="{3C9B2BC7-B05C-4677-A9EE-CB2CA34DD2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7">
                <a:extLst>
                  <a:ext uri="{FF2B5EF4-FFF2-40B4-BE49-F238E27FC236}">
                    <a16:creationId xmlns:a16="http://schemas.microsoft.com/office/drawing/2014/main" id="{5CE1D37E-CF95-4F6D-87F2-75CA1C86E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8">
                <a:extLst>
                  <a:ext uri="{FF2B5EF4-FFF2-40B4-BE49-F238E27FC236}">
                    <a16:creationId xmlns:a16="http://schemas.microsoft.com/office/drawing/2014/main" id="{B25B4FEC-9BD6-4BCC-A5E2-683D4584F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9">
                <a:extLst>
                  <a:ext uri="{FF2B5EF4-FFF2-40B4-BE49-F238E27FC236}">
                    <a16:creationId xmlns:a16="http://schemas.microsoft.com/office/drawing/2014/main" id="{92F01067-3E4B-4F53-BE8D-4601CCBE3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20">
                <a:extLst>
                  <a:ext uri="{FF2B5EF4-FFF2-40B4-BE49-F238E27FC236}">
                    <a16:creationId xmlns:a16="http://schemas.microsoft.com/office/drawing/2014/main" id="{6D31590A-34FC-4903-A660-961F57E75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1">
                <a:extLst>
                  <a:ext uri="{FF2B5EF4-FFF2-40B4-BE49-F238E27FC236}">
                    <a16:creationId xmlns:a16="http://schemas.microsoft.com/office/drawing/2014/main" id="{74CDBB24-149C-4F7C-8B50-EDA1457F8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2">
                <a:extLst>
                  <a:ext uri="{FF2B5EF4-FFF2-40B4-BE49-F238E27FC236}">
                    <a16:creationId xmlns:a16="http://schemas.microsoft.com/office/drawing/2014/main" id="{49D5108C-9722-47D4-95BF-DE366CA5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3">
                <a:extLst>
                  <a:ext uri="{FF2B5EF4-FFF2-40B4-BE49-F238E27FC236}">
                    <a16:creationId xmlns:a16="http://schemas.microsoft.com/office/drawing/2014/main" id="{0C9FE5CF-932B-4D26-81B7-6B07F5E78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4" name="Group 56">
              <a:extLst>
                <a:ext uri="{FF2B5EF4-FFF2-40B4-BE49-F238E27FC236}">
                  <a16:creationId xmlns:a16="http://schemas.microsoft.com/office/drawing/2014/main" id="{BC74D788-C7F9-4E3F-BA17-74B87D2FA3E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71" name="Picture 14">
                <a:extLst>
                  <a:ext uri="{FF2B5EF4-FFF2-40B4-BE49-F238E27FC236}">
                    <a16:creationId xmlns:a16="http://schemas.microsoft.com/office/drawing/2014/main" id="{96185E09-6D2C-44E3-A288-6751F767E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5">
                <a:extLst>
                  <a:ext uri="{FF2B5EF4-FFF2-40B4-BE49-F238E27FC236}">
                    <a16:creationId xmlns:a16="http://schemas.microsoft.com/office/drawing/2014/main" id="{C470D2DE-4582-47D3-95BF-81A3D2B68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6">
                <a:extLst>
                  <a:ext uri="{FF2B5EF4-FFF2-40B4-BE49-F238E27FC236}">
                    <a16:creationId xmlns:a16="http://schemas.microsoft.com/office/drawing/2014/main" id="{80077DFD-AA72-459D-B3A6-9CE94D951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7">
                <a:extLst>
                  <a:ext uri="{FF2B5EF4-FFF2-40B4-BE49-F238E27FC236}">
                    <a16:creationId xmlns:a16="http://schemas.microsoft.com/office/drawing/2014/main" id="{F0AE4641-4A26-4880-91BC-0E4AB8012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8">
                <a:extLst>
                  <a:ext uri="{FF2B5EF4-FFF2-40B4-BE49-F238E27FC236}">
                    <a16:creationId xmlns:a16="http://schemas.microsoft.com/office/drawing/2014/main" id="{4EC81E65-CB5D-404F-9302-F0D4F0696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9">
                <a:extLst>
                  <a:ext uri="{FF2B5EF4-FFF2-40B4-BE49-F238E27FC236}">
                    <a16:creationId xmlns:a16="http://schemas.microsoft.com/office/drawing/2014/main" id="{4DE233CD-4AEE-4C1B-A575-C53C72E65A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0">
                <a:extLst>
                  <a:ext uri="{FF2B5EF4-FFF2-40B4-BE49-F238E27FC236}">
                    <a16:creationId xmlns:a16="http://schemas.microsoft.com/office/drawing/2014/main" id="{9A1634A8-F1BD-40BD-9149-8802E728D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1">
                <a:extLst>
                  <a:ext uri="{FF2B5EF4-FFF2-40B4-BE49-F238E27FC236}">
                    <a16:creationId xmlns:a16="http://schemas.microsoft.com/office/drawing/2014/main" id="{28566851-0412-490B-8770-8F986FEAC5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2">
                <a:extLst>
                  <a:ext uri="{FF2B5EF4-FFF2-40B4-BE49-F238E27FC236}">
                    <a16:creationId xmlns:a16="http://schemas.microsoft.com/office/drawing/2014/main" id="{42DE12C3-270B-47A5-939B-472B7CFA8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3">
                <a:extLst>
                  <a:ext uri="{FF2B5EF4-FFF2-40B4-BE49-F238E27FC236}">
                    <a16:creationId xmlns:a16="http://schemas.microsoft.com/office/drawing/2014/main" id="{1FD0EA0A-74A6-4983-97EC-3E0AF9DC6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5" name="Group 56">
              <a:extLst>
                <a:ext uri="{FF2B5EF4-FFF2-40B4-BE49-F238E27FC236}">
                  <a16:creationId xmlns:a16="http://schemas.microsoft.com/office/drawing/2014/main" id="{161AB8EF-FAE0-4C6F-A44A-E2F531F83F1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61" name="Picture 14">
                <a:extLst>
                  <a:ext uri="{FF2B5EF4-FFF2-40B4-BE49-F238E27FC236}">
                    <a16:creationId xmlns:a16="http://schemas.microsoft.com/office/drawing/2014/main" id="{01C016DE-0AA9-434B-B12B-2602BA2CE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5">
                <a:extLst>
                  <a:ext uri="{FF2B5EF4-FFF2-40B4-BE49-F238E27FC236}">
                    <a16:creationId xmlns:a16="http://schemas.microsoft.com/office/drawing/2014/main" id="{B8D42456-64B8-4A98-80DE-2EC3A62EC1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6">
                <a:extLst>
                  <a:ext uri="{FF2B5EF4-FFF2-40B4-BE49-F238E27FC236}">
                    <a16:creationId xmlns:a16="http://schemas.microsoft.com/office/drawing/2014/main" id="{7239DD1F-AF27-4130-8CEA-7B4C80897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7">
                <a:extLst>
                  <a:ext uri="{FF2B5EF4-FFF2-40B4-BE49-F238E27FC236}">
                    <a16:creationId xmlns:a16="http://schemas.microsoft.com/office/drawing/2014/main" id="{1C057CA3-31EE-496E-AC86-63EE57B09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8">
                <a:extLst>
                  <a:ext uri="{FF2B5EF4-FFF2-40B4-BE49-F238E27FC236}">
                    <a16:creationId xmlns:a16="http://schemas.microsoft.com/office/drawing/2014/main" id="{3838403E-26F8-46C8-88C4-250D73BFF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9">
                <a:extLst>
                  <a:ext uri="{FF2B5EF4-FFF2-40B4-BE49-F238E27FC236}">
                    <a16:creationId xmlns:a16="http://schemas.microsoft.com/office/drawing/2014/main" id="{DF5858E0-1F46-41C8-9256-69B356E47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0">
                <a:extLst>
                  <a:ext uri="{FF2B5EF4-FFF2-40B4-BE49-F238E27FC236}">
                    <a16:creationId xmlns:a16="http://schemas.microsoft.com/office/drawing/2014/main" id="{6159882C-F765-4BA4-8EE1-A933C87A1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1">
                <a:extLst>
                  <a:ext uri="{FF2B5EF4-FFF2-40B4-BE49-F238E27FC236}">
                    <a16:creationId xmlns:a16="http://schemas.microsoft.com/office/drawing/2014/main" id="{B5748B04-EAC0-42A5-A6D5-467F16842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2">
                <a:extLst>
                  <a:ext uri="{FF2B5EF4-FFF2-40B4-BE49-F238E27FC236}">
                    <a16:creationId xmlns:a16="http://schemas.microsoft.com/office/drawing/2014/main" id="{612DBAAA-3ACD-486B-9D71-01CBF796E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3">
                <a:extLst>
                  <a:ext uri="{FF2B5EF4-FFF2-40B4-BE49-F238E27FC236}">
                    <a16:creationId xmlns:a16="http://schemas.microsoft.com/office/drawing/2014/main" id="{0468039F-D02B-4488-8A05-0EFD39A93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6" name="Group 56">
              <a:extLst>
                <a:ext uri="{FF2B5EF4-FFF2-40B4-BE49-F238E27FC236}">
                  <a16:creationId xmlns:a16="http://schemas.microsoft.com/office/drawing/2014/main" id="{01B3A44C-B221-494E-9206-473465822A1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51" name="Picture 14">
                <a:extLst>
                  <a:ext uri="{FF2B5EF4-FFF2-40B4-BE49-F238E27FC236}">
                    <a16:creationId xmlns:a16="http://schemas.microsoft.com/office/drawing/2014/main" id="{C01C55AC-5684-42BA-A15B-9DF9419E46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5">
                <a:extLst>
                  <a:ext uri="{FF2B5EF4-FFF2-40B4-BE49-F238E27FC236}">
                    <a16:creationId xmlns:a16="http://schemas.microsoft.com/office/drawing/2014/main" id="{5DB694E3-4A38-4AB5-91C4-BF79020CA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6">
                <a:extLst>
                  <a:ext uri="{FF2B5EF4-FFF2-40B4-BE49-F238E27FC236}">
                    <a16:creationId xmlns:a16="http://schemas.microsoft.com/office/drawing/2014/main" id="{C117C838-666A-404A-8930-104480CC6A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7">
                <a:extLst>
                  <a:ext uri="{FF2B5EF4-FFF2-40B4-BE49-F238E27FC236}">
                    <a16:creationId xmlns:a16="http://schemas.microsoft.com/office/drawing/2014/main" id="{6AC9DCCD-E1E2-4684-A6A9-00DFCEED6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8">
                <a:extLst>
                  <a:ext uri="{FF2B5EF4-FFF2-40B4-BE49-F238E27FC236}">
                    <a16:creationId xmlns:a16="http://schemas.microsoft.com/office/drawing/2014/main" id="{784BCCC2-12FE-4612-85E2-743A7B37A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9">
                <a:extLst>
                  <a:ext uri="{FF2B5EF4-FFF2-40B4-BE49-F238E27FC236}">
                    <a16:creationId xmlns:a16="http://schemas.microsoft.com/office/drawing/2014/main" id="{87A88DE5-9F0A-4F5E-B609-D871D9A25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0">
                <a:extLst>
                  <a:ext uri="{FF2B5EF4-FFF2-40B4-BE49-F238E27FC236}">
                    <a16:creationId xmlns:a16="http://schemas.microsoft.com/office/drawing/2014/main" id="{4A31387D-EC4D-4954-A0E2-F5C507E8B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1">
                <a:extLst>
                  <a:ext uri="{FF2B5EF4-FFF2-40B4-BE49-F238E27FC236}">
                    <a16:creationId xmlns:a16="http://schemas.microsoft.com/office/drawing/2014/main" id="{C0EE465C-5039-4416-8D3C-A12A010AC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2">
                <a:extLst>
                  <a:ext uri="{FF2B5EF4-FFF2-40B4-BE49-F238E27FC236}">
                    <a16:creationId xmlns:a16="http://schemas.microsoft.com/office/drawing/2014/main" id="{305B68C7-09F2-4EC3-8379-C2A06B6AF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3">
                <a:extLst>
                  <a:ext uri="{FF2B5EF4-FFF2-40B4-BE49-F238E27FC236}">
                    <a16:creationId xmlns:a16="http://schemas.microsoft.com/office/drawing/2014/main" id="{BB87C197-8047-497C-A410-A9DE69AC4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7" name="Group 56">
              <a:extLst>
                <a:ext uri="{FF2B5EF4-FFF2-40B4-BE49-F238E27FC236}">
                  <a16:creationId xmlns:a16="http://schemas.microsoft.com/office/drawing/2014/main" id="{207B4208-EFED-4593-BEA8-A7A6E25D6EE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41" name="Picture 14">
                <a:extLst>
                  <a:ext uri="{FF2B5EF4-FFF2-40B4-BE49-F238E27FC236}">
                    <a16:creationId xmlns:a16="http://schemas.microsoft.com/office/drawing/2014/main" id="{C08204DC-7512-422B-9F04-11EFB45012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5">
                <a:extLst>
                  <a:ext uri="{FF2B5EF4-FFF2-40B4-BE49-F238E27FC236}">
                    <a16:creationId xmlns:a16="http://schemas.microsoft.com/office/drawing/2014/main" id="{CA1C21D8-4552-4CBE-9AAB-7ACF0B299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6">
                <a:extLst>
                  <a:ext uri="{FF2B5EF4-FFF2-40B4-BE49-F238E27FC236}">
                    <a16:creationId xmlns:a16="http://schemas.microsoft.com/office/drawing/2014/main" id="{4E78DF84-6924-43E2-B2EA-7F5A46914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7">
                <a:extLst>
                  <a:ext uri="{FF2B5EF4-FFF2-40B4-BE49-F238E27FC236}">
                    <a16:creationId xmlns:a16="http://schemas.microsoft.com/office/drawing/2014/main" id="{39542B1F-B242-45EA-99A1-9D51EC6F3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8">
                <a:extLst>
                  <a:ext uri="{FF2B5EF4-FFF2-40B4-BE49-F238E27FC236}">
                    <a16:creationId xmlns:a16="http://schemas.microsoft.com/office/drawing/2014/main" id="{8C322CE7-9D57-4E4E-819D-EE3807253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9">
                <a:extLst>
                  <a:ext uri="{FF2B5EF4-FFF2-40B4-BE49-F238E27FC236}">
                    <a16:creationId xmlns:a16="http://schemas.microsoft.com/office/drawing/2014/main" id="{42F8B6F7-ACE8-48AE-A9D8-CED6EFB9E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0">
                <a:extLst>
                  <a:ext uri="{FF2B5EF4-FFF2-40B4-BE49-F238E27FC236}">
                    <a16:creationId xmlns:a16="http://schemas.microsoft.com/office/drawing/2014/main" id="{85E54AC8-5A66-4C55-AA83-678880E06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1">
                <a:extLst>
                  <a:ext uri="{FF2B5EF4-FFF2-40B4-BE49-F238E27FC236}">
                    <a16:creationId xmlns:a16="http://schemas.microsoft.com/office/drawing/2014/main" id="{09B7C9C1-B131-45FE-8BE6-4B1A671FF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2">
                <a:extLst>
                  <a:ext uri="{FF2B5EF4-FFF2-40B4-BE49-F238E27FC236}">
                    <a16:creationId xmlns:a16="http://schemas.microsoft.com/office/drawing/2014/main" id="{8C3AD71E-887D-485B-811D-81FAD5707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3">
                <a:extLst>
                  <a:ext uri="{FF2B5EF4-FFF2-40B4-BE49-F238E27FC236}">
                    <a16:creationId xmlns:a16="http://schemas.microsoft.com/office/drawing/2014/main" id="{E0C1980B-469C-4B29-B5A5-F7ABD3A32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8" name="Group 56">
              <a:extLst>
                <a:ext uri="{FF2B5EF4-FFF2-40B4-BE49-F238E27FC236}">
                  <a16:creationId xmlns:a16="http://schemas.microsoft.com/office/drawing/2014/main" id="{5AE83F6D-C2CB-4E63-8BA5-B5071F38C4C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31" name="Picture 14">
                <a:extLst>
                  <a:ext uri="{FF2B5EF4-FFF2-40B4-BE49-F238E27FC236}">
                    <a16:creationId xmlns:a16="http://schemas.microsoft.com/office/drawing/2014/main" id="{9AB13A95-41F6-45EF-B1F5-53551D057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5">
                <a:extLst>
                  <a:ext uri="{FF2B5EF4-FFF2-40B4-BE49-F238E27FC236}">
                    <a16:creationId xmlns:a16="http://schemas.microsoft.com/office/drawing/2014/main" id="{48088552-352F-4093-BAF1-538B759E2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6">
                <a:extLst>
                  <a:ext uri="{FF2B5EF4-FFF2-40B4-BE49-F238E27FC236}">
                    <a16:creationId xmlns:a16="http://schemas.microsoft.com/office/drawing/2014/main" id="{F50BF96C-424A-4DB0-9B10-84F27B315E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7">
                <a:extLst>
                  <a:ext uri="{FF2B5EF4-FFF2-40B4-BE49-F238E27FC236}">
                    <a16:creationId xmlns:a16="http://schemas.microsoft.com/office/drawing/2014/main" id="{47AF2116-8CFE-489F-9C3C-EBBE2CA45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8">
                <a:extLst>
                  <a:ext uri="{FF2B5EF4-FFF2-40B4-BE49-F238E27FC236}">
                    <a16:creationId xmlns:a16="http://schemas.microsoft.com/office/drawing/2014/main" id="{0D0DA002-D47E-4DB2-AE4D-005300643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9">
                <a:extLst>
                  <a:ext uri="{FF2B5EF4-FFF2-40B4-BE49-F238E27FC236}">
                    <a16:creationId xmlns:a16="http://schemas.microsoft.com/office/drawing/2014/main" id="{2EC85DC0-A65C-45DB-BFBC-9B1826E19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0">
                <a:extLst>
                  <a:ext uri="{FF2B5EF4-FFF2-40B4-BE49-F238E27FC236}">
                    <a16:creationId xmlns:a16="http://schemas.microsoft.com/office/drawing/2014/main" id="{B0CA8939-D1CF-471C-BB21-30F577442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1">
                <a:extLst>
                  <a:ext uri="{FF2B5EF4-FFF2-40B4-BE49-F238E27FC236}">
                    <a16:creationId xmlns:a16="http://schemas.microsoft.com/office/drawing/2014/main" id="{0A1D0DF6-6BDA-4F02-A225-F6A02B673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2">
                <a:extLst>
                  <a:ext uri="{FF2B5EF4-FFF2-40B4-BE49-F238E27FC236}">
                    <a16:creationId xmlns:a16="http://schemas.microsoft.com/office/drawing/2014/main" id="{8A4DDEC0-B824-4670-93FC-D685902FF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3">
                <a:extLst>
                  <a:ext uri="{FF2B5EF4-FFF2-40B4-BE49-F238E27FC236}">
                    <a16:creationId xmlns:a16="http://schemas.microsoft.com/office/drawing/2014/main" id="{94EA6CF1-5164-4132-A385-5E68A81B1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09" name="Group 56">
              <a:extLst>
                <a:ext uri="{FF2B5EF4-FFF2-40B4-BE49-F238E27FC236}">
                  <a16:creationId xmlns:a16="http://schemas.microsoft.com/office/drawing/2014/main" id="{21107120-5FA7-458E-8062-22FB0B5DFA3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21" name="Picture 14">
                <a:extLst>
                  <a:ext uri="{FF2B5EF4-FFF2-40B4-BE49-F238E27FC236}">
                    <a16:creationId xmlns:a16="http://schemas.microsoft.com/office/drawing/2014/main" id="{0820379A-8982-4419-84DE-F1BB0DB20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5">
                <a:extLst>
                  <a:ext uri="{FF2B5EF4-FFF2-40B4-BE49-F238E27FC236}">
                    <a16:creationId xmlns:a16="http://schemas.microsoft.com/office/drawing/2014/main" id="{381E4588-3E91-4790-BFE9-B366CBB72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6">
                <a:extLst>
                  <a:ext uri="{FF2B5EF4-FFF2-40B4-BE49-F238E27FC236}">
                    <a16:creationId xmlns:a16="http://schemas.microsoft.com/office/drawing/2014/main" id="{60FC41FD-AA82-49D1-852E-A14C00584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7">
                <a:extLst>
                  <a:ext uri="{FF2B5EF4-FFF2-40B4-BE49-F238E27FC236}">
                    <a16:creationId xmlns:a16="http://schemas.microsoft.com/office/drawing/2014/main" id="{F3B09E7B-C607-4E4F-9BA3-5E3200338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8">
                <a:extLst>
                  <a:ext uri="{FF2B5EF4-FFF2-40B4-BE49-F238E27FC236}">
                    <a16:creationId xmlns:a16="http://schemas.microsoft.com/office/drawing/2014/main" id="{D6EF503D-33B9-49A5-AA00-CB45DC7C3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9">
                <a:extLst>
                  <a:ext uri="{FF2B5EF4-FFF2-40B4-BE49-F238E27FC236}">
                    <a16:creationId xmlns:a16="http://schemas.microsoft.com/office/drawing/2014/main" id="{77F4C73F-4B47-453F-A222-064CCB92A2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0">
                <a:extLst>
                  <a:ext uri="{FF2B5EF4-FFF2-40B4-BE49-F238E27FC236}">
                    <a16:creationId xmlns:a16="http://schemas.microsoft.com/office/drawing/2014/main" id="{9873DE75-B869-4EA5-A190-ED1969BF5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1">
                <a:extLst>
                  <a:ext uri="{FF2B5EF4-FFF2-40B4-BE49-F238E27FC236}">
                    <a16:creationId xmlns:a16="http://schemas.microsoft.com/office/drawing/2014/main" id="{ED4B39C1-2F9B-4F1B-8C96-114CB56E2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2">
                <a:extLst>
                  <a:ext uri="{FF2B5EF4-FFF2-40B4-BE49-F238E27FC236}">
                    <a16:creationId xmlns:a16="http://schemas.microsoft.com/office/drawing/2014/main" id="{974CFA49-F55A-4740-A60C-70ACE094E6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3">
                <a:extLst>
                  <a:ext uri="{FF2B5EF4-FFF2-40B4-BE49-F238E27FC236}">
                    <a16:creationId xmlns:a16="http://schemas.microsoft.com/office/drawing/2014/main" id="{E128A08B-968D-4CF4-8DAA-9592CD23F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0" name="Group 56">
              <a:extLst>
                <a:ext uri="{FF2B5EF4-FFF2-40B4-BE49-F238E27FC236}">
                  <a16:creationId xmlns:a16="http://schemas.microsoft.com/office/drawing/2014/main" id="{EB72FB3B-428A-4026-9D54-F3C520C369E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11" name="Picture 14">
                <a:extLst>
                  <a:ext uri="{FF2B5EF4-FFF2-40B4-BE49-F238E27FC236}">
                    <a16:creationId xmlns:a16="http://schemas.microsoft.com/office/drawing/2014/main" id="{96C631C2-4CA6-4EC0-B57D-A370E5302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5">
                <a:extLst>
                  <a:ext uri="{FF2B5EF4-FFF2-40B4-BE49-F238E27FC236}">
                    <a16:creationId xmlns:a16="http://schemas.microsoft.com/office/drawing/2014/main" id="{28F4AB4A-98AE-4DEF-A177-83D76E49D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6">
                <a:extLst>
                  <a:ext uri="{FF2B5EF4-FFF2-40B4-BE49-F238E27FC236}">
                    <a16:creationId xmlns:a16="http://schemas.microsoft.com/office/drawing/2014/main" id="{BED4AB92-4083-4C15-959F-A7988E42D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7">
                <a:extLst>
                  <a:ext uri="{FF2B5EF4-FFF2-40B4-BE49-F238E27FC236}">
                    <a16:creationId xmlns:a16="http://schemas.microsoft.com/office/drawing/2014/main" id="{08931FD2-AFA8-4C77-9BA8-B537C0A79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8">
                <a:extLst>
                  <a:ext uri="{FF2B5EF4-FFF2-40B4-BE49-F238E27FC236}">
                    <a16:creationId xmlns:a16="http://schemas.microsoft.com/office/drawing/2014/main" id="{462829FC-CB08-443B-A1FE-E3CE0274F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9">
                <a:extLst>
                  <a:ext uri="{FF2B5EF4-FFF2-40B4-BE49-F238E27FC236}">
                    <a16:creationId xmlns:a16="http://schemas.microsoft.com/office/drawing/2014/main" id="{18A00005-A335-4772-B68F-559D823A0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0">
                <a:extLst>
                  <a:ext uri="{FF2B5EF4-FFF2-40B4-BE49-F238E27FC236}">
                    <a16:creationId xmlns:a16="http://schemas.microsoft.com/office/drawing/2014/main" id="{012B096A-C611-4316-846B-C518A29D9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21">
                <a:extLst>
                  <a:ext uri="{FF2B5EF4-FFF2-40B4-BE49-F238E27FC236}">
                    <a16:creationId xmlns:a16="http://schemas.microsoft.com/office/drawing/2014/main" id="{32973B00-E26A-4118-BA86-3CDB83C6D2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2">
                <a:extLst>
                  <a:ext uri="{FF2B5EF4-FFF2-40B4-BE49-F238E27FC236}">
                    <a16:creationId xmlns:a16="http://schemas.microsoft.com/office/drawing/2014/main" id="{53DDB11D-450F-4C7A-A3D5-799C487289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3">
                <a:extLst>
                  <a:ext uri="{FF2B5EF4-FFF2-40B4-BE49-F238E27FC236}">
                    <a16:creationId xmlns:a16="http://schemas.microsoft.com/office/drawing/2014/main" id="{26AAA47A-84E1-4EF5-93DA-4342BAEDD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2BE2FF8B-70AB-4968-998C-88AC25DA2EB6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312" name="Group 56">
              <a:extLst>
                <a:ext uri="{FF2B5EF4-FFF2-40B4-BE49-F238E27FC236}">
                  <a16:creationId xmlns:a16="http://schemas.microsoft.com/office/drawing/2014/main" id="{CFA14003-D224-4E58-AEFB-0BFD0348F3E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12" name="Picture 14">
                <a:extLst>
                  <a:ext uri="{FF2B5EF4-FFF2-40B4-BE49-F238E27FC236}">
                    <a16:creationId xmlns:a16="http://schemas.microsoft.com/office/drawing/2014/main" id="{38041CD8-2851-477A-9ADC-B892493EE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5">
                <a:extLst>
                  <a:ext uri="{FF2B5EF4-FFF2-40B4-BE49-F238E27FC236}">
                    <a16:creationId xmlns:a16="http://schemas.microsoft.com/office/drawing/2014/main" id="{4A258C9F-47CA-4481-B3E9-3B784BD87C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6">
                <a:extLst>
                  <a:ext uri="{FF2B5EF4-FFF2-40B4-BE49-F238E27FC236}">
                    <a16:creationId xmlns:a16="http://schemas.microsoft.com/office/drawing/2014/main" id="{0D763159-5731-4460-BB5D-AA851A4F9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7">
                <a:extLst>
                  <a:ext uri="{FF2B5EF4-FFF2-40B4-BE49-F238E27FC236}">
                    <a16:creationId xmlns:a16="http://schemas.microsoft.com/office/drawing/2014/main" id="{ACFA7EBA-2F8B-4EDA-936E-DD890B0BC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8">
                <a:extLst>
                  <a:ext uri="{FF2B5EF4-FFF2-40B4-BE49-F238E27FC236}">
                    <a16:creationId xmlns:a16="http://schemas.microsoft.com/office/drawing/2014/main" id="{FE56777C-1A4E-4EF4-B893-4524A1C4D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9">
                <a:extLst>
                  <a:ext uri="{FF2B5EF4-FFF2-40B4-BE49-F238E27FC236}">
                    <a16:creationId xmlns:a16="http://schemas.microsoft.com/office/drawing/2014/main" id="{B1B92000-BD1D-43E7-AEB9-BE0A4A4B6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0">
                <a:extLst>
                  <a:ext uri="{FF2B5EF4-FFF2-40B4-BE49-F238E27FC236}">
                    <a16:creationId xmlns:a16="http://schemas.microsoft.com/office/drawing/2014/main" id="{A60BC482-1F8B-4073-A8A5-43C9FCD33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1">
                <a:extLst>
                  <a:ext uri="{FF2B5EF4-FFF2-40B4-BE49-F238E27FC236}">
                    <a16:creationId xmlns:a16="http://schemas.microsoft.com/office/drawing/2014/main" id="{1F940291-18F6-486E-9C24-C6BA9D5D2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2">
                <a:extLst>
                  <a:ext uri="{FF2B5EF4-FFF2-40B4-BE49-F238E27FC236}">
                    <a16:creationId xmlns:a16="http://schemas.microsoft.com/office/drawing/2014/main" id="{1D00A235-DCCA-4521-81E4-49A1697DB5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3">
                <a:extLst>
                  <a:ext uri="{FF2B5EF4-FFF2-40B4-BE49-F238E27FC236}">
                    <a16:creationId xmlns:a16="http://schemas.microsoft.com/office/drawing/2014/main" id="{40F14F1B-88BF-4EE3-AE23-35F17F218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3" name="Group 56">
              <a:extLst>
                <a:ext uri="{FF2B5EF4-FFF2-40B4-BE49-F238E27FC236}">
                  <a16:creationId xmlns:a16="http://schemas.microsoft.com/office/drawing/2014/main" id="{DE7144DD-8992-446E-B6A3-E80CA501555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02" name="Picture 14">
                <a:extLst>
                  <a:ext uri="{FF2B5EF4-FFF2-40B4-BE49-F238E27FC236}">
                    <a16:creationId xmlns:a16="http://schemas.microsoft.com/office/drawing/2014/main" id="{F326536D-D841-4D1E-8D22-05C63CED1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5">
                <a:extLst>
                  <a:ext uri="{FF2B5EF4-FFF2-40B4-BE49-F238E27FC236}">
                    <a16:creationId xmlns:a16="http://schemas.microsoft.com/office/drawing/2014/main" id="{21091E4E-BFF8-4398-978A-06E644132A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6">
                <a:extLst>
                  <a:ext uri="{FF2B5EF4-FFF2-40B4-BE49-F238E27FC236}">
                    <a16:creationId xmlns:a16="http://schemas.microsoft.com/office/drawing/2014/main" id="{B3390363-FAD7-4436-93D6-64DE2060D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7">
                <a:extLst>
                  <a:ext uri="{FF2B5EF4-FFF2-40B4-BE49-F238E27FC236}">
                    <a16:creationId xmlns:a16="http://schemas.microsoft.com/office/drawing/2014/main" id="{B3812C42-6478-4CB8-95FA-58B81B2C6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8">
                <a:extLst>
                  <a:ext uri="{FF2B5EF4-FFF2-40B4-BE49-F238E27FC236}">
                    <a16:creationId xmlns:a16="http://schemas.microsoft.com/office/drawing/2014/main" id="{3F5A29EF-8CF8-4384-AD87-A4AC1CF54E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9">
                <a:extLst>
                  <a:ext uri="{FF2B5EF4-FFF2-40B4-BE49-F238E27FC236}">
                    <a16:creationId xmlns:a16="http://schemas.microsoft.com/office/drawing/2014/main" id="{7AEEBD62-CDBC-4F94-82C6-A77048579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0">
                <a:extLst>
                  <a:ext uri="{FF2B5EF4-FFF2-40B4-BE49-F238E27FC236}">
                    <a16:creationId xmlns:a16="http://schemas.microsoft.com/office/drawing/2014/main" id="{558F9908-F84C-43FE-B975-FA15C479FD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1">
                <a:extLst>
                  <a:ext uri="{FF2B5EF4-FFF2-40B4-BE49-F238E27FC236}">
                    <a16:creationId xmlns:a16="http://schemas.microsoft.com/office/drawing/2014/main" id="{C184A180-D580-41A3-9A65-25ACA5F774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2">
                <a:extLst>
                  <a:ext uri="{FF2B5EF4-FFF2-40B4-BE49-F238E27FC236}">
                    <a16:creationId xmlns:a16="http://schemas.microsoft.com/office/drawing/2014/main" id="{11E9D4F2-BB79-4AE4-9D7E-882C903BE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3">
                <a:extLst>
                  <a:ext uri="{FF2B5EF4-FFF2-40B4-BE49-F238E27FC236}">
                    <a16:creationId xmlns:a16="http://schemas.microsoft.com/office/drawing/2014/main" id="{133FE5A9-DFEB-4E9F-8ADA-16766F9A6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4" name="Group 56">
              <a:extLst>
                <a:ext uri="{FF2B5EF4-FFF2-40B4-BE49-F238E27FC236}">
                  <a16:creationId xmlns:a16="http://schemas.microsoft.com/office/drawing/2014/main" id="{EA16FAE1-2246-4AE6-B2B2-7954B829404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92" name="Picture 14">
                <a:extLst>
                  <a:ext uri="{FF2B5EF4-FFF2-40B4-BE49-F238E27FC236}">
                    <a16:creationId xmlns:a16="http://schemas.microsoft.com/office/drawing/2014/main" id="{D1CD077A-E93D-4DFC-8389-B667E94AA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15">
                <a:extLst>
                  <a:ext uri="{FF2B5EF4-FFF2-40B4-BE49-F238E27FC236}">
                    <a16:creationId xmlns:a16="http://schemas.microsoft.com/office/drawing/2014/main" id="{B80B2709-DA71-481C-B4E7-E8ED4D0463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6">
                <a:extLst>
                  <a:ext uri="{FF2B5EF4-FFF2-40B4-BE49-F238E27FC236}">
                    <a16:creationId xmlns:a16="http://schemas.microsoft.com/office/drawing/2014/main" id="{659CC713-7FBB-43B7-AA40-88DBF39BD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7">
                <a:extLst>
                  <a:ext uri="{FF2B5EF4-FFF2-40B4-BE49-F238E27FC236}">
                    <a16:creationId xmlns:a16="http://schemas.microsoft.com/office/drawing/2014/main" id="{50A94A78-D8EE-415F-99F2-AC53092B8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8">
                <a:extLst>
                  <a:ext uri="{FF2B5EF4-FFF2-40B4-BE49-F238E27FC236}">
                    <a16:creationId xmlns:a16="http://schemas.microsoft.com/office/drawing/2014/main" id="{D67EA3B9-BFD7-4F10-A0E4-ED2FC7FE2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9">
                <a:extLst>
                  <a:ext uri="{FF2B5EF4-FFF2-40B4-BE49-F238E27FC236}">
                    <a16:creationId xmlns:a16="http://schemas.microsoft.com/office/drawing/2014/main" id="{DA04D2EE-78E7-40F1-A8B3-B5E12FE8E8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20">
                <a:extLst>
                  <a:ext uri="{FF2B5EF4-FFF2-40B4-BE49-F238E27FC236}">
                    <a16:creationId xmlns:a16="http://schemas.microsoft.com/office/drawing/2014/main" id="{88DD1665-DBDB-4297-856A-C683C5AA8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1">
                <a:extLst>
                  <a:ext uri="{FF2B5EF4-FFF2-40B4-BE49-F238E27FC236}">
                    <a16:creationId xmlns:a16="http://schemas.microsoft.com/office/drawing/2014/main" id="{9E798851-B1FD-4F9C-80D7-3BA58443D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2">
                <a:extLst>
                  <a:ext uri="{FF2B5EF4-FFF2-40B4-BE49-F238E27FC236}">
                    <a16:creationId xmlns:a16="http://schemas.microsoft.com/office/drawing/2014/main" id="{ECA1EB1A-B3B5-4D41-8F61-717DB24DD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3">
                <a:extLst>
                  <a:ext uri="{FF2B5EF4-FFF2-40B4-BE49-F238E27FC236}">
                    <a16:creationId xmlns:a16="http://schemas.microsoft.com/office/drawing/2014/main" id="{F961AE7D-7987-453D-B9F4-279DA9D20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5" name="Group 56">
              <a:extLst>
                <a:ext uri="{FF2B5EF4-FFF2-40B4-BE49-F238E27FC236}">
                  <a16:creationId xmlns:a16="http://schemas.microsoft.com/office/drawing/2014/main" id="{54A1C9F2-0AAF-417D-A151-283B7D37805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82" name="Picture 14">
                <a:extLst>
                  <a:ext uri="{FF2B5EF4-FFF2-40B4-BE49-F238E27FC236}">
                    <a16:creationId xmlns:a16="http://schemas.microsoft.com/office/drawing/2014/main" id="{2A12E9DF-A986-4C25-80D7-300C8FD3C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5">
                <a:extLst>
                  <a:ext uri="{FF2B5EF4-FFF2-40B4-BE49-F238E27FC236}">
                    <a16:creationId xmlns:a16="http://schemas.microsoft.com/office/drawing/2014/main" id="{2DF030EE-3202-4459-9DE2-85DA71DE1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6">
                <a:extLst>
                  <a:ext uri="{FF2B5EF4-FFF2-40B4-BE49-F238E27FC236}">
                    <a16:creationId xmlns:a16="http://schemas.microsoft.com/office/drawing/2014/main" id="{3A42A0D2-5E43-4BEB-B8DA-81EBFF156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7">
                <a:extLst>
                  <a:ext uri="{FF2B5EF4-FFF2-40B4-BE49-F238E27FC236}">
                    <a16:creationId xmlns:a16="http://schemas.microsoft.com/office/drawing/2014/main" id="{163E2829-2517-4A90-9C93-4AE6B4926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8">
                <a:extLst>
                  <a:ext uri="{FF2B5EF4-FFF2-40B4-BE49-F238E27FC236}">
                    <a16:creationId xmlns:a16="http://schemas.microsoft.com/office/drawing/2014/main" id="{15E30248-578B-4BF8-981A-DD407FE18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9">
                <a:extLst>
                  <a:ext uri="{FF2B5EF4-FFF2-40B4-BE49-F238E27FC236}">
                    <a16:creationId xmlns:a16="http://schemas.microsoft.com/office/drawing/2014/main" id="{80D15A38-1CB8-4B88-A12D-1CD7C93E0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0">
                <a:extLst>
                  <a:ext uri="{FF2B5EF4-FFF2-40B4-BE49-F238E27FC236}">
                    <a16:creationId xmlns:a16="http://schemas.microsoft.com/office/drawing/2014/main" id="{2A8678ED-705C-45C8-8165-6C28BD71A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1">
                <a:extLst>
                  <a:ext uri="{FF2B5EF4-FFF2-40B4-BE49-F238E27FC236}">
                    <a16:creationId xmlns:a16="http://schemas.microsoft.com/office/drawing/2014/main" id="{BF8C18D4-9F49-488D-A072-6B673C778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2">
                <a:extLst>
                  <a:ext uri="{FF2B5EF4-FFF2-40B4-BE49-F238E27FC236}">
                    <a16:creationId xmlns:a16="http://schemas.microsoft.com/office/drawing/2014/main" id="{4816F694-6049-4D9C-9CC9-CD31FF2C4F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3">
                <a:extLst>
                  <a:ext uri="{FF2B5EF4-FFF2-40B4-BE49-F238E27FC236}">
                    <a16:creationId xmlns:a16="http://schemas.microsoft.com/office/drawing/2014/main" id="{CE6C45C3-5A9B-46F3-92FE-71E6D3E82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6" name="Group 56">
              <a:extLst>
                <a:ext uri="{FF2B5EF4-FFF2-40B4-BE49-F238E27FC236}">
                  <a16:creationId xmlns:a16="http://schemas.microsoft.com/office/drawing/2014/main" id="{5910F210-AD68-4E5D-AB5E-AC56674C8DF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72" name="Picture 14">
                <a:extLst>
                  <a:ext uri="{FF2B5EF4-FFF2-40B4-BE49-F238E27FC236}">
                    <a16:creationId xmlns:a16="http://schemas.microsoft.com/office/drawing/2014/main" id="{F183BCAF-9E6E-4A9B-9ABC-2AE2F7F83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5">
                <a:extLst>
                  <a:ext uri="{FF2B5EF4-FFF2-40B4-BE49-F238E27FC236}">
                    <a16:creationId xmlns:a16="http://schemas.microsoft.com/office/drawing/2014/main" id="{13D185EE-4C0D-4966-ABFD-2FE2056B3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6">
                <a:extLst>
                  <a:ext uri="{FF2B5EF4-FFF2-40B4-BE49-F238E27FC236}">
                    <a16:creationId xmlns:a16="http://schemas.microsoft.com/office/drawing/2014/main" id="{F3468F53-01F7-43DA-8AD5-310D62F0C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7">
                <a:extLst>
                  <a:ext uri="{FF2B5EF4-FFF2-40B4-BE49-F238E27FC236}">
                    <a16:creationId xmlns:a16="http://schemas.microsoft.com/office/drawing/2014/main" id="{2B8911FA-190B-446E-B5E9-54723C9E7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8">
                <a:extLst>
                  <a:ext uri="{FF2B5EF4-FFF2-40B4-BE49-F238E27FC236}">
                    <a16:creationId xmlns:a16="http://schemas.microsoft.com/office/drawing/2014/main" id="{F698CD9C-7DBE-405E-AF4B-C54AEFF7A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9">
                <a:extLst>
                  <a:ext uri="{FF2B5EF4-FFF2-40B4-BE49-F238E27FC236}">
                    <a16:creationId xmlns:a16="http://schemas.microsoft.com/office/drawing/2014/main" id="{247BF99A-016A-44C2-9648-285BF55135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0">
                <a:extLst>
                  <a:ext uri="{FF2B5EF4-FFF2-40B4-BE49-F238E27FC236}">
                    <a16:creationId xmlns:a16="http://schemas.microsoft.com/office/drawing/2014/main" id="{C602DF04-8D08-44B2-A672-2055E84FD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1">
                <a:extLst>
                  <a:ext uri="{FF2B5EF4-FFF2-40B4-BE49-F238E27FC236}">
                    <a16:creationId xmlns:a16="http://schemas.microsoft.com/office/drawing/2014/main" id="{22BF16A9-DB65-4B59-8CC0-B209B3159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2">
                <a:extLst>
                  <a:ext uri="{FF2B5EF4-FFF2-40B4-BE49-F238E27FC236}">
                    <a16:creationId xmlns:a16="http://schemas.microsoft.com/office/drawing/2014/main" id="{FDC5C547-6204-4176-B3EE-7178160AF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3">
                <a:extLst>
                  <a:ext uri="{FF2B5EF4-FFF2-40B4-BE49-F238E27FC236}">
                    <a16:creationId xmlns:a16="http://schemas.microsoft.com/office/drawing/2014/main" id="{747BFB70-CB4A-4FDA-9F04-BB4188EE5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7" name="Group 56">
              <a:extLst>
                <a:ext uri="{FF2B5EF4-FFF2-40B4-BE49-F238E27FC236}">
                  <a16:creationId xmlns:a16="http://schemas.microsoft.com/office/drawing/2014/main" id="{97640DF8-2AA3-49DA-B4F4-CCF394E3B95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62" name="Picture 14">
                <a:extLst>
                  <a:ext uri="{FF2B5EF4-FFF2-40B4-BE49-F238E27FC236}">
                    <a16:creationId xmlns:a16="http://schemas.microsoft.com/office/drawing/2014/main" id="{D4FC4462-5BFD-4784-839E-3498536DAF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5">
                <a:extLst>
                  <a:ext uri="{FF2B5EF4-FFF2-40B4-BE49-F238E27FC236}">
                    <a16:creationId xmlns:a16="http://schemas.microsoft.com/office/drawing/2014/main" id="{B03C0F5B-9E51-4192-BC52-7BC8F4577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6">
                <a:extLst>
                  <a:ext uri="{FF2B5EF4-FFF2-40B4-BE49-F238E27FC236}">
                    <a16:creationId xmlns:a16="http://schemas.microsoft.com/office/drawing/2014/main" id="{3C6285F5-1B88-4252-8485-8DB316843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7">
                <a:extLst>
                  <a:ext uri="{FF2B5EF4-FFF2-40B4-BE49-F238E27FC236}">
                    <a16:creationId xmlns:a16="http://schemas.microsoft.com/office/drawing/2014/main" id="{32B53D55-9E9C-41F0-80EF-C6D634703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8">
                <a:extLst>
                  <a:ext uri="{FF2B5EF4-FFF2-40B4-BE49-F238E27FC236}">
                    <a16:creationId xmlns:a16="http://schemas.microsoft.com/office/drawing/2014/main" id="{8191066D-9D3B-42F0-AD42-0CF8B8F190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9">
                <a:extLst>
                  <a:ext uri="{FF2B5EF4-FFF2-40B4-BE49-F238E27FC236}">
                    <a16:creationId xmlns:a16="http://schemas.microsoft.com/office/drawing/2014/main" id="{453CF446-43EF-4FD5-9FC0-3624A4B2F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0">
                <a:extLst>
                  <a:ext uri="{FF2B5EF4-FFF2-40B4-BE49-F238E27FC236}">
                    <a16:creationId xmlns:a16="http://schemas.microsoft.com/office/drawing/2014/main" id="{A31E66BF-A0BD-43A4-8BF4-0E3AB9DC4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1">
                <a:extLst>
                  <a:ext uri="{FF2B5EF4-FFF2-40B4-BE49-F238E27FC236}">
                    <a16:creationId xmlns:a16="http://schemas.microsoft.com/office/drawing/2014/main" id="{BB543BA0-5589-4FA3-BD56-C609368261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2">
                <a:extLst>
                  <a:ext uri="{FF2B5EF4-FFF2-40B4-BE49-F238E27FC236}">
                    <a16:creationId xmlns:a16="http://schemas.microsoft.com/office/drawing/2014/main" id="{AE559F30-F260-4260-A6A2-23364994D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3">
                <a:extLst>
                  <a:ext uri="{FF2B5EF4-FFF2-40B4-BE49-F238E27FC236}">
                    <a16:creationId xmlns:a16="http://schemas.microsoft.com/office/drawing/2014/main" id="{9CD04BEC-4BF1-4502-BE78-4436DB265D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8" name="Group 56">
              <a:extLst>
                <a:ext uri="{FF2B5EF4-FFF2-40B4-BE49-F238E27FC236}">
                  <a16:creationId xmlns:a16="http://schemas.microsoft.com/office/drawing/2014/main" id="{A8B6846C-1768-47B1-BFA7-4B46E7A1338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52" name="Picture 14">
                <a:extLst>
                  <a:ext uri="{FF2B5EF4-FFF2-40B4-BE49-F238E27FC236}">
                    <a16:creationId xmlns:a16="http://schemas.microsoft.com/office/drawing/2014/main" id="{CBE933D4-8019-45E9-81F5-8EF888F9F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5">
                <a:extLst>
                  <a:ext uri="{FF2B5EF4-FFF2-40B4-BE49-F238E27FC236}">
                    <a16:creationId xmlns:a16="http://schemas.microsoft.com/office/drawing/2014/main" id="{3AF15056-A0B1-4906-9880-9AC6589F9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6">
                <a:extLst>
                  <a:ext uri="{FF2B5EF4-FFF2-40B4-BE49-F238E27FC236}">
                    <a16:creationId xmlns:a16="http://schemas.microsoft.com/office/drawing/2014/main" id="{12163228-5270-48AB-9C6D-0BAEE4036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7">
                <a:extLst>
                  <a:ext uri="{FF2B5EF4-FFF2-40B4-BE49-F238E27FC236}">
                    <a16:creationId xmlns:a16="http://schemas.microsoft.com/office/drawing/2014/main" id="{C8F2D976-8175-4AB1-968E-82579E676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8">
                <a:extLst>
                  <a:ext uri="{FF2B5EF4-FFF2-40B4-BE49-F238E27FC236}">
                    <a16:creationId xmlns:a16="http://schemas.microsoft.com/office/drawing/2014/main" id="{F192DAF9-4A04-4045-9F43-6D9B4662F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9">
                <a:extLst>
                  <a:ext uri="{FF2B5EF4-FFF2-40B4-BE49-F238E27FC236}">
                    <a16:creationId xmlns:a16="http://schemas.microsoft.com/office/drawing/2014/main" id="{8F9B347F-D329-4D64-A47D-F1AF357B5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0">
                <a:extLst>
                  <a:ext uri="{FF2B5EF4-FFF2-40B4-BE49-F238E27FC236}">
                    <a16:creationId xmlns:a16="http://schemas.microsoft.com/office/drawing/2014/main" id="{EB2AECA7-46EF-4E63-9FFF-CBAE8113E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1">
                <a:extLst>
                  <a:ext uri="{FF2B5EF4-FFF2-40B4-BE49-F238E27FC236}">
                    <a16:creationId xmlns:a16="http://schemas.microsoft.com/office/drawing/2014/main" id="{CA49478D-F315-4EF0-B820-5DA34FD9A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2">
                <a:extLst>
                  <a:ext uri="{FF2B5EF4-FFF2-40B4-BE49-F238E27FC236}">
                    <a16:creationId xmlns:a16="http://schemas.microsoft.com/office/drawing/2014/main" id="{BEDF483A-0D93-4D79-91B6-C9F4B6ADB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3">
                <a:extLst>
                  <a:ext uri="{FF2B5EF4-FFF2-40B4-BE49-F238E27FC236}">
                    <a16:creationId xmlns:a16="http://schemas.microsoft.com/office/drawing/2014/main" id="{0899F362-65B1-477C-80B6-563303D50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19" name="Group 56">
              <a:extLst>
                <a:ext uri="{FF2B5EF4-FFF2-40B4-BE49-F238E27FC236}">
                  <a16:creationId xmlns:a16="http://schemas.microsoft.com/office/drawing/2014/main" id="{F1D51139-2F19-407E-8B4B-3A67AC75CBF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42" name="Picture 14">
                <a:extLst>
                  <a:ext uri="{FF2B5EF4-FFF2-40B4-BE49-F238E27FC236}">
                    <a16:creationId xmlns:a16="http://schemas.microsoft.com/office/drawing/2014/main" id="{92F8FBA7-5F28-4B37-AA5F-541D4E1935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5">
                <a:extLst>
                  <a:ext uri="{FF2B5EF4-FFF2-40B4-BE49-F238E27FC236}">
                    <a16:creationId xmlns:a16="http://schemas.microsoft.com/office/drawing/2014/main" id="{8B6F55AD-5099-4E84-A8A7-3174A1191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6">
                <a:extLst>
                  <a:ext uri="{FF2B5EF4-FFF2-40B4-BE49-F238E27FC236}">
                    <a16:creationId xmlns:a16="http://schemas.microsoft.com/office/drawing/2014/main" id="{84C45095-3606-4A12-ADA8-08B9A5CD9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7">
                <a:extLst>
                  <a:ext uri="{FF2B5EF4-FFF2-40B4-BE49-F238E27FC236}">
                    <a16:creationId xmlns:a16="http://schemas.microsoft.com/office/drawing/2014/main" id="{B698A49E-4F64-4ACB-8AE9-AA291C7B0A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8">
                <a:extLst>
                  <a:ext uri="{FF2B5EF4-FFF2-40B4-BE49-F238E27FC236}">
                    <a16:creationId xmlns:a16="http://schemas.microsoft.com/office/drawing/2014/main" id="{12A0AF1A-A55D-4F95-B281-6F5990DA0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9">
                <a:extLst>
                  <a:ext uri="{FF2B5EF4-FFF2-40B4-BE49-F238E27FC236}">
                    <a16:creationId xmlns:a16="http://schemas.microsoft.com/office/drawing/2014/main" id="{BF72492A-DDE8-4BFD-930E-50F9D2A3BF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0">
                <a:extLst>
                  <a:ext uri="{FF2B5EF4-FFF2-40B4-BE49-F238E27FC236}">
                    <a16:creationId xmlns:a16="http://schemas.microsoft.com/office/drawing/2014/main" id="{4426EFAA-0E10-45B4-834E-CC3492E602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1">
                <a:extLst>
                  <a:ext uri="{FF2B5EF4-FFF2-40B4-BE49-F238E27FC236}">
                    <a16:creationId xmlns:a16="http://schemas.microsoft.com/office/drawing/2014/main" id="{A5F2306E-877C-4E61-92E8-F0A9CD971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2">
                <a:extLst>
                  <a:ext uri="{FF2B5EF4-FFF2-40B4-BE49-F238E27FC236}">
                    <a16:creationId xmlns:a16="http://schemas.microsoft.com/office/drawing/2014/main" id="{F4A9E434-F951-4219-9A0D-11D3D74EE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3">
                <a:extLst>
                  <a:ext uri="{FF2B5EF4-FFF2-40B4-BE49-F238E27FC236}">
                    <a16:creationId xmlns:a16="http://schemas.microsoft.com/office/drawing/2014/main" id="{128E3BCD-1330-43EA-AD93-92869B5E9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0" name="Group 56">
              <a:extLst>
                <a:ext uri="{FF2B5EF4-FFF2-40B4-BE49-F238E27FC236}">
                  <a16:creationId xmlns:a16="http://schemas.microsoft.com/office/drawing/2014/main" id="{E5EA5F55-95B2-4001-9E67-7FEC68B7BD7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32" name="Picture 14">
                <a:extLst>
                  <a:ext uri="{FF2B5EF4-FFF2-40B4-BE49-F238E27FC236}">
                    <a16:creationId xmlns:a16="http://schemas.microsoft.com/office/drawing/2014/main" id="{399ED7C7-067A-4587-BAF0-83044EF6C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5">
                <a:extLst>
                  <a:ext uri="{FF2B5EF4-FFF2-40B4-BE49-F238E27FC236}">
                    <a16:creationId xmlns:a16="http://schemas.microsoft.com/office/drawing/2014/main" id="{B7B3B5BD-AC05-4FFD-AE78-9AC2444F1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6">
                <a:extLst>
                  <a:ext uri="{FF2B5EF4-FFF2-40B4-BE49-F238E27FC236}">
                    <a16:creationId xmlns:a16="http://schemas.microsoft.com/office/drawing/2014/main" id="{7198785D-B668-4406-9351-2600BDDB35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7">
                <a:extLst>
                  <a:ext uri="{FF2B5EF4-FFF2-40B4-BE49-F238E27FC236}">
                    <a16:creationId xmlns:a16="http://schemas.microsoft.com/office/drawing/2014/main" id="{D8163FC9-4415-431E-9ED7-47AE176F32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8">
                <a:extLst>
                  <a:ext uri="{FF2B5EF4-FFF2-40B4-BE49-F238E27FC236}">
                    <a16:creationId xmlns:a16="http://schemas.microsoft.com/office/drawing/2014/main" id="{768E33D0-86CD-4584-B4C9-7EF322385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9">
                <a:extLst>
                  <a:ext uri="{FF2B5EF4-FFF2-40B4-BE49-F238E27FC236}">
                    <a16:creationId xmlns:a16="http://schemas.microsoft.com/office/drawing/2014/main" id="{14903F01-825C-4C93-8206-E3EEC60DE4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0">
                <a:extLst>
                  <a:ext uri="{FF2B5EF4-FFF2-40B4-BE49-F238E27FC236}">
                    <a16:creationId xmlns:a16="http://schemas.microsoft.com/office/drawing/2014/main" id="{42A95A85-1D71-4555-9F57-258C830AEF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1">
                <a:extLst>
                  <a:ext uri="{FF2B5EF4-FFF2-40B4-BE49-F238E27FC236}">
                    <a16:creationId xmlns:a16="http://schemas.microsoft.com/office/drawing/2014/main" id="{BDA7D706-7C6C-4FD8-A833-AD8ABAB3C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2">
                <a:extLst>
                  <a:ext uri="{FF2B5EF4-FFF2-40B4-BE49-F238E27FC236}">
                    <a16:creationId xmlns:a16="http://schemas.microsoft.com/office/drawing/2014/main" id="{0C6E562C-EC63-43F9-A60A-E876FF3D85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3">
                <a:extLst>
                  <a:ext uri="{FF2B5EF4-FFF2-40B4-BE49-F238E27FC236}">
                    <a16:creationId xmlns:a16="http://schemas.microsoft.com/office/drawing/2014/main" id="{B52FEF3D-9660-4CEC-B0A3-5D3B3B7E0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1" name="Group 56">
              <a:extLst>
                <a:ext uri="{FF2B5EF4-FFF2-40B4-BE49-F238E27FC236}">
                  <a16:creationId xmlns:a16="http://schemas.microsoft.com/office/drawing/2014/main" id="{661F713C-8A3A-428C-81A8-67325572E921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22" name="Picture 14">
                <a:extLst>
                  <a:ext uri="{FF2B5EF4-FFF2-40B4-BE49-F238E27FC236}">
                    <a16:creationId xmlns:a16="http://schemas.microsoft.com/office/drawing/2014/main" id="{BB51A604-60E8-46D7-8257-97124BBD6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5">
                <a:extLst>
                  <a:ext uri="{FF2B5EF4-FFF2-40B4-BE49-F238E27FC236}">
                    <a16:creationId xmlns:a16="http://schemas.microsoft.com/office/drawing/2014/main" id="{70E47713-22FB-43EE-9D52-C2FB922D2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6">
                <a:extLst>
                  <a:ext uri="{FF2B5EF4-FFF2-40B4-BE49-F238E27FC236}">
                    <a16:creationId xmlns:a16="http://schemas.microsoft.com/office/drawing/2014/main" id="{EEB15D23-3E05-4E1E-B531-B3BC939078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7">
                <a:extLst>
                  <a:ext uri="{FF2B5EF4-FFF2-40B4-BE49-F238E27FC236}">
                    <a16:creationId xmlns:a16="http://schemas.microsoft.com/office/drawing/2014/main" id="{1E9E9029-9F37-4DE9-931C-E228BEA26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8">
                <a:extLst>
                  <a:ext uri="{FF2B5EF4-FFF2-40B4-BE49-F238E27FC236}">
                    <a16:creationId xmlns:a16="http://schemas.microsoft.com/office/drawing/2014/main" id="{D6BE3AD4-1C75-4C36-A392-09CC88BC38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9">
                <a:extLst>
                  <a:ext uri="{FF2B5EF4-FFF2-40B4-BE49-F238E27FC236}">
                    <a16:creationId xmlns:a16="http://schemas.microsoft.com/office/drawing/2014/main" id="{A4029529-364F-42BA-BB68-CE182161E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0">
                <a:extLst>
                  <a:ext uri="{FF2B5EF4-FFF2-40B4-BE49-F238E27FC236}">
                    <a16:creationId xmlns:a16="http://schemas.microsoft.com/office/drawing/2014/main" id="{6BC4C724-13E2-4AB9-8FFE-997B4E640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21">
                <a:extLst>
                  <a:ext uri="{FF2B5EF4-FFF2-40B4-BE49-F238E27FC236}">
                    <a16:creationId xmlns:a16="http://schemas.microsoft.com/office/drawing/2014/main" id="{C40D8AAB-733F-4B0C-8C15-38AF5BCF8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2">
                <a:extLst>
                  <a:ext uri="{FF2B5EF4-FFF2-40B4-BE49-F238E27FC236}">
                    <a16:creationId xmlns:a16="http://schemas.microsoft.com/office/drawing/2014/main" id="{6D11F920-09CE-45C1-A395-9C34AAB3F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3">
                <a:extLst>
                  <a:ext uri="{FF2B5EF4-FFF2-40B4-BE49-F238E27FC236}">
                    <a16:creationId xmlns:a16="http://schemas.microsoft.com/office/drawing/2014/main" id="{83324458-43C0-4711-9FF0-0DFAEBFCE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22" name="Group 56">
            <a:extLst>
              <a:ext uri="{FF2B5EF4-FFF2-40B4-BE49-F238E27FC236}">
                <a16:creationId xmlns:a16="http://schemas.microsoft.com/office/drawing/2014/main" id="{1DD68450-60D0-43C8-8B35-577817635CA8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423" name="Picture 14">
              <a:extLst>
                <a:ext uri="{FF2B5EF4-FFF2-40B4-BE49-F238E27FC236}">
                  <a16:creationId xmlns:a16="http://schemas.microsoft.com/office/drawing/2014/main" id="{C0EF5BD8-9D02-4D01-AD34-7B80844C1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15">
              <a:extLst>
                <a:ext uri="{FF2B5EF4-FFF2-40B4-BE49-F238E27FC236}">
                  <a16:creationId xmlns:a16="http://schemas.microsoft.com/office/drawing/2014/main" id="{6FF7277D-10B2-4BA6-BB6D-B3CE599764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16">
              <a:extLst>
                <a:ext uri="{FF2B5EF4-FFF2-40B4-BE49-F238E27FC236}">
                  <a16:creationId xmlns:a16="http://schemas.microsoft.com/office/drawing/2014/main" id="{31FCB008-5454-4C08-B5C9-0E30D22A2F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6" name="Picture 17">
              <a:extLst>
                <a:ext uri="{FF2B5EF4-FFF2-40B4-BE49-F238E27FC236}">
                  <a16:creationId xmlns:a16="http://schemas.microsoft.com/office/drawing/2014/main" id="{79E12534-44CB-4CE2-9DE3-9BD76A187F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7" name="Picture 18">
              <a:extLst>
                <a:ext uri="{FF2B5EF4-FFF2-40B4-BE49-F238E27FC236}">
                  <a16:creationId xmlns:a16="http://schemas.microsoft.com/office/drawing/2014/main" id="{A6653E28-FFA8-4B6F-BC69-0690DACEED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9">
              <a:extLst>
                <a:ext uri="{FF2B5EF4-FFF2-40B4-BE49-F238E27FC236}">
                  <a16:creationId xmlns:a16="http://schemas.microsoft.com/office/drawing/2014/main" id="{50EACABD-D2A3-4A18-B99E-C690A560BF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20">
              <a:extLst>
                <a:ext uri="{FF2B5EF4-FFF2-40B4-BE49-F238E27FC236}">
                  <a16:creationId xmlns:a16="http://schemas.microsoft.com/office/drawing/2014/main" id="{945EB7BF-B1C8-430C-A9B4-24E507C8C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21">
              <a:extLst>
                <a:ext uri="{FF2B5EF4-FFF2-40B4-BE49-F238E27FC236}">
                  <a16:creationId xmlns:a16="http://schemas.microsoft.com/office/drawing/2014/main" id="{B7C9E2C0-1068-4E3A-A72D-2F9BB62E9E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22">
              <a:extLst>
                <a:ext uri="{FF2B5EF4-FFF2-40B4-BE49-F238E27FC236}">
                  <a16:creationId xmlns:a16="http://schemas.microsoft.com/office/drawing/2014/main" id="{92FD063C-2FEB-47A4-8F6A-A09AC06908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23">
              <a:extLst>
                <a:ext uri="{FF2B5EF4-FFF2-40B4-BE49-F238E27FC236}">
                  <a16:creationId xmlns:a16="http://schemas.microsoft.com/office/drawing/2014/main" id="{C9E973BB-8715-4A7F-991B-41837808E9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33" name="Picture 432">
            <a:extLst>
              <a:ext uri="{FF2B5EF4-FFF2-40B4-BE49-F238E27FC236}">
                <a16:creationId xmlns:a16="http://schemas.microsoft.com/office/drawing/2014/main" id="{103944E7-104F-4420-9301-1D9C4FF4A4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18349" y="15176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4" name="Picture 433">
            <a:extLst>
              <a:ext uri="{FF2B5EF4-FFF2-40B4-BE49-F238E27FC236}">
                <a16:creationId xmlns:a16="http://schemas.microsoft.com/office/drawing/2014/main" id="{4B0DB285-5591-4CA3-984D-7E50755599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4748" y="151761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5" name="Picture 434">
            <a:extLst>
              <a:ext uri="{FF2B5EF4-FFF2-40B4-BE49-F238E27FC236}">
                <a16:creationId xmlns:a16="http://schemas.microsoft.com/office/drawing/2014/main" id="{1E3F58E3-0043-489B-9C40-FE6DCD4A82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11147" y="151817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6" name="Picture 435">
            <a:extLst>
              <a:ext uri="{FF2B5EF4-FFF2-40B4-BE49-F238E27FC236}">
                <a16:creationId xmlns:a16="http://schemas.microsoft.com/office/drawing/2014/main" id="{76CC1DD9-3FBF-4E64-814F-4C6B016E2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56321" y="15206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7" name="Picture 436">
            <a:extLst>
              <a:ext uri="{FF2B5EF4-FFF2-40B4-BE49-F238E27FC236}">
                <a16:creationId xmlns:a16="http://schemas.microsoft.com/office/drawing/2014/main" id="{F7F2AC7D-E3A7-427B-AC5B-6D330CAB23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02197" y="15206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38" name="Group 437">
            <a:extLst>
              <a:ext uri="{FF2B5EF4-FFF2-40B4-BE49-F238E27FC236}">
                <a16:creationId xmlns:a16="http://schemas.microsoft.com/office/drawing/2014/main" id="{228DA170-FEB0-45AD-9860-5C9D42A1D2BD}"/>
              </a:ext>
            </a:extLst>
          </p:cNvPr>
          <p:cNvGrpSpPr/>
          <p:nvPr/>
        </p:nvGrpSpPr>
        <p:grpSpPr>
          <a:xfrm>
            <a:off x="2376009" y="1511824"/>
            <a:ext cx="1539560" cy="1515856"/>
            <a:chOff x="4975891" y="1527626"/>
            <a:chExt cx="1539560" cy="1515856"/>
          </a:xfrm>
        </p:grpSpPr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9F15E040-D4DD-495E-A598-4B3A2736FED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9" name="Picture 14">
                <a:extLst>
                  <a:ext uri="{FF2B5EF4-FFF2-40B4-BE49-F238E27FC236}">
                    <a16:creationId xmlns:a16="http://schemas.microsoft.com/office/drawing/2014/main" id="{816D3C11-A535-49D2-9CE0-6ADC0F04F2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5">
                <a:extLst>
                  <a:ext uri="{FF2B5EF4-FFF2-40B4-BE49-F238E27FC236}">
                    <a16:creationId xmlns:a16="http://schemas.microsoft.com/office/drawing/2014/main" id="{1147725F-E957-4DA1-B4C0-494190551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6">
                <a:extLst>
                  <a:ext uri="{FF2B5EF4-FFF2-40B4-BE49-F238E27FC236}">
                    <a16:creationId xmlns:a16="http://schemas.microsoft.com/office/drawing/2014/main" id="{78310EA2-9B73-47F3-86E2-A1C006259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7">
                <a:extLst>
                  <a:ext uri="{FF2B5EF4-FFF2-40B4-BE49-F238E27FC236}">
                    <a16:creationId xmlns:a16="http://schemas.microsoft.com/office/drawing/2014/main" id="{48785904-192E-4A1B-BA44-044B879449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8">
                <a:extLst>
                  <a:ext uri="{FF2B5EF4-FFF2-40B4-BE49-F238E27FC236}">
                    <a16:creationId xmlns:a16="http://schemas.microsoft.com/office/drawing/2014/main" id="{5754F8D4-31A3-4CDB-BF35-F40D33F2E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9">
                <a:extLst>
                  <a:ext uri="{FF2B5EF4-FFF2-40B4-BE49-F238E27FC236}">
                    <a16:creationId xmlns:a16="http://schemas.microsoft.com/office/drawing/2014/main" id="{3465FD1D-A67A-463D-995E-E3D5988E4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0">
                <a:extLst>
                  <a:ext uri="{FF2B5EF4-FFF2-40B4-BE49-F238E27FC236}">
                    <a16:creationId xmlns:a16="http://schemas.microsoft.com/office/drawing/2014/main" id="{201BA8E3-EF7A-4524-8851-1A8F42A92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1">
                <a:extLst>
                  <a:ext uri="{FF2B5EF4-FFF2-40B4-BE49-F238E27FC236}">
                    <a16:creationId xmlns:a16="http://schemas.microsoft.com/office/drawing/2014/main" id="{05AC5902-C6CB-4111-9980-B18F9A23F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2">
                <a:extLst>
                  <a:ext uri="{FF2B5EF4-FFF2-40B4-BE49-F238E27FC236}">
                    <a16:creationId xmlns:a16="http://schemas.microsoft.com/office/drawing/2014/main" id="{06F70BD0-235F-4170-95C6-713343961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3">
                <a:extLst>
                  <a:ext uri="{FF2B5EF4-FFF2-40B4-BE49-F238E27FC236}">
                    <a16:creationId xmlns:a16="http://schemas.microsoft.com/office/drawing/2014/main" id="{3BDE9350-5A8F-4F18-8DC9-94C3721672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B9B1FFB7-5FCE-404B-971D-19058EA9D8F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9" name="Picture 14">
                <a:extLst>
                  <a:ext uri="{FF2B5EF4-FFF2-40B4-BE49-F238E27FC236}">
                    <a16:creationId xmlns:a16="http://schemas.microsoft.com/office/drawing/2014/main" id="{27B094BF-0F1A-4557-8B02-C7A51AAF8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5">
                <a:extLst>
                  <a:ext uri="{FF2B5EF4-FFF2-40B4-BE49-F238E27FC236}">
                    <a16:creationId xmlns:a16="http://schemas.microsoft.com/office/drawing/2014/main" id="{5FE6370D-8D65-496B-904E-BF747A185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6">
                <a:extLst>
                  <a:ext uri="{FF2B5EF4-FFF2-40B4-BE49-F238E27FC236}">
                    <a16:creationId xmlns:a16="http://schemas.microsoft.com/office/drawing/2014/main" id="{B17CA5C9-653B-463E-AD64-0953C8D31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7">
                <a:extLst>
                  <a:ext uri="{FF2B5EF4-FFF2-40B4-BE49-F238E27FC236}">
                    <a16:creationId xmlns:a16="http://schemas.microsoft.com/office/drawing/2014/main" id="{4DABB9EC-2FFC-4029-A45B-D257E0816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8">
                <a:extLst>
                  <a:ext uri="{FF2B5EF4-FFF2-40B4-BE49-F238E27FC236}">
                    <a16:creationId xmlns:a16="http://schemas.microsoft.com/office/drawing/2014/main" id="{B03C1275-01CF-4809-ADAD-CECFF5A46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9">
                <a:extLst>
                  <a:ext uri="{FF2B5EF4-FFF2-40B4-BE49-F238E27FC236}">
                    <a16:creationId xmlns:a16="http://schemas.microsoft.com/office/drawing/2014/main" id="{637168AD-5210-4AB4-80A8-D322C52CF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0">
                <a:extLst>
                  <a:ext uri="{FF2B5EF4-FFF2-40B4-BE49-F238E27FC236}">
                    <a16:creationId xmlns:a16="http://schemas.microsoft.com/office/drawing/2014/main" id="{69A1E725-172F-4DDE-9EC7-AE6561C4C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1">
                <a:extLst>
                  <a:ext uri="{FF2B5EF4-FFF2-40B4-BE49-F238E27FC236}">
                    <a16:creationId xmlns:a16="http://schemas.microsoft.com/office/drawing/2014/main" id="{BEA8CFD0-AEEA-4777-800F-BB95AABEC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2">
                <a:extLst>
                  <a:ext uri="{FF2B5EF4-FFF2-40B4-BE49-F238E27FC236}">
                    <a16:creationId xmlns:a16="http://schemas.microsoft.com/office/drawing/2014/main" id="{087977F5-1B96-414D-826D-D3ABFD1021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3">
                <a:extLst>
                  <a:ext uri="{FF2B5EF4-FFF2-40B4-BE49-F238E27FC236}">
                    <a16:creationId xmlns:a16="http://schemas.microsoft.com/office/drawing/2014/main" id="{38E74B77-F403-4A4A-8621-A52E866BC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F3D094EE-DC39-4642-9D6F-31D16FC58F0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9" name="Picture 14">
                <a:extLst>
                  <a:ext uri="{FF2B5EF4-FFF2-40B4-BE49-F238E27FC236}">
                    <a16:creationId xmlns:a16="http://schemas.microsoft.com/office/drawing/2014/main" id="{4615BA02-F01D-4D7C-80F8-07EA01A43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5">
                <a:extLst>
                  <a:ext uri="{FF2B5EF4-FFF2-40B4-BE49-F238E27FC236}">
                    <a16:creationId xmlns:a16="http://schemas.microsoft.com/office/drawing/2014/main" id="{B325FDC8-8E2C-477A-879C-B1B63C57F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6">
                <a:extLst>
                  <a:ext uri="{FF2B5EF4-FFF2-40B4-BE49-F238E27FC236}">
                    <a16:creationId xmlns:a16="http://schemas.microsoft.com/office/drawing/2014/main" id="{5C93668D-885B-4778-8AE2-BB279484F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7">
                <a:extLst>
                  <a:ext uri="{FF2B5EF4-FFF2-40B4-BE49-F238E27FC236}">
                    <a16:creationId xmlns:a16="http://schemas.microsoft.com/office/drawing/2014/main" id="{21C6EC84-9E37-48BA-B6AC-9178F6E82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8">
                <a:extLst>
                  <a:ext uri="{FF2B5EF4-FFF2-40B4-BE49-F238E27FC236}">
                    <a16:creationId xmlns:a16="http://schemas.microsoft.com/office/drawing/2014/main" id="{84A1D3E5-CA15-4E82-B475-B73685B1C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9">
                <a:extLst>
                  <a:ext uri="{FF2B5EF4-FFF2-40B4-BE49-F238E27FC236}">
                    <a16:creationId xmlns:a16="http://schemas.microsoft.com/office/drawing/2014/main" id="{28D13EB5-6148-4EC2-89BE-DD18548DA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0">
                <a:extLst>
                  <a:ext uri="{FF2B5EF4-FFF2-40B4-BE49-F238E27FC236}">
                    <a16:creationId xmlns:a16="http://schemas.microsoft.com/office/drawing/2014/main" id="{6BC8F8CC-3C88-44DC-90F6-213F03931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1">
                <a:extLst>
                  <a:ext uri="{FF2B5EF4-FFF2-40B4-BE49-F238E27FC236}">
                    <a16:creationId xmlns:a16="http://schemas.microsoft.com/office/drawing/2014/main" id="{30D4453B-36C2-4F71-9B89-AE6433EF0D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2">
                <a:extLst>
                  <a:ext uri="{FF2B5EF4-FFF2-40B4-BE49-F238E27FC236}">
                    <a16:creationId xmlns:a16="http://schemas.microsoft.com/office/drawing/2014/main" id="{2C6A2EFB-4298-49E7-A836-C90DC3DAF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3">
                <a:extLst>
                  <a:ext uri="{FF2B5EF4-FFF2-40B4-BE49-F238E27FC236}">
                    <a16:creationId xmlns:a16="http://schemas.microsoft.com/office/drawing/2014/main" id="{4D71EDC3-A984-4F7B-88F9-1F0C0D916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FDA24151-08E9-497F-A981-768623153CE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9" name="Picture 14">
                <a:extLst>
                  <a:ext uri="{FF2B5EF4-FFF2-40B4-BE49-F238E27FC236}">
                    <a16:creationId xmlns:a16="http://schemas.microsoft.com/office/drawing/2014/main" id="{8E478856-802A-438D-BB04-121C3D656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5">
                <a:extLst>
                  <a:ext uri="{FF2B5EF4-FFF2-40B4-BE49-F238E27FC236}">
                    <a16:creationId xmlns:a16="http://schemas.microsoft.com/office/drawing/2014/main" id="{4D3C6DDD-A98C-4D4A-A464-E60ABA3A1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6">
                <a:extLst>
                  <a:ext uri="{FF2B5EF4-FFF2-40B4-BE49-F238E27FC236}">
                    <a16:creationId xmlns:a16="http://schemas.microsoft.com/office/drawing/2014/main" id="{3B609106-FEE3-45EF-8632-2DA48EF7F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7">
                <a:extLst>
                  <a:ext uri="{FF2B5EF4-FFF2-40B4-BE49-F238E27FC236}">
                    <a16:creationId xmlns:a16="http://schemas.microsoft.com/office/drawing/2014/main" id="{10C1646E-6EA8-4479-A8A1-0FAE85D07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8">
                <a:extLst>
                  <a:ext uri="{FF2B5EF4-FFF2-40B4-BE49-F238E27FC236}">
                    <a16:creationId xmlns:a16="http://schemas.microsoft.com/office/drawing/2014/main" id="{0E57F9C1-2FBF-4C5B-B215-AC3916FBB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19">
                <a:extLst>
                  <a:ext uri="{FF2B5EF4-FFF2-40B4-BE49-F238E27FC236}">
                    <a16:creationId xmlns:a16="http://schemas.microsoft.com/office/drawing/2014/main" id="{3E07D57B-A074-4083-9B65-EE56E42E2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0">
                <a:extLst>
                  <a:ext uri="{FF2B5EF4-FFF2-40B4-BE49-F238E27FC236}">
                    <a16:creationId xmlns:a16="http://schemas.microsoft.com/office/drawing/2014/main" id="{E3C95508-1E8E-4B3D-BA41-4BA8F3AF7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1">
                <a:extLst>
                  <a:ext uri="{FF2B5EF4-FFF2-40B4-BE49-F238E27FC236}">
                    <a16:creationId xmlns:a16="http://schemas.microsoft.com/office/drawing/2014/main" id="{7C9847CB-28DD-4594-ADFA-1FE93C0F9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2">
                <a:extLst>
                  <a:ext uri="{FF2B5EF4-FFF2-40B4-BE49-F238E27FC236}">
                    <a16:creationId xmlns:a16="http://schemas.microsoft.com/office/drawing/2014/main" id="{FD079CE4-7EB3-4A9C-9C2B-11A9C28C5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23">
                <a:extLst>
                  <a:ext uri="{FF2B5EF4-FFF2-40B4-BE49-F238E27FC236}">
                    <a16:creationId xmlns:a16="http://schemas.microsoft.com/office/drawing/2014/main" id="{A69FA5EF-9A66-40C9-B6A3-0625ADB43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BAD2A2D0-9AA0-4CAF-BC11-4752083723C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9" name="Picture 14">
                <a:extLst>
                  <a:ext uri="{FF2B5EF4-FFF2-40B4-BE49-F238E27FC236}">
                    <a16:creationId xmlns:a16="http://schemas.microsoft.com/office/drawing/2014/main" id="{65F2B429-2436-4D0C-A3F5-DC4A6D4255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5">
                <a:extLst>
                  <a:ext uri="{FF2B5EF4-FFF2-40B4-BE49-F238E27FC236}">
                    <a16:creationId xmlns:a16="http://schemas.microsoft.com/office/drawing/2014/main" id="{967A6575-7297-487F-871C-CFA596E27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6">
                <a:extLst>
                  <a:ext uri="{FF2B5EF4-FFF2-40B4-BE49-F238E27FC236}">
                    <a16:creationId xmlns:a16="http://schemas.microsoft.com/office/drawing/2014/main" id="{597617D0-2F4A-461B-B275-519CE009A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7">
                <a:extLst>
                  <a:ext uri="{FF2B5EF4-FFF2-40B4-BE49-F238E27FC236}">
                    <a16:creationId xmlns:a16="http://schemas.microsoft.com/office/drawing/2014/main" id="{D842B0DF-A1D6-49BB-96FF-F497A55BF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8">
                <a:extLst>
                  <a:ext uri="{FF2B5EF4-FFF2-40B4-BE49-F238E27FC236}">
                    <a16:creationId xmlns:a16="http://schemas.microsoft.com/office/drawing/2014/main" id="{E1F5F9D5-29CC-4860-A530-09C3E7CC5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9">
                <a:extLst>
                  <a:ext uri="{FF2B5EF4-FFF2-40B4-BE49-F238E27FC236}">
                    <a16:creationId xmlns:a16="http://schemas.microsoft.com/office/drawing/2014/main" id="{80A2D13D-7F51-4AAC-9ADE-36FE43011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0">
                <a:extLst>
                  <a:ext uri="{FF2B5EF4-FFF2-40B4-BE49-F238E27FC236}">
                    <a16:creationId xmlns:a16="http://schemas.microsoft.com/office/drawing/2014/main" id="{9B91CEC3-080C-436A-A9EF-50DED9245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1">
                <a:extLst>
                  <a:ext uri="{FF2B5EF4-FFF2-40B4-BE49-F238E27FC236}">
                    <a16:creationId xmlns:a16="http://schemas.microsoft.com/office/drawing/2014/main" id="{F86C6600-B447-4B20-9C29-C0FD7C7A1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2">
                <a:extLst>
                  <a:ext uri="{FF2B5EF4-FFF2-40B4-BE49-F238E27FC236}">
                    <a16:creationId xmlns:a16="http://schemas.microsoft.com/office/drawing/2014/main" id="{74E90AC3-46E4-4AE8-A188-35CC80FA09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3">
                <a:extLst>
                  <a:ext uri="{FF2B5EF4-FFF2-40B4-BE49-F238E27FC236}">
                    <a16:creationId xmlns:a16="http://schemas.microsoft.com/office/drawing/2014/main" id="{F4C8F080-3743-4401-915E-D5DA683719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4" name="Group 56">
              <a:extLst>
                <a:ext uri="{FF2B5EF4-FFF2-40B4-BE49-F238E27FC236}">
                  <a16:creationId xmlns:a16="http://schemas.microsoft.com/office/drawing/2014/main" id="{E38AF7C9-4FB6-431E-B4B4-F43F61FB9C2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9" name="Picture 14">
                <a:extLst>
                  <a:ext uri="{FF2B5EF4-FFF2-40B4-BE49-F238E27FC236}">
                    <a16:creationId xmlns:a16="http://schemas.microsoft.com/office/drawing/2014/main" id="{5109B9B8-A1C9-40E1-809F-409E5B50C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5">
                <a:extLst>
                  <a:ext uri="{FF2B5EF4-FFF2-40B4-BE49-F238E27FC236}">
                    <a16:creationId xmlns:a16="http://schemas.microsoft.com/office/drawing/2014/main" id="{BB76A91D-68A9-4A13-A3BA-33EC0D69F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6">
                <a:extLst>
                  <a:ext uri="{FF2B5EF4-FFF2-40B4-BE49-F238E27FC236}">
                    <a16:creationId xmlns:a16="http://schemas.microsoft.com/office/drawing/2014/main" id="{4FCCCAC2-DB44-4FCF-9137-936375BCB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7">
                <a:extLst>
                  <a:ext uri="{FF2B5EF4-FFF2-40B4-BE49-F238E27FC236}">
                    <a16:creationId xmlns:a16="http://schemas.microsoft.com/office/drawing/2014/main" id="{841E7BEA-891B-4565-B028-34A25B7029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8">
                <a:extLst>
                  <a:ext uri="{FF2B5EF4-FFF2-40B4-BE49-F238E27FC236}">
                    <a16:creationId xmlns:a16="http://schemas.microsoft.com/office/drawing/2014/main" id="{FD3CF5A6-8493-4891-9DB3-11D457BFE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9">
                <a:extLst>
                  <a:ext uri="{FF2B5EF4-FFF2-40B4-BE49-F238E27FC236}">
                    <a16:creationId xmlns:a16="http://schemas.microsoft.com/office/drawing/2014/main" id="{1595053B-0B70-4717-B5E4-CC290CCEB5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0">
                <a:extLst>
                  <a:ext uri="{FF2B5EF4-FFF2-40B4-BE49-F238E27FC236}">
                    <a16:creationId xmlns:a16="http://schemas.microsoft.com/office/drawing/2014/main" id="{25C09A50-8011-40F1-8FD5-6830FBFA1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1">
                <a:extLst>
                  <a:ext uri="{FF2B5EF4-FFF2-40B4-BE49-F238E27FC236}">
                    <a16:creationId xmlns:a16="http://schemas.microsoft.com/office/drawing/2014/main" id="{8CD577C6-1977-4952-8FFE-36E5ED53F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2">
                <a:extLst>
                  <a:ext uri="{FF2B5EF4-FFF2-40B4-BE49-F238E27FC236}">
                    <a16:creationId xmlns:a16="http://schemas.microsoft.com/office/drawing/2014/main" id="{4A45143D-1DA8-4A1A-9422-57A054013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3">
                <a:extLst>
                  <a:ext uri="{FF2B5EF4-FFF2-40B4-BE49-F238E27FC236}">
                    <a16:creationId xmlns:a16="http://schemas.microsoft.com/office/drawing/2014/main" id="{28FF8A10-E574-428E-B505-70B206E16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5" name="Group 56">
              <a:extLst>
                <a:ext uri="{FF2B5EF4-FFF2-40B4-BE49-F238E27FC236}">
                  <a16:creationId xmlns:a16="http://schemas.microsoft.com/office/drawing/2014/main" id="{76894000-26B4-430E-A1DD-6CA30527273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9" name="Picture 14">
                <a:extLst>
                  <a:ext uri="{FF2B5EF4-FFF2-40B4-BE49-F238E27FC236}">
                    <a16:creationId xmlns:a16="http://schemas.microsoft.com/office/drawing/2014/main" id="{D941752D-90FF-4CFA-B9DF-E967AEF686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5">
                <a:extLst>
                  <a:ext uri="{FF2B5EF4-FFF2-40B4-BE49-F238E27FC236}">
                    <a16:creationId xmlns:a16="http://schemas.microsoft.com/office/drawing/2014/main" id="{C066C281-F665-45F5-80D6-011AA6B75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6">
                <a:extLst>
                  <a:ext uri="{FF2B5EF4-FFF2-40B4-BE49-F238E27FC236}">
                    <a16:creationId xmlns:a16="http://schemas.microsoft.com/office/drawing/2014/main" id="{EE6C2161-F8AD-4F4E-A249-14E97A5BA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7">
                <a:extLst>
                  <a:ext uri="{FF2B5EF4-FFF2-40B4-BE49-F238E27FC236}">
                    <a16:creationId xmlns:a16="http://schemas.microsoft.com/office/drawing/2014/main" id="{FA4BAA68-532B-4642-8A34-8B419C7A8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8">
                <a:extLst>
                  <a:ext uri="{FF2B5EF4-FFF2-40B4-BE49-F238E27FC236}">
                    <a16:creationId xmlns:a16="http://schemas.microsoft.com/office/drawing/2014/main" id="{A819D520-50F1-4249-BAAD-8E12B73B6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9">
                <a:extLst>
                  <a:ext uri="{FF2B5EF4-FFF2-40B4-BE49-F238E27FC236}">
                    <a16:creationId xmlns:a16="http://schemas.microsoft.com/office/drawing/2014/main" id="{1EF61081-461D-4814-A04E-9368C2CDD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0">
                <a:extLst>
                  <a:ext uri="{FF2B5EF4-FFF2-40B4-BE49-F238E27FC236}">
                    <a16:creationId xmlns:a16="http://schemas.microsoft.com/office/drawing/2014/main" id="{11AD3CB9-38AC-4231-9576-7ADB22A27E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1">
                <a:extLst>
                  <a:ext uri="{FF2B5EF4-FFF2-40B4-BE49-F238E27FC236}">
                    <a16:creationId xmlns:a16="http://schemas.microsoft.com/office/drawing/2014/main" id="{F389DE3B-37DD-4FCC-BFEB-791DB8124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2">
                <a:extLst>
                  <a:ext uri="{FF2B5EF4-FFF2-40B4-BE49-F238E27FC236}">
                    <a16:creationId xmlns:a16="http://schemas.microsoft.com/office/drawing/2014/main" id="{BAC5D589-3849-415B-81C6-141D38B28A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3">
                <a:extLst>
                  <a:ext uri="{FF2B5EF4-FFF2-40B4-BE49-F238E27FC236}">
                    <a16:creationId xmlns:a16="http://schemas.microsoft.com/office/drawing/2014/main" id="{A645A781-DCED-4040-AAC1-27D267101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6" name="Group 56">
              <a:extLst>
                <a:ext uri="{FF2B5EF4-FFF2-40B4-BE49-F238E27FC236}">
                  <a16:creationId xmlns:a16="http://schemas.microsoft.com/office/drawing/2014/main" id="{497229B0-EA47-4AEB-BEA8-F8D99075BC7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9" name="Picture 14">
                <a:extLst>
                  <a:ext uri="{FF2B5EF4-FFF2-40B4-BE49-F238E27FC236}">
                    <a16:creationId xmlns:a16="http://schemas.microsoft.com/office/drawing/2014/main" id="{DAD42A98-0489-4FF3-BDD5-E94E74914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5">
                <a:extLst>
                  <a:ext uri="{FF2B5EF4-FFF2-40B4-BE49-F238E27FC236}">
                    <a16:creationId xmlns:a16="http://schemas.microsoft.com/office/drawing/2014/main" id="{7E1331DB-E1BD-42B4-B228-D5D338079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6">
                <a:extLst>
                  <a:ext uri="{FF2B5EF4-FFF2-40B4-BE49-F238E27FC236}">
                    <a16:creationId xmlns:a16="http://schemas.microsoft.com/office/drawing/2014/main" id="{F1CDEAF1-C664-4081-A210-7EF4D0D8A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7">
                <a:extLst>
                  <a:ext uri="{FF2B5EF4-FFF2-40B4-BE49-F238E27FC236}">
                    <a16:creationId xmlns:a16="http://schemas.microsoft.com/office/drawing/2014/main" id="{C98ABD64-091E-4FEB-B462-2A3F53BAB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8">
                <a:extLst>
                  <a:ext uri="{FF2B5EF4-FFF2-40B4-BE49-F238E27FC236}">
                    <a16:creationId xmlns:a16="http://schemas.microsoft.com/office/drawing/2014/main" id="{D0B7BDA5-A14F-47BF-BD18-922A96060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9">
                <a:extLst>
                  <a:ext uri="{FF2B5EF4-FFF2-40B4-BE49-F238E27FC236}">
                    <a16:creationId xmlns:a16="http://schemas.microsoft.com/office/drawing/2014/main" id="{ADC88AB7-BA8E-41D9-BA06-B67462BCFE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0">
                <a:extLst>
                  <a:ext uri="{FF2B5EF4-FFF2-40B4-BE49-F238E27FC236}">
                    <a16:creationId xmlns:a16="http://schemas.microsoft.com/office/drawing/2014/main" id="{1FB3C14F-A31A-45BB-B927-BC157BBF7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1">
                <a:extLst>
                  <a:ext uri="{FF2B5EF4-FFF2-40B4-BE49-F238E27FC236}">
                    <a16:creationId xmlns:a16="http://schemas.microsoft.com/office/drawing/2014/main" id="{8F07666D-D818-4906-8C66-FF4AF717C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2">
                <a:extLst>
                  <a:ext uri="{FF2B5EF4-FFF2-40B4-BE49-F238E27FC236}">
                    <a16:creationId xmlns:a16="http://schemas.microsoft.com/office/drawing/2014/main" id="{659BFD80-2555-4892-B1B4-3DD867F34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3">
                <a:extLst>
                  <a:ext uri="{FF2B5EF4-FFF2-40B4-BE49-F238E27FC236}">
                    <a16:creationId xmlns:a16="http://schemas.microsoft.com/office/drawing/2014/main" id="{83B3ED39-8AD0-4F04-90D4-7267B2149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7" name="Group 56">
              <a:extLst>
                <a:ext uri="{FF2B5EF4-FFF2-40B4-BE49-F238E27FC236}">
                  <a16:creationId xmlns:a16="http://schemas.microsoft.com/office/drawing/2014/main" id="{F7F05E96-953B-49FC-BC9F-F1A40E16C2B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9" name="Picture 14">
                <a:extLst>
                  <a:ext uri="{FF2B5EF4-FFF2-40B4-BE49-F238E27FC236}">
                    <a16:creationId xmlns:a16="http://schemas.microsoft.com/office/drawing/2014/main" id="{DD993D7C-E51E-4EEA-9128-323E23D61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5">
                <a:extLst>
                  <a:ext uri="{FF2B5EF4-FFF2-40B4-BE49-F238E27FC236}">
                    <a16:creationId xmlns:a16="http://schemas.microsoft.com/office/drawing/2014/main" id="{D96F806F-50E4-4630-9132-C8696A4E1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6">
                <a:extLst>
                  <a:ext uri="{FF2B5EF4-FFF2-40B4-BE49-F238E27FC236}">
                    <a16:creationId xmlns:a16="http://schemas.microsoft.com/office/drawing/2014/main" id="{8FDC3EBE-90BC-4617-A9AE-78D431258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7">
                <a:extLst>
                  <a:ext uri="{FF2B5EF4-FFF2-40B4-BE49-F238E27FC236}">
                    <a16:creationId xmlns:a16="http://schemas.microsoft.com/office/drawing/2014/main" id="{7580C80E-6828-46B4-99F8-40449F02C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8">
                <a:extLst>
                  <a:ext uri="{FF2B5EF4-FFF2-40B4-BE49-F238E27FC236}">
                    <a16:creationId xmlns:a16="http://schemas.microsoft.com/office/drawing/2014/main" id="{F82B4BAD-B4BA-444D-B030-27BFF8FD5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9">
                <a:extLst>
                  <a:ext uri="{FF2B5EF4-FFF2-40B4-BE49-F238E27FC236}">
                    <a16:creationId xmlns:a16="http://schemas.microsoft.com/office/drawing/2014/main" id="{1BEE458A-25FC-4EA0-BC29-AAEF093A6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0">
                <a:extLst>
                  <a:ext uri="{FF2B5EF4-FFF2-40B4-BE49-F238E27FC236}">
                    <a16:creationId xmlns:a16="http://schemas.microsoft.com/office/drawing/2014/main" id="{7D183A78-8F6D-4645-9ACF-CA6AC81D53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1">
                <a:extLst>
                  <a:ext uri="{FF2B5EF4-FFF2-40B4-BE49-F238E27FC236}">
                    <a16:creationId xmlns:a16="http://schemas.microsoft.com/office/drawing/2014/main" id="{529FB8FE-3AA2-410D-B5D8-66A0237F8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2">
                <a:extLst>
                  <a:ext uri="{FF2B5EF4-FFF2-40B4-BE49-F238E27FC236}">
                    <a16:creationId xmlns:a16="http://schemas.microsoft.com/office/drawing/2014/main" id="{B2B30F90-6EBC-4AD2-A653-E03244D3A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3">
                <a:extLst>
                  <a:ext uri="{FF2B5EF4-FFF2-40B4-BE49-F238E27FC236}">
                    <a16:creationId xmlns:a16="http://schemas.microsoft.com/office/drawing/2014/main" id="{50655A85-F8CF-4A9D-9211-858DD5BA3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8" name="Group 56">
              <a:extLst>
                <a:ext uri="{FF2B5EF4-FFF2-40B4-BE49-F238E27FC236}">
                  <a16:creationId xmlns:a16="http://schemas.microsoft.com/office/drawing/2014/main" id="{34D1F82E-1F79-4B9E-B846-6860292371D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9" name="Picture 14">
                <a:extLst>
                  <a:ext uri="{FF2B5EF4-FFF2-40B4-BE49-F238E27FC236}">
                    <a16:creationId xmlns:a16="http://schemas.microsoft.com/office/drawing/2014/main" id="{7EFADD40-D30B-4CD1-9D7F-8AB7FE020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5">
                <a:extLst>
                  <a:ext uri="{FF2B5EF4-FFF2-40B4-BE49-F238E27FC236}">
                    <a16:creationId xmlns:a16="http://schemas.microsoft.com/office/drawing/2014/main" id="{DA42510F-5E23-4E44-8CE1-1A9B59513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6">
                <a:extLst>
                  <a:ext uri="{FF2B5EF4-FFF2-40B4-BE49-F238E27FC236}">
                    <a16:creationId xmlns:a16="http://schemas.microsoft.com/office/drawing/2014/main" id="{45B5982E-F12D-4448-A637-5DAB15F189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7">
                <a:extLst>
                  <a:ext uri="{FF2B5EF4-FFF2-40B4-BE49-F238E27FC236}">
                    <a16:creationId xmlns:a16="http://schemas.microsoft.com/office/drawing/2014/main" id="{AE2461E9-0D38-499D-933B-7072DDCEAF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8">
                <a:extLst>
                  <a:ext uri="{FF2B5EF4-FFF2-40B4-BE49-F238E27FC236}">
                    <a16:creationId xmlns:a16="http://schemas.microsoft.com/office/drawing/2014/main" id="{CFA81962-880A-492D-9DDA-5999A2595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9">
                <a:extLst>
                  <a:ext uri="{FF2B5EF4-FFF2-40B4-BE49-F238E27FC236}">
                    <a16:creationId xmlns:a16="http://schemas.microsoft.com/office/drawing/2014/main" id="{8F56EF57-6697-4269-A112-7CB046910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0">
                <a:extLst>
                  <a:ext uri="{FF2B5EF4-FFF2-40B4-BE49-F238E27FC236}">
                    <a16:creationId xmlns:a16="http://schemas.microsoft.com/office/drawing/2014/main" id="{A4489BE1-7789-4D02-8A8C-A2C0F1A41B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1">
                <a:extLst>
                  <a:ext uri="{FF2B5EF4-FFF2-40B4-BE49-F238E27FC236}">
                    <a16:creationId xmlns:a16="http://schemas.microsoft.com/office/drawing/2014/main" id="{8C4D51D1-8E7B-408C-BBDC-BB6C87DA27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2">
                <a:extLst>
                  <a:ext uri="{FF2B5EF4-FFF2-40B4-BE49-F238E27FC236}">
                    <a16:creationId xmlns:a16="http://schemas.microsoft.com/office/drawing/2014/main" id="{51ECAF68-066D-4463-AE22-F6560A21F7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3">
                <a:extLst>
                  <a:ext uri="{FF2B5EF4-FFF2-40B4-BE49-F238E27FC236}">
                    <a16:creationId xmlns:a16="http://schemas.microsoft.com/office/drawing/2014/main" id="{8AF81A15-F366-48BB-9385-4ABFDEDF1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71473DB9-D046-4A49-99B5-7640483F677B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E1E146F3-2B74-43D2-AFBE-308CC7C49AA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50" name="Picture 14">
                <a:extLst>
                  <a:ext uri="{FF2B5EF4-FFF2-40B4-BE49-F238E27FC236}">
                    <a16:creationId xmlns:a16="http://schemas.microsoft.com/office/drawing/2014/main" id="{8915C04C-CA66-4CFD-BAD0-2180A2597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5">
                <a:extLst>
                  <a:ext uri="{FF2B5EF4-FFF2-40B4-BE49-F238E27FC236}">
                    <a16:creationId xmlns:a16="http://schemas.microsoft.com/office/drawing/2014/main" id="{8F61BAF8-B91B-4282-BBF4-04CE153CA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6">
                <a:extLst>
                  <a:ext uri="{FF2B5EF4-FFF2-40B4-BE49-F238E27FC236}">
                    <a16:creationId xmlns:a16="http://schemas.microsoft.com/office/drawing/2014/main" id="{0016B2F6-3492-45D1-A2D9-03CE09BC2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7">
                <a:extLst>
                  <a:ext uri="{FF2B5EF4-FFF2-40B4-BE49-F238E27FC236}">
                    <a16:creationId xmlns:a16="http://schemas.microsoft.com/office/drawing/2014/main" id="{7739826C-987D-4E28-86D8-D3630DBC86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8">
                <a:extLst>
                  <a:ext uri="{FF2B5EF4-FFF2-40B4-BE49-F238E27FC236}">
                    <a16:creationId xmlns:a16="http://schemas.microsoft.com/office/drawing/2014/main" id="{FB6D226F-B9CD-419A-964E-197A7695B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9">
                <a:extLst>
                  <a:ext uri="{FF2B5EF4-FFF2-40B4-BE49-F238E27FC236}">
                    <a16:creationId xmlns:a16="http://schemas.microsoft.com/office/drawing/2014/main" id="{8B544113-732A-4735-87DD-6A6812C5C0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0">
                <a:extLst>
                  <a:ext uri="{FF2B5EF4-FFF2-40B4-BE49-F238E27FC236}">
                    <a16:creationId xmlns:a16="http://schemas.microsoft.com/office/drawing/2014/main" id="{077A0894-99EC-44CF-98BB-DD1A09CC97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1">
                <a:extLst>
                  <a:ext uri="{FF2B5EF4-FFF2-40B4-BE49-F238E27FC236}">
                    <a16:creationId xmlns:a16="http://schemas.microsoft.com/office/drawing/2014/main" id="{AF85F1D9-FDF2-4EDE-983A-973018C7C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2">
                <a:extLst>
                  <a:ext uri="{FF2B5EF4-FFF2-40B4-BE49-F238E27FC236}">
                    <a16:creationId xmlns:a16="http://schemas.microsoft.com/office/drawing/2014/main" id="{0869C876-17BE-4AA5-8FC2-56CCF4A5B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3">
                <a:extLst>
                  <a:ext uri="{FF2B5EF4-FFF2-40B4-BE49-F238E27FC236}">
                    <a16:creationId xmlns:a16="http://schemas.microsoft.com/office/drawing/2014/main" id="{1D82F6BF-CB9F-4F32-8775-F92162E42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C2F8AB8B-884B-4AF3-A1CA-BAF82D7F444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40" name="Picture 14">
                <a:extLst>
                  <a:ext uri="{FF2B5EF4-FFF2-40B4-BE49-F238E27FC236}">
                    <a16:creationId xmlns:a16="http://schemas.microsoft.com/office/drawing/2014/main" id="{BE450732-14D0-4F5A-A73E-ADDA47EDEF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5">
                <a:extLst>
                  <a:ext uri="{FF2B5EF4-FFF2-40B4-BE49-F238E27FC236}">
                    <a16:creationId xmlns:a16="http://schemas.microsoft.com/office/drawing/2014/main" id="{0DFBDC2F-5D68-4E14-A902-2E87A72BA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6">
                <a:extLst>
                  <a:ext uri="{FF2B5EF4-FFF2-40B4-BE49-F238E27FC236}">
                    <a16:creationId xmlns:a16="http://schemas.microsoft.com/office/drawing/2014/main" id="{2A1B7E31-53FC-477A-B9F1-625961582F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7">
                <a:extLst>
                  <a:ext uri="{FF2B5EF4-FFF2-40B4-BE49-F238E27FC236}">
                    <a16:creationId xmlns:a16="http://schemas.microsoft.com/office/drawing/2014/main" id="{39FF0995-2E6A-4C9A-B9FE-626C68326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8">
                <a:extLst>
                  <a:ext uri="{FF2B5EF4-FFF2-40B4-BE49-F238E27FC236}">
                    <a16:creationId xmlns:a16="http://schemas.microsoft.com/office/drawing/2014/main" id="{56FAAFF7-DE35-46CA-AB5B-964EE0C40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9">
                <a:extLst>
                  <a:ext uri="{FF2B5EF4-FFF2-40B4-BE49-F238E27FC236}">
                    <a16:creationId xmlns:a16="http://schemas.microsoft.com/office/drawing/2014/main" id="{01A5C3BE-DC9F-4F40-B784-FBAB54CA5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0">
                <a:extLst>
                  <a:ext uri="{FF2B5EF4-FFF2-40B4-BE49-F238E27FC236}">
                    <a16:creationId xmlns:a16="http://schemas.microsoft.com/office/drawing/2014/main" id="{4527116A-86A4-48E1-82D2-10A60B592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1">
                <a:extLst>
                  <a:ext uri="{FF2B5EF4-FFF2-40B4-BE49-F238E27FC236}">
                    <a16:creationId xmlns:a16="http://schemas.microsoft.com/office/drawing/2014/main" id="{41A2B9F0-E6EB-4717-AB75-F98A0C1A7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2">
                <a:extLst>
                  <a:ext uri="{FF2B5EF4-FFF2-40B4-BE49-F238E27FC236}">
                    <a16:creationId xmlns:a16="http://schemas.microsoft.com/office/drawing/2014/main" id="{B9A967B1-586C-4E30-B0E8-B22EAF27E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3">
                <a:extLst>
                  <a:ext uri="{FF2B5EF4-FFF2-40B4-BE49-F238E27FC236}">
                    <a16:creationId xmlns:a16="http://schemas.microsoft.com/office/drawing/2014/main" id="{BD1D0172-528F-4FD6-A906-4108ACD38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C406DF66-D735-404A-9ACF-94C5516188D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30" name="Picture 14">
                <a:extLst>
                  <a:ext uri="{FF2B5EF4-FFF2-40B4-BE49-F238E27FC236}">
                    <a16:creationId xmlns:a16="http://schemas.microsoft.com/office/drawing/2014/main" id="{1AD1EC9D-6FC4-485E-9064-726EC20FC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5">
                <a:extLst>
                  <a:ext uri="{FF2B5EF4-FFF2-40B4-BE49-F238E27FC236}">
                    <a16:creationId xmlns:a16="http://schemas.microsoft.com/office/drawing/2014/main" id="{3A3F22FA-FD91-4461-BF20-95F007629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6">
                <a:extLst>
                  <a:ext uri="{FF2B5EF4-FFF2-40B4-BE49-F238E27FC236}">
                    <a16:creationId xmlns:a16="http://schemas.microsoft.com/office/drawing/2014/main" id="{2D3C7DBA-F08A-4F21-A0B7-59623A2B6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7">
                <a:extLst>
                  <a:ext uri="{FF2B5EF4-FFF2-40B4-BE49-F238E27FC236}">
                    <a16:creationId xmlns:a16="http://schemas.microsoft.com/office/drawing/2014/main" id="{BBCCB695-8386-44B1-ABF3-F94FED6BF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8">
                <a:extLst>
                  <a:ext uri="{FF2B5EF4-FFF2-40B4-BE49-F238E27FC236}">
                    <a16:creationId xmlns:a16="http://schemas.microsoft.com/office/drawing/2014/main" id="{7CE32779-4089-418B-AF8C-F95AD186B1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9">
                <a:extLst>
                  <a:ext uri="{FF2B5EF4-FFF2-40B4-BE49-F238E27FC236}">
                    <a16:creationId xmlns:a16="http://schemas.microsoft.com/office/drawing/2014/main" id="{EB709DD3-BE3B-4B6A-9247-6F745010F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0">
                <a:extLst>
                  <a:ext uri="{FF2B5EF4-FFF2-40B4-BE49-F238E27FC236}">
                    <a16:creationId xmlns:a16="http://schemas.microsoft.com/office/drawing/2014/main" id="{F7C56014-3DCC-4DC9-ACDC-DB171E6BD8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1">
                <a:extLst>
                  <a:ext uri="{FF2B5EF4-FFF2-40B4-BE49-F238E27FC236}">
                    <a16:creationId xmlns:a16="http://schemas.microsoft.com/office/drawing/2014/main" id="{D676C470-AEAC-4DAB-9F07-5566EA3DF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2">
                <a:extLst>
                  <a:ext uri="{FF2B5EF4-FFF2-40B4-BE49-F238E27FC236}">
                    <a16:creationId xmlns:a16="http://schemas.microsoft.com/office/drawing/2014/main" id="{7188E08B-7EDF-410F-823B-1A80F3AC5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3">
                <a:extLst>
                  <a:ext uri="{FF2B5EF4-FFF2-40B4-BE49-F238E27FC236}">
                    <a16:creationId xmlns:a16="http://schemas.microsoft.com/office/drawing/2014/main" id="{51DAE3F0-E951-41D1-A109-F1B845A1A2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948B6FF5-E21F-4222-A341-3BFB3AEE4A8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20" name="Picture 14">
                <a:extLst>
                  <a:ext uri="{FF2B5EF4-FFF2-40B4-BE49-F238E27FC236}">
                    <a16:creationId xmlns:a16="http://schemas.microsoft.com/office/drawing/2014/main" id="{C6622341-6208-449A-957B-3B56C3E56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5">
                <a:extLst>
                  <a:ext uri="{FF2B5EF4-FFF2-40B4-BE49-F238E27FC236}">
                    <a16:creationId xmlns:a16="http://schemas.microsoft.com/office/drawing/2014/main" id="{A4AA4CEA-6418-4EB0-AAF9-21A53701B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6">
                <a:extLst>
                  <a:ext uri="{FF2B5EF4-FFF2-40B4-BE49-F238E27FC236}">
                    <a16:creationId xmlns:a16="http://schemas.microsoft.com/office/drawing/2014/main" id="{E8247A05-2A03-4736-A22E-297E2716D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7">
                <a:extLst>
                  <a:ext uri="{FF2B5EF4-FFF2-40B4-BE49-F238E27FC236}">
                    <a16:creationId xmlns:a16="http://schemas.microsoft.com/office/drawing/2014/main" id="{ABE6BCE6-182C-4E69-B511-6583A35DF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8">
                <a:extLst>
                  <a:ext uri="{FF2B5EF4-FFF2-40B4-BE49-F238E27FC236}">
                    <a16:creationId xmlns:a16="http://schemas.microsoft.com/office/drawing/2014/main" id="{2619C5A4-E14F-4537-8A55-48E7C49131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19">
                <a:extLst>
                  <a:ext uri="{FF2B5EF4-FFF2-40B4-BE49-F238E27FC236}">
                    <a16:creationId xmlns:a16="http://schemas.microsoft.com/office/drawing/2014/main" id="{7691F59F-7C98-4096-8EC2-6899A4773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0">
                <a:extLst>
                  <a:ext uri="{FF2B5EF4-FFF2-40B4-BE49-F238E27FC236}">
                    <a16:creationId xmlns:a16="http://schemas.microsoft.com/office/drawing/2014/main" id="{22B34FE2-BF96-4898-A3F9-F7978D93F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1">
                <a:extLst>
                  <a:ext uri="{FF2B5EF4-FFF2-40B4-BE49-F238E27FC236}">
                    <a16:creationId xmlns:a16="http://schemas.microsoft.com/office/drawing/2014/main" id="{28AB5C36-578A-4E41-AB8B-7F38D243E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2">
                <a:extLst>
                  <a:ext uri="{FF2B5EF4-FFF2-40B4-BE49-F238E27FC236}">
                    <a16:creationId xmlns:a16="http://schemas.microsoft.com/office/drawing/2014/main" id="{6516E54A-7D71-4220-887C-35EC5F144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23">
                <a:extLst>
                  <a:ext uri="{FF2B5EF4-FFF2-40B4-BE49-F238E27FC236}">
                    <a16:creationId xmlns:a16="http://schemas.microsoft.com/office/drawing/2014/main" id="{D6BEA71B-25A8-44BC-8A69-12645C808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45149C5F-E35A-4BB0-AC1F-C2D4EDE7264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10" name="Picture 14">
                <a:extLst>
                  <a:ext uri="{FF2B5EF4-FFF2-40B4-BE49-F238E27FC236}">
                    <a16:creationId xmlns:a16="http://schemas.microsoft.com/office/drawing/2014/main" id="{52D7073D-43E3-45E7-A200-9F8A998C6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5">
                <a:extLst>
                  <a:ext uri="{FF2B5EF4-FFF2-40B4-BE49-F238E27FC236}">
                    <a16:creationId xmlns:a16="http://schemas.microsoft.com/office/drawing/2014/main" id="{65DB7370-2932-45D1-954E-8504B12C3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6">
                <a:extLst>
                  <a:ext uri="{FF2B5EF4-FFF2-40B4-BE49-F238E27FC236}">
                    <a16:creationId xmlns:a16="http://schemas.microsoft.com/office/drawing/2014/main" id="{A3A6423B-FA12-487A-BD76-169C07C2D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7">
                <a:extLst>
                  <a:ext uri="{FF2B5EF4-FFF2-40B4-BE49-F238E27FC236}">
                    <a16:creationId xmlns:a16="http://schemas.microsoft.com/office/drawing/2014/main" id="{BC16E71A-B20A-496E-B8F7-2B83504CE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8">
                <a:extLst>
                  <a:ext uri="{FF2B5EF4-FFF2-40B4-BE49-F238E27FC236}">
                    <a16:creationId xmlns:a16="http://schemas.microsoft.com/office/drawing/2014/main" id="{6CD4622A-D850-427D-A97C-77C443B5D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9">
                <a:extLst>
                  <a:ext uri="{FF2B5EF4-FFF2-40B4-BE49-F238E27FC236}">
                    <a16:creationId xmlns:a16="http://schemas.microsoft.com/office/drawing/2014/main" id="{DE9B4607-CD3F-4103-A2DA-D1081440F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0">
                <a:extLst>
                  <a:ext uri="{FF2B5EF4-FFF2-40B4-BE49-F238E27FC236}">
                    <a16:creationId xmlns:a16="http://schemas.microsoft.com/office/drawing/2014/main" id="{BA286712-A4A9-4C78-998F-40D11EFE2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1">
                <a:extLst>
                  <a:ext uri="{FF2B5EF4-FFF2-40B4-BE49-F238E27FC236}">
                    <a16:creationId xmlns:a16="http://schemas.microsoft.com/office/drawing/2014/main" id="{E2D256BC-FDFD-40FA-9872-C329172F6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2">
                <a:extLst>
                  <a:ext uri="{FF2B5EF4-FFF2-40B4-BE49-F238E27FC236}">
                    <a16:creationId xmlns:a16="http://schemas.microsoft.com/office/drawing/2014/main" id="{4F979301-B9AD-4F2A-A6EE-683EDFDEF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3">
                <a:extLst>
                  <a:ext uri="{FF2B5EF4-FFF2-40B4-BE49-F238E27FC236}">
                    <a16:creationId xmlns:a16="http://schemas.microsoft.com/office/drawing/2014/main" id="{F994B47C-9254-41B7-9752-9D774C93E1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5" name="Group 56">
              <a:extLst>
                <a:ext uri="{FF2B5EF4-FFF2-40B4-BE49-F238E27FC236}">
                  <a16:creationId xmlns:a16="http://schemas.microsoft.com/office/drawing/2014/main" id="{2A794D72-BE2B-4DC2-B02C-316F2CBFAE8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00" name="Picture 14">
                <a:extLst>
                  <a:ext uri="{FF2B5EF4-FFF2-40B4-BE49-F238E27FC236}">
                    <a16:creationId xmlns:a16="http://schemas.microsoft.com/office/drawing/2014/main" id="{E856B6B2-5B30-4E6D-863E-A341D72E6D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5">
                <a:extLst>
                  <a:ext uri="{FF2B5EF4-FFF2-40B4-BE49-F238E27FC236}">
                    <a16:creationId xmlns:a16="http://schemas.microsoft.com/office/drawing/2014/main" id="{CA86DA4C-24E1-4F4A-A4DE-18FE09836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6">
                <a:extLst>
                  <a:ext uri="{FF2B5EF4-FFF2-40B4-BE49-F238E27FC236}">
                    <a16:creationId xmlns:a16="http://schemas.microsoft.com/office/drawing/2014/main" id="{A551F4C9-329A-43B3-B95F-E2526FEDD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7">
                <a:extLst>
                  <a:ext uri="{FF2B5EF4-FFF2-40B4-BE49-F238E27FC236}">
                    <a16:creationId xmlns:a16="http://schemas.microsoft.com/office/drawing/2014/main" id="{628846CC-2251-41C8-AFDD-1499A29F6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8">
                <a:extLst>
                  <a:ext uri="{FF2B5EF4-FFF2-40B4-BE49-F238E27FC236}">
                    <a16:creationId xmlns:a16="http://schemas.microsoft.com/office/drawing/2014/main" id="{13B14FD2-B7FF-4881-8BE2-2C9C83B16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9">
                <a:extLst>
                  <a:ext uri="{FF2B5EF4-FFF2-40B4-BE49-F238E27FC236}">
                    <a16:creationId xmlns:a16="http://schemas.microsoft.com/office/drawing/2014/main" id="{5F1071BF-F4E6-45F6-AB87-37833134AA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0">
                <a:extLst>
                  <a:ext uri="{FF2B5EF4-FFF2-40B4-BE49-F238E27FC236}">
                    <a16:creationId xmlns:a16="http://schemas.microsoft.com/office/drawing/2014/main" id="{2E9B1ACF-E096-4513-A6E7-41EC2DB6C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1">
                <a:extLst>
                  <a:ext uri="{FF2B5EF4-FFF2-40B4-BE49-F238E27FC236}">
                    <a16:creationId xmlns:a16="http://schemas.microsoft.com/office/drawing/2014/main" id="{D4A4CC4D-002A-406C-8A7B-68BB674E1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2">
                <a:extLst>
                  <a:ext uri="{FF2B5EF4-FFF2-40B4-BE49-F238E27FC236}">
                    <a16:creationId xmlns:a16="http://schemas.microsoft.com/office/drawing/2014/main" id="{4D98A56B-3BDA-4A1C-A76C-F12296959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3">
                <a:extLst>
                  <a:ext uri="{FF2B5EF4-FFF2-40B4-BE49-F238E27FC236}">
                    <a16:creationId xmlns:a16="http://schemas.microsoft.com/office/drawing/2014/main" id="{4A83331F-5072-4FBF-9281-AF0CC9A70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6" name="Group 56">
              <a:extLst>
                <a:ext uri="{FF2B5EF4-FFF2-40B4-BE49-F238E27FC236}">
                  <a16:creationId xmlns:a16="http://schemas.microsoft.com/office/drawing/2014/main" id="{771F7614-6C65-44C7-AA0D-C37AEB05932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90" name="Picture 14">
                <a:extLst>
                  <a:ext uri="{FF2B5EF4-FFF2-40B4-BE49-F238E27FC236}">
                    <a16:creationId xmlns:a16="http://schemas.microsoft.com/office/drawing/2014/main" id="{924737EB-ADB0-41EA-A167-C2D3C7453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5">
                <a:extLst>
                  <a:ext uri="{FF2B5EF4-FFF2-40B4-BE49-F238E27FC236}">
                    <a16:creationId xmlns:a16="http://schemas.microsoft.com/office/drawing/2014/main" id="{F6AEA8BE-8FE0-4046-8396-C39C55C14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6">
                <a:extLst>
                  <a:ext uri="{FF2B5EF4-FFF2-40B4-BE49-F238E27FC236}">
                    <a16:creationId xmlns:a16="http://schemas.microsoft.com/office/drawing/2014/main" id="{9502E875-4C85-446E-9FC3-0B4062135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7">
                <a:extLst>
                  <a:ext uri="{FF2B5EF4-FFF2-40B4-BE49-F238E27FC236}">
                    <a16:creationId xmlns:a16="http://schemas.microsoft.com/office/drawing/2014/main" id="{F4F246D4-C59E-45DD-9706-988314FB4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8">
                <a:extLst>
                  <a:ext uri="{FF2B5EF4-FFF2-40B4-BE49-F238E27FC236}">
                    <a16:creationId xmlns:a16="http://schemas.microsoft.com/office/drawing/2014/main" id="{BDA71C34-0E3F-47C8-8442-E62EDABD8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9">
                <a:extLst>
                  <a:ext uri="{FF2B5EF4-FFF2-40B4-BE49-F238E27FC236}">
                    <a16:creationId xmlns:a16="http://schemas.microsoft.com/office/drawing/2014/main" id="{4A5BC891-0125-404A-A015-DB31C453F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0">
                <a:extLst>
                  <a:ext uri="{FF2B5EF4-FFF2-40B4-BE49-F238E27FC236}">
                    <a16:creationId xmlns:a16="http://schemas.microsoft.com/office/drawing/2014/main" id="{0F6F93BE-639C-431D-A370-730DFE2BC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1">
                <a:extLst>
                  <a:ext uri="{FF2B5EF4-FFF2-40B4-BE49-F238E27FC236}">
                    <a16:creationId xmlns:a16="http://schemas.microsoft.com/office/drawing/2014/main" id="{1360931D-B91D-45B3-9E84-F1D9FF06B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2">
                <a:extLst>
                  <a:ext uri="{FF2B5EF4-FFF2-40B4-BE49-F238E27FC236}">
                    <a16:creationId xmlns:a16="http://schemas.microsoft.com/office/drawing/2014/main" id="{0CBC9FA8-9C26-46BC-B153-82BA902913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3">
                <a:extLst>
                  <a:ext uri="{FF2B5EF4-FFF2-40B4-BE49-F238E27FC236}">
                    <a16:creationId xmlns:a16="http://schemas.microsoft.com/office/drawing/2014/main" id="{1A318D74-040D-4C32-ACCE-73B7F0B52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7" name="Group 56">
              <a:extLst>
                <a:ext uri="{FF2B5EF4-FFF2-40B4-BE49-F238E27FC236}">
                  <a16:creationId xmlns:a16="http://schemas.microsoft.com/office/drawing/2014/main" id="{BD12FA1F-3EF4-47D9-A500-9FAF980988A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80" name="Picture 14">
                <a:extLst>
                  <a:ext uri="{FF2B5EF4-FFF2-40B4-BE49-F238E27FC236}">
                    <a16:creationId xmlns:a16="http://schemas.microsoft.com/office/drawing/2014/main" id="{04992819-9D52-4E71-82CC-C99B7C02B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5">
                <a:extLst>
                  <a:ext uri="{FF2B5EF4-FFF2-40B4-BE49-F238E27FC236}">
                    <a16:creationId xmlns:a16="http://schemas.microsoft.com/office/drawing/2014/main" id="{7AB3C4D3-4DBD-4080-B855-781D333E55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6">
                <a:extLst>
                  <a:ext uri="{FF2B5EF4-FFF2-40B4-BE49-F238E27FC236}">
                    <a16:creationId xmlns:a16="http://schemas.microsoft.com/office/drawing/2014/main" id="{1B15CC9B-EEC3-4804-9737-D8330B820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7">
                <a:extLst>
                  <a:ext uri="{FF2B5EF4-FFF2-40B4-BE49-F238E27FC236}">
                    <a16:creationId xmlns:a16="http://schemas.microsoft.com/office/drawing/2014/main" id="{0B5456FB-DE39-4A82-9D8D-F74D7E85A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8">
                <a:extLst>
                  <a:ext uri="{FF2B5EF4-FFF2-40B4-BE49-F238E27FC236}">
                    <a16:creationId xmlns:a16="http://schemas.microsoft.com/office/drawing/2014/main" id="{674CCE29-A6EA-4147-8FD4-D01B63FEA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9">
                <a:extLst>
                  <a:ext uri="{FF2B5EF4-FFF2-40B4-BE49-F238E27FC236}">
                    <a16:creationId xmlns:a16="http://schemas.microsoft.com/office/drawing/2014/main" id="{7F3932D4-EC33-4AB8-9872-E0AA1B34EB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0">
                <a:extLst>
                  <a:ext uri="{FF2B5EF4-FFF2-40B4-BE49-F238E27FC236}">
                    <a16:creationId xmlns:a16="http://schemas.microsoft.com/office/drawing/2014/main" id="{01039262-577A-4638-B5E4-27490FDBD8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1">
                <a:extLst>
                  <a:ext uri="{FF2B5EF4-FFF2-40B4-BE49-F238E27FC236}">
                    <a16:creationId xmlns:a16="http://schemas.microsoft.com/office/drawing/2014/main" id="{7438798B-F1D9-4DD8-9103-2082AED8F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2">
                <a:extLst>
                  <a:ext uri="{FF2B5EF4-FFF2-40B4-BE49-F238E27FC236}">
                    <a16:creationId xmlns:a16="http://schemas.microsoft.com/office/drawing/2014/main" id="{1279F411-B1BA-4574-B9B0-4EFF55D5F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3">
                <a:extLst>
                  <a:ext uri="{FF2B5EF4-FFF2-40B4-BE49-F238E27FC236}">
                    <a16:creationId xmlns:a16="http://schemas.microsoft.com/office/drawing/2014/main" id="{677EFE41-82D3-4198-9B7F-E0E4184D44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8" name="Group 56">
              <a:extLst>
                <a:ext uri="{FF2B5EF4-FFF2-40B4-BE49-F238E27FC236}">
                  <a16:creationId xmlns:a16="http://schemas.microsoft.com/office/drawing/2014/main" id="{86A078E1-BFE2-4B6A-925F-A8A4ED986F2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70" name="Picture 14">
                <a:extLst>
                  <a:ext uri="{FF2B5EF4-FFF2-40B4-BE49-F238E27FC236}">
                    <a16:creationId xmlns:a16="http://schemas.microsoft.com/office/drawing/2014/main" id="{ADFFCF3E-3C6C-4A5E-A5B1-9714C5F149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5">
                <a:extLst>
                  <a:ext uri="{FF2B5EF4-FFF2-40B4-BE49-F238E27FC236}">
                    <a16:creationId xmlns:a16="http://schemas.microsoft.com/office/drawing/2014/main" id="{E1E09FC5-2D31-4E29-AF72-DD68B41999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6">
                <a:extLst>
                  <a:ext uri="{FF2B5EF4-FFF2-40B4-BE49-F238E27FC236}">
                    <a16:creationId xmlns:a16="http://schemas.microsoft.com/office/drawing/2014/main" id="{86DB53B1-D6C8-428F-A374-AC50D3FE1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7">
                <a:extLst>
                  <a:ext uri="{FF2B5EF4-FFF2-40B4-BE49-F238E27FC236}">
                    <a16:creationId xmlns:a16="http://schemas.microsoft.com/office/drawing/2014/main" id="{F8FEC2DA-EA04-4731-B817-34426D974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8">
                <a:extLst>
                  <a:ext uri="{FF2B5EF4-FFF2-40B4-BE49-F238E27FC236}">
                    <a16:creationId xmlns:a16="http://schemas.microsoft.com/office/drawing/2014/main" id="{B5748C36-3D0B-438D-9374-91BD30E291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9">
                <a:extLst>
                  <a:ext uri="{FF2B5EF4-FFF2-40B4-BE49-F238E27FC236}">
                    <a16:creationId xmlns:a16="http://schemas.microsoft.com/office/drawing/2014/main" id="{3BBE7DAF-E70E-40C0-BBE0-FF08388F9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0">
                <a:extLst>
                  <a:ext uri="{FF2B5EF4-FFF2-40B4-BE49-F238E27FC236}">
                    <a16:creationId xmlns:a16="http://schemas.microsoft.com/office/drawing/2014/main" id="{F3728B36-E469-4DB8-AC80-B73CC01CC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1">
                <a:extLst>
                  <a:ext uri="{FF2B5EF4-FFF2-40B4-BE49-F238E27FC236}">
                    <a16:creationId xmlns:a16="http://schemas.microsoft.com/office/drawing/2014/main" id="{E437BF22-A288-4C94-A29B-842839C54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2">
                <a:extLst>
                  <a:ext uri="{FF2B5EF4-FFF2-40B4-BE49-F238E27FC236}">
                    <a16:creationId xmlns:a16="http://schemas.microsoft.com/office/drawing/2014/main" id="{20AA12DB-E882-4D44-9E2A-D9E6B1557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3">
                <a:extLst>
                  <a:ext uri="{FF2B5EF4-FFF2-40B4-BE49-F238E27FC236}">
                    <a16:creationId xmlns:a16="http://schemas.microsoft.com/office/drawing/2014/main" id="{CB7F48B6-B058-4893-A237-55E585DB3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9" name="Group 56">
              <a:extLst>
                <a:ext uri="{FF2B5EF4-FFF2-40B4-BE49-F238E27FC236}">
                  <a16:creationId xmlns:a16="http://schemas.microsoft.com/office/drawing/2014/main" id="{5F627EA2-1F1D-417E-B6A2-43DEF3E2BA0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60" name="Picture 14">
                <a:extLst>
                  <a:ext uri="{FF2B5EF4-FFF2-40B4-BE49-F238E27FC236}">
                    <a16:creationId xmlns:a16="http://schemas.microsoft.com/office/drawing/2014/main" id="{0FFD136C-6D41-49BD-9324-F5BA17CE3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5">
                <a:extLst>
                  <a:ext uri="{FF2B5EF4-FFF2-40B4-BE49-F238E27FC236}">
                    <a16:creationId xmlns:a16="http://schemas.microsoft.com/office/drawing/2014/main" id="{D37B5A6F-BA56-449A-A40F-B62A29943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6">
                <a:extLst>
                  <a:ext uri="{FF2B5EF4-FFF2-40B4-BE49-F238E27FC236}">
                    <a16:creationId xmlns:a16="http://schemas.microsoft.com/office/drawing/2014/main" id="{3908DAD8-055E-49E1-BA55-FFB9134BE8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7">
                <a:extLst>
                  <a:ext uri="{FF2B5EF4-FFF2-40B4-BE49-F238E27FC236}">
                    <a16:creationId xmlns:a16="http://schemas.microsoft.com/office/drawing/2014/main" id="{EAF6748C-C2EA-4B1A-A54B-7FB226EF7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8">
                <a:extLst>
                  <a:ext uri="{FF2B5EF4-FFF2-40B4-BE49-F238E27FC236}">
                    <a16:creationId xmlns:a16="http://schemas.microsoft.com/office/drawing/2014/main" id="{BCF3D9C3-F09C-4DF6-9F23-282AEED49B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9">
                <a:extLst>
                  <a:ext uri="{FF2B5EF4-FFF2-40B4-BE49-F238E27FC236}">
                    <a16:creationId xmlns:a16="http://schemas.microsoft.com/office/drawing/2014/main" id="{4E504EF0-8FC6-4B11-A305-ABA48F8036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0">
                <a:extLst>
                  <a:ext uri="{FF2B5EF4-FFF2-40B4-BE49-F238E27FC236}">
                    <a16:creationId xmlns:a16="http://schemas.microsoft.com/office/drawing/2014/main" id="{2182FDCC-907F-4BAF-9B11-E4833D3BB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1">
                <a:extLst>
                  <a:ext uri="{FF2B5EF4-FFF2-40B4-BE49-F238E27FC236}">
                    <a16:creationId xmlns:a16="http://schemas.microsoft.com/office/drawing/2014/main" id="{B8831690-B1CA-463B-A8C7-FE2FC52D4F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2">
                <a:extLst>
                  <a:ext uri="{FF2B5EF4-FFF2-40B4-BE49-F238E27FC236}">
                    <a16:creationId xmlns:a16="http://schemas.microsoft.com/office/drawing/2014/main" id="{242289D6-33F2-48FF-A802-7E535BC0E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3">
                <a:extLst>
                  <a:ext uri="{FF2B5EF4-FFF2-40B4-BE49-F238E27FC236}">
                    <a16:creationId xmlns:a16="http://schemas.microsoft.com/office/drawing/2014/main" id="{FC4DF39E-93CF-4EFE-8D80-B0A8EF513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26B32733-8603-4527-9BA7-F76CBC739A2F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13A765F0-C363-4251-8BF6-3E6B2569CEA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61" name="Picture 14">
                <a:extLst>
                  <a:ext uri="{FF2B5EF4-FFF2-40B4-BE49-F238E27FC236}">
                    <a16:creationId xmlns:a16="http://schemas.microsoft.com/office/drawing/2014/main" id="{2BBBDE65-170F-4FC7-A1E2-F26ECE5A7C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5">
                <a:extLst>
                  <a:ext uri="{FF2B5EF4-FFF2-40B4-BE49-F238E27FC236}">
                    <a16:creationId xmlns:a16="http://schemas.microsoft.com/office/drawing/2014/main" id="{2157DD4A-9D7F-4642-A4CD-FF7159CB00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6">
                <a:extLst>
                  <a:ext uri="{FF2B5EF4-FFF2-40B4-BE49-F238E27FC236}">
                    <a16:creationId xmlns:a16="http://schemas.microsoft.com/office/drawing/2014/main" id="{2998C884-D0B2-451D-B0AD-4BC063BE9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7">
                <a:extLst>
                  <a:ext uri="{FF2B5EF4-FFF2-40B4-BE49-F238E27FC236}">
                    <a16:creationId xmlns:a16="http://schemas.microsoft.com/office/drawing/2014/main" id="{4EC1C701-64BE-4576-8690-A6BC0CA901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8">
                <a:extLst>
                  <a:ext uri="{FF2B5EF4-FFF2-40B4-BE49-F238E27FC236}">
                    <a16:creationId xmlns:a16="http://schemas.microsoft.com/office/drawing/2014/main" id="{60AB9342-3671-472D-A91F-C4593B44A0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9">
                <a:extLst>
                  <a:ext uri="{FF2B5EF4-FFF2-40B4-BE49-F238E27FC236}">
                    <a16:creationId xmlns:a16="http://schemas.microsoft.com/office/drawing/2014/main" id="{3361A2CB-18AA-4896-AC41-23F3AC701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0">
                <a:extLst>
                  <a:ext uri="{FF2B5EF4-FFF2-40B4-BE49-F238E27FC236}">
                    <a16:creationId xmlns:a16="http://schemas.microsoft.com/office/drawing/2014/main" id="{4CCAB5D0-AF6B-4419-B98C-A6B37938CC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1">
                <a:extLst>
                  <a:ext uri="{FF2B5EF4-FFF2-40B4-BE49-F238E27FC236}">
                    <a16:creationId xmlns:a16="http://schemas.microsoft.com/office/drawing/2014/main" id="{2914AE7C-6B63-4E7A-8057-566AFC05A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2">
                <a:extLst>
                  <a:ext uri="{FF2B5EF4-FFF2-40B4-BE49-F238E27FC236}">
                    <a16:creationId xmlns:a16="http://schemas.microsoft.com/office/drawing/2014/main" id="{C6636A05-E884-4F65-9EB7-451C2918BF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3">
                <a:extLst>
                  <a:ext uri="{FF2B5EF4-FFF2-40B4-BE49-F238E27FC236}">
                    <a16:creationId xmlns:a16="http://schemas.microsoft.com/office/drawing/2014/main" id="{C8A1F59A-88C1-443F-9552-6EC150682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0F453E24-A1AA-41A3-98FD-117010588AD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51" name="Picture 14">
                <a:extLst>
                  <a:ext uri="{FF2B5EF4-FFF2-40B4-BE49-F238E27FC236}">
                    <a16:creationId xmlns:a16="http://schemas.microsoft.com/office/drawing/2014/main" id="{53FAEC47-637D-48EF-AE47-3F2041521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5">
                <a:extLst>
                  <a:ext uri="{FF2B5EF4-FFF2-40B4-BE49-F238E27FC236}">
                    <a16:creationId xmlns:a16="http://schemas.microsoft.com/office/drawing/2014/main" id="{C7F3E74E-4CAC-409E-A77B-126243B227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6">
                <a:extLst>
                  <a:ext uri="{FF2B5EF4-FFF2-40B4-BE49-F238E27FC236}">
                    <a16:creationId xmlns:a16="http://schemas.microsoft.com/office/drawing/2014/main" id="{C41FAE0C-5B4D-4793-BB00-75C95ACDA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7">
                <a:extLst>
                  <a:ext uri="{FF2B5EF4-FFF2-40B4-BE49-F238E27FC236}">
                    <a16:creationId xmlns:a16="http://schemas.microsoft.com/office/drawing/2014/main" id="{54A6232A-C983-4637-B1DA-49F87B188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8">
                <a:extLst>
                  <a:ext uri="{FF2B5EF4-FFF2-40B4-BE49-F238E27FC236}">
                    <a16:creationId xmlns:a16="http://schemas.microsoft.com/office/drawing/2014/main" id="{FD3DD699-EB2D-4226-9FC0-DBB8AC93D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9">
                <a:extLst>
                  <a:ext uri="{FF2B5EF4-FFF2-40B4-BE49-F238E27FC236}">
                    <a16:creationId xmlns:a16="http://schemas.microsoft.com/office/drawing/2014/main" id="{C1F0D596-C020-4984-B6C6-C6AA1B148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0">
                <a:extLst>
                  <a:ext uri="{FF2B5EF4-FFF2-40B4-BE49-F238E27FC236}">
                    <a16:creationId xmlns:a16="http://schemas.microsoft.com/office/drawing/2014/main" id="{B7816958-3566-4CDD-BA55-877CC749B6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1">
                <a:extLst>
                  <a:ext uri="{FF2B5EF4-FFF2-40B4-BE49-F238E27FC236}">
                    <a16:creationId xmlns:a16="http://schemas.microsoft.com/office/drawing/2014/main" id="{96C37FB2-0ADE-4580-AD8B-D7D132117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2">
                <a:extLst>
                  <a:ext uri="{FF2B5EF4-FFF2-40B4-BE49-F238E27FC236}">
                    <a16:creationId xmlns:a16="http://schemas.microsoft.com/office/drawing/2014/main" id="{CCFB676C-2735-4315-A97B-25D34C0BE8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3">
                <a:extLst>
                  <a:ext uri="{FF2B5EF4-FFF2-40B4-BE49-F238E27FC236}">
                    <a16:creationId xmlns:a16="http://schemas.microsoft.com/office/drawing/2014/main" id="{C9DBB85B-5DD5-4F8E-8A74-BF292FE4C9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561C6C2E-3B94-485C-B1C1-4B21C4A6519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41" name="Picture 14">
                <a:extLst>
                  <a:ext uri="{FF2B5EF4-FFF2-40B4-BE49-F238E27FC236}">
                    <a16:creationId xmlns:a16="http://schemas.microsoft.com/office/drawing/2014/main" id="{36376907-BB54-46F2-9A35-85111C0B7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5">
                <a:extLst>
                  <a:ext uri="{FF2B5EF4-FFF2-40B4-BE49-F238E27FC236}">
                    <a16:creationId xmlns:a16="http://schemas.microsoft.com/office/drawing/2014/main" id="{9B2CAFF9-9C4F-4529-B013-7FC918030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6">
                <a:extLst>
                  <a:ext uri="{FF2B5EF4-FFF2-40B4-BE49-F238E27FC236}">
                    <a16:creationId xmlns:a16="http://schemas.microsoft.com/office/drawing/2014/main" id="{F00C1CA4-EBFB-4CA2-8800-F87B0D597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7">
                <a:extLst>
                  <a:ext uri="{FF2B5EF4-FFF2-40B4-BE49-F238E27FC236}">
                    <a16:creationId xmlns:a16="http://schemas.microsoft.com/office/drawing/2014/main" id="{76C66C1E-937E-43F2-8327-54FBE7FC7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8">
                <a:extLst>
                  <a:ext uri="{FF2B5EF4-FFF2-40B4-BE49-F238E27FC236}">
                    <a16:creationId xmlns:a16="http://schemas.microsoft.com/office/drawing/2014/main" id="{5E5C845E-6A62-42BD-A07E-A18E09DC3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9">
                <a:extLst>
                  <a:ext uri="{FF2B5EF4-FFF2-40B4-BE49-F238E27FC236}">
                    <a16:creationId xmlns:a16="http://schemas.microsoft.com/office/drawing/2014/main" id="{3E0D3023-3827-4BFA-8813-1E2955285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0">
                <a:extLst>
                  <a:ext uri="{FF2B5EF4-FFF2-40B4-BE49-F238E27FC236}">
                    <a16:creationId xmlns:a16="http://schemas.microsoft.com/office/drawing/2014/main" id="{2CED5D7F-F738-4E75-AE69-4FFBD3B98A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1">
                <a:extLst>
                  <a:ext uri="{FF2B5EF4-FFF2-40B4-BE49-F238E27FC236}">
                    <a16:creationId xmlns:a16="http://schemas.microsoft.com/office/drawing/2014/main" id="{2BD02161-F7A1-405F-B73F-52CBCE448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2">
                <a:extLst>
                  <a:ext uri="{FF2B5EF4-FFF2-40B4-BE49-F238E27FC236}">
                    <a16:creationId xmlns:a16="http://schemas.microsoft.com/office/drawing/2014/main" id="{2B859A2A-907D-4263-8A39-00AED8D3C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3">
                <a:extLst>
                  <a:ext uri="{FF2B5EF4-FFF2-40B4-BE49-F238E27FC236}">
                    <a16:creationId xmlns:a16="http://schemas.microsoft.com/office/drawing/2014/main" id="{64FF8CB5-54E9-4094-9EF5-D411BEC09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53E438E9-360F-4641-B73F-B7810A72026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31" name="Picture 14">
                <a:extLst>
                  <a:ext uri="{FF2B5EF4-FFF2-40B4-BE49-F238E27FC236}">
                    <a16:creationId xmlns:a16="http://schemas.microsoft.com/office/drawing/2014/main" id="{BAB13CB5-A91B-41B8-8B19-09002D2335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5">
                <a:extLst>
                  <a:ext uri="{FF2B5EF4-FFF2-40B4-BE49-F238E27FC236}">
                    <a16:creationId xmlns:a16="http://schemas.microsoft.com/office/drawing/2014/main" id="{86DA5EBD-E0E3-4F4F-8516-5C7CD538FB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6">
                <a:extLst>
                  <a:ext uri="{FF2B5EF4-FFF2-40B4-BE49-F238E27FC236}">
                    <a16:creationId xmlns:a16="http://schemas.microsoft.com/office/drawing/2014/main" id="{0179095F-037B-4AF6-9FF1-CDE33E976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7">
                <a:extLst>
                  <a:ext uri="{FF2B5EF4-FFF2-40B4-BE49-F238E27FC236}">
                    <a16:creationId xmlns:a16="http://schemas.microsoft.com/office/drawing/2014/main" id="{6134CFDE-18E0-4604-8BFF-F01297355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18">
                <a:extLst>
                  <a:ext uri="{FF2B5EF4-FFF2-40B4-BE49-F238E27FC236}">
                    <a16:creationId xmlns:a16="http://schemas.microsoft.com/office/drawing/2014/main" id="{6340CE71-60BB-4678-A929-33B8FD0B6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19">
                <a:extLst>
                  <a:ext uri="{FF2B5EF4-FFF2-40B4-BE49-F238E27FC236}">
                    <a16:creationId xmlns:a16="http://schemas.microsoft.com/office/drawing/2014/main" id="{6C4B717E-57C6-4E48-9B68-E29B9DCD9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0">
                <a:extLst>
                  <a:ext uri="{FF2B5EF4-FFF2-40B4-BE49-F238E27FC236}">
                    <a16:creationId xmlns:a16="http://schemas.microsoft.com/office/drawing/2014/main" id="{81334435-3EDD-406F-B687-40333DEF6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1">
                <a:extLst>
                  <a:ext uri="{FF2B5EF4-FFF2-40B4-BE49-F238E27FC236}">
                    <a16:creationId xmlns:a16="http://schemas.microsoft.com/office/drawing/2014/main" id="{B1A07F62-70A3-4668-AC5F-B76FD09AE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22">
                <a:extLst>
                  <a:ext uri="{FF2B5EF4-FFF2-40B4-BE49-F238E27FC236}">
                    <a16:creationId xmlns:a16="http://schemas.microsoft.com/office/drawing/2014/main" id="{8221A390-9860-444D-8486-52DF5D6E8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23">
                <a:extLst>
                  <a:ext uri="{FF2B5EF4-FFF2-40B4-BE49-F238E27FC236}">
                    <a16:creationId xmlns:a16="http://schemas.microsoft.com/office/drawing/2014/main" id="{401B49BF-C5A4-457F-BC0F-D2E74B7D7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57E1E697-748E-4DFB-99FD-AE7F3A59105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21" name="Picture 14">
                <a:extLst>
                  <a:ext uri="{FF2B5EF4-FFF2-40B4-BE49-F238E27FC236}">
                    <a16:creationId xmlns:a16="http://schemas.microsoft.com/office/drawing/2014/main" id="{0F64D028-540F-4CC5-8356-016CF0CC3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15">
                <a:extLst>
                  <a:ext uri="{FF2B5EF4-FFF2-40B4-BE49-F238E27FC236}">
                    <a16:creationId xmlns:a16="http://schemas.microsoft.com/office/drawing/2014/main" id="{21202FA9-B991-4C95-A0B7-D61C21E81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6">
                <a:extLst>
                  <a:ext uri="{FF2B5EF4-FFF2-40B4-BE49-F238E27FC236}">
                    <a16:creationId xmlns:a16="http://schemas.microsoft.com/office/drawing/2014/main" id="{3F0E5F18-E8AA-4D14-AE43-20DD91135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7">
                <a:extLst>
                  <a:ext uri="{FF2B5EF4-FFF2-40B4-BE49-F238E27FC236}">
                    <a16:creationId xmlns:a16="http://schemas.microsoft.com/office/drawing/2014/main" id="{08E5F2AC-E0B0-46EA-AE01-A43C0A4618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8">
                <a:extLst>
                  <a:ext uri="{FF2B5EF4-FFF2-40B4-BE49-F238E27FC236}">
                    <a16:creationId xmlns:a16="http://schemas.microsoft.com/office/drawing/2014/main" id="{2CBFC384-AA8B-4A1D-9B06-74DCE43333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9">
                <a:extLst>
                  <a:ext uri="{FF2B5EF4-FFF2-40B4-BE49-F238E27FC236}">
                    <a16:creationId xmlns:a16="http://schemas.microsoft.com/office/drawing/2014/main" id="{D5254F11-5FFB-4832-93D5-FDA4CEFBE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20">
                <a:extLst>
                  <a:ext uri="{FF2B5EF4-FFF2-40B4-BE49-F238E27FC236}">
                    <a16:creationId xmlns:a16="http://schemas.microsoft.com/office/drawing/2014/main" id="{367AC713-092D-45A6-8AEF-07D8C57FCD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1">
                <a:extLst>
                  <a:ext uri="{FF2B5EF4-FFF2-40B4-BE49-F238E27FC236}">
                    <a16:creationId xmlns:a16="http://schemas.microsoft.com/office/drawing/2014/main" id="{F22E441C-25A9-441A-9A3B-FE84532F0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2">
                <a:extLst>
                  <a:ext uri="{FF2B5EF4-FFF2-40B4-BE49-F238E27FC236}">
                    <a16:creationId xmlns:a16="http://schemas.microsoft.com/office/drawing/2014/main" id="{AF5FA081-7326-4B47-ACB8-56320B2F40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3">
                <a:extLst>
                  <a:ext uri="{FF2B5EF4-FFF2-40B4-BE49-F238E27FC236}">
                    <a16:creationId xmlns:a16="http://schemas.microsoft.com/office/drawing/2014/main" id="{7D751428-11A2-4D23-BE90-782AE5DEE4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6" name="Group 56">
              <a:extLst>
                <a:ext uri="{FF2B5EF4-FFF2-40B4-BE49-F238E27FC236}">
                  <a16:creationId xmlns:a16="http://schemas.microsoft.com/office/drawing/2014/main" id="{92330AC7-AD74-4EEC-9DC9-4B817019304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11" name="Picture 14">
                <a:extLst>
                  <a:ext uri="{FF2B5EF4-FFF2-40B4-BE49-F238E27FC236}">
                    <a16:creationId xmlns:a16="http://schemas.microsoft.com/office/drawing/2014/main" id="{A0062E99-AB95-4F95-9D10-4398AAD2A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5">
                <a:extLst>
                  <a:ext uri="{FF2B5EF4-FFF2-40B4-BE49-F238E27FC236}">
                    <a16:creationId xmlns:a16="http://schemas.microsoft.com/office/drawing/2014/main" id="{23D1E95A-4EE4-41A2-97C0-D6AEBF2EA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6">
                <a:extLst>
                  <a:ext uri="{FF2B5EF4-FFF2-40B4-BE49-F238E27FC236}">
                    <a16:creationId xmlns:a16="http://schemas.microsoft.com/office/drawing/2014/main" id="{64229ADC-0CB0-4EC5-A223-B0C7B6874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7">
                <a:extLst>
                  <a:ext uri="{FF2B5EF4-FFF2-40B4-BE49-F238E27FC236}">
                    <a16:creationId xmlns:a16="http://schemas.microsoft.com/office/drawing/2014/main" id="{61AC893E-39E5-49FB-9D7C-C84A385DD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8">
                <a:extLst>
                  <a:ext uri="{FF2B5EF4-FFF2-40B4-BE49-F238E27FC236}">
                    <a16:creationId xmlns:a16="http://schemas.microsoft.com/office/drawing/2014/main" id="{CCB67D96-2360-4708-BDD5-8B80FD0291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9">
                <a:extLst>
                  <a:ext uri="{FF2B5EF4-FFF2-40B4-BE49-F238E27FC236}">
                    <a16:creationId xmlns:a16="http://schemas.microsoft.com/office/drawing/2014/main" id="{3BD62E7D-B50C-4A5B-9BF9-602A20D1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0">
                <a:extLst>
                  <a:ext uri="{FF2B5EF4-FFF2-40B4-BE49-F238E27FC236}">
                    <a16:creationId xmlns:a16="http://schemas.microsoft.com/office/drawing/2014/main" id="{1716FEAF-DF07-403A-823A-8C144EAD0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1">
                <a:extLst>
                  <a:ext uri="{FF2B5EF4-FFF2-40B4-BE49-F238E27FC236}">
                    <a16:creationId xmlns:a16="http://schemas.microsoft.com/office/drawing/2014/main" id="{514AE3B1-F846-4CF0-85E1-F3C2A77CF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2">
                <a:extLst>
                  <a:ext uri="{FF2B5EF4-FFF2-40B4-BE49-F238E27FC236}">
                    <a16:creationId xmlns:a16="http://schemas.microsoft.com/office/drawing/2014/main" id="{824E1CF2-34B1-4EE3-9E2F-9ADB79436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3">
                <a:extLst>
                  <a:ext uri="{FF2B5EF4-FFF2-40B4-BE49-F238E27FC236}">
                    <a16:creationId xmlns:a16="http://schemas.microsoft.com/office/drawing/2014/main" id="{042C1B27-B137-4AB1-A345-D0CB02B07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7" name="Group 56">
              <a:extLst>
                <a:ext uri="{FF2B5EF4-FFF2-40B4-BE49-F238E27FC236}">
                  <a16:creationId xmlns:a16="http://schemas.microsoft.com/office/drawing/2014/main" id="{73BD0718-D694-4A0F-9FD8-D446C6777CC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01" name="Picture 14">
                <a:extLst>
                  <a:ext uri="{FF2B5EF4-FFF2-40B4-BE49-F238E27FC236}">
                    <a16:creationId xmlns:a16="http://schemas.microsoft.com/office/drawing/2014/main" id="{1195E229-B92D-425F-A6FF-8E5BF9545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5">
                <a:extLst>
                  <a:ext uri="{FF2B5EF4-FFF2-40B4-BE49-F238E27FC236}">
                    <a16:creationId xmlns:a16="http://schemas.microsoft.com/office/drawing/2014/main" id="{9C4B229B-5B23-4E1E-ADDA-F50A7BCE36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6">
                <a:extLst>
                  <a:ext uri="{FF2B5EF4-FFF2-40B4-BE49-F238E27FC236}">
                    <a16:creationId xmlns:a16="http://schemas.microsoft.com/office/drawing/2014/main" id="{B75F9DC5-7C34-4DF4-8948-0577C415B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7">
                <a:extLst>
                  <a:ext uri="{FF2B5EF4-FFF2-40B4-BE49-F238E27FC236}">
                    <a16:creationId xmlns:a16="http://schemas.microsoft.com/office/drawing/2014/main" id="{2CC15B9A-634B-4EEB-9899-2FF4B2545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8">
                <a:extLst>
                  <a:ext uri="{FF2B5EF4-FFF2-40B4-BE49-F238E27FC236}">
                    <a16:creationId xmlns:a16="http://schemas.microsoft.com/office/drawing/2014/main" id="{7B7C073C-AD01-4155-AFB5-327B947F9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9">
                <a:extLst>
                  <a:ext uri="{FF2B5EF4-FFF2-40B4-BE49-F238E27FC236}">
                    <a16:creationId xmlns:a16="http://schemas.microsoft.com/office/drawing/2014/main" id="{E5CEE2D6-9BB5-4167-8D94-42C3A7209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0">
                <a:extLst>
                  <a:ext uri="{FF2B5EF4-FFF2-40B4-BE49-F238E27FC236}">
                    <a16:creationId xmlns:a16="http://schemas.microsoft.com/office/drawing/2014/main" id="{BF8BFFE8-D99B-4E1C-A28D-01AA79AAA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1">
                <a:extLst>
                  <a:ext uri="{FF2B5EF4-FFF2-40B4-BE49-F238E27FC236}">
                    <a16:creationId xmlns:a16="http://schemas.microsoft.com/office/drawing/2014/main" id="{6F27F964-E5A5-42DE-8578-10BE6AED5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2">
                <a:extLst>
                  <a:ext uri="{FF2B5EF4-FFF2-40B4-BE49-F238E27FC236}">
                    <a16:creationId xmlns:a16="http://schemas.microsoft.com/office/drawing/2014/main" id="{76051B9B-4062-4394-99B9-454D6F67D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3">
                <a:extLst>
                  <a:ext uri="{FF2B5EF4-FFF2-40B4-BE49-F238E27FC236}">
                    <a16:creationId xmlns:a16="http://schemas.microsoft.com/office/drawing/2014/main" id="{4251FA02-12B4-4B85-A231-5FB991C06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8" name="Group 56">
              <a:extLst>
                <a:ext uri="{FF2B5EF4-FFF2-40B4-BE49-F238E27FC236}">
                  <a16:creationId xmlns:a16="http://schemas.microsoft.com/office/drawing/2014/main" id="{6E1ACC7F-38AC-4E75-8510-34FEDA31ACB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91" name="Picture 14">
                <a:extLst>
                  <a:ext uri="{FF2B5EF4-FFF2-40B4-BE49-F238E27FC236}">
                    <a16:creationId xmlns:a16="http://schemas.microsoft.com/office/drawing/2014/main" id="{FEB16C61-DF15-4324-9A57-7E4C0905A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5">
                <a:extLst>
                  <a:ext uri="{FF2B5EF4-FFF2-40B4-BE49-F238E27FC236}">
                    <a16:creationId xmlns:a16="http://schemas.microsoft.com/office/drawing/2014/main" id="{84A2ABD0-7834-4EF7-A03F-3F080A94D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6">
                <a:extLst>
                  <a:ext uri="{FF2B5EF4-FFF2-40B4-BE49-F238E27FC236}">
                    <a16:creationId xmlns:a16="http://schemas.microsoft.com/office/drawing/2014/main" id="{B868AD7E-8D14-40BA-AEB2-55F25B412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7">
                <a:extLst>
                  <a:ext uri="{FF2B5EF4-FFF2-40B4-BE49-F238E27FC236}">
                    <a16:creationId xmlns:a16="http://schemas.microsoft.com/office/drawing/2014/main" id="{C31C7637-2F92-489C-9269-5156CC98C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8">
                <a:extLst>
                  <a:ext uri="{FF2B5EF4-FFF2-40B4-BE49-F238E27FC236}">
                    <a16:creationId xmlns:a16="http://schemas.microsoft.com/office/drawing/2014/main" id="{18915AA7-502E-44F0-B192-6A2656589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9">
                <a:extLst>
                  <a:ext uri="{FF2B5EF4-FFF2-40B4-BE49-F238E27FC236}">
                    <a16:creationId xmlns:a16="http://schemas.microsoft.com/office/drawing/2014/main" id="{1F4A534A-4D25-4E32-B2C8-1CA8E0AFE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0">
                <a:extLst>
                  <a:ext uri="{FF2B5EF4-FFF2-40B4-BE49-F238E27FC236}">
                    <a16:creationId xmlns:a16="http://schemas.microsoft.com/office/drawing/2014/main" id="{0DE8B4CA-1D31-40EC-B257-08468AB744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1">
                <a:extLst>
                  <a:ext uri="{FF2B5EF4-FFF2-40B4-BE49-F238E27FC236}">
                    <a16:creationId xmlns:a16="http://schemas.microsoft.com/office/drawing/2014/main" id="{1BAE4771-1ACA-48A1-8A83-897A032517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2">
                <a:extLst>
                  <a:ext uri="{FF2B5EF4-FFF2-40B4-BE49-F238E27FC236}">
                    <a16:creationId xmlns:a16="http://schemas.microsoft.com/office/drawing/2014/main" id="{31E1E26A-37A9-46CE-AEF5-FC4A2B5311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3">
                <a:extLst>
                  <a:ext uri="{FF2B5EF4-FFF2-40B4-BE49-F238E27FC236}">
                    <a16:creationId xmlns:a16="http://schemas.microsoft.com/office/drawing/2014/main" id="{2B2F4B64-16EF-4809-B8C0-9B471FAF7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9" name="Group 56">
              <a:extLst>
                <a:ext uri="{FF2B5EF4-FFF2-40B4-BE49-F238E27FC236}">
                  <a16:creationId xmlns:a16="http://schemas.microsoft.com/office/drawing/2014/main" id="{5805B142-5248-4ED6-9B48-5CC777D3FB93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81" name="Picture 14">
                <a:extLst>
                  <a:ext uri="{FF2B5EF4-FFF2-40B4-BE49-F238E27FC236}">
                    <a16:creationId xmlns:a16="http://schemas.microsoft.com/office/drawing/2014/main" id="{EE440B05-919D-40EB-A998-823F91FE5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5">
                <a:extLst>
                  <a:ext uri="{FF2B5EF4-FFF2-40B4-BE49-F238E27FC236}">
                    <a16:creationId xmlns:a16="http://schemas.microsoft.com/office/drawing/2014/main" id="{A8341C49-A168-4E28-A41D-2F3070C9F9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6">
                <a:extLst>
                  <a:ext uri="{FF2B5EF4-FFF2-40B4-BE49-F238E27FC236}">
                    <a16:creationId xmlns:a16="http://schemas.microsoft.com/office/drawing/2014/main" id="{BCD453E3-0896-41EA-80DB-E0DFC814F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7">
                <a:extLst>
                  <a:ext uri="{FF2B5EF4-FFF2-40B4-BE49-F238E27FC236}">
                    <a16:creationId xmlns:a16="http://schemas.microsoft.com/office/drawing/2014/main" id="{43EC5EE0-1B41-4EBD-AB53-C238EF79B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8">
                <a:extLst>
                  <a:ext uri="{FF2B5EF4-FFF2-40B4-BE49-F238E27FC236}">
                    <a16:creationId xmlns:a16="http://schemas.microsoft.com/office/drawing/2014/main" id="{DB27FED7-6B23-48A4-ACE9-23A6E49CF6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9">
                <a:extLst>
                  <a:ext uri="{FF2B5EF4-FFF2-40B4-BE49-F238E27FC236}">
                    <a16:creationId xmlns:a16="http://schemas.microsoft.com/office/drawing/2014/main" id="{DA52A4AF-3C4E-4275-A00A-AEEC0E2CE9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0">
                <a:extLst>
                  <a:ext uri="{FF2B5EF4-FFF2-40B4-BE49-F238E27FC236}">
                    <a16:creationId xmlns:a16="http://schemas.microsoft.com/office/drawing/2014/main" id="{42B24E59-0D02-458E-9D71-B7A9F37EDC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1">
                <a:extLst>
                  <a:ext uri="{FF2B5EF4-FFF2-40B4-BE49-F238E27FC236}">
                    <a16:creationId xmlns:a16="http://schemas.microsoft.com/office/drawing/2014/main" id="{5A76A4C3-AF96-473E-89B8-CC888D738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2">
                <a:extLst>
                  <a:ext uri="{FF2B5EF4-FFF2-40B4-BE49-F238E27FC236}">
                    <a16:creationId xmlns:a16="http://schemas.microsoft.com/office/drawing/2014/main" id="{CEDB4F4D-B707-40C2-88EC-38930A702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3">
                <a:extLst>
                  <a:ext uri="{FF2B5EF4-FFF2-40B4-BE49-F238E27FC236}">
                    <a16:creationId xmlns:a16="http://schemas.microsoft.com/office/drawing/2014/main" id="{48D6BB77-A158-49DE-9B96-0E299DC5A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70" name="Group 56">
              <a:extLst>
                <a:ext uri="{FF2B5EF4-FFF2-40B4-BE49-F238E27FC236}">
                  <a16:creationId xmlns:a16="http://schemas.microsoft.com/office/drawing/2014/main" id="{95A1B53A-3908-48AC-AF1A-AF6B538BD3B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71" name="Picture 14">
                <a:extLst>
                  <a:ext uri="{FF2B5EF4-FFF2-40B4-BE49-F238E27FC236}">
                    <a16:creationId xmlns:a16="http://schemas.microsoft.com/office/drawing/2014/main" id="{76724ADB-7163-405D-8260-42230344F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5">
                <a:extLst>
                  <a:ext uri="{FF2B5EF4-FFF2-40B4-BE49-F238E27FC236}">
                    <a16:creationId xmlns:a16="http://schemas.microsoft.com/office/drawing/2014/main" id="{F6949B02-9C43-4C44-9C63-8D91E5630F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6">
                <a:extLst>
                  <a:ext uri="{FF2B5EF4-FFF2-40B4-BE49-F238E27FC236}">
                    <a16:creationId xmlns:a16="http://schemas.microsoft.com/office/drawing/2014/main" id="{DBD61861-3C8E-4173-9A3B-A7C54ACEA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7">
                <a:extLst>
                  <a:ext uri="{FF2B5EF4-FFF2-40B4-BE49-F238E27FC236}">
                    <a16:creationId xmlns:a16="http://schemas.microsoft.com/office/drawing/2014/main" id="{CE29AF11-35F1-43D8-B703-E43E1C86F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8">
                <a:extLst>
                  <a:ext uri="{FF2B5EF4-FFF2-40B4-BE49-F238E27FC236}">
                    <a16:creationId xmlns:a16="http://schemas.microsoft.com/office/drawing/2014/main" id="{527497AF-0603-4129-BB22-A756537BC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9">
                <a:extLst>
                  <a:ext uri="{FF2B5EF4-FFF2-40B4-BE49-F238E27FC236}">
                    <a16:creationId xmlns:a16="http://schemas.microsoft.com/office/drawing/2014/main" id="{11DD44BA-926B-4AB1-9371-CE82BFBE8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0">
                <a:extLst>
                  <a:ext uri="{FF2B5EF4-FFF2-40B4-BE49-F238E27FC236}">
                    <a16:creationId xmlns:a16="http://schemas.microsoft.com/office/drawing/2014/main" id="{F1CE961C-394A-4E67-8BE0-B6F53E54C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1">
                <a:extLst>
                  <a:ext uri="{FF2B5EF4-FFF2-40B4-BE49-F238E27FC236}">
                    <a16:creationId xmlns:a16="http://schemas.microsoft.com/office/drawing/2014/main" id="{CB0AF435-7B3B-41D0-A846-C9B0AC0E1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2">
                <a:extLst>
                  <a:ext uri="{FF2B5EF4-FFF2-40B4-BE49-F238E27FC236}">
                    <a16:creationId xmlns:a16="http://schemas.microsoft.com/office/drawing/2014/main" id="{093C5C4B-50E3-4B72-9E6B-1B0CCE149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3">
                <a:extLst>
                  <a:ext uri="{FF2B5EF4-FFF2-40B4-BE49-F238E27FC236}">
                    <a16:creationId xmlns:a16="http://schemas.microsoft.com/office/drawing/2014/main" id="{527EB7F7-AFB4-458E-9D03-EE9FDC898A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71" name="Group 770">
            <a:extLst>
              <a:ext uri="{FF2B5EF4-FFF2-40B4-BE49-F238E27FC236}">
                <a16:creationId xmlns:a16="http://schemas.microsoft.com/office/drawing/2014/main" id="{6D13A7E5-48FC-4B63-83A9-5067D996C79B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772" name="Group 56">
              <a:extLst>
                <a:ext uri="{FF2B5EF4-FFF2-40B4-BE49-F238E27FC236}">
                  <a16:creationId xmlns:a16="http://schemas.microsoft.com/office/drawing/2014/main" id="{4B956AB8-2D75-4446-886C-BD18E76B43D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72" name="Picture 14">
                <a:extLst>
                  <a:ext uri="{FF2B5EF4-FFF2-40B4-BE49-F238E27FC236}">
                    <a16:creationId xmlns:a16="http://schemas.microsoft.com/office/drawing/2014/main" id="{31DA37AE-8852-4927-A325-7D13969B2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5">
                <a:extLst>
                  <a:ext uri="{FF2B5EF4-FFF2-40B4-BE49-F238E27FC236}">
                    <a16:creationId xmlns:a16="http://schemas.microsoft.com/office/drawing/2014/main" id="{BFF4C61D-4BC6-4779-A705-ABA634A24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6">
                <a:extLst>
                  <a:ext uri="{FF2B5EF4-FFF2-40B4-BE49-F238E27FC236}">
                    <a16:creationId xmlns:a16="http://schemas.microsoft.com/office/drawing/2014/main" id="{1DFBC523-904E-412F-AA88-7BE7E2F28C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7">
                <a:extLst>
                  <a:ext uri="{FF2B5EF4-FFF2-40B4-BE49-F238E27FC236}">
                    <a16:creationId xmlns:a16="http://schemas.microsoft.com/office/drawing/2014/main" id="{BEA084E4-B8BE-4E4E-8912-76E4C9245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18">
                <a:extLst>
                  <a:ext uri="{FF2B5EF4-FFF2-40B4-BE49-F238E27FC236}">
                    <a16:creationId xmlns:a16="http://schemas.microsoft.com/office/drawing/2014/main" id="{9278146A-6C7F-4D1C-90DE-1565402AE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19">
                <a:extLst>
                  <a:ext uri="{FF2B5EF4-FFF2-40B4-BE49-F238E27FC236}">
                    <a16:creationId xmlns:a16="http://schemas.microsoft.com/office/drawing/2014/main" id="{4CA0840C-4AEE-4DFB-AA05-D2B97915F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0">
                <a:extLst>
                  <a:ext uri="{FF2B5EF4-FFF2-40B4-BE49-F238E27FC236}">
                    <a16:creationId xmlns:a16="http://schemas.microsoft.com/office/drawing/2014/main" id="{2279791D-932C-41AC-810B-132BF60A7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1">
                <a:extLst>
                  <a:ext uri="{FF2B5EF4-FFF2-40B4-BE49-F238E27FC236}">
                    <a16:creationId xmlns:a16="http://schemas.microsoft.com/office/drawing/2014/main" id="{1B9DD275-DA2B-41F9-9F28-7B0FD1E71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" name="Picture 22">
                <a:extLst>
                  <a:ext uri="{FF2B5EF4-FFF2-40B4-BE49-F238E27FC236}">
                    <a16:creationId xmlns:a16="http://schemas.microsoft.com/office/drawing/2014/main" id="{FD474907-01F5-4C58-80BC-EBDFA79FF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23">
                <a:extLst>
                  <a:ext uri="{FF2B5EF4-FFF2-40B4-BE49-F238E27FC236}">
                    <a16:creationId xmlns:a16="http://schemas.microsoft.com/office/drawing/2014/main" id="{8F67492D-D3CC-4CD0-965B-A84F8F2F1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3" name="Group 56">
              <a:extLst>
                <a:ext uri="{FF2B5EF4-FFF2-40B4-BE49-F238E27FC236}">
                  <a16:creationId xmlns:a16="http://schemas.microsoft.com/office/drawing/2014/main" id="{041413F4-50E0-44A4-86DB-D2123C2D4CF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62" name="Picture 14">
                <a:extLst>
                  <a:ext uri="{FF2B5EF4-FFF2-40B4-BE49-F238E27FC236}">
                    <a16:creationId xmlns:a16="http://schemas.microsoft.com/office/drawing/2014/main" id="{A2161F33-8315-4B38-A2D1-8F35A742F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5">
                <a:extLst>
                  <a:ext uri="{FF2B5EF4-FFF2-40B4-BE49-F238E27FC236}">
                    <a16:creationId xmlns:a16="http://schemas.microsoft.com/office/drawing/2014/main" id="{BB72BB58-8AA9-4159-A3B6-013A185A25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6">
                <a:extLst>
                  <a:ext uri="{FF2B5EF4-FFF2-40B4-BE49-F238E27FC236}">
                    <a16:creationId xmlns:a16="http://schemas.microsoft.com/office/drawing/2014/main" id="{1A6ADB97-5CF1-4F7D-B36C-71546E215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7">
                <a:extLst>
                  <a:ext uri="{FF2B5EF4-FFF2-40B4-BE49-F238E27FC236}">
                    <a16:creationId xmlns:a16="http://schemas.microsoft.com/office/drawing/2014/main" id="{04E01E7D-B98F-48E8-8825-0D57F42CDB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18">
                <a:extLst>
                  <a:ext uri="{FF2B5EF4-FFF2-40B4-BE49-F238E27FC236}">
                    <a16:creationId xmlns:a16="http://schemas.microsoft.com/office/drawing/2014/main" id="{9C12D413-EC77-458B-BE51-9E0E8F80D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19">
                <a:extLst>
                  <a:ext uri="{FF2B5EF4-FFF2-40B4-BE49-F238E27FC236}">
                    <a16:creationId xmlns:a16="http://schemas.microsoft.com/office/drawing/2014/main" id="{577B7650-28B3-4588-9735-E5144084D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0">
                <a:extLst>
                  <a:ext uri="{FF2B5EF4-FFF2-40B4-BE49-F238E27FC236}">
                    <a16:creationId xmlns:a16="http://schemas.microsoft.com/office/drawing/2014/main" id="{DB78716C-851F-4507-8098-A460A59FF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1">
                <a:extLst>
                  <a:ext uri="{FF2B5EF4-FFF2-40B4-BE49-F238E27FC236}">
                    <a16:creationId xmlns:a16="http://schemas.microsoft.com/office/drawing/2014/main" id="{490D2C56-C3C3-45C0-B226-865ACA686C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" name="Picture 22">
                <a:extLst>
                  <a:ext uri="{FF2B5EF4-FFF2-40B4-BE49-F238E27FC236}">
                    <a16:creationId xmlns:a16="http://schemas.microsoft.com/office/drawing/2014/main" id="{D0ABEC90-BB3F-428F-A265-00A2041AC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23">
                <a:extLst>
                  <a:ext uri="{FF2B5EF4-FFF2-40B4-BE49-F238E27FC236}">
                    <a16:creationId xmlns:a16="http://schemas.microsoft.com/office/drawing/2014/main" id="{7A4401E7-2A8C-462C-90D5-BD02E35870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4" name="Group 56">
              <a:extLst>
                <a:ext uri="{FF2B5EF4-FFF2-40B4-BE49-F238E27FC236}">
                  <a16:creationId xmlns:a16="http://schemas.microsoft.com/office/drawing/2014/main" id="{6DF7658E-DD43-40D5-ABF3-CF42E73972B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52" name="Picture 14">
                <a:extLst>
                  <a:ext uri="{FF2B5EF4-FFF2-40B4-BE49-F238E27FC236}">
                    <a16:creationId xmlns:a16="http://schemas.microsoft.com/office/drawing/2014/main" id="{C73E24B0-EBCE-49EE-8F2D-80FF63581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5">
                <a:extLst>
                  <a:ext uri="{FF2B5EF4-FFF2-40B4-BE49-F238E27FC236}">
                    <a16:creationId xmlns:a16="http://schemas.microsoft.com/office/drawing/2014/main" id="{9FB27275-C69A-4F16-9E00-042583194C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6">
                <a:extLst>
                  <a:ext uri="{FF2B5EF4-FFF2-40B4-BE49-F238E27FC236}">
                    <a16:creationId xmlns:a16="http://schemas.microsoft.com/office/drawing/2014/main" id="{3749DBDA-1D0B-41D2-B951-8B43D40D45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7">
                <a:extLst>
                  <a:ext uri="{FF2B5EF4-FFF2-40B4-BE49-F238E27FC236}">
                    <a16:creationId xmlns:a16="http://schemas.microsoft.com/office/drawing/2014/main" id="{B2D05BE7-32C8-4C8C-A596-2BA31F159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18">
                <a:extLst>
                  <a:ext uri="{FF2B5EF4-FFF2-40B4-BE49-F238E27FC236}">
                    <a16:creationId xmlns:a16="http://schemas.microsoft.com/office/drawing/2014/main" id="{7003B0C6-3721-49DE-A792-E097EE294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19">
                <a:extLst>
                  <a:ext uri="{FF2B5EF4-FFF2-40B4-BE49-F238E27FC236}">
                    <a16:creationId xmlns:a16="http://schemas.microsoft.com/office/drawing/2014/main" id="{5EB16F22-EA36-4757-BBC3-6E7D0A940B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0">
                <a:extLst>
                  <a:ext uri="{FF2B5EF4-FFF2-40B4-BE49-F238E27FC236}">
                    <a16:creationId xmlns:a16="http://schemas.microsoft.com/office/drawing/2014/main" id="{8CA3C5FA-5238-4BB7-82EA-52FC2AEF26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1">
                <a:extLst>
                  <a:ext uri="{FF2B5EF4-FFF2-40B4-BE49-F238E27FC236}">
                    <a16:creationId xmlns:a16="http://schemas.microsoft.com/office/drawing/2014/main" id="{FB5C8A06-B9C7-48F3-9C24-F4E5EEAB4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" name="Picture 22">
                <a:extLst>
                  <a:ext uri="{FF2B5EF4-FFF2-40B4-BE49-F238E27FC236}">
                    <a16:creationId xmlns:a16="http://schemas.microsoft.com/office/drawing/2014/main" id="{534E33D1-6A54-4F5B-A57A-68378A9CA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23">
                <a:extLst>
                  <a:ext uri="{FF2B5EF4-FFF2-40B4-BE49-F238E27FC236}">
                    <a16:creationId xmlns:a16="http://schemas.microsoft.com/office/drawing/2014/main" id="{B4F311EE-75DA-4380-8A46-3ED06D04E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5" name="Group 56">
              <a:extLst>
                <a:ext uri="{FF2B5EF4-FFF2-40B4-BE49-F238E27FC236}">
                  <a16:creationId xmlns:a16="http://schemas.microsoft.com/office/drawing/2014/main" id="{0F36D548-34A8-468F-8D66-9D6390A4346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42" name="Picture 14">
                <a:extLst>
                  <a:ext uri="{FF2B5EF4-FFF2-40B4-BE49-F238E27FC236}">
                    <a16:creationId xmlns:a16="http://schemas.microsoft.com/office/drawing/2014/main" id="{AAD69BE9-6CFE-436C-88C7-488DCF907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5">
                <a:extLst>
                  <a:ext uri="{FF2B5EF4-FFF2-40B4-BE49-F238E27FC236}">
                    <a16:creationId xmlns:a16="http://schemas.microsoft.com/office/drawing/2014/main" id="{70C0CA58-CEBD-42B7-9ADC-C9D99CA61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6">
                <a:extLst>
                  <a:ext uri="{FF2B5EF4-FFF2-40B4-BE49-F238E27FC236}">
                    <a16:creationId xmlns:a16="http://schemas.microsoft.com/office/drawing/2014/main" id="{D82AE404-2973-4353-9495-A1561F31B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7">
                <a:extLst>
                  <a:ext uri="{FF2B5EF4-FFF2-40B4-BE49-F238E27FC236}">
                    <a16:creationId xmlns:a16="http://schemas.microsoft.com/office/drawing/2014/main" id="{6651708B-E67D-4B56-B437-15574CF47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18">
                <a:extLst>
                  <a:ext uri="{FF2B5EF4-FFF2-40B4-BE49-F238E27FC236}">
                    <a16:creationId xmlns:a16="http://schemas.microsoft.com/office/drawing/2014/main" id="{BFBDBFD2-D8C8-4A43-AEAF-58DD7F969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19">
                <a:extLst>
                  <a:ext uri="{FF2B5EF4-FFF2-40B4-BE49-F238E27FC236}">
                    <a16:creationId xmlns:a16="http://schemas.microsoft.com/office/drawing/2014/main" id="{B6396B57-F022-4466-8212-D14C59C0B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0">
                <a:extLst>
                  <a:ext uri="{FF2B5EF4-FFF2-40B4-BE49-F238E27FC236}">
                    <a16:creationId xmlns:a16="http://schemas.microsoft.com/office/drawing/2014/main" id="{3DFAF78C-D47B-4107-86F4-10C94A22A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1">
                <a:extLst>
                  <a:ext uri="{FF2B5EF4-FFF2-40B4-BE49-F238E27FC236}">
                    <a16:creationId xmlns:a16="http://schemas.microsoft.com/office/drawing/2014/main" id="{359F6177-27FB-4CD9-8C7D-C23BE1949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" name="Picture 22">
                <a:extLst>
                  <a:ext uri="{FF2B5EF4-FFF2-40B4-BE49-F238E27FC236}">
                    <a16:creationId xmlns:a16="http://schemas.microsoft.com/office/drawing/2014/main" id="{E4B1BEA5-FB91-47B8-B38B-B51AAAD41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23">
                <a:extLst>
                  <a:ext uri="{FF2B5EF4-FFF2-40B4-BE49-F238E27FC236}">
                    <a16:creationId xmlns:a16="http://schemas.microsoft.com/office/drawing/2014/main" id="{F66B505B-497E-4D6E-97DA-BF7D47B3B3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6" name="Group 56">
              <a:extLst>
                <a:ext uri="{FF2B5EF4-FFF2-40B4-BE49-F238E27FC236}">
                  <a16:creationId xmlns:a16="http://schemas.microsoft.com/office/drawing/2014/main" id="{772FE833-D437-4749-BDAF-0818D5D8668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32" name="Picture 14">
                <a:extLst>
                  <a:ext uri="{FF2B5EF4-FFF2-40B4-BE49-F238E27FC236}">
                    <a16:creationId xmlns:a16="http://schemas.microsoft.com/office/drawing/2014/main" id="{395493B3-D903-43FC-87F0-FD9C8979E2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" name="Picture 15">
                <a:extLst>
                  <a:ext uri="{FF2B5EF4-FFF2-40B4-BE49-F238E27FC236}">
                    <a16:creationId xmlns:a16="http://schemas.microsoft.com/office/drawing/2014/main" id="{09A5A667-3917-4928-9278-0B5C1D339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6">
                <a:extLst>
                  <a:ext uri="{FF2B5EF4-FFF2-40B4-BE49-F238E27FC236}">
                    <a16:creationId xmlns:a16="http://schemas.microsoft.com/office/drawing/2014/main" id="{5DC49E9A-9506-4599-8B08-7A02D8403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7">
                <a:extLst>
                  <a:ext uri="{FF2B5EF4-FFF2-40B4-BE49-F238E27FC236}">
                    <a16:creationId xmlns:a16="http://schemas.microsoft.com/office/drawing/2014/main" id="{C91AD06D-7F6D-4720-81BF-33309F6DDE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8">
                <a:extLst>
                  <a:ext uri="{FF2B5EF4-FFF2-40B4-BE49-F238E27FC236}">
                    <a16:creationId xmlns:a16="http://schemas.microsoft.com/office/drawing/2014/main" id="{6A69EFE0-406B-4F4D-8AFA-0B19F5E286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9">
                <a:extLst>
                  <a:ext uri="{FF2B5EF4-FFF2-40B4-BE49-F238E27FC236}">
                    <a16:creationId xmlns:a16="http://schemas.microsoft.com/office/drawing/2014/main" id="{F1B40A72-506B-4976-B2F9-E4F9794D9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20">
                <a:extLst>
                  <a:ext uri="{FF2B5EF4-FFF2-40B4-BE49-F238E27FC236}">
                    <a16:creationId xmlns:a16="http://schemas.microsoft.com/office/drawing/2014/main" id="{69CEBAFC-CA65-4531-9E84-913E3F9B6D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1">
                <a:extLst>
                  <a:ext uri="{FF2B5EF4-FFF2-40B4-BE49-F238E27FC236}">
                    <a16:creationId xmlns:a16="http://schemas.microsoft.com/office/drawing/2014/main" id="{C4E28575-AB41-4AA3-81D4-3277363FD3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2">
                <a:extLst>
                  <a:ext uri="{FF2B5EF4-FFF2-40B4-BE49-F238E27FC236}">
                    <a16:creationId xmlns:a16="http://schemas.microsoft.com/office/drawing/2014/main" id="{C9F61F4E-721F-4512-B29E-B43A75184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3">
                <a:extLst>
                  <a:ext uri="{FF2B5EF4-FFF2-40B4-BE49-F238E27FC236}">
                    <a16:creationId xmlns:a16="http://schemas.microsoft.com/office/drawing/2014/main" id="{3E556FEB-F0ED-4D52-812F-41BBA5169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7" name="Group 56">
              <a:extLst>
                <a:ext uri="{FF2B5EF4-FFF2-40B4-BE49-F238E27FC236}">
                  <a16:creationId xmlns:a16="http://schemas.microsoft.com/office/drawing/2014/main" id="{E6743232-A365-41F7-A8FD-73FABF197BD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22" name="Picture 14">
                <a:extLst>
                  <a:ext uri="{FF2B5EF4-FFF2-40B4-BE49-F238E27FC236}">
                    <a16:creationId xmlns:a16="http://schemas.microsoft.com/office/drawing/2014/main" id="{BFCA767B-D866-4A6E-B644-B72861562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5">
                <a:extLst>
                  <a:ext uri="{FF2B5EF4-FFF2-40B4-BE49-F238E27FC236}">
                    <a16:creationId xmlns:a16="http://schemas.microsoft.com/office/drawing/2014/main" id="{0DF8C585-AB9C-477E-B8E4-376BB9E4A4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6">
                <a:extLst>
                  <a:ext uri="{FF2B5EF4-FFF2-40B4-BE49-F238E27FC236}">
                    <a16:creationId xmlns:a16="http://schemas.microsoft.com/office/drawing/2014/main" id="{2DCCF66B-D140-425B-A4B5-DAC29C44D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7">
                <a:extLst>
                  <a:ext uri="{FF2B5EF4-FFF2-40B4-BE49-F238E27FC236}">
                    <a16:creationId xmlns:a16="http://schemas.microsoft.com/office/drawing/2014/main" id="{DD086F59-9EF4-4E46-AEBB-A0E372E13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8">
                <a:extLst>
                  <a:ext uri="{FF2B5EF4-FFF2-40B4-BE49-F238E27FC236}">
                    <a16:creationId xmlns:a16="http://schemas.microsoft.com/office/drawing/2014/main" id="{74D82315-0F6D-4F87-83B3-13A748178E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9">
                <a:extLst>
                  <a:ext uri="{FF2B5EF4-FFF2-40B4-BE49-F238E27FC236}">
                    <a16:creationId xmlns:a16="http://schemas.microsoft.com/office/drawing/2014/main" id="{273C2F17-0D3A-4FB7-BBF6-8FCFFDA03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20">
                <a:extLst>
                  <a:ext uri="{FF2B5EF4-FFF2-40B4-BE49-F238E27FC236}">
                    <a16:creationId xmlns:a16="http://schemas.microsoft.com/office/drawing/2014/main" id="{8D72C74D-53EF-460A-B100-E3EB29BA2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1">
                <a:extLst>
                  <a:ext uri="{FF2B5EF4-FFF2-40B4-BE49-F238E27FC236}">
                    <a16:creationId xmlns:a16="http://schemas.microsoft.com/office/drawing/2014/main" id="{721EAFAA-56FD-41AA-B332-8809312B3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2">
                <a:extLst>
                  <a:ext uri="{FF2B5EF4-FFF2-40B4-BE49-F238E27FC236}">
                    <a16:creationId xmlns:a16="http://schemas.microsoft.com/office/drawing/2014/main" id="{32B20EF8-500E-43C4-A631-26C3238B9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3">
                <a:extLst>
                  <a:ext uri="{FF2B5EF4-FFF2-40B4-BE49-F238E27FC236}">
                    <a16:creationId xmlns:a16="http://schemas.microsoft.com/office/drawing/2014/main" id="{A82B007F-FB1C-4315-A6BD-4DECF0EFB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8" name="Group 56">
              <a:extLst>
                <a:ext uri="{FF2B5EF4-FFF2-40B4-BE49-F238E27FC236}">
                  <a16:creationId xmlns:a16="http://schemas.microsoft.com/office/drawing/2014/main" id="{D23D1703-34D1-4C66-9D39-3B0B9ECCBA0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12" name="Picture 14">
                <a:extLst>
                  <a:ext uri="{FF2B5EF4-FFF2-40B4-BE49-F238E27FC236}">
                    <a16:creationId xmlns:a16="http://schemas.microsoft.com/office/drawing/2014/main" id="{F9AAE11A-9A7C-4F8A-B7C7-3E5FB3DEB2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5">
                <a:extLst>
                  <a:ext uri="{FF2B5EF4-FFF2-40B4-BE49-F238E27FC236}">
                    <a16:creationId xmlns:a16="http://schemas.microsoft.com/office/drawing/2014/main" id="{86DF091E-A38B-4397-B4F3-16617DF5E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6">
                <a:extLst>
                  <a:ext uri="{FF2B5EF4-FFF2-40B4-BE49-F238E27FC236}">
                    <a16:creationId xmlns:a16="http://schemas.microsoft.com/office/drawing/2014/main" id="{09F74887-1E58-48D6-800C-83A4519F89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7">
                <a:extLst>
                  <a:ext uri="{FF2B5EF4-FFF2-40B4-BE49-F238E27FC236}">
                    <a16:creationId xmlns:a16="http://schemas.microsoft.com/office/drawing/2014/main" id="{9028A677-DFB0-49C9-B62E-7CCF920535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8">
                <a:extLst>
                  <a:ext uri="{FF2B5EF4-FFF2-40B4-BE49-F238E27FC236}">
                    <a16:creationId xmlns:a16="http://schemas.microsoft.com/office/drawing/2014/main" id="{6C201DA4-32A0-4334-9454-1F53479CF9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9">
                <a:extLst>
                  <a:ext uri="{FF2B5EF4-FFF2-40B4-BE49-F238E27FC236}">
                    <a16:creationId xmlns:a16="http://schemas.microsoft.com/office/drawing/2014/main" id="{D2A013D5-5808-47C4-B0B3-E50C26CDA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0">
                <a:extLst>
                  <a:ext uri="{FF2B5EF4-FFF2-40B4-BE49-F238E27FC236}">
                    <a16:creationId xmlns:a16="http://schemas.microsoft.com/office/drawing/2014/main" id="{A0F4EDE1-DE2F-4876-8FA0-BF46B9831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1">
                <a:extLst>
                  <a:ext uri="{FF2B5EF4-FFF2-40B4-BE49-F238E27FC236}">
                    <a16:creationId xmlns:a16="http://schemas.microsoft.com/office/drawing/2014/main" id="{15C2E828-5385-486B-A8DB-CA6C107BB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2">
                <a:extLst>
                  <a:ext uri="{FF2B5EF4-FFF2-40B4-BE49-F238E27FC236}">
                    <a16:creationId xmlns:a16="http://schemas.microsoft.com/office/drawing/2014/main" id="{A815C44F-30AD-4B21-AE8A-891206E3E9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3">
                <a:extLst>
                  <a:ext uri="{FF2B5EF4-FFF2-40B4-BE49-F238E27FC236}">
                    <a16:creationId xmlns:a16="http://schemas.microsoft.com/office/drawing/2014/main" id="{93F95560-EBC1-423A-A11B-B9DF53C7B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79" name="Group 56">
              <a:extLst>
                <a:ext uri="{FF2B5EF4-FFF2-40B4-BE49-F238E27FC236}">
                  <a16:creationId xmlns:a16="http://schemas.microsoft.com/office/drawing/2014/main" id="{E4C3D9D7-6770-4088-B8B5-94000483F13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02" name="Picture 14">
                <a:extLst>
                  <a:ext uri="{FF2B5EF4-FFF2-40B4-BE49-F238E27FC236}">
                    <a16:creationId xmlns:a16="http://schemas.microsoft.com/office/drawing/2014/main" id="{9804E46A-F703-48BA-8343-49A826167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5">
                <a:extLst>
                  <a:ext uri="{FF2B5EF4-FFF2-40B4-BE49-F238E27FC236}">
                    <a16:creationId xmlns:a16="http://schemas.microsoft.com/office/drawing/2014/main" id="{8733D06E-7F22-4694-ACF1-989AA38959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6">
                <a:extLst>
                  <a:ext uri="{FF2B5EF4-FFF2-40B4-BE49-F238E27FC236}">
                    <a16:creationId xmlns:a16="http://schemas.microsoft.com/office/drawing/2014/main" id="{2D5FF0E7-0EF1-4B56-9F03-D41990D53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7">
                <a:extLst>
                  <a:ext uri="{FF2B5EF4-FFF2-40B4-BE49-F238E27FC236}">
                    <a16:creationId xmlns:a16="http://schemas.microsoft.com/office/drawing/2014/main" id="{2C327CB9-D7E8-497F-B8EF-6B0868D88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8">
                <a:extLst>
                  <a:ext uri="{FF2B5EF4-FFF2-40B4-BE49-F238E27FC236}">
                    <a16:creationId xmlns:a16="http://schemas.microsoft.com/office/drawing/2014/main" id="{046C0CE6-5402-4AB0-9859-20324831D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9">
                <a:extLst>
                  <a:ext uri="{FF2B5EF4-FFF2-40B4-BE49-F238E27FC236}">
                    <a16:creationId xmlns:a16="http://schemas.microsoft.com/office/drawing/2014/main" id="{E78962BC-16FC-48C1-9D58-EB1B28891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0">
                <a:extLst>
                  <a:ext uri="{FF2B5EF4-FFF2-40B4-BE49-F238E27FC236}">
                    <a16:creationId xmlns:a16="http://schemas.microsoft.com/office/drawing/2014/main" id="{2513CDFE-1AAB-4765-B628-55D2F32ED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1">
                <a:extLst>
                  <a:ext uri="{FF2B5EF4-FFF2-40B4-BE49-F238E27FC236}">
                    <a16:creationId xmlns:a16="http://schemas.microsoft.com/office/drawing/2014/main" id="{FE590D8D-82DE-4E70-8D91-E6F93F964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2">
                <a:extLst>
                  <a:ext uri="{FF2B5EF4-FFF2-40B4-BE49-F238E27FC236}">
                    <a16:creationId xmlns:a16="http://schemas.microsoft.com/office/drawing/2014/main" id="{790B4583-1C48-4409-BF84-8C60F958CB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3">
                <a:extLst>
                  <a:ext uri="{FF2B5EF4-FFF2-40B4-BE49-F238E27FC236}">
                    <a16:creationId xmlns:a16="http://schemas.microsoft.com/office/drawing/2014/main" id="{DC19E4E5-4CC4-46C2-8225-8D765FC85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0" name="Group 56">
              <a:extLst>
                <a:ext uri="{FF2B5EF4-FFF2-40B4-BE49-F238E27FC236}">
                  <a16:creationId xmlns:a16="http://schemas.microsoft.com/office/drawing/2014/main" id="{0697200A-26B7-47EA-BB53-7732002F84D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92" name="Picture 14">
                <a:extLst>
                  <a:ext uri="{FF2B5EF4-FFF2-40B4-BE49-F238E27FC236}">
                    <a16:creationId xmlns:a16="http://schemas.microsoft.com/office/drawing/2014/main" id="{5734B7F4-A682-451B-91FD-A5C2DC1F5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5">
                <a:extLst>
                  <a:ext uri="{FF2B5EF4-FFF2-40B4-BE49-F238E27FC236}">
                    <a16:creationId xmlns:a16="http://schemas.microsoft.com/office/drawing/2014/main" id="{43889A1A-0C4B-4134-960D-8F40126EC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6">
                <a:extLst>
                  <a:ext uri="{FF2B5EF4-FFF2-40B4-BE49-F238E27FC236}">
                    <a16:creationId xmlns:a16="http://schemas.microsoft.com/office/drawing/2014/main" id="{FB089600-C416-4323-815E-09EDA448B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7">
                <a:extLst>
                  <a:ext uri="{FF2B5EF4-FFF2-40B4-BE49-F238E27FC236}">
                    <a16:creationId xmlns:a16="http://schemas.microsoft.com/office/drawing/2014/main" id="{3B91887D-7E52-44B4-9B08-B35C9AC189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8">
                <a:extLst>
                  <a:ext uri="{FF2B5EF4-FFF2-40B4-BE49-F238E27FC236}">
                    <a16:creationId xmlns:a16="http://schemas.microsoft.com/office/drawing/2014/main" id="{20FF8794-EE34-4502-8BEE-0B89AB701F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9">
                <a:extLst>
                  <a:ext uri="{FF2B5EF4-FFF2-40B4-BE49-F238E27FC236}">
                    <a16:creationId xmlns:a16="http://schemas.microsoft.com/office/drawing/2014/main" id="{E945357A-26A1-4650-8F84-34C51520A3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0">
                <a:extLst>
                  <a:ext uri="{FF2B5EF4-FFF2-40B4-BE49-F238E27FC236}">
                    <a16:creationId xmlns:a16="http://schemas.microsoft.com/office/drawing/2014/main" id="{CDA6C63D-052C-4E58-A88D-B6EB2584E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1">
                <a:extLst>
                  <a:ext uri="{FF2B5EF4-FFF2-40B4-BE49-F238E27FC236}">
                    <a16:creationId xmlns:a16="http://schemas.microsoft.com/office/drawing/2014/main" id="{351E5C84-345E-4635-B75F-10B6C1969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2">
                <a:extLst>
                  <a:ext uri="{FF2B5EF4-FFF2-40B4-BE49-F238E27FC236}">
                    <a16:creationId xmlns:a16="http://schemas.microsoft.com/office/drawing/2014/main" id="{AFC91CD3-05DC-4984-89DD-D4CF23E25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3">
                <a:extLst>
                  <a:ext uri="{FF2B5EF4-FFF2-40B4-BE49-F238E27FC236}">
                    <a16:creationId xmlns:a16="http://schemas.microsoft.com/office/drawing/2014/main" id="{B73565F0-50F1-47C2-9572-2466201C2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81" name="Group 56">
              <a:extLst>
                <a:ext uri="{FF2B5EF4-FFF2-40B4-BE49-F238E27FC236}">
                  <a16:creationId xmlns:a16="http://schemas.microsoft.com/office/drawing/2014/main" id="{DE81F26F-4B2F-45DC-AFDB-02D79A98DEEA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82" name="Picture 14">
                <a:extLst>
                  <a:ext uri="{FF2B5EF4-FFF2-40B4-BE49-F238E27FC236}">
                    <a16:creationId xmlns:a16="http://schemas.microsoft.com/office/drawing/2014/main" id="{03A97C53-EBE9-4DB2-9D24-1E1179207E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5">
                <a:extLst>
                  <a:ext uri="{FF2B5EF4-FFF2-40B4-BE49-F238E27FC236}">
                    <a16:creationId xmlns:a16="http://schemas.microsoft.com/office/drawing/2014/main" id="{AA1CE4C0-0D7A-481E-9501-A5D57B03C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6">
                <a:extLst>
                  <a:ext uri="{FF2B5EF4-FFF2-40B4-BE49-F238E27FC236}">
                    <a16:creationId xmlns:a16="http://schemas.microsoft.com/office/drawing/2014/main" id="{C620B39C-B927-48EC-9E3E-072E89FF5B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7">
                <a:extLst>
                  <a:ext uri="{FF2B5EF4-FFF2-40B4-BE49-F238E27FC236}">
                    <a16:creationId xmlns:a16="http://schemas.microsoft.com/office/drawing/2014/main" id="{BF799553-9CD4-476D-8B5D-EE2FCB86F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8">
                <a:extLst>
                  <a:ext uri="{FF2B5EF4-FFF2-40B4-BE49-F238E27FC236}">
                    <a16:creationId xmlns:a16="http://schemas.microsoft.com/office/drawing/2014/main" id="{2C57F654-1A6E-4196-A8D1-132A78201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9">
                <a:extLst>
                  <a:ext uri="{FF2B5EF4-FFF2-40B4-BE49-F238E27FC236}">
                    <a16:creationId xmlns:a16="http://schemas.microsoft.com/office/drawing/2014/main" id="{A12E4D76-38AF-42E4-B7CE-AE42D2F88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0">
                <a:extLst>
                  <a:ext uri="{FF2B5EF4-FFF2-40B4-BE49-F238E27FC236}">
                    <a16:creationId xmlns:a16="http://schemas.microsoft.com/office/drawing/2014/main" id="{D12733B7-B69C-4912-8B5C-E62E41B03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1">
                <a:extLst>
                  <a:ext uri="{FF2B5EF4-FFF2-40B4-BE49-F238E27FC236}">
                    <a16:creationId xmlns:a16="http://schemas.microsoft.com/office/drawing/2014/main" id="{FF379F7D-2B1E-4530-8BEC-C95ACDC55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2">
                <a:extLst>
                  <a:ext uri="{FF2B5EF4-FFF2-40B4-BE49-F238E27FC236}">
                    <a16:creationId xmlns:a16="http://schemas.microsoft.com/office/drawing/2014/main" id="{BE4651A2-CAA9-477E-990A-254C30FBE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3">
                <a:extLst>
                  <a:ext uri="{FF2B5EF4-FFF2-40B4-BE49-F238E27FC236}">
                    <a16:creationId xmlns:a16="http://schemas.microsoft.com/office/drawing/2014/main" id="{92C614C1-0192-4643-B8C9-10CFFE06E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82" name="Group 881">
            <a:extLst>
              <a:ext uri="{FF2B5EF4-FFF2-40B4-BE49-F238E27FC236}">
                <a16:creationId xmlns:a16="http://schemas.microsoft.com/office/drawing/2014/main" id="{330D2DF7-7780-4A42-90B2-0050A476D652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883" name="Group 56">
              <a:extLst>
                <a:ext uri="{FF2B5EF4-FFF2-40B4-BE49-F238E27FC236}">
                  <a16:creationId xmlns:a16="http://schemas.microsoft.com/office/drawing/2014/main" id="{59964006-F41E-4502-975B-DD965152ADC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83" name="Picture 14">
                <a:extLst>
                  <a:ext uri="{FF2B5EF4-FFF2-40B4-BE49-F238E27FC236}">
                    <a16:creationId xmlns:a16="http://schemas.microsoft.com/office/drawing/2014/main" id="{C5630E7B-A4EE-4D6A-B508-6D4CFEDC70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5">
                <a:extLst>
                  <a:ext uri="{FF2B5EF4-FFF2-40B4-BE49-F238E27FC236}">
                    <a16:creationId xmlns:a16="http://schemas.microsoft.com/office/drawing/2014/main" id="{A7CFBFEB-0478-426F-982D-7057460D5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6">
                <a:extLst>
                  <a:ext uri="{FF2B5EF4-FFF2-40B4-BE49-F238E27FC236}">
                    <a16:creationId xmlns:a16="http://schemas.microsoft.com/office/drawing/2014/main" id="{BAD7CAAD-7E9E-470E-B721-008705A486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7">
                <a:extLst>
                  <a:ext uri="{FF2B5EF4-FFF2-40B4-BE49-F238E27FC236}">
                    <a16:creationId xmlns:a16="http://schemas.microsoft.com/office/drawing/2014/main" id="{A412AB9F-87AF-4EC5-9BC0-2116122265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8">
                <a:extLst>
                  <a:ext uri="{FF2B5EF4-FFF2-40B4-BE49-F238E27FC236}">
                    <a16:creationId xmlns:a16="http://schemas.microsoft.com/office/drawing/2014/main" id="{B08A0909-ED15-4006-AE85-4F6E9A9BB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19">
                <a:extLst>
                  <a:ext uri="{FF2B5EF4-FFF2-40B4-BE49-F238E27FC236}">
                    <a16:creationId xmlns:a16="http://schemas.microsoft.com/office/drawing/2014/main" id="{07F267D8-705E-4812-BB6C-656D25169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0">
                <a:extLst>
                  <a:ext uri="{FF2B5EF4-FFF2-40B4-BE49-F238E27FC236}">
                    <a16:creationId xmlns:a16="http://schemas.microsoft.com/office/drawing/2014/main" id="{436AE808-F843-4EB8-8510-F415E7B99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1">
                <a:extLst>
                  <a:ext uri="{FF2B5EF4-FFF2-40B4-BE49-F238E27FC236}">
                    <a16:creationId xmlns:a16="http://schemas.microsoft.com/office/drawing/2014/main" id="{2B219F64-7A0B-47F3-A195-BE70681CA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2">
                <a:extLst>
                  <a:ext uri="{FF2B5EF4-FFF2-40B4-BE49-F238E27FC236}">
                    <a16:creationId xmlns:a16="http://schemas.microsoft.com/office/drawing/2014/main" id="{9DD2229A-2A10-4FDC-8E47-587D404B0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2" name="Picture 23">
                <a:extLst>
                  <a:ext uri="{FF2B5EF4-FFF2-40B4-BE49-F238E27FC236}">
                    <a16:creationId xmlns:a16="http://schemas.microsoft.com/office/drawing/2014/main" id="{2B47AF42-5311-4264-9392-9A2FCD69B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4" name="Group 56">
              <a:extLst>
                <a:ext uri="{FF2B5EF4-FFF2-40B4-BE49-F238E27FC236}">
                  <a16:creationId xmlns:a16="http://schemas.microsoft.com/office/drawing/2014/main" id="{B7785D0B-4A8A-4276-9067-945A838A1D7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73" name="Picture 14">
                <a:extLst>
                  <a:ext uri="{FF2B5EF4-FFF2-40B4-BE49-F238E27FC236}">
                    <a16:creationId xmlns:a16="http://schemas.microsoft.com/office/drawing/2014/main" id="{E700D450-BDD9-45AC-8F34-88F86E12D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" name="Picture 15">
                <a:extLst>
                  <a:ext uri="{FF2B5EF4-FFF2-40B4-BE49-F238E27FC236}">
                    <a16:creationId xmlns:a16="http://schemas.microsoft.com/office/drawing/2014/main" id="{1EE56961-C8D5-4A1C-96AD-7117C56D6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" name="Picture 16">
                <a:extLst>
                  <a:ext uri="{FF2B5EF4-FFF2-40B4-BE49-F238E27FC236}">
                    <a16:creationId xmlns:a16="http://schemas.microsoft.com/office/drawing/2014/main" id="{59B71300-4556-4D4E-966B-194D617AD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" name="Picture 17">
                <a:extLst>
                  <a:ext uri="{FF2B5EF4-FFF2-40B4-BE49-F238E27FC236}">
                    <a16:creationId xmlns:a16="http://schemas.microsoft.com/office/drawing/2014/main" id="{74BFCBA5-E36C-402E-80D3-6A394AF6F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" name="Picture 18">
                <a:extLst>
                  <a:ext uri="{FF2B5EF4-FFF2-40B4-BE49-F238E27FC236}">
                    <a16:creationId xmlns:a16="http://schemas.microsoft.com/office/drawing/2014/main" id="{14BCB413-EEB6-42B4-A9E0-79071F225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" name="Picture 19">
                <a:extLst>
                  <a:ext uri="{FF2B5EF4-FFF2-40B4-BE49-F238E27FC236}">
                    <a16:creationId xmlns:a16="http://schemas.microsoft.com/office/drawing/2014/main" id="{00A582FE-9B9F-4751-9380-14BC7A760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" name="Picture 20">
                <a:extLst>
                  <a:ext uri="{FF2B5EF4-FFF2-40B4-BE49-F238E27FC236}">
                    <a16:creationId xmlns:a16="http://schemas.microsoft.com/office/drawing/2014/main" id="{B493E06B-A594-4CD4-AE88-29B55F0CE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" name="Picture 21">
                <a:extLst>
                  <a:ext uri="{FF2B5EF4-FFF2-40B4-BE49-F238E27FC236}">
                    <a16:creationId xmlns:a16="http://schemas.microsoft.com/office/drawing/2014/main" id="{A090ABC9-3C36-4087-8676-3FE7686CE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" name="Picture 22">
                <a:extLst>
                  <a:ext uri="{FF2B5EF4-FFF2-40B4-BE49-F238E27FC236}">
                    <a16:creationId xmlns:a16="http://schemas.microsoft.com/office/drawing/2014/main" id="{F8AAFC08-C901-4C70-8B03-CAAEC2766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" name="Picture 23">
                <a:extLst>
                  <a:ext uri="{FF2B5EF4-FFF2-40B4-BE49-F238E27FC236}">
                    <a16:creationId xmlns:a16="http://schemas.microsoft.com/office/drawing/2014/main" id="{7C6514AE-71DD-4055-9069-BC07CE54CA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5" name="Group 56">
              <a:extLst>
                <a:ext uri="{FF2B5EF4-FFF2-40B4-BE49-F238E27FC236}">
                  <a16:creationId xmlns:a16="http://schemas.microsoft.com/office/drawing/2014/main" id="{77F70C40-67A7-4E2E-A0B7-9BCB5A8ADF9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63" name="Picture 14">
                <a:extLst>
                  <a:ext uri="{FF2B5EF4-FFF2-40B4-BE49-F238E27FC236}">
                    <a16:creationId xmlns:a16="http://schemas.microsoft.com/office/drawing/2014/main" id="{BB161FCC-12E7-40A6-AE8D-70984CF41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" name="Picture 15">
                <a:extLst>
                  <a:ext uri="{FF2B5EF4-FFF2-40B4-BE49-F238E27FC236}">
                    <a16:creationId xmlns:a16="http://schemas.microsoft.com/office/drawing/2014/main" id="{9974CE15-1D7C-4553-BD5D-C25B7BC5E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" name="Picture 16">
                <a:extLst>
                  <a:ext uri="{FF2B5EF4-FFF2-40B4-BE49-F238E27FC236}">
                    <a16:creationId xmlns:a16="http://schemas.microsoft.com/office/drawing/2014/main" id="{A3DCAE7C-79DC-4DFA-9658-C83D9A162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" name="Picture 17">
                <a:extLst>
                  <a:ext uri="{FF2B5EF4-FFF2-40B4-BE49-F238E27FC236}">
                    <a16:creationId xmlns:a16="http://schemas.microsoft.com/office/drawing/2014/main" id="{BA602F52-33D8-4C80-927F-AAB8C9242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" name="Picture 18">
                <a:extLst>
                  <a:ext uri="{FF2B5EF4-FFF2-40B4-BE49-F238E27FC236}">
                    <a16:creationId xmlns:a16="http://schemas.microsoft.com/office/drawing/2014/main" id="{9489FDF5-555D-4792-BF4B-7F0EAE447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" name="Picture 19">
                <a:extLst>
                  <a:ext uri="{FF2B5EF4-FFF2-40B4-BE49-F238E27FC236}">
                    <a16:creationId xmlns:a16="http://schemas.microsoft.com/office/drawing/2014/main" id="{C7717465-C3EE-4F5A-A5EA-9AA4C8585B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" name="Picture 20">
                <a:extLst>
                  <a:ext uri="{FF2B5EF4-FFF2-40B4-BE49-F238E27FC236}">
                    <a16:creationId xmlns:a16="http://schemas.microsoft.com/office/drawing/2014/main" id="{6F717EEE-D343-4C66-AD44-10D833B0F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" name="Picture 21">
                <a:extLst>
                  <a:ext uri="{FF2B5EF4-FFF2-40B4-BE49-F238E27FC236}">
                    <a16:creationId xmlns:a16="http://schemas.microsoft.com/office/drawing/2014/main" id="{20D9F948-AF7C-4617-9C18-D6D6245CA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" name="Picture 22">
                <a:extLst>
                  <a:ext uri="{FF2B5EF4-FFF2-40B4-BE49-F238E27FC236}">
                    <a16:creationId xmlns:a16="http://schemas.microsoft.com/office/drawing/2014/main" id="{DDC1DBE3-247E-4A9E-B729-D7BCCA8EE7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" name="Picture 23">
                <a:extLst>
                  <a:ext uri="{FF2B5EF4-FFF2-40B4-BE49-F238E27FC236}">
                    <a16:creationId xmlns:a16="http://schemas.microsoft.com/office/drawing/2014/main" id="{14D11091-63FE-45DA-8657-6AD0DCF77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6" name="Group 56">
              <a:extLst>
                <a:ext uri="{FF2B5EF4-FFF2-40B4-BE49-F238E27FC236}">
                  <a16:creationId xmlns:a16="http://schemas.microsoft.com/office/drawing/2014/main" id="{7945FCBF-BD52-4201-A5DF-16C1F660FCD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53" name="Picture 14">
                <a:extLst>
                  <a:ext uri="{FF2B5EF4-FFF2-40B4-BE49-F238E27FC236}">
                    <a16:creationId xmlns:a16="http://schemas.microsoft.com/office/drawing/2014/main" id="{76E3E3E0-15B3-4B7F-981E-3957FE94CB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" name="Picture 15">
                <a:extLst>
                  <a:ext uri="{FF2B5EF4-FFF2-40B4-BE49-F238E27FC236}">
                    <a16:creationId xmlns:a16="http://schemas.microsoft.com/office/drawing/2014/main" id="{D547AE3F-E92E-4214-9013-30736E6F5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" name="Picture 16">
                <a:extLst>
                  <a:ext uri="{FF2B5EF4-FFF2-40B4-BE49-F238E27FC236}">
                    <a16:creationId xmlns:a16="http://schemas.microsoft.com/office/drawing/2014/main" id="{BA3A29B9-5236-44B2-B0A9-B246D72AD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" name="Picture 17">
                <a:extLst>
                  <a:ext uri="{FF2B5EF4-FFF2-40B4-BE49-F238E27FC236}">
                    <a16:creationId xmlns:a16="http://schemas.microsoft.com/office/drawing/2014/main" id="{9F11E286-DA7B-4DCA-AA17-F1D5C78AA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" name="Picture 18">
                <a:extLst>
                  <a:ext uri="{FF2B5EF4-FFF2-40B4-BE49-F238E27FC236}">
                    <a16:creationId xmlns:a16="http://schemas.microsoft.com/office/drawing/2014/main" id="{ED8289B7-D15B-4D0C-A75F-BC174F04F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" name="Picture 19">
                <a:extLst>
                  <a:ext uri="{FF2B5EF4-FFF2-40B4-BE49-F238E27FC236}">
                    <a16:creationId xmlns:a16="http://schemas.microsoft.com/office/drawing/2014/main" id="{EC7B6C94-17FE-4553-A9E0-30B38D407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" name="Picture 20">
                <a:extLst>
                  <a:ext uri="{FF2B5EF4-FFF2-40B4-BE49-F238E27FC236}">
                    <a16:creationId xmlns:a16="http://schemas.microsoft.com/office/drawing/2014/main" id="{D026A16B-FE5A-4F68-8B01-DD42C6417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" name="Picture 21">
                <a:extLst>
                  <a:ext uri="{FF2B5EF4-FFF2-40B4-BE49-F238E27FC236}">
                    <a16:creationId xmlns:a16="http://schemas.microsoft.com/office/drawing/2014/main" id="{71D9EEBF-C586-4127-81B9-E9C680ADA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" name="Picture 22">
                <a:extLst>
                  <a:ext uri="{FF2B5EF4-FFF2-40B4-BE49-F238E27FC236}">
                    <a16:creationId xmlns:a16="http://schemas.microsoft.com/office/drawing/2014/main" id="{B37540DA-E178-448C-B205-2DF218C1F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" name="Picture 23">
                <a:extLst>
                  <a:ext uri="{FF2B5EF4-FFF2-40B4-BE49-F238E27FC236}">
                    <a16:creationId xmlns:a16="http://schemas.microsoft.com/office/drawing/2014/main" id="{08454189-AC11-4117-B2CF-49B2D7A3C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7" name="Group 56">
              <a:extLst>
                <a:ext uri="{FF2B5EF4-FFF2-40B4-BE49-F238E27FC236}">
                  <a16:creationId xmlns:a16="http://schemas.microsoft.com/office/drawing/2014/main" id="{858C45C4-CB39-4CEE-8C6F-3BB77E4324C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943" name="Picture 14">
                <a:extLst>
                  <a:ext uri="{FF2B5EF4-FFF2-40B4-BE49-F238E27FC236}">
                    <a16:creationId xmlns:a16="http://schemas.microsoft.com/office/drawing/2014/main" id="{A3479B92-BEA5-49E9-B5E9-391E9F6C3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" name="Picture 15">
                <a:extLst>
                  <a:ext uri="{FF2B5EF4-FFF2-40B4-BE49-F238E27FC236}">
                    <a16:creationId xmlns:a16="http://schemas.microsoft.com/office/drawing/2014/main" id="{2A4CD0AD-B582-4F98-8EFC-4138A2E1F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" name="Picture 16">
                <a:extLst>
                  <a:ext uri="{FF2B5EF4-FFF2-40B4-BE49-F238E27FC236}">
                    <a16:creationId xmlns:a16="http://schemas.microsoft.com/office/drawing/2014/main" id="{E275A078-FF44-4967-9CD4-4D968D66D6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" name="Picture 17">
                <a:extLst>
                  <a:ext uri="{FF2B5EF4-FFF2-40B4-BE49-F238E27FC236}">
                    <a16:creationId xmlns:a16="http://schemas.microsoft.com/office/drawing/2014/main" id="{D3B02C68-25A9-4F04-906B-4577BEF39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" name="Picture 18">
                <a:extLst>
                  <a:ext uri="{FF2B5EF4-FFF2-40B4-BE49-F238E27FC236}">
                    <a16:creationId xmlns:a16="http://schemas.microsoft.com/office/drawing/2014/main" id="{3EBFCE08-AF21-4D02-9105-0C3E8C577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" name="Picture 19">
                <a:extLst>
                  <a:ext uri="{FF2B5EF4-FFF2-40B4-BE49-F238E27FC236}">
                    <a16:creationId xmlns:a16="http://schemas.microsoft.com/office/drawing/2014/main" id="{A0A2F4EC-0069-43AF-A890-17F1E4BD1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" name="Picture 20">
                <a:extLst>
                  <a:ext uri="{FF2B5EF4-FFF2-40B4-BE49-F238E27FC236}">
                    <a16:creationId xmlns:a16="http://schemas.microsoft.com/office/drawing/2014/main" id="{DC60F006-DEDE-4E15-82EE-18E7CC0F4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" name="Picture 21">
                <a:extLst>
                  <a:ext uri="{FF2B5EF4-FFF2-40B4-BE49-F238E27FC236}">
                    <a16:creationId xmlns:a16="http://schemas.microsoft.com/office/drawing/2014/main" id="{C0CA2E32-AE5C-41F0-988D-E742C70D1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" name="Picture 22">
                <a:extLst>
                  <a:ext uri="{FF2B5EF4-FFF2-40B4-BE49-F238E27FC236}">
                    <a16:creationId xmlns:a16="http://schemas.microsoft.com/office/drawing/2014/main" id="{358A7200-BAE5-4D1E-ABC5-688A7AD4E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" name="Picture 23">
                <a:extLst>
                  <a:ext uri="{FF2B5EF4-FFF2-40B4-BE49-F238E27FC236}">
                    <a16:creationId xmlns:a16="http://schemas.microsoft.com/office/drawing/2014/main" id="{3FF8A38A-FDC4-4BC4-98E6-E178A222FE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8" name="Group 56">
              <a:extLst>
                <a:ext uri="{FF2B5EF4-FFF2-40B4-BE49-F238E27FC236}">
                  <a16:creationId xmlns:a16="http://schemas.microsoft.com/office/drawing/2014/main" id="{F3DDE07F-D93D-4330-9EA5-625EB44D9FD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933" name="Picture 14">
                <a:extLst>
                  <a:ext uri="{FF2B5EF4-FFF2-40B4-BE49-F238E27FC236}">
                    <a16:creationId xmlns:a16="http://schemas.microsoft.com/office/drawing/2014/main" id="{8C603938-0F7B-4DFA-A8E4-0A7417AFA6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5">
                <a:extLst>
                  <a:ext uri="{FF2B5EF4-FFF2-40B4-BE49-F238E27FC236}">
                    <a16:creationId xmlns:a16="http://schemas.microsoft.com/office/drawing/2014/main" id="{DB2A63E1-AAB9-4B7D-8A21-8FB21A9DE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6">
                <a:extLst>
                  <a:ext uri="{FF2B5EF4-FFF2-40B4-BE49-F238E27FC236}">
                    <a16:creationId xmlns:a16="http://schemas.microsoft.com/office/drawing/2014/main" id="{C438EF21-456D-4A0E-A549-0265C23A0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17">
                <a:extLst>
                  <a:ext uri="{FF2B5EF4-FFF2-40B4-BE49-F238E27FC236}">
                    <a16:creationId xmlns:a16="http://schemas.microsoft.com/office/drawing/2014/main" id="{23ED433E-3735-4337-9461-2DCBD0DD5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18">
                <a:extLst>
                  <a:ext uri="{FF2B5EF4-FFF2-40B4-BE49-F238E27FC236}">
                    <a16:creationId xmlns:a16="http://schemas.microsoft.com/office/drawing/2014/main" id="{E4A07BB2-2D85-4FA2-B0BE-61890BF395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19">
                <a:extLst>
                  <a:ext uri="{FF2B5EF4-FFF2-40B4-BE49-F238E27FC236}">
                    <a16:creationId xmlns:a16="http://schemas.microsoft.com/office/drawing/2014/main" id="{C324B1D1-76AA-4035-A05E-C65DC5830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0">
                <a:extLst>
                  <a:ext uri="{FF2B5EF4-FFF2-40B4-BE49-F238E27FC236}">
                    <a16:creationId xmlns:a16="http://schemas.microsoft.com/office/drawing/2014/main" id="{E24ECB3D-5DEF-4931-A72A-1881681F61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" name="Picture 21">
                <a:extLst>
                  <a:ext uri="{FF2B5EF4-FFF2-40B4-BE49-F238E27FC236}">
                    <a16:creationId xmlns:a16="http://schemas.microsoft.com/office/drawing/2014/main" id="{C05C5AA5-B662-4474-A5FC-570382B4A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" name="Picture 22">
                <a:extLst>
                  <a:ext uri="{FF2B5EF4-FFF2-40B4-BE49-F238E27FC236}">
                    <a16:creationId xmlns:a16="http://schemas.microsoft.com/office/drawing/2014/main" id="{0844DEC7-5536-401F-A1B4-F3A961A17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" name="Picture 23">
                <a:extLst>
                  <a:ext uri="{FF2B5EF4-FFF2-40B4-BE49-F238E27FC236}">
                    <a16:creationId xmlns:a16="http://schemas.microsoft.com/office/drawing/2014/main" id="{7E8A8B4D-03D4-44D5-A72E-5B9D96A9D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89" name="Group 56">
              <a:extLst>
                <a:ext uri="{FF2B5EF4-FFF2-40B4-BE49-F238E27FC236}">
                  <a16:creationId xmlns:a16="http://schemas.microsoft.com/office/drawing/2014/main" id="{9593AD36-2638-4EBA-A7B8-DEBE7A91C03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923" name="Picture 14">
                <a:extLst>
                  <a:ext uri="{FF2B5EF4-FFF2-40B4-BE49-F238E27FC236}">
                    <a16:creationId xmlns:a16="http://schemas.microsoft.com/office/drawing/2014/main" id="{82889896-DAE1-4884-B5C0-3971984F5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5">
                <a:extLst>
                  <a:ext uri="{FF2B5EF4-FFF2-40B4-BE49-F238E27FC236}">
                    <a16:creationId xmlns:a16="http://schemas.microsoft.com/office/drawing/2014/main" id="{DC47008F-4A06-4D51-B6EB-3A184B511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6">
                <a:extLst>
                  <a:ext uri="{FF2B5EF4-FFF2-40B4-BE49-F238E27FC236}">
                    <a16:creationId xmlns:a16="http://schemas.microsoft.com/office/drawing/2014/main" id="{F830C459-CB51-46A2-A4E7-D7816B7BA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17">
                <a:extLst>
                  <a:ext uri="{FF2B5EF4-FFF2-40B4-BE49-F238E27FC236}">
                    <a16:creationId xmlns:a16="http://schemas.microsoft.com/office/drawing/2014/main" id="{960CB639-771E-4D89-AE83-1679756D7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18">
                <a:extLst>
                  <a:ext uri="{FF2B5EF4-FFF2-40B4-BE49-F238E27FC236}">
                    <a16:creationId xmlns:a16="http://schemas.microsoft.com/office/drawing/2014/main" id="{E04F5FB4-5FF5-4C6F-9551-5116E09488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19">
                <a:extLst>
                  <a:ext uri="{FF2B5EF4-FFF2-40B4-BE49-F238E27FC236}">
                    <a16:creationId xmlns:a16="http://schemas.microsoft.com/office/drawing/2014/main" id="{BBD4679E-FA97-4B4D-B099-1C733676E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0">
                <a:extLst>
                  <a:ext uri="{FF2B5EF4-FFF2-40B4-BE49-F238E27FC236}">
                    <a16:creationId xmlns:a16="http://schemas.microsoft.com/office/drawing/2014/main" id="{FAFB2602-71E0-49A8-9EE0-962BE9ADA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" name="Picture 21">
                <a:extLst>
                  <a:ext uri="{FF2B5EF4-FFF2-40B4-BE49-F238E27FC236}">
                    <a16:creationId xmlns:a16="http://schemas.microsoft.com/office/drawing/2014/main" id="{55386524-98C9-40CB-8BB7-ECCEE23B47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22">
                <a:extLst>
                  <a:ext uri="{FF2B5EF4-FFF2-40B4-BE49-F238E27FC236}">
                    <a16:creationId xmlns:a16="http://schemas.microsoft.com/office/drawing/2014/main" id="{A647A725-7941-422B-8A4F-0C289C8F2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23">
                <a:extLst>
                  <a:ext uri="{FF2B5EF4-FFF2-40B4-BE49-F238E27FC236}">
                    <a16:creationId xmlns:a16="http://schemas.microsoft.com/office/drawing/2014/main" id="{467273DF-B3A6-4D5F-8635-05EEE25B9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0" name="Group 56">
              <a:extLst>
                <a:ext uri="{FF2B5EF4-FFF2-40B4-BE49-F238E27FC236}">
                  <a16:creationId xmlns:a16="http://schemas.microsoft.com/office/drawing/2014/main" id="{B65B9982-DF14-41C8-8E1A-DA78D82FC41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913" name="Picture 14">
                <a:extLst>
                  <a:ext uri="{FF2B5EF4-FFF2-40B4-BE49-F238E27FC236}">
                    <a16:creationId xmlns:a16="http://schemas.microsoft.com/office/drawing/2014/main" id="{C7C0F5A0-E3F6-43D5-8849-EFD3420B1A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5">
                <a:extLst>
                  <a:ext uri="{FF2B5EF4-FFF2-40B4-BE49-F238E27FC236}">
                    <a16:creationId xmlns:a16="http://schemas.microsoft.com/office/drawing/2014/main" id="{E4A615D5-3684-4D63-B684-49BAB4933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6">
                <a:extLst>
                  <a:ext uri="{FF2B5EF4-FFF2-40B4-BE49-F238E27FC236}">
                    <a16:creationId xmlns:a16="http://schemas.microsoft.com/office/drawing/2014/main" id="{A1DC86A5-9EFA-4ED4-9339-452A027E4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17">
                <a:extLst>
                  <a:ext uri="{FF2B5EF4-FFF2-40B4-BE49-F238E27FC236}">
                    <a16:creationId xmlns:a16="http://schemas.microsoft.com/office/drawing/2014/main" id="{9BEEA308-9B15-4D6E-8D61-69D2F2627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18">
                <a:extLst>
                  <a:ext uri="{FF2B5EF4-FFF2-40B4-BE49-F238E27FC236}">
                    <a16:creationId xmlns:a16="http://schemas.microsoft.com/office/drawing/2014/main" id="{68ED2ADE-ABBC-4A05-AE71-8A5DF3A6BC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19">
                <a:extLst>
                  <a:ext uri="{FF2B5EF4-FFF2-40B4-BE49-F238E27FC236}">
                    <a16:creationId xmlns:a16="http://schemas.microsoft.com/office/drawing/2014/main" id="{ED6141FA-9505-4E15-B4E6-54AA8D92D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0">
                <a:extLst>
                  <a:ext uri="{FF2B5EF4-FFF2-40B4-BE49-F238E27FC236}">
                    <a16:creationId xmlns:a16="http://schemas.microsoft.com/office/drawing/2014/main" id="{DB77973C-312D-47FF-821A-20E70484C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0" name="Picture 21">
                <a:extLst>
                  <a:ext uri="{FF2B5EF4-FFF2-40B4-BE49-F238E27FC236}">
                    <a16:creationId xmlns:a16="http://schemas.microsoft.com/office/drawing/2014/main" id="{6C07BC57-0E6A-4033-954F-E82D7C2D3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22">
                <a:extLst>
                  <a:ext uri="{FF2B5EF4-FFF2-40B4-BE49-F238E27FC236}">
                    <a16:creationId xmlns:a16="http://schemas.microsoft.com/office/drawing/2014/main" id="{C7E2C03E-9476-43C2-86B9-2D98CCBFF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23">
                <a:extLst>
                  <a:ext uri="{FF2B5EF4-FFF2-40B4-BE49-F238E27FC236}">
                    <a16:creationId xmlns:a16="http://schemas.microsoft.com/office/drawing/2014/main" id="{A3A46E69-B156-4F77-9893-06994E144B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1" name="Group 56">
              <a:extLst>
                <a:ext uri="{FF2B5EF4-FFF2-40B4-BE49-F238E27FC236}">
                  <a16:creationId xmlns:a16="http://schemas.microsoft.com/office/drawing/2014/main" id="{9FC56C76-1DFF-4DE7-9E93-F60E9443307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03" name="Picture 14">
                <a:extLst>
                  <a:ext uri="{FF2B5EF4-FFF2-40B4-BE49-F238E27FC236}">
                    <a16:creationId xmlns:a16="http://schemas.microsoft.com/office/drawing/2014/main" id="{ACAD00F6-AA7A-4747-8D8F-7377909ED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5">
                <a:extLst>
                  <a:ext uri="{FF2B5EF4-FFF2-40B4-BE49-F238E27FC236}">
                    <a16:creationId xmlns:a16="http://schemas.microsoft.com/office/drawing/2014/main" id="{C15C119F-3E18-4B22-8317-8FA94DF11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6">
                <a:extLst>
                  <a:ext uri="{FF2B5EF4-FFF2-40B4-BE49-F238E27FC236}">
                    <a16:creationId xmlns:a16="http://schemas.microsoft.com/office/drawing/2014/main" id="{7B415DAE-EF58-4B50-B1D6-D749AB75A4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17">
                <a:extLst>
                  <a:ext uri="{FF2B5EF4-FFF2-40B4-BE49-F238E27FC236}">
                    <a16:creationId xmlns:a16="http://schemas.microsoft.com/office/drawing/2014/main" id="{51EEC5F1-8179-49E9-B86D-B4AF5FE324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18">
                <a:extLst>
                  <a:ext uri="{FF2B5EF4-FFF2-40B4-BE49-F238E27FC236}">
                    <a16:creationId xmlns:a16="http://schemas.microsoft.com/office/drawing/2014/main" id="{BD28D83D-F1EF-457E-A0C7-4A6D263EF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19">
                <a:extLst>
                  <a:ext uri="{FF2B5EF4-FFF2-40B4-BE49-F238E27FC236}">
                    <a16:creationId xmlns:a16="http://schemas.microsoft.com/office/drawing/2014/main" id="{944FA6DB-41C0-4B34-9CFD-8AD36207C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0">
                <a:extLst>
                  <a:ext uri="{FF2B5EF4-FFF2-40B4-BE49-F238E27FC236}">
                    <a16:creationId xmlns:a16="http://schemas.microsoft.com/office/drawing/2014/main" id="{EC9A487C-D750-4089-AD13-D6E9ABA4A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0" name="Picture 21">
                <a:extLst>
                  <a:ext uri="{FF2B5EF4-FFF2-40B4-BE49-F238E27FC236}">
                    <a16:creationId xmlns:a16="http://schemas.microsoft.com/office/drawing/2014/main" id="{7F4837C4-0FFE-4AAA-9E5E-BC431127E0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22">
                <a:extLst>
                  <a:ext uri="{FF2B5EF4-FFF2-40B4-BE49-F238E27FC236}">
                    <a16:creationId xmlns:a16="http://schemas.microsoft.com/office/drawing/2014/main" id="{B1342CF5-45DB-47C5-A080-34129C93A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23">
                <a:extLst>
                  <a:ext uri="{FF2B5EF4-FFF2-40B4-BE49-F238E27FC236}">
                    <a16:creationId xmlns:a16="http://schemas.microsoft.com/office/drawing/2014/main" id="{3F4791BE-DAFA-4954-9C21-4E5F7012E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92" name="Group 56">
              <a:extLst>
                <a:ext uri="{FF2B5EF4-FFF2-40B4-BE49-F238E27FC236}">
                  <a16:creationId xmlns:a16="http://schemas.microsoft.com/office/drawing/2014/main" id="{8E9059D3-4FD1-4319-AC75-3010D7E587A7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93" name="Picture 14">
                <a:extLst>
                  <a:ext uri="{FF2B5EF4-FFF2-40B4-BE49-F238E27FC236}">
                    <a16:creationId xmlns:a16="http://schemas.microsoft.com/office/drawing/2014/main" id="{9162BA7F-B75B-445E-9D92-A7CE99463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5">
                <a:extLst>
                  <a:ext uri="{FF2B5EF4-FFF2-40B4-BE49-F238E27FC236}">
                    <a16:creationId xmlns:a16="http://schemas.microsoft.com/office/drawing/2014/main" id="{1C7A5076-3CE6-4629-ADFF-8A33887CB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6">
                <a:extLst>
                  <a:ext uri="{FF2B5EF4-FFF2-40B4-BE49-F238E27FC236}">
                    <a16:creationId xmlns:a16="http://schemas.microsoft.com/office/drawing/2014/main" id="{66858FE7-D347-444B-8B69-0F3D59676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17">
                <a:extLst>
                  <a:ext uri="{FF2B5EF4-FFF2-40B4-BE49-F238E27FC236}">
                    <a16:creationId xmlns:a16="http://schemas.microsoft.com/office/drawing/2014/main" id="{E76D89E9-63A1-4BD6-9AA7-FEC590F9C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18">
                <a:extLst>
                  <a:ext uri="{FF2B5EF4-FFF2-40B4-BE49-F238E27FC236}">
                    <a16:creationId xmlns:a16="http://schemas.microsoft.com/office/drawing/2014/main" id="{7E63FBDB-4105-4052-836D-791B3D72F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19">
                <a:extLst>
                  <a:ext uri="{FF2B5EF4-FFF2-40B4-BE49-F238E27FC236}">
                    <a16:creationId xmlns:a16="http://schemas.microsoft.com/office/drawing/2014/main" id="{F9D50D69-C59E-4D32-8E64-F8DE97F01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0">
                <a:extLst>
                  <a:ext uri="{FF2B5EF4-FFF2-40B4-BE49-F238E27FC236}">
                    <a16:creationId xmlns:a16="http://schemas.microsoft.com/office/drawing/2014/main" id="{5FB8E488-0549-4F3F-AB9F-ECB22707A4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0" name="Picture 21">
                <a:extLst>
                  <a:ext uri="{FF2B5EF4-FFF2-40B4-BE49-F238E27FC236}">
                    <a16:creationId xmlns:a16="http://schemas.microsoft.com/office/drawing/2014/main" id="{F0D66C85-FB57-462D-A7BC-2F6E9DF5F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22">
                <a:extLst>
                  <a:ext uri="{FF2B5EF4-FFF2-40B4-BE49-F238E27FC236}">
                    <a16:creationId xmlns:a16="http://schemas.microsoft.com/office/drawing/2014/main" id="{7A42194B-2416-4996-AFF3-09E86AC807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23">
                <a:extLst>
                  <a:ext uri="{FF2B5EF4-FFF2-40B4-BE49-F238E27FC236}">
                    <a16:creationId xmlns:a16="http://schemas.microsoft.com/office/drawing/2014/main" id="{6A284479-B1AB-451E-8BEE-696EC250D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93" name="Group 56">
            <a:extLst>
              <a:ext uri="{FF2B5EF4-FFF2-40B4-BE49-F238E27FC236}">
                <a16:creationId xmlns:a16="http://schemas.microsoft.com/office/drawing/2014/main" id="{0451B2B3-2E92-4C11-BBD5-9ADBF0B4890F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994" name="Picture 14">
              <a:extLst>
                <a:ext uri="{FF2B5EF4-FFF2-40B4-BE49-F238E27FC236}">
                  <a16:creationId xmlns:a16="http://schemas.microsoft.com/office/drawing/2014/main" id="{50CFF21E-1B70-4C8A-96EF-E64386A866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15">
              <a:extLst>
                <a:ext uri="{FF2B5EF4-FFF2-40B4-BE49-F238E27FC236}">
                  <a16:creationId xmlns:a16="http://schemas.microsoft.com/office/drawing/2014/main" id="{6B33C30B-0824-4D6F-B884-5614876F5D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16">
              <a:extLst>
                <a:ext uri="{FF2B5EF4-FFF2-40B4-BE49-F238E27FC236}">
                  <a16:creationId xmlns:a16="http://schemas.microsoft.com/office/drawing/2014/main" id="{F946E9DE-C257-4C6F-9AF2-C7B18EE8FF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17">
              <a:extLst>
                <a:ext uri="{FF2B5EF4-FFF2-40B4-BE49-F238E27FC236}">
                  <a16:creationId xmlns:a16="http://schemas.microsoft.com/office/drawing/2014/main" id="{126CCC68-655F-4D68-951F-7F4B387B6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18">
              <a:extLst>
                <a:ext uri="{FF2B5EF4-FFF2-40B4-BE49-F238E27FC236}">
                  <a16:creationId xmlns:a16="http://schemas.microsoft.com/office/drawing/2014/main" id="{2FA36320-95CF-49FF-959B-A2CE964EC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19">
              <a:extLst>
                <a:ext uri="{FF2B5EF4-FFF2-40B4-BE49-F238E27FC236}">
                  <a16:creationId xmlns:a16="http://schemas.microsoft.com/office/drawing/2014/main" id="{63AB4A5B-58AA-43CE-8BB9-738DD726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20">
              <a:extLst>
                <a:ext uri="{FF2B5EF4-FFF2-40B4-BE49-F238E27FC236}">
                  <a16:creationId xmlns:a16="http://schemas.microsoft.com/office/drawing/2014/main" id="{CE283E1E-7D85-4784-9F77-B97AD0049B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21">
              <a:extLst>
                <a:ext uri="{FF2B5EF4-FFF2-40B4-BE49-F238E27FC236}">
                  <a16:creationId xmlns:a16="http://schemas.microsoft.com/office/drawing/2014/main" id="{4B66EDFA-7705-4CD1-BE04-09AB8E730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2" name="Picture 22">
              <a:extLst>
                <a:ext uri="{FF2B5EF4-FFF2-40B4-BE49-F238E27FC236}">
                  <a16:creationId xmlns:a16="http://schemas.microsoft.com/office/drawing/2014/main" id="{213DE76B-4192-440D-B580-33B7F44B08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3" name="Picture 23">
              <a:extLst>
                <a:ext uri="{FF2B5EF4-FFF2-40B4-BE49-F238E27FC236}">
                  <a16:creationId xmlns:a16="http://schemas.microsoft.com/office/drawing/2014/main" id="{E56AC5C1-DD4D-4BC4-82A2-B257FA553E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4" name="Group 56">
            <a:extLst>
              <a:ext uri="{FF2B5EF4-FFF2-40B4-BE49-F238E27FC236}">
                <a16:creationId xmlns:a16="http://schemas.microsoft.com/office/drawing/2014/main" id="{C43BEA9B-259E-42B3-9776-8A1AA971D24F}"/>
              </a:ext>
            </a:extLst>
          </p:cNvPr>
          <p:cNvGrpSpPr/>
          <p:nvPr/>
        </p:nvGrpSpPr>
        <p:grpSpPr>
          <a:xfrm>
            <a:off x="5946494" y="2413268"/>
            <a:ext cx="1539560" cy="171967"/>
            <a:chOff x="7746380" y="2949426"/>
            <a:chExt cx="2188691" cy="244475"/>
          </a:xfrm>
        </p:grpSpPr>
        <p:pic>
          <p:nvPicPr>
            <p:cNvPr id="1005" name="Picture 14">
              <a:extLst>
                <a:ext uri="{FF2B5EF4-FFF2-40B4-BE49-F238E27FC236}">
                  <a16:creationId xmlns:a16="http://schemas.microsoft.com/office/drawing/2014/main" id="{757DD258-7CF0-4A69-A244-C6598A6817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15">
              <a:extLst>
                <a:ext uri="{FF2B5EF4-FFF2-40B4-BE49-F238E27FC236}">
                  <a16:creationId xmlns:a16="http://schemas.microsoft.com/office/drawing/2014/main" id="{49A0D037-6E89-4562-A2FE-8A8BD9B3C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16">
              <a:extLst>
                <a:ext uri="{FF2B5EF4-FFF2-40B4-BE49-F238E27FC236}">
                  <a16:creationId xmlns:a16="http://schemas.microsoft.com/office/drawing/2014/main" id="{6D8EDCEB-7797-4AAD-A81E-8C8A818FF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7">
              <a:extLst>
                <a:ext uri="{FF2B5EF4-FFF2-40B4-BE49-F238E27FC236}">
                  <a16:creationId xmlns:a16="http://schemas.microsoft.com/office/drawing/2014/main" id="{5F3087B3-B96C-4FAF-BF26-CE6065E50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18">
              <a:extLst>
                <a:ext uri="{FF2B5EF4-FFF2-40B4-BE49-F238E27FC236}">
                  <a16:creationId xmlns:a16="http://schemas.microsoft.com/office/drawing/2014/main" id="{26EE93B5-0899-4761-ADAA-FE056AC9B0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19">
              <a:extLst>
                <a:ext uri="{FF2B5EF4-FFF2-40B4-BE49-F238E27FC236}">
                  <a16:creationId xmlns:a16="http://schemas.microsoft.com/office/drawing/2014/main" id="{2B9EE80B-7A28-4BB8-9FB3-6B068FE1EA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20">
              <a:extLst>
                <a:ext uri="{FF2B5EF4-FFF2-40B4-BE49-F238E27FC236}">
                  <a16:creationId xmlns:a16="http://schemas.microsoft.com/office/drawing/2014/main" id="{C95466C4-E47A-4FA3-9F5C-D5B01CBC59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21">
              <a:extLst>
                <a:ext uri="{FF2B5EF4-FFF2-40B4-BE49-F238E27FC236}">
                  <a16:creationId xmlns:a16="http://schemas.microsoft.com/office/drawing/2014/main" id="{EF182A3D-C76E-4F7D-8BF0-150418319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22">
              <a:extLst>
                <a:ext uri="{FF2B5EF4-FFF2-40B4-BE49-F238E27FC236}">
                  <a16:creationId xmlns:a16="http://schemas.microsoft.com/office/drawing/2014/main" id="{27BDC4DC-01A2-4BB3-93E1-1DCE9AE52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4" name="Picture 23">
              <a:extLst>
                <a:ext uri="{FF2B5EF4-FFF2-40B4-BE49-F238E27FC236}">
                  <a16:creationId xmlns:a16="http://schemas.microsoft.com/office/drawing/2014/main" id="{721F8D68-2515-4BB7-9BFC-25FCF9D44B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5" name="Group 56">
            <a:extLst>
              <a:ext uri="{FF2B5EF4-FFF2-40B4-BE49-F238E27FC236}">
                <a16:creationId xmlns:a16="http://schemas.microsoft.com/office/drawing/2014/main" id="{6935B3D9-5679-4EBC-8BE1-6CA0AF7E8ECE}"/>
              </a:ext>
            </a:extLst>
          </p:cNvPr>
          <p:cNvGrpSpPr/>
          <p:nvPr/>
        </p:nvGrpSpPr>
        <p:grpSpPr>
          <a:xfrm>
            <a:off x="5946494" y="2854130"/>
            <a:ext cx="1539560" cy="171967"/>
            <a:chOff x="7746380" y="2949426"/>
            <a:chExt cx="2188691" cy="244475"/>
          </a:xfrm>
        </p:grpSpPr>
        <p:pic>
          <p:nvPicPr>
            <p:cNvPr id="1016" name="Picture 14">
              <a:extLst>
                <a:ext uri="{FF2B5EF4-FFF2-40B4-BE49-F238E27FC236}">
                  <a16:creationId xmlns:a16="http://schemas.microsoft.com/office/drawing/2014/main" id="{90B4D3D2-4B31-47E3-9D85-DB56216A3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15">
              <a:extLst>
                <a:ext uri="{FF2B5EF4-FFF2-40B4-BE49-F238E27FC236}">
                  <a16:creationId xmlns:a16="http://schemas.microsoft.com/office/drawing/2014/main" id="{0F1C75A0-4F6C-4F92-B0C2-870A26480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8" name="Picture 16">
              <a:extLst>
                <a:ext uri="{FF2B5EF4-FFF2-40B4-BE49-F238E27FC236}">
                  <a16:creationId xmlns:a16="http://schemas.microsoft.com/office/drawing/2014/main" id="{6C5B1CEF-20C1-4E51-B9AD-96A7FF3709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17">
              <a:extLst>
                <a:ext uri="{FF2B5EF4-FFF2-40B4-BE49-F238E27FC236}">
                  <a16:creationId xmlns:a16="http://schemas.microsoft.com/office/drawing/2014/main" id="{5E8C16FD-4A84-4298-A66E-5B357C2FC9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18">
              <a:extLst>
                <a:ext uri="{FF2B5EF4-FFF2-40B4-BE49-F238E27FC236}">
                  <a16:creationId xmlns:a16="http://schemas.microsoft.com/office/drawing/2014/main" id="{0C07F37A-024F-4903-B726-3DC2CAF2FC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19">
              <a:extLst>
                <a:ext uri="{FF2B5EF4-FFF2-40B4-BE49-F238E27FC236}">
                  <a16:creationId xmlns:a16="http://schemas.microsoft.com/office/drawing/2014/main" id="{779F8A7B-1621-4796-8784-E9103ECEB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20">
              <a:extLst>
                <a:ext uri="{FF2B5EF4-FFF2-40B4-BE49-F238E27FC236}">
                  <a16:creationId xmlns:a16="http://schemas.microsoft.com/office/drawing/2014/main" id="{7A1AD67D-F540-40A6-82A1-383B0F51A9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21">
              <a:extLst>
                <a:ext uri="{FF2B5EF4-FFF2-40B4-BE49-F238E27FC236}">
                  <a16:creationId xmlns:a16="http://schemas.microsoft.com/office/drawing/2014/main" id="{C7342DBB-78DC-4A53-AF90-6D0A53012F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22">
              <a:extLst>
                <a:ext uri="{FF2B5EF4-FFF2-40B4-BE49-F238E27FC236}">
                  <a16:creationId xmlns:a16="http://schemas.microsoft.com/office/drawing/2014/main" id="{FF16541E-CB87-46DD-A777-62FC0C50CC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23">
              <a:extLst>
                <a:ext uri="{FF2B5EF4-FFF2-40B4-BE49-F238E27FC236}">
                  <a16:creationId xmlns:a16="http://schemas.microsoft.com/office/drawing/2014/main" id="{B7944A5C-7E98-48B4-8465-5CCFBF763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6" name="Group 56">
            <a:extLst>
              <a:ext uri="{FF2B5EF4-FFF2-40B4-BE49-F238E27FC236}">
                <a16:creationId xmlns:a16="http://schemas.microsoft.com/office/drawing/2014/main" id="{80420B1E-CCDB-4945-8706-F38A8C9157E7}"/>
              </a:ext>
            </a:extLst>
          </p:cNvPr>
          <p:cNvGrpSpPr/>
          <p:nvPr/>
        </p:nvGrpSpPr>
        <p:grpSpPr>
          <a:xfrm>
            <a:off x="5945507" y="3320400"/>
            <a:ext cx="1539560" cy="171967"/>
            <a:chOff x="7746380" y="2949426"/>
            <a:chExt cx="2188691" cy="244475"/>
          </a:xfrm>
        </p:grpSpPr>
        <p:pic>
          <p:nvPicPr>
            <p:cNvPr id="1027" name="Picture 14">
              <a:extLst>
                <a:ext uri="{FF2B5EF4-FFF2-40B4-BE49-F238E27FC236}">
                  <a16:creationId xmlns:a16="http://schemas.microsoft.com/office/drawing/2014/main" id="{F642A904-34F0-4276-998B-9B09B2E81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5">
              <a:extLst>
                <a:ext uri="{FF2B5EF4-FFF2-40B4-BE49-F238E27FC236}">
                  <a16:creationId xmlns:a16="http://schemas.microsoft.com/office/drawing/2014/main" id="{67D7ECBA-5780-4E0D-904A-7029DCD0D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6">
              <a:extLst>
                <a:ext uri="{FF2B5EF4-FFF2-40B4-BE49-F238E27FC236}">
                  <a16:creationId xmlns:a16="http://schemas.microsoft.com/office/drawing/2014/main" id="{DC7EE9DB-F292-48A1-9E12-F3B41F2073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7">
              <a:extLst>
                <a:ext uri="{FF2B5EF4-FFF2-40B4-BE49-F238E27FC236}">
                  <a16:creationId xmlns:a16="http://schemas.microsoft.com/office/drawing/2014/main" id="{F87A70E8-7BF6-4628-9BD1-AF399FF064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8">
              <a:extLst>
                <a:ext uri="{FF2B5EF4-FFF2-40B4-BE49-F238E27FC236}">
                  <a16:creationId xmlns:a16="http://schemas.microsoft.com/office/drawing/2014/main" id="{885C76E3-0C06-4865-8E31-65D71F0776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9">
              <a:extLst>
                <a:ext uri="{FF2B5EF4-FFF2-40B4-BE49-F238E27FC236}">
                  <a16:creationId xmlns:a16="http://schemas.microsoft.com/office/drawing/2014/main" id="{17E5757A-233E-4EC0-BB44-3FE129381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20">
              <a:extLst>
                <a:ext uri="{FF2B5EF4-FFF2-40B4-BE49-F238E27FC236}">
                  <a16:creationId xmlns:a16="http://schemas.microsoft.com/office/drawing/2014/main" id="{298020D7-FA0C-42DD-843F-6A5D588C7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21">
              <a:extLst>
                <a:ext uri="{FF2B5EF4-FFF2-40B4-BE49-F238E27FC236}">
                  <a16:creationId xmlns:a16="http://schemas.microsoft.com/office/drawing/2014/main" id="{0E14C9BF-335A-4588-A750-C6BE77D3C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22">
              <a:extLst>
                <a:ext uri="{FF2B5EF4-FFF2-40B4-BE49-F238E27FC236}">
                  <a16:creationId xmlns:a16="http://schemas.microsoft.com/office/drawing/2014/main" id="{7F8E16CF-0196-4D6D-8BA9-6E7458875C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23">
              <a:extLst>
                <a:ext uri="{FF2B5EF4-FFF2-40B4-BE49-F238E27FC236}">
                  <a16:creationId xmlns:a16="http://schemas.microsoft.com/office/drawing/2014/main" id="{7B1CBE63-F993-40D4-9C75-E36DC22B0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059" name="Picture 1058">
            <a:extLst>
              <a:ext uri="{FF2B5EF4-FFF2-40B4-BE49-F238E27FC236}">
                <a16:creationId xmlns:a16="http://schemas.microsoft.com/office/drawing/2014/main" id="{BEA98389-B453-445E-9EC7-C33C9A9F06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54461" y="15206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0" name="Picture 1059">
            <a:extLst>
              <a:ext uri="{FF2B5EF4-FFF2-40B4-BE49-F238E27FC236}">
                <a16:creationId xmlns:a16="http://schemas.microsoft.com/office/drawing/2014/main" id="{359073C3-6441-4C27-A497-B053A6846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00337" y="152065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11CEE754-189D-45BA-9439-3BB7F4666D3E}"/>
              </a:ext>
            </a:extLst>
          </p:cNvPr>
          <p:cNvGrpSpPr/>
          <p:nvPr/>
        </p:nvGrpSpPr>
        <p:grpSpPr>
          <a:xfrm>
            <a:off x="583605" y="3290281"/>
            <a:ext cx="1539560" cy="1515856"/>
            <a:chOff x="4975891" y="1527626"/>
            <a:chExt cx="1539560" cy="1515856"/>
          </a:xfrm>
        </p:grpSpPr>
        <p:grpSp>
          <p:nvGrpSpPr>
            <p:cNvPr id="1062" name="Group 56">
              <a:extLst>
                <a:ext uri="{FF2B5EF4-FFF2-40B4-BE49-F238E27FC236}">
                  <a16:creationId xmlns:a16="http://schemas.microsoft.com/office/drawing/2014/main" id="{A50F7CA7-AA79-4612-91C3-F399D58B137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62" name="Picture 14">
                <a:extLst>
                  <a:ext uri="{FF2B5EF4-FFF2-40B4-BE49-F238E27FC236}">
                    <a16:creationId xmlns:a16="http://schemas.microsoft.com/office/drawing/2014/main" id="{7C528E5D-7C0D-487E-B112-5C1311BFE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15">
                <a:extLst>
                  <a:ext uri="{FF2B5EF4-FFF2-40B4-BE49-F238E27FC236}">
                    <a16:creationId xmlns:a16="http://schemas.microsoft.com/office/drawing/2014/main" id="{5747165C-DD2F-4465-B607-F03248D79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6">
                <a:extLst>
                  <a:ext uri="{FF2B5EF4-FFF2-40B4-BE49-F238E27FC236}">
                    <a16:creationId xmlns:a16="http://schemas.microsoft.com/office/drawing/2014/main" id="{608E47B5-ACAC-403D-9491-FF2038D7C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7">
                <a:extLst>
                  <a:ext uri="{FF2B5EF4-FFF2-40B4-BE49-F238E27FC236}">
                    <a16:creationId xmlns:a16="http://schemas.microsoft.com/office/drawing/2014/main" id="{EF058090-AF79-498E-A9CD-6A90D99965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8">
                <a:extLst>
                  <a:ext uri="{FF2B5EF4-FFF2-40B4-BE49-F238E27FC236}">
                    <a16:creationId xmlns:a16="http://schemas.microsoft.com/office/drawing/2014/main" id="{02B1B86B-67EF-4F55-9DA9-8A14470F4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9">
                <a:extLst>
                  <a:ext uri="{FF2B5EF4-FFF2-40B4-BE49-F238E27FC236}">
                    <a16:creationId xmlns:a16="http://schemas.microsoft.com/office/drawing/2014/main" id="{78005191-4B3C-4D07-816D-8BE5EAFA9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20">
                <a:extLst>
                  <a:ext uri="{FF2B5EF4-FFF2-40B4-BE49-F238E27FC236}">
                    <a16:creationId xmlns:a16="http://schemas.microsoft.com/office/drawing/2014/main" id="{536A0A8A-1028-4DB1-9E98-76654D05C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1">
                <a:extLst>
                  <a:ext uri="{FF2B5EF4-FFF2-40B4-BE49-F238E27FC236}">
                    <a16:creationId xmlns:a16="http://schemas.microsoft.com/office/drawing/2014/main" id="{C82C1D7B-1A1C-467B-B0B5-666E251D1F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2">
                <a:extLst>
                  <a:ext uri="{FF2B5EF4-FFF2-40B4-BE49-F238E27FC236}">
                    <a16:creationId xmlns:a16="http://schemas.microsoft.com/office/drawing/2014/main" id="{FF748336-B360-4D79-BD2D-886D866C5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3">
                <a:extLst>
                  <a:ext uri="{FF2B5EF4-FFF2-40B4-BE49-F238E27FC236}">
                    <a16:creationId xmlns:a16="http://schemas.microsoft.com/office/drawing/2014/main" id="{BE1E759B-6B02-4D2A-BAF9-DEFF92A65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3" name="Group 56">
              <a:extLst>
                <a:ext uri="{FF2B5EF4-FFF2-40B4-BE49-F238E27FC236}">
                  <a16:creationId xmlns:a16="http://schemas.microsoft.com/office/drawing/2014/main" id="{1934E684-0324-4A76-86A4-59EBB970E8C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52" name="Picture 14">
                <a:extLst>
                  <a:ext uri="{FF2B5EF4-FFF2-40B4-BE49-F238E27FC236}">
                    <a16:creationId xmlns:a16="http://schemas.microsoft.com/office/drawing/2014/main" id="{F2CD8FE9-130C-4F98-A2F7-32DEE6854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3" name="Picture 15">
                <a:extLst>
                  <a:ext uri="{FF2B5EF4-FFF2-40B4-BE49-F238E27FC236}">
                    <a16:creationId xmlns:a16="http://schemas.microsoft.com/office/drawing/2014/main" id="{77008722-E83D-4E91-B66E-47134667A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6">
                <a:extLst>
                  <a:ext uri="{FF2B5EF4-FFF2-40B4-BE49-F238E27FC236}">
                    <a16:creationId xmlns:a16="http://schemas.microsoft.com/office/drawing/2014/main" id="{BFBBF003-E97C-448D-AB4B-AB4D939D6F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7">
                <a:extLst>
                  <a:ext uri="{FF2B5EF4-FFF2-40B4-BE49-F238E27FC236}">
                    <a16:creationId xmlns:a16="http://schemas.microsoft.com/office/drawing/2014/main" id="{1D4283EC-E5C6-497E-AC23-6D230A814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8">
                <a:extLst>
                  <a:ext uri="{FF2B5EF4-FFF2-40B4-BE49-F238E27FC236}">
                    <a16:creationId xmlns:a16="http://schemas.microsoft.com/office/drawing/2014/main" id="{5FEE33C7-249E-4FF6-9636-19FE4AE1F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9">
                <a:extLst>
                  <a:ext uri="{FF2B5EF4-FFF2-40B4-BE49-F238E27FC236}">
                    <a16:creationId xmlns:a16="http://schemas.microsoft.com/office/drawing/2014/main" id="{473F58E1-A629-4A35-B6A9-F41950EF8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20">
                <a:extLst>
                  <a:ext uri="{FF2B5EF4-FFF2-40B4-BE49-F238E27FC236}">
                    <a16:creationId xmlns:a16="http://schemas.microsoft.com/office/drawing/2014/main" id="{1E97ABDC-D7EE-4D79-B867-B129A15EBF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1">
                <a:extLst>
                  <a:ext uri="{FF2B5EF4-FFF2-40B4-BE49-F238E27FC236}">
                    <a16:creationId xmlns:a16="http://schemas.microsoft.com/office/drawing/2014/main" id="{A431018B-B9C3-4291-9C10-5CAC9EC83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2">
                <a:extLst>
                  <a:ext uri="{FF2B5EF4-FFF2-40B4-BE49-F238E27FC236}">
                    <a16:creationId xmlns:a16="http://schemas.microsoft.com/office/drawing/2014/main" id="{481FE4EE-A5C6-4B09-B7C5-D98ECE7EB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3">
                <a:extLst>
                  <a:ext uri="{FF2B5EF4-FFF2-40B4-BE49-F238E27FC236}">
                    <a16:creationId xmlns:a16="http://schemas.microsoft.com/office/drawing/2014/main" id="{FC5362C6-5AE7-4A7D-9357-DD207C2EA7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4" name="Group 56">
              <a:extLst>
                <a:ext uri="{FF2B5EF4-FFF2-40B4-BE49-F238E27FC236}">
                  <a16:creationId xmlns:a16="http://schemas.microsoft.com/office/drawing/2014/main" id="{D7E0F3D0-B178-45F3-90FC-23DD6AD987A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42" name="Picture 14">
                <a:extLst>
                  <a:ext uri="{FF2B5EF4-FFF2-40B4-BE49-F238E27FC236}">
                    <a16:creationId xmlns:a16="http://schemas.microsoft.com/office/drawing/2014/main" id="{B76C3C76-AA53-4F00-A9B1-9E40B2DC7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15">
                <a:extLst>
                  <a:ext uri="{FF2B5EF4-FFF2-40B4-BE49-F238E27FC236}">
                    <a16:creationId xmlns:a16="http://schemas.microsoft.com/office/drawing/2014/main" id="{F696A8C9-5AFF-4601-B268-078AEE6264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6">
                <a:extLst>
                  <a:ext uri="{FF2B5EF4-FFF2-40B4-BE49-F238E27FC236}">
                    <a16:creationId xmlns:a16="http://schemas.microsoft.com/office/drawing/2014/main" id="{F9284995-4A7C-47DC-8C81-A8A0C2B0F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7">
                <a:extLst>
                  <a:ext uri="{FF2B5EF4-FFF2-40B4-BE49-F238E27FC236}">
                    <a16:creationId xmlns:a16="http://schemas.microsoft.com/office/drawing/2014/main" id="{DA515E79-0944-4E31-9191-C773C4B5D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8">
                <a:extLst>
                  <a:ext uri="{FF2B5EF4-FFF2-40B4-BE49-F238E27FC236}">
                    <a16:creationId xmlns:a16="http://schemas.microsoft.com/office/drawing/2014/main" id="{338583D0-C68D-445B-AA08-C69318C05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9">
                <a:extLst>
                  <a:ext uri="{FF2B5EF4-FFF2-40B4-BE49-F238E27FC236}">
                    <a16:creationId xmlns:a16="http://schemas.microsoft.com/office/drawing/2014/main" id="{D23B4ADE-38EE-471C-B3CA-74933CC8EE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20">
                <a:extLst>
                  <a:ext uri="{FF2B5EF4-FFF2-40B4-BE49-F238E27FC236}">
                    <a16:creationId xmlns:a16="http://schemas.microsoft.com/office/drawing/2014/main" id="{76CC5A68-432D-42B3-826B-2AB5D44F0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1">
                <a:extLst>
                  <a:ext uri="{FF2B5EF4-FFF2-40B4-BE49-F238E27FC236}">
                    <a16:creationId xmlns:a16="http://schemas.microsoft.com/office/drawing/2014/main" id="{B1AA7F5A-0CA9-4E61-94E1-3B31B4FD4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2">
                <a:extLst>
                  <a:ext uri="{FF2B5EF4-FFF2-40B4-BE49-F238E27FC236}">
                    <a16:creationId xmlns:a16="http://schemas.microsoft.com/office/drawing/2014/main" id="{7839EFF9-39D5-481B-BF53-AE53F23893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3">
                <a:extLst>
                  <a:ext uri="{FF2B5EF4-FFF2-40B4-BE49-F238E27FC236}">
                    <a16:creationId xmlns:a16="http://schemas.microsoft.com/office/drawing/2014/main" id="{70CA6191-8F47-4B77-95DC-469A25A71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5" name="Group 56">
              <a:extLst>
                <a:ext uri="{FF2B5EF4-FFF2-40B4-BE49-F238E27FC236}">
                  <a16:creationId xmlns:a16="http://schemas.microsoft.com/office/drawing/2014/main" id="{2078E2A1-AE23-4E14-8FD5-E47FCBA01A4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32" name="Picture 14">
                <a:extLst>
                  <a:ext uri="{FF2B5EF4-FFF2-40B4-BE49-F238E27FC236}">
                    <a16:creationId xmlns:a16="http://schemas.microsoft.com/office/drawing/2014/main" id="{8BDA4D58-DB5F-4116-BBF6-197795F2F6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15">
                <a:extLst>
                  <a:ext uri="{FF2B5EF4-FFF2-40B4-BE49-F238E27FC236}">
                    <a16:creationId xmlns:a16="http://schemas.microsoft.com/office/drawing/2014/main" id="{BAB8C14C-0E4E-4200-BDBC-1A96F93A1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6">
                <a:extLst>
                  <a:ext uri="{FF2B5EF4-FFF2-40B4-BE49-F238E27FC236}">
                    <a16:creationId xmlns:a16="http://schemas.microsoft.com/office/drawing/2014/main" id="{178EC6A1-ADE0-4E5C-87FB-857F64420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7">
                <a:extLst>
                  <a:ext uri="{FF2B5EF4-FFF2-40B4-BE49-F238E27FC236}">
                    <a16:creationId xmlns:a16="http://schemas.microsoft.com/office/drawing/2014/main" id="{180B39BE-566D-49C2-B644-7410EC5A1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8">
                <a:extLst>
                  <a:ext uri="{FF2B5EF4-FFF2-40B4-BE49-F238E27FC236}">
                    <a16:creationId xmlns:a16="http://schemas.microsoft.com/office/drawing/2014/main" id="{1678D72D-64C3-4290-BB53-7F124B797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9">
                <a:extLst>
                  <a:ext uri="{FF2B5EF4-FFF2-40B4-BE49-F238E27FC236}">
                    <a16:creationId xmlns:a16="http://schemas.microsoft.com/office/drawing/2014/main" id="{3A8CFB58-8CC3-4A04-9B2D-14C2267EB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20">
                <a:extLst>
                  <a:ext uri="{FF2B5EF4-FFF2-40B4-BE49-F238E27FC236}">
                    <a16:creationId xmlns:a16="http://schemas.microsoft.com/office/drawing/2014/main" id="{46431EA3-37A7-4CCC-87EF-351FBBF81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1">
                <a:extLst>
                  <a:ext uri="{FF2B5EF4-FFF2-40B4-BE49-F238E27FC236}">
                    <a16:creationId xmlns:a16="http://schemas.microsoft.com/office/drawing/2014/main" id="{43E2EA93-6339-4493-9D98-388D8F52D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2">
                <a:extLst>
                  <a:ext uri="{FF2B5EF4-FFF2-40B4-BE49-F238E27FC236}">
                    <a16:creationId xmlns:a16="http://schemas.microsoft.com/office/drawing/2014/main" id="{51CE8921-B2CD-47CB-BC6B-420B646FB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23">
                <a:extLst>
                  <a:ext uri="{FF2B5EF4-FFF2-40B4-BE49-F238E27FC236}">
                    <a16:creationId xmlns:a16="http://schemas.microsoft.com/office/drawing/2014/main" id="{623EC6AF-5A27-478C-82F0-8BBF72873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6" name="Group 56">
              <a:extLst>
                <a:ext uri="{FF2B5EF4-FFF2-40B4-BE49-F238E27FC236}">
                  <a16:creationId xmlns:a16="http://schemas.microsoft.com/office/drawing/2014/main" id="{15965AB0-4416-41BB-892E-A82D3209ECC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22" name="Picture 14">
                <a:extLst>
                  <a:ext uri="{FF2B5EF4-FFF2-40B4-BE49-F238E27FC236}">
                    <a16:creationId xmlns:a16="http://schemas.microsoft.com/office/drawing/2014/main" id="{7F6B212C-EBC0-4855-AA28-B43EEEC2F2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15">
                <a:extLst>
                  <a:ext uri="{FF2B5EF4-FFF2-40B4-BE49-F238E27FC236}">
                    <a16:creationId xmlns:a16="http://schemas.microsoft.com/office/drawing/2014/main" id="{9086C3F1-D55D-4DE1-84A4-394C4968D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6">
                <a:extLst>
                  <a:ext uri="{FF2B5EF4-FFF2-40B4-BE49-F238E27FC236}">
                    <a16:creationId xmlns:a16="http://schemas.microsoft.com/office/drawing/2014/main" id="{3A9EFC65-331C-4738-8075-EF107C1519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7">
                <a:extLst>
                  <a:ext uri="{FF2B5EF4-FFF2-40B4-BE49-F238E27FC236}">
                    <a16:creationId xmlns:a16="http://schemas.microsoft.com/office/drawing/2014/main" id="{E47523B8-DD0A-46C6-830E-166E32E5F4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8">
                <a:extLst>
                  <a:ext uri="{FF2B5EF4-FFF2-40B4-BE49-F238E27FC236}">
                    <a16:creationId xmlns:a16="http://schemas.microsoft.com/office/drawing/2014/main" id="{4368D475-F53A-47D5-B4DF-A10052068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9">
                <a:extLst>
                  <a:ext uri="{FF2B5EF4-FFF2-40B4-BE49-F238E27FC236}">
                    <a16:creationId xmlns:a16="http://schemas.microsoft.com/office/drawing/2014/main" id="{0F389D54-04C1-47A9-AAA0-E751CF908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20">
                <a:extLst>
                  <a:ext uri="{FF2B5EF4-FFF2-40B4-BE49-F238E27FC236}">
                    <a16:creationId xmlns:a16="http://schemas.microsoft.com/office/drawing/2014/main" id="{8D8A8E41-72F1-4C16-A637-2C9C4B98A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1">
                <a:extLst>
                  <a:ext uri="{FF2B5EF4-FFF2-40B4-BE49-F238E27FC236}">
                    <a16:creationId xmlns:a16="http://schemas.microsoft.com/office/drawing/2014/main" id="{E5E44029-82D8-44B3-A410-76B27A790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2">
                <a:extLst>
                  <a:ext uri="{FF2B5EF4-FFF2-40B4-BE49-F238E27FC236}">
                    <a16:creationId xmlns:a16="http://schemas.microsoft.com/office/drawing/2014/main" id="{A43751A1-348E-4928-A7D3-8962A6220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23">
                <a:extLst>
                  <a:ext uri="{FF2B5EF4-FFF2-40B4-BE49-F238E27FC236}">
                    <a16:creationId xmlns:a16="http://schemas.microsoft.com/office/drawing/2014/main" id="{4A68FD1F-8373-40CB-8135-905E9AC26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7" name="Group 56">
              <a:extLst>
                <a:ext uri="{FF2B5EF4-FFF2-40B4-BE49-F238E27FC236}">
                  <a16:creationId xmlns:a16="http://schemas.microsoft.com/office/drawing/2014/main" id="{0AAC04C3-4B66-4CD0-8B09-31D02A0B920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12" name="Picture 14">
                <a:extLst>
                  <a:ext uri="{FF2B5EF4-FFF2-40B4-BE49-F238E27FC236}">
                    <a16:creationId xmlns:a16="http://schemas.microsoft.com/office/drawing/2014/main" id="{CA75C545-ED76-4923-B3A4-C64B1F8CA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15">
                <a:extLst>
                  <a:ext uri="{FF2B5EF4-FFF2-40B4-BE49-F238E27FC236}">
                    <a16:creationId xmlns:a16="http://schemas.microsoft.com/office/drawing/2014/main" id="{F3108382-BDD2-4044-BC7E-A226F9697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6">
                <a:extLst>
                  <a:ext uri="{FF2B5EF4-FFF2-40B4-BE49-F238E27FC236}">
                    <a16:creationId xmlns:a16="http://schemas.microsoft.com/office/drawing/2014/main" id="{A01B7071-7FE8-4C8E-BBBA-B661ED7418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7">
                <a:extLst>
                  <a:ext uri="{FF2B5EF4-FFF2-40B4-BE49-F238E27FC236}">
                    <a16:creationId xmlns:a16="http://schemas.microsoft.com/office/drawing/2014/main" id="{3EBA7940-4FED-479D-8FD6-2666648D8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8">
                <a:extLst>
                  <a:ext uri="{FF2B5EF4-FFF2-40B4-BE49-F238E27FC236}">
                    <a16:creationId xmlns:a16="http://schemas.microsoft.com/office/drawing/2014/main" id="{AA2E4367-6661-4B4F-A4ED-6EB528E87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9">
                <a:extLst>
                  <a:ext uri="{FF2B5EF4-FFF2-40B4-BE49-F238E27FC236}">
                    <a16:creationId xmlns:a16="http://schemas.microsoft.com/office/drawing/2014/main" id="{8852ECEE-EBA9-4DDA-98D9-876220A43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20">
                <a:extLst>
                  <a:ext uri="{FF2B5EF4-FFF2-40B4-BE49-F238E27FC236}">
                    <a16:creationId xmlns:a16="http://schemas.microsoft.com/office/drawing/2014/main" id="{CE2BB9A0-DF81-444A-B289-9452ECD1B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1">
                <a:extLst>
                  <a:ext uri="{FF2B5EF4-FFF2-40B4-BE49-F238E27FC236}">
                    <a16:creationId xmlns:a16="http://schemas.microsoft.com/office/drawing/2014/main" id="{99E842D3-F4F2-486D-94F4-11B921863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2">
                <a:extLst>
                  <a:ext uri="{FF2B5EF4-FFF2-40B4-BE49-F238E27FC236}">
                    <a16:creationId xmlns:a16="http://schemas.microsoft.com/office/drawing/2014/main" id="{F578BF37-2935-4434-AAC4-22DCC7BD3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23">
                <a:extLst>
                  <a:ext uri="{FF2B5EF4-FFF2-40B4-BE49-F238E27FC236}">
                    <a16:creationId xmlns:a16="http://schemas.microsoft.com/office/drawing/2014/main" id="{6F04606D-BD63-4383-A349-672E38DD0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8" name="Group 56">
              <a:extLst>
                <a:ext uri="{FF2B5EF4-FFF2-40B4-BE49-F238E27FC236}">
                  <a16:creationId xmlns:a16="http://schemas.microsoft.com/office/drawing/2014/main" id="{653D3E7B-8ABE-4EB7-BD59-8BA190D214D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02" name="Picture 14">
                <a:extLst>
                  <a:ext uri="{FF2B5EF4-FFF2-40B4-BE49-F238E27FC236}">
                    <a16:creationId xmlns:a16="http://schemas.microsoft.com/office/drawing/2014/main" id="{F93527F4-050C-4762-9B9C-D2669BD66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15">
                <a:extLst>
                  <a:ext uri="{FF2B5EF4-FFF2-40B4-BE49-F238E27FC236}">
                    <a16:creationId xmlns:a16="http://schemas.microsoft.com/office/drawing/2014/main" id="{990AB9B4-0361-444D-9942-5F5647EED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6">
                <a:extLst>
                  <a:ext uri="{FF2B5EF4-FFF2-40B4-BE49-F238E27FC236}">
                    <a16:creationId xmlns:a16="http://schemas.microsoft.com/office/drawing/2014/main" id="{7DAE2514-C037-4C1B-B659-E1F72E2B39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7">
                <a:extLst>
                  <a:ext uri="{FF2B5EF4-FFF2-40B4-BE49-F238E27FC236}">
                    <a16:creationId xmlns:a16="http://schemas.microsoft.com/office/drawing/2014/main" id="{EACF32FE-8AA0-40DC-B10A-71553EB70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18">
                <a:extLst>
                  <a:ext uri="{FF2B5EF4-FFF2-40B4-BE49-F238E27FC236}">
                    <a16:creationId xmlns:a16="http://schemas.microsoft.com/office/drawing/2014/main" id="{7E0AC325-90C5-4A1C-A390-FAEF236CC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9">
                <a:extLst>
                  <a:ext uri="{FF2B5EF4-FFF2-40B4-BE49-F238E27FC236}">
                    <a16:creationId xmlns:a16="http://schemas.microsoft.com/office/drawing/2014/main" id="{34650A9D-4FFD-49E0-8798-CF0389D3A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20">
                <a:extLst>
                  <a:ext uri="{FF2B5EF4-FFF2-40B4-BE49-F238E27FC236}">
                    <a16:creationId xmlns:a16="http://schemas.microsoft.com/office/drawing/2014/main" id="{1396E59B-650E-43F5-A8C3-CB0E4DE60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1">
                <a:extLst>
                  <a:ext uri="{FF2B5EF4-FFF2-40B4-BE49-F238E27FC236}">
                    <a16:creationId xmlns:a16="http://schemas.microsoft.com/office/drawing/2014/main" id="{58A40716-18F1-4BC1-B910-3A173B604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22">
                <a:extLst>
                  <a:ext uri="{FF2B5EF4-FFF2-40B4-BE49-F238E27FC236}">
                    <a16:creationId xmlns:a16="http://schemas.microsoft.com/office/drawing/2014/main" id="{F8935878-1334-4EF2-A1CC-A112D5B41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23">
                <a:extLst>
                  <a:ext uri="{FF2B5EF4-FFF2-40B4-BE49-F238E27FC236}">
                    <a16:creationId xmlns:a16="http://schemas.microsoft.com/office/drawing/2014/main" id="{70D0C4D4-9D59-498B-A903-B539747B7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69" name="Group 56">
              <a:extLst>
                <a:ext uri="{FF2B5EF4-FFF2-40B4-BE49-F238E27FC236}">
                  <a16:creationId xmlns:a16="http://schemas.microsoft.com/office/drawing/2014/main" id="{2AB3A09D-0058-475C-AA2E-EB1C0C954E8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92" name="Picture 14">
                <a:extLst>
                  <a:ext uri="{FF2B5EF4-FFF2-40B4-BE49-F238E27FC236}">
                    <a16:creationId xmlns:a16="http://schemas.microsoft.com/office/drawing/2014/main" id="{79E198E8-7CDC-4243-8993-1084DF2463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15">
                <a:extLst>
                  <a:ext uri="{FF2B5EF4-FFF2-40B4-BE49-F238E27FC236}">
                    <a16:creationId xmlns:a16="http://schemas.microsoft.com/office/drawing/2014/main" id="{4443A09A-817A-4A62-A492-B459CDEE54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6">
                <a:extLst>
                  <a:ext uri="{FF2B5EF4-FFF2-40B4-BE49-F238E27FC236}">
                    <a16:creationId xmlns:a16="http://schemas.microsoft.com/office/drawing/2014/main" id="{A5EE2649-DD19-4C60-A5E1-A00C56169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7">
                <a:extLst>
                  <a:ext uri="{FF2B5EF4-FFF2-40B4-BE49-F238E27FC236}">
                    <a16:creationId xmlns:a16="http://schemas.microsoft.com/office/drawing/2014/main" id="{8CA36411-2ACF-4753-8AD8-E49FDA181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18">
                <a:extLst>
                  <a:ext uri="{FF2B5EF4-FFF2-40B4-BE49-F238E27FC236}">
                    <a16:creationId xmlns:a16="http://schemas.microsoft.com/office/drawing/2014/main" id="{52C5A2C6-A151-4A11-975B-DE98B70F9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9">
                <a:extLst>
                  <a:ext uri="{FF2B5EF4-FFF2-40B4-BE49-F238E27FC236}">
                    <a16:creationId xmlns:a16="http://schemas.microsoft.com/office/drawing/2014/main" id="{0BEB1D4E-875F-4EEB-9403-A6CCEA352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20">
                <a:extLst>
                  <a:ext uri="{FF2B5EF4-FFF2-40B4-BE49-F238E27FC236}">
                    <a16:creationId xmlns:a16="http://schemas.microsoft.com/office/drawing/2014/main" id="{64129681-6885-4A29-9CA2-2CD3ABC8A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1">
                <a:extLst>
                  <a:ext uri="{FF2B5EF4-FFF2-40B4-BE49-F238E27FC236}">
                    <a16:creationId xmlns:a16="http://schemas.microsoft.com/office/drawing/2014/main" id="{B107B413-448D-46F0-9AA3-511D7DD42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22">
                <a:extLst>
                  <a:ext uri="{FF2B5EF4-FFF2-40B4-BE49-F238E27FC236}">
                    <a16:creationId xmlns:a16="http://schemas.microsoft.com/office/drawing/2014/main" id="{4C791669-975A-4E31-B07F-2291EA40A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23">
                <a:extLst>
                  <a:ext uri="{FF2B5EF4-FFF2-40B4-BE49-F238E27FC236}">
                    <a16:creationId xmlns:a16="http://schemas.microsoft.com/office/drawing/2014/main" id="{881EE28F-A367-45EE-A4D4-63A4D1B3B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0" name="Group 56">
              <a:extLst>
                <a:ext uri="{FF2B5EF4-FFF2-40B4-BE49-F238E27FC236}">
                  <a16:creationId xmlns:a16="http://schemas.microsoft.com/office/drawing/2014/main" id="{D67D94AC-8E9D-4A1A-83B2-211F52E4536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82" name="Picture 14">
                <a:extLst>
                  <a:ext uri="{FF2B5EF4-FFF2-40B4-BE49-F238E27FC236}">
                    <a16:creationId xmlns:a16="http://schemas.microsoft.com/office/drawing/2014/main" id="{64F6E00F-9E60-4B81-BB92-61443D3DC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15">
                <a:extLst>
                  <a:ext uri="{FF2B5EF4-FFF2-40B4-BE49-F238E27FC236}">
                    <a16:creationId xmlns:a16="http://schemas.microsoft.com/office/drawing/2014/main" id="{3516F4ED-A11A-499B-B7B9-00B96360E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16">
                <a:extLst>
                  <a:ext uri="{FF2B5EF4-FFF2-40B4-BE49-F238E27FC236}">
                    <a16:creationId xmlns:a16="http://schemas.microsoft.com/office/drawing/2014/main" id="{4D4F40ED-08BE-42C3-8291-60CD59891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17">
                <a:extLst>
                  <a:ext uri="{FF2B5EF4-FFF2-40B4-BE49-F238E27FC236}">
                    <a16:creationId xmlns:a16="http://schemas.microsoft.com/office/drawing/2014/main" id="{2F075771-6020-4816-8F82-5431808FB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6" name="Picture 18">
                <a:extLst>
                  <a:ext uri="{FF2B5EF4-FFF2-40B4-BE49-F238E27FC236}">
                    <a16:creationId xmlns:a16="http://schemas.microsoft.com/office/drawing/2014/main" id="{198A7155-AA57-4755-9289-EE67F3060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9">
                <a:extLst>
                  <a:ext uri="{FF2B5EF4-FFF2-40B4-BE49-F238E27FC236}">
                    <a16:creationId xmlns:a16="http://schemas.microsoft.com/office/drawing/2014/main" id="{2256359C-6FBD-44BF-B177-CF86760D7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20">
                <a:extLst>
                  <a:ext uri="{FF2B5EF4-FFF2-40B4-BE49-F238E27FC236}">
                    <a16:creationId xmlns:a16="http://schemas.microsoft.com/office/drawing/2014/main" id="{EDF8DB9E-BC77-4C7D-82A9-77AC4C148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21">
                <a:extLst>
                  <a:ext uri="{FF2B5EF4-FFF2-40B4-BE49-F238E27FC236}">
                    <a16:creationId xmlns:a16="http://schemas.microsoft.com/office/drawing/2014/main" id="{E5481EDC-86B7-4657-BE77-445F64B9C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22">
                <a:extLst>
                  <a:ext uri="{FF2B5EF4-FFF2-40B4-BE49-F238E27FC236}">
                    <a16:creationId xmlns:a16="http://schemas.microsoft.com/office/drawing/2014/main" id="{1246B99D-A735-4E12-B763-4F8D202502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23">
                <a:extLst>
                  <a:ext uri="{FF2B5EF4-FFF2-40B4-BE49-F238E27FC236}">
                    <a16:creationId xmlns:a16="http://schemas.microsoft.com/office/drawing/2014/main" id="{656478BC-9434-4E17-AB0A-D5CB94026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71" name="Group 56">
              <a:extLst>
                <a:ext uri="{FF2B5EF4-FFF2-40B4-BE49-F238E27FC236}">
                  <a16:creationId xmlns:a16="http://schemas.microsoft.com/office/drawing/2014/main" id="{C4BCE7AE-4FDD-47E6-97F5-7C33CFCA642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72" name="Picture 14">
                <a:extLst>
                  <a:ext uri="{FF2B5EF4-FFF2-40B4-BE49-F238E27FC236}">
                    <a16:creationId xmlns:a16="http://schemas.microsoft.com/office/drawing/2014/main" id="{6FB09CBE-50A3-424D-BA7E-D1E5FBDB1D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5">
                <a:extLst>
                  <a:ext uri="{FF2B5EF4-FFF2-40B4-BE49-F238E27FC236}">
                    <a16:creationId xmlns:a16="http://schemas.microsoft.com/office/drawing/2014/main" id="{DD046255-2447-49E6-B9B6-56EFF70A1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6">
                <a:extLst>
                  <a:ext uri="{FF2B5EF4-FFF2-40B4-BE49-F238E27FC236}">
                    <a16:creationId xmlns:a16="http://schemas.microsoft.com/office/drawing/2014/main" id="{95D0F093-9D3A-45CF-A046-B9BE5E05DF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7">
                <a:extLst>
                  <a:ext uri="{FF2B5EF4-FFF2-40B4-BE49-F238E27FC236}">
                    <a16:creationId xmlns:a16="http://schemas.microsoft.com/office/drawing/2014/main" id="{575E99B7-A010-4995-9FB2-DE934DF50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8">
                <a:extLst>
                  <a:ext uri="{FF2B5EF4-FFF2-40B4-BE49-F238E27FC236}">
                    <a16:creationId xmlns:a16="http://schemas.microsoft.com/office/drawing/2014/main" id="{A294B5DC-94E5-4C76-B836-0663132C4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9">
                <a:extLst>
                  <a:ext uri="{FF2B5EF4-FFF2-40B4-BE49-F238E27FC236}">
                    <a16:creationId xmlns:a16="http://schemas.microsoft.com/office/drawing/2014/main" id="{56518E4C-06C7-4F5A-9FC0-E1C0C8CDD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0">
                <a:extLst>
                  <a:ext uri="{FF2B5EF4-FFF2-40B4-BE49-F238E27FC236}">
                    <a16:creationId xmlns:a16="http://schemas.microsoft.com/office/drawing/2014/main" id="{C043BC58-D1E0-427C-AF1F-4F0C555C1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1">
                <a:extLst>
                  <a:ext uri="{FF2B5EF4-FFF2-40B4-BE49-F238E27FC236}">
                    <a16:creationId xmlns:a16="http://schemas.microsoft.com/office/drawing/2014/main" id="{D26DC56B-DB30-4A04-A52D-ABD1459D1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2">
                <a:extLst>
                  <a:ext uri="{FF2B5EF4-FFF2-40B4-BE49-F238E27FC236}">
                    <a16:creationId xmlns:a16="http://schemas.microsoft.com/office/drawing/2014/main" id="{4479DF45-29E2-40C2-91F8-AB6159A07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23">
                <a:extLst>
                  <a:ext uri="{FF2B5EF4-FFF2-40B4-BE49-F238E27FC236}">
                    <a16:creationId xmlns:a16="http://schemas.microsoft.com/office/drawing/2014/main" id="{8713A4D7-BB1F-4D64-8415-16831BD6B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72" name="Group 1171">
            <a:extLst>
              <a:ext uri="{FF2B5EF4-FFF2-40B4-BE49-F238E27FC236}">
                <a16:creationId xmlns:a16="http://schemas.microsoft.com/office/drawing/2014/main" id="{F5A1295D-E9D1-4799-BFB8-030EDAD27A4E}"/>
              </a:ext>
            </a:extLst>
          </p:cNvPr>
          <p:cNvGrpSpPr/>
          <p:nvPr/>
        </p:nvGrpSpPr>
        <p:grpSpPr>
          <a:xfrm>
            <a:off x="583605" y="5083856"/>
            <a:ext cx="1539560" cy="1515856"/>
            <a:chOff x="4975891" y="1527626"/>
            <a:chExt cx="1539560" cy="1515856"/>
          </a:xfrm>
        </p:grpSpPr>
        <p:grpSp>
          <p:nvGrpSpPr>
            <p:cNvPr id="1173" name="Group 56">
              <a:extLst>
                <a:ext uri="{FF2B5EF4-FFF2-40B4-BE49-F238E27FC236}">
                  <a16:creationId xmlns:a16="http://schemas.microsoft.com/office/drawing/2014/main" id="{624C25D4-CDA5-4394-B4F8-7F6DA15FCAF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73" name="Picture 14">
                <a:extLst>
                  <a:ext uri="{FF2B5EF4-FFF2-40B4-BE49-F238E27FC236}">
                    <a16:creationId xmlns:a16="http://schemas.microsoft.com/office/drawing/2014/main" id="{D3419948-886B-49BC-B859-BCB372089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5">
                <a:extLst>
                  <a:ext uri="{FF2B5EF4-FFF2-40B4-BE49-F238E27FC236}">
                    <a16:creationId xmlns:a16="http://schemas.microsoft.com/office/drawing/2014/main" id="{81D425BA-8550-45CB-992F-673FE303DA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6">
                <a:extLst>
                  <a:ext uri="{FF2B5EF4-FFF2-40B4-BE49-F238E27FC236}">
                    <a16:creationId xmlns:a16="http://schemas.microsoft.com/office/drawing/2014/main" id="{693D522C-83C1-434E-94A9-28A035E5D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17">
                <a:extLst>
                  <a:ext uri="{FF2B5EF4-FFF2-40B4-BE49-F238E27FC236}">
                    <a16:creationId xmlns:a16="http://schemas.microsoft.com/office/drawing/2014/main" id="{292B9268-B003-4257-8D46-0F6C21DF7A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18">
                <a:extLst>
                  <a:ext uri="{FF2B5EF4-FFF2-40B4-BE49-F238E27FC236}">
                    <a16:creationId xmlns:a16="http://schemas.microsoft.com/office/drawing/2014/main" id="{7C66530F-5AFA-40EB-812B-D30BD5A516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19">
                <a:extLst>
                  <a:ext uri="{FF2B5EF4-FFF2-40B4-BE49-F238E27FC236}">
                    <a16:creationId xmlns:a16="http://schemas.microsoft.com/office/drawing/2014/main" id="{CFB2C78D-D3A8-47BF-BA7A-05D57D3F5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0">
                <a:extLst>
                  <a:ext uri="{FF2B5EF4-FFF2-40B4-BE49-F238E27FC236}">
                    <a16:creationId xmlns:a16="http://schemas.microsoft.com/office/drawing/2014/main" id="{AB70342C-073E-4A3F-9A15-B90CFE75EB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21">
                <a:extLst>
                  <a:ext uri="{FF2B5EF4-FFF2-40B4-BE49-F238E27FC236}">
                    <a16:creationId xmlns:a16="http://schemas.microsoft.com/office/drawing/2014/main" id="{E76813C6-713E-4F37-8ECE-4C7481F01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22">
                <a:extLst>
                  <a:ext uri="{FF2B5EF4-FFF2-40B4-BE49-F238E27FC236}">
                    <a16:creationId xmlns:a16="http://schemas.microsoft.com/office/drawing/2014/main" id="{F5C26BE7-C5CD-42B5-B21E-CB18B5FFA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2" name="Picture 23">
                <a:extLst>
                  <a:ext uri="{FF2B5EF4-FFF2-40B4-BE49-F238E27FC236}">
                    <a16:creationId xmlns:a16="http://schemas.microsoft.com/office/drawing/2014/main" id="{9CBDD8B3-C5D4-4A2B-A1BF-CE2D5D62F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4" name="Group 56">
              <a:extLst>
                <a:ext uri="{FF2B5EF4-FFF2-40B4-BE49-F238E27FC236}">
                  <a16:creationId xmlns:a16="http://schemas.microsoft.com/office/drawing/2014/main" id="{E5B1BDFC-CB09-43FB-9FE3-9B410DE46E3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63" name="Picture 14">
                <a:extLst>
                  <a:ext uri="{FF2B5EF4-FFF2-40B4-BE49-F238E27FC236}">
                    <a16:creationId xmlns:a16="http://schemas.microsoft.com/office/drawing/2014/main" id="{A7EA6693-A6A4-422A-B38A-2020DB7691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5">
                <a:extLst>
                  <a:ext uri="{FF2B5EF4-FFF2-40B4-BE49-F238E27FC236}">
                    <a16:creationId xmlns:a16="http://schemas.microsoft.com/office/drawing/2014/main" id="{7E44D02C-DA5D-4D76-95C8-AFE3CCF687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6">
                <a:extLst>
                  <a:ext uri="{FF2B5EF4-FFF2-40B4-BE49-F238E27FC236}">
                    <a16:creationId xmlns:a16="http://schemas.microsoft.com/office/drawing/2014/main" id="{AAE84342-0D0D-4292-9FD8-C24C4C495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17">
                <a:extLst>
                  <a:ext uri="{FF2B5EF4-FFF2-40B4-BE49-F238E27FC236}">
                    <a16:creationId xmlns:a16="http://schemas.microsoft.com/office/drawing/2014/main" id="{8F4DE2FC-7703-4D6B-A49E-987B806A36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18">
                <a:extLst>
                  <a:ext uri="{FF2B5EF4-FFF2-40B4-BE49-F238E27FC236}">
                    <a16:creationId xmlns:a16="http://schemas.microsoft.com/office/drawing/2014/main" id="{DA24E3D8-5C98-45F1-A562-04CA2E37B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19">
                <a:extLst>
                  <a:ext uri="{FF2B5EF4-FFF2-40B4-BE49-F238E27FC236}">
                    <a16:creationId xmlns:a16="http://schemas.microsoft.com/office/drawing/2014/main" id="{DBFCFBF0-CE00-4C13-9CB2-08261F221E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0">
                <a:extLst>
                  <a:ext uri="{FF2B5EF4-FFF2-40B4-BE49-F238E27FC236}">
                    <a16:creationId xmlns:a16="http://schemas.microsoft.com/office/drawing/2014/main" id="{E71DB123-E4DA-4108-B4BF-9EC874C655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21">
                <a:extLst>
                  <a:ext uri="{FF2B5EF4-FFF2-40B4-BE49-F238E27FC236}">
                    <a16:creationId xmlns:a16="http://schemas.microsoft.com/office/drawing/2014/main" id="{173B9159-22BD-47F9-A97C-9BAD39C13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" name="Picture 22">
                <a:extLst>
                  <a:ext uri="{FF2B5EF4-FFF2-40B4-BE49-F238E27FC236}">
                    <a16:creationId xmlns:a16="http://schemas.microsoft.com/office/drawing/2014/main" id="{680C23BE-D2F2-4F2E-92E4-4BA7BE216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2" name="Picture 23">
                <a:extLst>
                  <a:ext uri="{FF2B5EF4-FFF2-40B4-BE49-F238E27FC236}">
                    <a16:creationId xmlns:a16="http://schemas.microsoft.com/office/drawing/2014/main" id="{368BD1CF-9132-4C97-9C71-82F4CD4622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5" name="Group 56">
              <a:extLst>
                <a:ext uri="{FF2B5EF4-FFF2-40B4-BE49-F238E27FC236}">
                  <a16:creationId xmlns:a16="http://schemas.microsoft.com/office/drawing/2014/main" id="{33745E86-FD44-4050-B867-AD304C06ADE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53" name="Picture 14">
                <a:extLst>
                  <a:ext uri="{FF2B5EF4-FFF2-40B4-BE49-F238E27FC236}">
                    <a16:creationId xmlns:a16="http://schemas.microsoft.com/office/drawing/2014/main" id="{7F3E5FD5-1643-4440-97A9-A34D01AB7A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5">
                <a:extLst>
                  <a:ext uri="{FF2B5EF4-FFF2-40B4-BE49-F238E27FC236}">
                    <a16:creationId xmlns:a16="http://schemas.microsoft.com/office/drawing/2014/main" id="{9B485530-1491-488A-B462-45D173418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6">
                <a:extLst>
                  <a:ext uri="{FF2B5EF4-FFF2-40B4-BE49-F238E27FC236}">
                    <a16:creationId xmlns:a16="http://schemas.microsoft.com/office/drawing/2014/main" id="{D21FABFF-EE0D-46BB-8904-70809C8D7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17">
                <a:extLst>
                  <a:ext uri="{FF2B5EF4-FFF2-40B4-BE49-F238E27FC236}">
                    <a16:creationId xmlns:a16="http://schemas.microsoft.com/office/drawing/2014/main" id="{E8020F43-7E15-40BD-98DF-DFFD41FA2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18">
                <a:extLst>
                  <a:ext uri="{FF2B5EF4-FFF2-40B4-BE49-F238E27FC236}">
                    <a16:creationId xmlns:a16="http://schemas.microsoft.com/office/drawing/2014/main" id="{B0E87059-D8E5-4E77-8F1F-45B1A4F77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19">
                <a:extLst>
                  <a:ext uri="{FF2B5EF4-FFF2-40B4-BE49-F238E27FC236}">
                    <a16:creationId xmlns:a16="http://schemas.microsoft.com/office/drawing/2014/main" id="{47451A99-90A1-4368-AB79-0BE6C4DA3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0">
                <a:extLst>
                  <a:ext uri="{FF2B5EF4-FFF2-40B4-BE49-F238E27FC236}">
                    <a16:creationId xmlns:a16="http://schemas.microsoft.com/office/drawing/2014/main" id="{1FE92ADE-2171-4990-A4B7-88B458D42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" name="Picture 21">
                <a:extLst>
                  <a:ext uri="{FF2B5EF4-FFF2-40B4-BE49-F238E27FC236}">
                    <a16:creationId xmlns:a16="http://schemas.microsoft.com/office/drawing/2014/main" id="{1E2AC220-BE8B-450D-8932-CDB8C4B42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1" name="Picture 22">
                <a:extLst>
                  <a:ext uri="{FF2B5EF4-FFF2-40B4-BE49-F238E27FC236}">
                    <a16:creationId xmlns:a16="http://schemas.microsoft.com/office/drawing/2014/main" id="{5939F8FD-0540-4E01-8F32-A438FB845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23">
                <a:extLst>
                  <a:ext uri="{FF2B5EF4-FFF2-40B4-BE49-F238E27FC236}">
                    <a16:creationId xmlns:a16="http://schemas.microsoft.com/office/drawing/2014/main" id="{177D6FE9-C928-44B0-A53B-57FBCE847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6" name="Group 56">
              <a:extLst>
                <a:ext uri="{FF2B5EF4-FFF2-40B4-BE49-F238E27FC236}">
                  <a16:creationId xmlns:a16="http://schemas.microsoft.com/office/drawing/2014/main" id="{BF7AA014-CF97-4F92-800E-716D51FD999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43" name="Picture 14">
                <a:extLst>
                  <a:ext uri="{FF2B5EF4-FFF2-40B4-BE49-F238E27FC236}">
                    <a16:creationId xmlns:a16="http://schemas.microsoft.com/office/drawing/2014/main" id="{D7EA0C6D-3D09-4C4C-B86F-E5F7B8979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5">
                <a:extLst>
                  <a:ext uri="{FF2B5EF4-FFF2-40B4-BE49-F238E27FC236}">
                    <a16:creationId xmlns:a16="http://schemas.microsoft.com/office/drawing/2014/main" id="{F8A7F420-78B3-4953-84A5-58A525801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16">
                <a:extLst>
                  <a:ext uri="{FF2B5EF4-FFF2-40B4-BE49-F238E27FC236}">
                    <a16:creationId xmlns:a16="http://schemas.microsoft.com/office/drawing/2014/main" id="{F252DAE7-8DCC-4EFE-8885-3BAB82B442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17">
                <a:extLst>
                  <a:ext uri="{FF2B5EF4-FFF2-40B4-BE49-F238E27FC236}">
                    <a16:creationId xmlns:a16="http://schemas.microsoft.com/office/drawing/2014/main" id="{F773F404-FB2C-4EB3-8DF1-A40D5565A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18">
                <a:extLst>
                  <a:ext uri="{FF2B5EF4-FFF2-40B4-BE49-F238E27FC236}">
                    <a16:creationId xmlns:a16="http://schemas.microsoft.com/office/drawing/2014/main" id="{49C609B1-BCC8-40DF-BF77-54BCD95E6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9">
                <a:extLst>
                  <a:ext uri="{FF2B5EF4-FFF2-40B4-BE49-F238E27FC236}">
                    <a16:creationId xmlns:a16="http://schemas.microsoft.com/office/drawing/2014/main" id="{95764DA5-04F3-400C-8C0E-0DAB7D573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20">
                <a:extLst>
                  <a:ext uri="{FF2B5EF4-FFF2-40B4-BE49-F238E27FC236}">
                    <a16:creationId xmlns:a16="http://schemas.microsoft.com/office/drawing/2014/main" id="{17588688-63CF-4986-B087-3E5F7775C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21">
                <a:extLst>
                  <a:ext uri="{FF2B5EF4-FFF2-40B4-BE49-F238E27FC236}">
                    <a16:creationId xmlns:a16="http://schemas.microsoft.com/office/drawing/2014/main" id="{0C4125AB-3770-4758-A2AD-546AAB9EA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22">
                <a:extLst>
                  <a:ext uri="{FF2B5EF4-FFF2-40B4-BE49-F238E27FC236}">
                    <a16:creationId xmlns:a16="http://schemas.microsoft.com/office/drawing/2014/main" id="{AF6EC564-5D1F-49EB-977B-4D1818B37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23">
                <a:extLst>
                  <a:ext uri="{FF2B5EF4-FFF2-40B4-BE49-F238E27FC236}">
                    <a16:creationId xmlns:a16="http://schemas.microsoft.com/office/drawing/2014/main" id="{97085CD1-A3E6-43F4-BB51-D16C26D9A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7" name="Group 56">
              <a:extLst>
                <a:ext uri="{FF2B5EF4-FFF2-40B4-BE49-F238E27FC236}">
                  <a16:creationId xmlns:a16="http://schemas.microsoft.com/office/drawing/2014/main" id="{9EEBA698-1911-4744-87B0-C97DCF5BB4A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33" name="Picture 14">
                <a:extLst>
                  <a:ext uri="{FF2B5EF4-FFF2-40B4-BE49-F238E27FC236}">
                    <a16:creationId xmlns:a16="http://schemas.microsoft.com/office/drawing/2014/main" id="{FAC4B334-75E3-47B4-9C34-57541D113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15">
                <a:extLst>
                  <a:ext uri="{FF2B5EF4-FFF2-40B4-BE49-F238E27FC236}">
                    <a16:creationId xmlns:a16="http://schemas.microsoft.com/office/drawing/2014/main" id="{A599F7E4-95DA-4CD0-B98A-69436EB88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16">
                <a:extLst>
                  <a:ext uri="{FF2B5EF4-FFF2-40B4-BE49-F238E27FC236}">
                    <a16:creationId xmlns:a16="http://schemas.microsoft.com/office/drawing/2014/main" id="{907505FF-D6F8-412A-9449-2C5543075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17">
                <a:extLst>
                  <a:ext uri="{FF2B5EF4-FFF2-40B4-BE49-F238E27FC236}">
                    <a16:creationId xmlns:a16="http://schemas.microsoft.com/office/drawing/2014/main" id="{FE92E80E-5FAB-42ED-B412-25625B5A0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18">
                <a:extLst>
                  <a:ext uri="{FF2B5EF4-FFF2-40B4-BE49-F238E27FC236}">
                    <a16:creationId xmlns:a16="http://schemas.microsoft.com/office/drawing/2014/main" id="{CF8F97BA-9856-404B-A445-2EEC527EA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9">
                <a:extLst>
                  <a:ext uri="{FF2B5EF4-FFF2-40B4-BE49-F238E27FC236}">
                    <a16:creationId xmlns:a16="http://schemas.microsoft.com/office/drawing/2014/main" id="{3DF2A9BB-8E6D-42DA-8667-ECD9D399DA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20">
                <a:extLst>
                  <a:ext uri="{FF2B5EF4-FFF2-40B4-BE49-F238E27FC236}">
                    <a16:creationId xmlns:a16="http://schemas.microsoft.com/office/drawing/2014/main" id="{0D48A2EB-5415-424C-9850-FD9D5B8FA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21">
                <a:extLst>
                  <a:ext uri="{FF2B5EF4-FFF2-40B4-BE49-F238E27FC236}">
                    <a16:creationId xmlns:a16="http://schemas.microsoft.com/office/drawing/2014/main" id="{46A43D94-A46A-40C7-B4E4-EA7B7FECA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22">
                <a:extLst>
                  <a:ext uri="{FF2B5EF4-FFF2-40B4-BE49-F238E27FC236}">
                    <a16:creationId xmlns:a16="http://schemas.microsoft.com/office/drawing/2014/main" id="{3A5DE0D3-38D3-4D28-AEF1-B6B06780D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23">
                <a:extLst>
                  <a:ext uri="{FF2B5EF4-FFF2-40B4-BE49-F238E27FC236}">
                    <a16:creationId xmlns:a16="http://schemas.microsoft.com/office/drawing/2014/main" id="{83DAFAD4-642A-4729-BD0D-53EF1F86B0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8" name="Group 56">
              <a:extLst>
                <a:ext uri="{FF2B5EF4-FFF2-40B4-BE49-F238E27FC236}">
                  <a16:creationId xmlns:a16="http://schemas.microsoft.com/office/drawing/2014/main" id="{0C3D5056-2B11-453B-AF3C-458B6FB5648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223" name="Picture 14">
                <a:extLst>
                  <a:ext uri="{FF2B5EF4-FFF2-40B4-BE49-F238E27FC236}">
                    <a16:creationId xmlns:a16="http://schemas.microsoft.com/office/drawing/2014/main" id="{9561C97B-9B0E-42DE-BA39-D39542A82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15">
                <a:extLst>
                  <a:ext uri="{FF2B5EF4-FFF2-40B4-BE49-F238E27FC236}">
                    <a16:creationId xmlns:a16="http://schemas.microsoft.com/office/drawing/2014/main" id="{9D025ECF-B9E4-4386-A5BE-C9E5964CE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16">
                <a:extLst>
                  <a:ext uri="{FF2B5EF4-FFF2-40B4-BE49-F238E27FC236}">
                    <a16:creationId xmlns:a16="http://schemas.microsoft.com/office/drawing/2014/main" id="{ECD83D36-02B5-43C8-A639-B56FD1D50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17">
                <a:extLst>
                  <a:ext uri="{FF2B5EF4-FFF2-40B4-BE49-F238E27FC236}">
                    <a16:creationId xmlns:a16="http://schemas.microsoft.com/office/drawing/2014/main" id="{232AAF7F-F881-491C-ABD0-6F06E2631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7" name="Picture 18">
                <a:extLst>
                  <a:ext uri="{FF2B5EF4-FFF2-40B4-BE49-F238E27FC236}">
                    <a16:creationId xmlns:a16="http://schemas.microsoft.com/office/drawing/2014/main" id="{73483F55-F9F7-4E8B-AF79-E56CC5D4FF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19">
                <a:extLst>
                  <a:ext uri="{FF2B5EF4-FFF2-40B4-BE49-F238E27FC236}">
                    <a16:creationId xmlns:a16="http://schemas.microsoft.com/office/drawing/2014/main" id="{60028A0D-28FE-4B15-9E0C-57D3447918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20">
                <a:extLst>
                  <a:ext uri="{FF2B5EF4-FFF2-40B4-BE49-F238E27FC236}">
                    <a16:creationId xmlns:a16="http://schemas.microsoft.com/office/drawing/2014/main" id="{4D65EBC7-68D2-4AC4-A1C4-2E530D085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21">
                <a:extLst>
                  <a:ext uri="{FF2B5EF4-FFF2-40B4-BE49-F238E27FC236}">
                    <a16:creationId xmlns:a16="http://schemas.microsoft.com/office/drawing/2014/main" id="{546C6F0C-D3C2-4AF5-9997-EE96548E7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22">
                <a:extLst>
                  <a:ext uri="{FF2B5EF4-FFF2-40B4-BE49-F238E27FC236}">
                    <a16:creationId xmlns:a16="http://schemas.microsoft.com/office/drawing/2014/main" id="{69E73A0B-BB90-4BB3-B3D4-C8A57D88A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23">
                <a:extLst>
                  <a:ext uri="{FF2B5EF4-FFF2-40B4-BE49-F238E27FC236}">
                    <a16:creationId xmlns:a16="http://schemas.microsoft.com/office/drawing/2014/main" id="{F71D659D-027E-4528-BB59-892950CAA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79" name="Group 56">
              <a:extLst>
                <a:ext uri="{FF2B5EF4-FFF2-40B4-BE49-F238E27FC236}">
                  <a16:creationId xmlns:a16="http://schemas.microsoft.com/office/drawing/2014/main" id="{FF93D32A-F315-404C-B605-4FCB2582935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213" name="Picture 14">
                <a:extLst>
                  <a:ext uri="{FF2B5EF4-FFF2-40B4-BE49-F238E27FC236}">
                    <a16:creationId xmlns:a16="http://schemas.microsoft.com/office/drawing/2014/main" id="{AD6E0386-D416-4CAF-923F-C4608D994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15">
                <a:extLst>
                  <a:ext uri="{FF2B5EF4-FFF2-40B4-BE49-F238E27FC236}">
                    <a16:creationId xmlns:a16="http://schemas.microsoft.com/office/drawing/2014/main" id="{62FB181A-A340-4B8F-A003-F6EAB6B76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16">
                <a:extLst>
                  <a:ext uri="{FF2B5EF4-FFF2-40B4-BE49-F238E27FC236}">
                    <a16:creationId xmlns:a16="http://schemas.microsoft.com/office/drawing/2014/main" id="{6CFA42B2-4FC5-4B4D-881D-EAD160CA7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17">
                <a:extLst>
                  <a:ext uri="{FF2B5EF4-FFF2-40B4-BE49-F238E27FC236}">
                    <a16:creationId xmlns:a16="http://schemas.microsoft.com/office/drawing/2014/main" id="{58F55222-87A2-4EC5-B4CE-70D174CACE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7" name="Picture 18">
                <a:extLst>
                  <a:ext uri="{FF2B5EF4-FFF2-40B4-BE49-F238E27FC236}">
                    <a16:creationId xmlns:a16="http://schemas.microsoft.com/office/drawing/2014/main" id="{31B760B0-09B2-4DEF-B001-D8F1D8FA2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9">
                <a:extLst>
                  <a:ext uri="{FF2B5EF4-FFF2-40B4-BE49-F238E27FC236}">
                    <a16:creationId xmlns:a16="http://schemas.microsoft.com/office/drawing/2014/main" id="{A2273CE3-8346-4776-8DF5-BB3CE1B1C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20">
                <a:extLst>
                  <a:ext uri="{FF2B5EF4-FFF2-40B4-BE49-F238E27FC236}">
                    <a16:creationId xmlns:a16="http://schemas.microsoft.com/office/drawing/2014/main" id="{0336772E-B912-4374-84D4-789227929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21">
                <a:extLst>
                  <a:ext uri="{FF2B5EF4-FFF2-40B4-BE49-F238E27FC236}">
                    <a16:creationId xmlns:a16="http://schemas.microsoft.com/office/drawing/2014/main" id="{6243867F-C00C-4A96-83D0-1A1B37C63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22">
                <a:extLst>
                  <a:ext uri="{FF2B5EF4-FFF2-40B4-BE49-F238E27FC236}">
                    <a16:creationId xmlns:a16="http://schemas.microsoft.com/office/drawing/2014/main" id="{45746A0D-6483-44B3-9960-90306F3D1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23">
                <a:extLst>
                  <a:ext uri="{FF2B5EF4-FFF2-40B4-BE49-F238E27FC236}">
                    <a16:creationId xmlns:a16="http://schemas.microsoft.com/office/drawing/2014/main" id="{8DA3BABF-1F6A-407A-B4FF-5F914C2CC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0" name="Group 56">
              <a:extLst>
                <a:ext uri="{FF2B5EF4-FFF2-40B4-BE49-F238E27FC236}">
                  <a16:creationId xmlns:a16="http://schemas.microsoft.com/office/drawing/2014/main" id="{D188441B-0E4C-4F84-8F35-89053FB1F59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203" name="Picture 14">
                <a:extLst>
                  <a:ext uri="{FF2B5EF4-FFF2-40B4-BE49-F238E27FC236}">
                    <a16:creationId xmlns:a16="http://schemas.microsoft.com/office/drawing/2014/main" id="{203F4881-24AE-4416-8285-51763AFF9C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15">
                <a:extLst>
                  <a:ext uri="{FF2B5EF4-FFF2-40B4-BE49-F238E27FC236}">
                    <a16:creationId xmlns:a16="http://schemas.microsoft.com/office/drawing/2014/main" id="{A3A8E012-3B04-4A4B-96E0-473F0C6E2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16">
                <a:extLst>
                  <a:ext uri="{FF2B5EF4-FFF2-40B4-BE49-F238E27FC236}">
                    <a16:creationId xmlns:a16="http://schemas.microsoft.com/office/drawing/2014/main" id="{94EED432-F87B-4C1D-88E9-2102E3E27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17">
                <a:extLst>
                  <a:ext uri="{FF2B5EF4-FFF2-40B4-BE49-F238E27FC236}">
                    <a16:creationId xmlns:a16="http://schemas.microsoft.com/office/drawing/2014/main" id="{7DE356FD-3609-45C2-8C60-66D73158E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7" name="Picture 18">
                <a:extLst>
                  <a:ext uri="{FF2B5EF4-FFF2-40B4-BE49-F238E27FC236}">
                    <a16:creationId xmlns:a16="http://schemas.microsoft.com/office/drawing/2014/main" id="{2C4E0632-EAFC-4F5B-A6AB-284DB909B0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19">
                <a:extLst>
                  <a:ext uri="{FF2B5EF4-FFF2-40B4-BE49-F238E27FC236}">
                    <a16:creationId xmlns:a16="http://schemas.microsoft.com/office/drawing/2014/main" id="{B4F4BF89-E7B4-4698-8AFC-E30696828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20">
                <a:extLst>
                  <a:ext uri="{FF2B5EF4-FFF2-40B4-BE49-F238E27FC236}">
                    <a16:creationId xmlns:a16="http://schemas.microsoft.com/office/drawing/2014/main" id="{7DC7DFDB-E4A2-4455-8D14-B82553AA3B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21">
                <a:extLst>
                  <a:ext uri="{FF2B5EF4-FFF2-40B4-BE49-F238E27FC236}">
                    <a16:creationId xmlns:a16="http://schemas.microsoft.com/office/drawing/2014/main" id="{A0873F0E-841F-42D7-A98C-3ABCB1799D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22">
                <a:extLst>
                  <a:ext uri="{FF2B5EF4-FFF2-40B4-BE49-F238E27FC236}">
                    <a16:creationId xmlns:a16="http://schemas.microsoft.com/office/drawing/2014/main" id="{9A7DDEE7-93D5-4BFE-8218-3158EC21D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23">
                <a:extLst>
                  <a:ext uri="{FF2B5EF4-FFF2-40B4-BE49-F238E27FC236}">
                    <a16:creationId xmlns:a16="http://schemas.microsoft.com/office/drawing/2014/main" id="{8E4ACA4E-FE31-4BC3-87A8-2592A18EF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1" name="Group 56">
              <a:extLst>
                <a:ext uri="{FF2B5EF4-FFF2-40B4-BE49-F238E27FC236}">
                  <a16:creationId xmlns:a16="http://schemas.microsoft.com/office/drawing/2014/main" id="{38FC212D-26BB-4DF2-B58F-D187F27C425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93" name="Picture 14">
                <a:extLst>
                  <a:ext uri="{FF2B5EF4-FFF2-40B4-BE49-F238E27FC236}">
                    <a16:creationId xmlns:a16="http://schemas.microsoft.com/office/drawing/2014/main" id="{D71C143E-C29A-492F-B15A-4B85703D37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15">
                <a:extLst>
                  <a:ext uri="{FF2B5EF4-FFF2-40B4-BE49-F238E27FC236}">
                    <a16:creationId xmlns:a16="http://schemas.microsoft.com/office/drawing/2014/main" id="{52F66705-981A-402F-ADBC-12880F3DB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16">
                <a:extLst>
                  <a:ext uri="{FF2B5EF4-FFF2-40B4-BE49-F238E27FC236}">
                    <a16:creationId xmlns:a16="http://schemas.microsoft.com/office/drawing/2014/main" id="{526F4ED4-14DA-456E-B352-4E26D68741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17">
                <a:extLst>
                  <a:ext uri="{FF2B5EF4-FFF2-40B4-BE49-F238E27FC236}">
                    <a16:creationId xmlns:a16="http://schemas.microsoft.com/office/drawing/2014/main" id="{7C4525C6-BA8C-412A-A699-94FDDDB3BA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7" name="Picture 18">
                <a:extLst>
                  <a:ext uri="{FF2B5EF4-FFF2-40B4-BE49-F238E27FC236}">
                    <a16:creationId xmlns:a16="http://schemas.microsoft.com/office/drawing/2014/main" id="{30DF1515-F598-4F3C-B159-CE36CC4061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19">
                <a:extLst>
                  <a:ext uri="{FF2B5EF4-FFF2-40B4-BE49-F238E27FC236}">
                    <a16:creationId xmlns:a16="http://schemas.microsoft.com/office/drawing/2014/main" id="{355DCCB0-3FF3-4038-95F1-42147A04E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20">
                <a:extLst>
                  <a:ext uri="{FF2B5EF4-FFF2-40B4-BE49-F238E27FC236}">
                    <a16:creationId xmlns:a16="http://schemas.microsoft.com/office/drawing/2014/main" id="{D4DFA8C4-64BD-4C16-943C-628FC9718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21">
                <a:extLst>
                  <a:ext uri="{FF2B5EF4-FFF2-40B4-BE49-F238E27FC236}">
                    <a16:creationId xmlns:a16="http://schemas.microsoft.com/office/drawing/2014/main" id="{4E4F0675-998F-4416-A8BC-492E7D5AE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22">
                <a:extLst>
                  <a:ext uri="{FF2B5EF4-FFF2-40B4-BE49-F238E27FC236}">
                    <a16:creationId xmlns:a16="http://schemas.microsoft.com/office/drawing/2014/main" id="{1B11A6E1-3002-480F-817A-8BC4C94E3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23">
                <a:extLst>
                  <a:ext uri="{FF2B5EF4-FFF2-40B4-BE49-F238E27FC236}">
                    <a16:creationId xmlns:a16="http://schemas.microsoft.com/office/drawing/2014/main" id="{B2F239CB-3C10-4F9D-9B32-55DAA3267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82" name="Group 56">
              <a:extLst>
                <a:ext uri="{FF2B5EF4-FFF2-40B4-BE49-F238E27FC236}">
                  <a16:creationId xmlns:a16="http://schemas.microsoft.com/office/drawing/2014/main" id="{A75C3E30-B1CD-428A-80E4-5716EE05BEF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83" name="Picture 14">
                <a:extLst>
                  <a:ext uri="{FF2B5EF4-FFF2-40B4-BE49-F238E27FC236}">
                    <a16:creationId xmlns:a16="http://schemas.microsoft.com/office/drawing/2014/main" id="{B2EFF846-9278-4B76-93B5-F0F9896870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5">
                <a:extLst>
                  <a:ext uri="{FF2B5EF4-FFF2-40B4-BE49-F238E27FC236}">
                    <a16:creationId xmlns:a16="http://schemas.microsoft.com/office/drawing/2014/main" id="{C807002D-AB8E-46B3-ABE4-344FB38DA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6">
                <a:extLst>
                  <a:ext uri="{FF2B5EF4-FFF2-40B4-BE49-F238E27FC236}">
                    <a16:creationId xmlns:a16="http://schemas.microsoft.com/office/drawing/2014/main" id="{036C7D3B-5AC1-45BA-B426-23D64A61F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7">
                <a:extLst>
                  <a:ext uri="{FF2B5EF4-FFF2-40B4-BE49-F238E27FC236}">
                    <a16:creationId xmlns:a16="http://schemas.microsoft.com/office/drawing/2014/main" id="{4A50EAC0-ABC7-4B25-8C7D-DFF2EAD27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8">
                <a:extLst>
                  <a:ext uri="{FF2B5EF4-FFF2-40B4-BE49-F238E27FC236}">
                    <a16:creationId xmlns:a16="http://schemas.microsoft.com/office/drawing/2014/main" id="{19548A6A-60BE-40AC-BAE5-05A0A073EE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9">
                <a:extLst>
                  <a:ext uri="{FF2B5EF4-FFF2-40B4-BE49-F238E27FC236}">
                    <a16:creationId xmlns:a16="http://schemas.microsoft.com/office/drawing/2014/main" id="{9B3B41F9-54DD-41A0-87F2-3CE3C11B5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0">
                <a:extLst>
                  <a:ext uri="{FF2B5EF4-FFF2-40B4-BE49-F238E27FC236}">
                    <a16:creationId xmlns:a16="http://schemas.microsoft.com/office/drawing/2014/main" id="{4E30D290-F8D0-4D2D-8337-A264C46ED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1">
                <a:extLst>
                  <a:ext uri="{FF2B5EF4-FFF2-40B4-BE49-F238E27FC236}">
                    <a16:creationId xmlns:a16="http://schemas.microsoft.com/office/drawing/2014/main" id="{A5B9F6D5-8FA3-4C4D-917D-C02FE009AE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2">
                <a:extLst>
                  <a:ext uri="{FF2B5EF4-FFF2-40B4-BE49-F238E27FC236}">
                    <a16:creationId xmlns:a16="http://schemas.microsoft.com/office/drawing/2014/main" id="{76358C4B-2CDB-483C-9053-629D708F8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3">
                <a:extLst>
                  <a:ext uri="{FF2B5EF4-FFF2-40B4-BE49-F238E27FC236}">
                    <a16:creationId xmlns:a16="http://schemas.microsoft.com/office/drawing/2014/main" id="{B3D1E28F-FF4A-4236-829F-CFC08FD76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83" name="Group 1282">
            <a:extLst>
              <a:ext uri="{FF2B5EF4-FFF2-40B4-BE49-F238E27FC236}">
                <a16:creationId xmlns:a16="http://schemas.microsoft.com/office/drawing/2014/main" id="{B7E86101-9CA5-497B-8F22-6A4D21308D5C}"/>
              </a:ext>
            </a:extLst>
          </p:cNvPr>
          <p:cNvGrpSpPr/>
          <p:nvPr/>
        </p:nvGrpSpPr>
        <p:grpSpPr>
          <a:xfrm>
            <a:off x="2376827" y="3290281"/>
            <a:ext cx="1539560" cy="1515856"/>
            <a:chOff x="4975891" y="1527626"/>
            <a:chExt cx="1539560" cy="1515856"/>
          </a:xfrm>
        </p:grpSpPr>
        <p:grpSp>
          <p:nvGrpSpPr>
            <p:cNvPr id="1284" name="Group 56">
              <a:extLst>
                <a:ext uri="{FF2B5EF4-FFF2-40B4-BE49-F238E27FC236}">
                  <a16:creationId xmlns:a16="http://schemas.microsoft.com/office/drawing/2014/main" id="{F61EF025-1466-4B59-96EF-EA227903A1B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84" name="Picture 14">
                <a:extLst>
                  <a:ext uri="{FF2B5EF4-FFF2-40B4-BE49-F238E27FC236}">
                    <a16:creationId xmlns:a16="http://schemas.microsoft.com/office/drawing/2014/main" id="{19E39A30-A938-4212-B746-C1719E3E9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5">
                <a:extLst>
                  <a:ext uri="{FF2B5EF4-FFF2-40B4-BE49-F238E27FC236}">
                    <a16:creationId xmlns:a16="http://schemas.microsoft.com/office/drawing/2014/main" id="{0C732764-E5ED-438B-9FBF-8E152B674C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16">
                <a:extLst>
                  <a:ext uri="{FF2B5EF4-FFF2-40B4-BE49-F238E27FC236}">
                    <a16:creationId xmlns:a16="http://schemas.microsoft.com/office/drawing/2014/main" id="{4120532C-F629-4F9D-B5AB-711D2C2942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17">
                <a:extLst>
                  <a:ext uri="{FF2B5EF4-FFF2-40B4-BE49-F238E27FC236}">
                    <a16:creationId xmlns:a16="http://schemas.microsoft.com/office/drawing/2014/main" id="{43D39E33-9331-4BD4-9AE0-5C8823E39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18">
                <a:extLst>
                  <a:ext uri="{FF2B5EF4-FFF2-40B4-BE49-F238E27FC236}">
                    <a16:creationId xmlns:a16="http://schemas.microsoft.com/office/drawing/2014/main" id="{0DA966CA-9965-4637-80CA-CED1E07533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19">
                <a:extLst>
                  <a:ext uri="{FF2B5EF4-FFF2-40B4-BE49-F238E27FC236}">
                    <a16:creationId xmlns:a16="http://schemas.microsoft.com/office/drawing/2014/main" id="{7CA68950-04F6-4F79-9223-4638F2EDB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20">
                <a:extLst>
                  <a:ext uri="{FF2B5EF4-FFF2-40B4-BE49-F238E27FC236}">
                    <a16:creationId xmlns:a16="http://schemas.microsoft.com/office/drawing/2014/main" id="{F3A1A106-8794-4B0D-BC92-D08660D74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21">
                <a:extLst>
                  <a:ext uri="{FF2B5EF4-FFF2-40B4-BE49-F238E27FC236}">
                    <a16:creationId xmlns:a16="http://schemas.microsoft.com/office/drawing/2014/main" id="{042C66DC-2DD0-4F15-A54B-F677CB0A64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22">
                <a:extLst>
                  <a:ext uri="{FF2B5EF4-FFF2-40B4-BE49-F238E27FC236}">
                    <a16:creationId xmlns:a16="http://schemas.microsoft.com/office/drawing/2014/main" id="{43CF650E-6C37-4D77-A62E-B7C305EFF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23">
                <a:extLst>
                  <a:ext uri="{FF2B5EF4-FFF2-40B4-BE49-F238E27FC236}">
                    <a16:creationId xmlns:a16="http://schemas.microsoft.com/office/drawing/2014/main" id="{1B4A50FA-3FF3-4EBC-A339-0244737E6D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5" name="Group 56">
              <a:extLst>
                <a:ext uri="{FF2B5EF4-FFF2-40B4-BE49-F238E27FC236}">
                  <a16:creationId xmlns:a16="http://schemas.microsoft.com/office/drawing/2014/main" id="{5A7C0A37-6D32-41E6-8D50-C5C4EF6491EC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74" name="Picture 14">
                <a:extLst>
                  <a:ext uri="{FF2B5EF4-FFF2-40B4-BE49-F238E27FC236}">
                    <a16:creationId xmlns:a16="http://schemas.microsoft.com/office/drawing/2014/main" id="{A17B6BF8-99A1-406B-9976-84C201A71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5">
                <a:extLst>
                  <a:ext uri="{FF2B5EF4-FFF2-40B4-BE49-F238E27FC236}">
                    <a16:creationId xmlns:a16="http://schemas.microsoft.com/office/drawing/2014/main" id="{5A917075-619E-42DC-A39A-D25005BB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16">
                <a:extLst>
                  <a:ext uri="{FF2B5EF4-FFF2-40B4-BE49-F238E27FC236}">
                    <a16:creationId xmlns:a16="http://schemas.microsoft.com/office/drawing/2014/main" id="{639A8A0D-81C5-4834-BCBD-04EA286BA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17">
                <a:extLst>
                  <a:ext uri="{FF2B5EF4-FFF2-40B4-BE49-F238E27FC236}">
                    <a16:creationId xmlns:a16="http://schemas.microsoft.com/office/drawing/2014/main" id="{FFAC4592-781A-4250-94D9-955C1EE69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18">
                <a:extLst>
                  <a:ext uri="{FF2B5EF4-FFF2-40B4-BE49-F238E27FC236}">
                    <a16:creationId xmlns:a16="http://schemas.microsoft.com/office/drawing/2014/main" id="{43480ECB-81DD-4F82-A833-50417D584D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19">
                <a:extLst>
                  <a:ext uri="{FF2B5EF4-FFF2-40B4-BE49-F238E27FC236}">
                    <a16:creationId xmlns:a16="http://schemas.microsoft.com/office/drawing/2014/main" id="{AE503E4C-02D2-4768-A0F5-99E31FC4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20">
                <a:extLst>
                  <a:ext uri="{FF2B5EF4-FFF2-40B4-BE49-F238E27FC236}">
                    <a16:creationId xmlns:a16="http://schemas.microsoft.com/office/drawing/2014/main" id="{B7C2C103-0D91-41B8-8549-8055DEC87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21">
                <a:extLst>
                  <a:ext uri="{FF2B5EF4-FFF2-40B4-BE49-F238E27FC236}">
                    <a16:creationId xmlns:a16="http://schemas.microsoft.com/office/drawing/2014/main" id="{6C483B10-616D-4847-9474-9980086DDE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22">
                <a:extLst>
                  <a:ext uri="{FF2B5EF4-FFF2-40B4-BE49-F238E27FC236}">
                    <a16:creationId xmlns:a16="http://schemas.microsoft.com/office/drawing/2014/main" id="{15308BA9-9551-4D9E-822B-4F7692A9D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23">
                <a:extLst>
                  <a:ext uri="{FF2B5EF4-FFF2-40B4-BE49-F238E27FC236}">
                    <a16:creationId xmlns:a16="http://schemas.microsoft.com/office/drawing/2014/main" id="{76512903-A8CD-46D0-8697-C89F1146E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6" name="Group 56">
              <a:extLst>
                <a:ext uri="{FF2B5EF4-FFF2-40B4-BE49-F238E27FC236}">
                  <a16:creationId xmlns:a16="http://schemas.microsoft.com/office/drawing/2014/main" id="{0673526F-BCCF-438D-830F-B4BA00CEC5C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364" name="Picture 14">
                <a:extLst>
                  <a:ext uri="{FF2B5EF4-FFF2-40B4-BE49-F238E27FC236}">
                    <a16:creationId xmlns:a16="http://schemas.microsoft.com/office/drawing/2014/main" id="{23CBA67B-72E8-42DB-87F5-266803E79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5">
                <a:extLst>
                  <a:ext uri="{FF2B5EF4-FFF2-40B4-BE49-F238E27FC236}">
                    <a16:creationId xmlns:a16="http://schemas.microsoft.com/office/drawing/2014/main" id="{C225CFF3-E208-4757-AB26-9C0AAE0E9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16">
                <a:extLst>
                  <a:ext uri="{FF2B5EF4-FFF2-40B4-BE49-F238E27FC236}">
                    <a16:creationId xmlns:a16="http://schemas.microsoft.com/office/drawing/2014/main" id="{F6918917-2516-4441-9B4F-D9CD7974D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17">
                <a:extLst>
                  <a:ext uri="{FF2B5EF4-FFF2-40B4-BE49-F238E27FC236}">
                    <a16:creationId xmlns:a16="http://schemas.microsoft.com/office/drawing/2014/main" id="{964996D3-8C9D-4030-A603-55269592F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18">
                <a:extLst>
                  <a:ext uri="{FF2B5EF4-FFF2-40B4-BE49-F238E27FC236}">
                    <a16:creationId xmlns:a16="http://schemas.microsoft.com/office/drawing/2014/main" id="{165D62D5-616C-4970-8B79-11EA5F67BD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19">
                <a:extLst>
                  <a:ext uri="{FF2B5EF4-FFF2-40B4-BE49-F238E27FC236}">
                    <a16:creationId xmlns:a16="http://schemas.microsoft.com/office/drawing/2014/main" id="{D157BA48-A501-4808-94D6-253CCF906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20">
                <a:extLst>
                  <a:ext uri="{FF2B5EF4-FFF2-40B4-BE49-F238E27FC236}">
                    <a16:creationId xmlns:a16="http://schemas.microsoft.com/office/drawing/2014/main" id="{8ACCB505-4738-4041-BDBE-323796B837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21">
                <a:extLst>
                  <a:ext uri="{FF2B5EF4-FFF2-40B4-BE49-F238E27FC236}">
                    <a16:creationId xmlns:a16="http://schemas.microsoft.com/office/drawing/2014/main" id="{925638A1-5A72-4B9A-8920-C5238706D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22">
                <a:extLst>
                  <a:ext uri="{FF2B5EF4-FFF2-40B4-BE49-F238E27FC236}">
                    <a16:creationId xmlns:a16="http://schemas.microsoft.com/office/drawing/2014/main" id="{9BD659E4-E900-465D-8B15-30BB83E8E3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23">
                <a:extLst>
                  <a:ext uri="{FF2B5EF4-FFF2-40B4-BE49-F238E27FC236}">
                    <a16:creationId xmlns:a16="http://schemas.microsoft.com/office/drawing/2014/main" id="{538D3915-F39D-4E3D-9778-005575AA2D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7" name="Group 56">
              <a:extLst>
                <a:ext uri="{FF2B5EF4-FFF2-40B4-BE49-F238E27FC236}">
                  <a16:creationId xmlns:a16="http://schemas.microsoft.com/office/drawing/2014/main" id="{7F446BAA-B713-4A04-9E87-D7AC2B18844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54" name="Picture 14">
                <a:extLst>
                  <a:ext uri="{FF2B5EF4-FFF2-40B4-BE49-F238E27FC236}">
                    <a16:creationId xmlns:a16="http://schemas.microsoft.com/office/drawing/2014/main" id="{236C8156-C7BB-4A69-9D2C-A43867EB8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15">
                <a:extLst>
                  <a:ext uri="{FF2B5EF4-FFF2-40B4-BE49-F238E27FC236}">
                    <a16:creationId xmlns:a16="http://schemas.microsoft.com/office/drawing/2014/main" id="{52C9F90B-6A47-425B-A642-A4A8C28B8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16">
                <a:extLst>
                  <a:ext uri="{FF2B5EF4-FFF2-40B4-BE49-F238E27FC236}">
                    <a16:creationId xmlns:a16="http://schemas.microsoft.com/office/drawing/2014/main" id="{0D0501AB-B373-45D6-9386-75FD5E0D92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17">
                <a:extLst>
                  <a:ext uri="{FF2B5EF4-FFF2-40B4-BE49-F238E27FC236}">
                    <a16:creationId xmlns:a16="http://schemas.microsoft.com/office/drawing/2014/main" id="{68EC26E5-BBE1-43FE-B28E-651893BBF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18">
                <a:extLst>
                  <a:ext uri="{FF2B5EF4-FFF2-40B4-BE49-F238E27FC236}">
                    <a16:creationId xmlns:a16="http://schemas.microsoft.com/office/drawing/2014/main" id="{9C52E243-BD89-4892-8BC6-A07512EE8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19">
                <a:extLst>
                  <a:ext uri="{FF2B5EF4-FFF2-40B4-BE49-F238E27FC236}">
                    <a16:creationId xmlns:a16="http://schemas.microsoft.com/office/drawing/2014/main" id="{4CE3589F-1CE7-44F6-9C26-6D00E7607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20">
                <a:extLst>
                  <a:ext uri="{FF2B5EF4-FFF2-40B4-BE49-F238E27FC236}">
                    <a16:creationId xmlns:a16="http://schemas.microsoft.com/office/drawing/2014/main" id="{7DE7D135-0683-4BF0-AFE4-D70C5A3BA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21">
                <a:extLst>
                  <a:ext uri="{FF2B5EF4-FFF2-40B4-BE49-F238E27FC236}">
                    <a16:creationId xmlns:a16="http://schemas.microsoft.com/office/drawing/2014/main" id="{B06C9B26-8A1D-4164-A4BB-EBE61AA9F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22">
                <a:extLst>
                  <a:ext uri="{FF2B5EF4-FFF2-40B4-BE49-F238E27FC236}">
                    <a16:creationId xmlns:a16="http://schemas.microsoft.com/office/drawing/2014/main" id="{050B0EA5-48A6-4DC4-8D07-89BDB84BA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23">
                <a:extLst>
                  <a:ext uri="{FF2B5EF4-FFF2-40B4-BE49-F238E27FC236}">
                    <a16:creationId xmlns:a16="http://schemas.microsoft.com/office/drawing/2014/main" id="{7B8E840C-0420-4863-A35B-8876DF880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8" name="Group 56">
              <a:extLst>
                <a:ext uri="{FF2B5EF4-FFF2-40B4-BE49-F238E27FC236}">
                  <a16:creationId xmlns:a16="http://schemas.microsoft.com/office/drawing/2014/main" id="{954106EC-FF4B-40BE-9F88-8E420439EBC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44" name="Picture 14">
                <a:extLst>
                  <a:ext uri="{FF2B5EF4-FFF2-40B4-BE49-F238E27FC236}">
                    <a16:creationId xmlns:a16="http://schemas.microsoft.com/office/drawing/2014/main" id="{4A2E902E-61BB-43F4-B83E-A8EF13EA5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15">
                <a:extLst>
                  <a:ext uri="{FF2B5EF4-FFF2-40B4-BE49-F238E27FC236}">
                    <a16:creationId xmlns:a16="http://schemas.microsoft.com/office/drawing/2014/main" id="{34A44211-4671-4285-8CAF-4127D6E50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16">
                <a:extLst>
                  <a:ext uri="{FF2B5EF4-FFF2-40B4-BE49-F238E27FC236}">
                    <a16:creationId xmlns:a16="http://schemas.microsoft.com/office/drawing/2014/main" id="{C6FF4481-6AB6-4B9A-9F05-4D5C6ACE69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17">
                <a:extLst>
                  <a:ext uri="{FF2B5EF4-FFF2-40B4-BE49-F238E27FC236}">
                    <a16:creationId xmlns:a16="http://schemas.microsoft.com/office/drawing/2014/main" id="{9344B858-038B-4803-B21A-6D4F92DD0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18">
                <a:extLst>
                  <a:ext uri="{FF2B5EF4-FFF2-40B4-BE49-F238E27FC236}">
                    <a16:creationId xmlns:a16="http://schemas.microsoft.com/office/drawing/2014/main" id="{2C123579-9E7B-4FA3-9D91-888E96B055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19">
                <a:extLst>
                  <a:ext uri="{FF2B5EF4-FFF2-40B4-BE49-F238E27FC236}">
                    <a16:creationId xmlns:a16="http://schemas.microsoft.com/office/drawing/2014/main" id="{26C903AD-576D-4E45-AD27-B5A5D6675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20">
                <a:extLst>
                  <a:ext uri="{FF2B5EF4-FFF2-40B4-BE49-F238E27FC236}">
                    <a16:creationId xmlns:a16="http://schemas.microsoft.com/office/drawing/2014/main" id="{6EDE427B-50C0-44CA-9574-D81F73CDFA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21">
                <a:extLst>
                  <a:ext uri="{FF2B5EF4-FFF2-40B4-BE49-F238E27FC236}">
                    <a16:creationId xmlns:a16="http://schemas.microsoft.com/office/drawing/2014/main" id="{077F515B-E271-4D36-A181-C28BD4103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22">
                <a:extLst>
                  <a:ext uri="{FF2B5EF4-FFF2-40B4-BE49-F238E27FC236}">
                    <a16:creationId xmlns:a16="http://schemas.microsoft.com/office/drawing/2014/main" id="{6F455340-81D2-4FCF-A471-6D0EFA8C8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23">
                <a:extLst>
                  <a:ext uri="{FF2B5EF4-FFF2-40B4-BE49-F238E27FC236}">
                    <a16:creationId xmlns:a16="http://schemas.microsoft.com/office/drawing/2014/main" id="{D22D8809-034D-4093-8430-810B1D0B0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9" name="Group 56">
              <a:extLst>
                <a:ext uri="{FF2B5EF4-FFF2-40B4-BE49-F238E27FC236}">
                  <a16:creationId xmlns:a16="http://schemas.microsoft.com/office/drawing/2014/main" id="{033CB8AD-55BE-4F6F-95A7-1FA260D32D5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34" name="Picture 14">
                <a:extLst>
                  <a:ext uri="{FF2B5EF4-FFF2-40B4-BE49-F238E27FC236}">
                    <a16:creationId xmlns:a16="http://schemas.microsoft.com/office/drawing/2014/main" id="{0E39E4FF-D401-4B42-9AE5-06AD419BC7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15">
                <a:extLst>
                  <a:ext uri="{FF2B5EF4-FFF2-40B4-BE49-F238E27FC236}">
                    <a16:creationId xmlns:a16="http://schemas.microsoft.com/office/drawing/2014/main" id="{71D389D6-1869-4AD0-80C5-BDC63A214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16">
                <a:extLst>
                  <a:ext uri="{FF2B5EF4-FFF2-40B4-BE49-F238E27FC236}">
                    <a16:creationId xmlns:a16="http://schemas.microsoft.com/office/drawing/2014/main" id="{1D1E514C-5B8F-4839-9396-D1DB00167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7" name="Picture 17">
                <a:extLst>
                  <a:ext uri="{FF2B5EF4-FFF2-40B4-BE49-F238E27FC236}">
                    <a16:creationId xmlns:a16="http://schemas.microsoft.com/office/drawing/2014/main" id="{D091E0BC-999A-41EE-9109-A76BA7D26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8" name="Picture 18">
                <a:extLst>
                  <a:ext uri="{FF2B5EF4-FFF2-40B4-BE49-F238E27FC236}">
                    <a16:creationId xmlns:a16="http://schemas.microsoft.com/office/drawing/2014/main" id="{2501126E-CF9A-415E-9039-071BC3B40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19">
                <a:extLst>
                  <a:ext uri="{FF2B5EF4-FFF2-40B4-BE49-F238E27FC236}">
                    <a16:creationId xmlns:a16="http://schemas.microsoft.com/office/drawing/2014/main" id="{223EF833-9442-447B-8C76-6037D2F41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20">
                <a:extLst>
                  <a:ext uri="{FF2B5EF4-FFF2-40B4-BE49-F238E27FC236}">
                    <a16:creationId xmlns:a16="http://schemas.microsoft.com/office/drawing/2014/main" id="{1FE0FE41-3099-46F0-AF4B-BC62B77D3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21">
                <a:extLst>
                  <a:ext uri="{FF2B5EF4-FFF2-40B4-BE49-F238E27FC236}">
                    <a16:creationId xmlns:a16="http://schemas.microsoft.com/office/drawing/2014/main" id="{54FF5BF6-AD2D-4568-9242-024EBD108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22">
                <a:extLst>
                  <a:ext uri="{FF2B5EF4-FFF2-40B4-BE49-F238E27FC236}">
                    <a16:creationId xmlns:a16="http://schemas.microsoft.com/office/drawing/2014/main" id="{145E50D0-3380-4DDD-8A81-FB92DD509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23">
                <a:extLst>
                  <a:ext uri="{FF2B5EF4-FFF2-40B4-BE49-F238E27FC236}">
                    <a16:creationId xmlns:a16="http://schemas.microsoft.com/office/drawing/2014/main" id="{8CC8DDD7-9966-47A4-B030-7018CEE32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0" name="Group 56">
              <a:extLst>
                <a:ext uri="{FF2B5EF4-FFF2-40B4-BE49-F238E27FC236}">
                  <a16:creationId xmlns:a16="http://schemas.microsoft.com/office/drawing/2014/main" id="{5394BC1B-7E96-42A1-8F86-381DDFAB3CF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24" name="Picture 14">
                <a:extLst>
                  <a:ext uri="{FF2B5EF4-FFF2-40B4-BE49-F238E27FC236}">
                    <a16:creationId xmlns:a16="http://schemas.microsoft.com/office/drawing/2014/main" id="{0F4B779A-B6BC-4027-900E-5B34DD03D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" name="Picture 15">
                <a:extLst>
                  <a:ext uri="{FF2B5EF4-FFF2-40B4-BE49-F238E27FC236}">
                    <a16:creationId xmlns:a16="http://schemas.microsoft.com/office/drawing/2014/main" id="{B72699A7-E837-4E4B-B1ED-7D29022C3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" name="Picture 16">
                <a:extLst>
                  <a:ext uri="{FF2B5EF4-FFF2-40B4-BE49-F238E27FC236}">
                    <a16:creationId xmlns:a16="http://schemas.microsoft.com/office/drawing/2014/main" id="{7B172D13-C32A-46B8-AA75-C231D811F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7" name="Picture 17">
                <a:extLst>
                  <a:ext uri="{FF2B5EF4-FFF2-40B4-BE49-F238E27FC236}">
                    <a16:creationId xmlns:a16="http://schemas.microsoft.com/office/drawing/2014/main" id="{9915FF70-3BB7-46DA-85F1-318CF8CD5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8" name="Picture 18">
                <a:extLst>
                  <a:ext uri="{FF2B5EF4-FFF2-40B4-BE49-F238E27FC236}">
                    <a16:creationId xmlns:a16="http://schemas.microsoft.com/office/drawing/2014/main" id="{1D1F8B8B-820E-4929-AC62-A0F5C7148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9">
                <a:extLst>
                  <a:ext uri="{FF2B5EF4-FFF2-40B4-BE49-F238E27FC236}">
                    <a16:creationId xmlns:a16="http://schemas.microsoft.com/office/drawing/2014/main" id="{591EC8A4-970A-4A7D-B169-75E8A428B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20">
                <a:extLst>
                  <a:ext uri="{FF2B5EF4-FFF2-40B4-BE49-F238E27FC236}">
                    <a16:creationId xmlns:a16="http://schemas.microsoft.com/office/drawing/2014/main" id="{A75C8C0D-93B3-4D7E-B9CF-F200776E8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21">
                <a:extLst>
                  <a:ext uri="{FF2B5EF4-FFF2-40B4-BE49-F238E27FC236}">
                    <a16:creationId xmlns:a16="http://schemas.microsoft.com/office/drawing/2014/main" id="{CAEA18BA-A3EF-4EEF-A218-468D7194C4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22">
                <a:extLst>
                  <a:ext uri="{FF2B5EF4-FFF2-40B4-BE49-F238E27FC236}">
                    <a16:creationId xmlns:a16="http://schemas.microsoft.com/office/drawing/2014/main" id="{14467107-8441-4CCC-8191-2C4A15FB85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23">
                <a:extLst>
                  <a:ext uri="{FF2B5EF4-FFF2-40B4-BE49-F238E27FC236}">
                    <a16:creationId xmlns:a16="http://schemas.microsoft.com/office/drawing/2014/main" id="{7E90EE3E-54B6-4DFC-9393-32831EADF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1" name="Group 56">
              <a:extLst>
                <a:ext uri="{FF2B5EF4-FFF2-40B4-BE49-F238E27FC236}">
                  <a16:creationId xmlns:a16="http://schemas.microsoft.com/office/drawing/2014/main" id="{D9DB4A33-1F71-4B47-A838-BC0C623D8DF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14" name="Picture 14">
                <a:extLst>
                  <a:ext uri="{FF2B5EF4-FFF2-40B4-BE49-F238E27FC236}">
                    <a16:creationId xmlns:a16="http://schemas.microsoft.com/office/drawing/2014/main" id="{CEEAAD2D-C758-473B-9586-77C3AF1C6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15">
                <a:extLst>
                  <a:ext uri="{FF2B5EF4-FFF2-40B4-BE49-F238E27FC236}">
                    <a16:creationId xmlns:a16="http://schemas.microsoft.com/office/drawing/2014/main" id="{D8459567-C222-4BD2-A763-316D8D757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16">
                <a:extLst>
                  <a:ext uri="{FF2B5EF4-FFF2-40B4-BE49-F238E27FC236}">
                    <a16:creationId xmlns:a16="http://schemas.microsoft.com/office/drawing/2014/main" id="{9CDC6202-0D42-402D-BD0D-AFDF751CE0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17">
                <a:extLst>
                  <a:ext uri="{FF2B5EF4-FFF2-40B4-BE49-F238E27FC236}">
                    <a16:creationId xmlns:a16="http://schemas.microsoft.com/office/drawing/2014/main" id="{126A7AA6-6ACF-4897-9BC7-C114C77A05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18">
                <a:extLst>
                  <a:ext uri="{FF2B5EF4-FFF2-40B4-BE49-F238E27FC236}">
                    <a16:creationId xmlns:a16="http://schemas.microsoft.com/office/drawing/2014/main" id="{91BEDA19-83A7-4906-8EC5-E9E3DD51A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9">
                <a:extLst>
                  <a:ext uri="{FF2B5EF4-FFF2-40B4-BE49-F238E27FC236}">
                    <a16:creationId xmlns:a16="http://schemas.microsoft.com/office/drawing/2014/main" id="{6F9DA499-E67B-4320-9339-96CE4C586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20">
                <a:extLst>
                  <a:ext uri="{FF2B5EF4-FFF2-40B4-BE49-F238E27FC236}">
                    <a16:creationId xmlns:a16="http://schemas.microsoft.com/office/drawing/2014/main" id="{053F03D9-A9A1-43F0-BD51-AB2F8F04D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21">
                <a:extLst>
                  <a:ext uri="{FF2B5EF4-FFF2-40B4-BE49-F238E27FC236}">
                    <a16:creationId xmlns:a16="http://schemas.microsoft.com/office/drawing/2014/main" id="{5B98F5C9-46FD-407F-96A5-F139F6557B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22">
                <a:extLst>
                  <a:ext uri="{FF2B5EF4-FFF2-40B4-BE49-F238E27FC236}">
                    <a16:creationId xmlns:a16="http://schemas.microsoft.com/office/drawing/2014/main" id="{845F4C0C-0F07-460F-9E5B-CEFF4D14C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23">
                <a:extLst>
                  <a:ext uri="{FF2B5EF4-FFF2-40B4-BE49-F238E27FC236}">
                    <a16:creationId xmlns:a16="http://schemas.microsoft.com/office/drawing/2014/main" id="{793723DC-E6FE-43F0-8E9C-3545E39453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2" name="Group 56">
              <a:extLst>
                <a:ext uri="{FF2B5EF4-FFF2-40B4-BE49-F238E27FC236}">
                  <a16:creationId xmlns:a16="http://schemas.microsoft.com/office/drawing/2014/main" id="{1C14652F-7E21-43FF-827E-6AF0764BC96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04" name="Picture 14">
                <a:extLst>
                  <a:ext uri="{FF2B5EF4-FFF2-40B4-BE49-F238E27FC236}">
                    <a16:creationId xmlns:a16="http://schemas.microsoft.com/office/drawing/2014/main" id="{A1936842-A6BC-4EC5-8535-FD10EF258C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15">
                <a:extLst>
                  <a:ext uri="{FF2B5EF4-FFF2-40B4-BE49-F238E27FC236}">
                    <a16:creationId xmlns:a16="http://schemas.microsoft.com/office/drawing/2014/main" id="{36B40A9B-7619-4CDB-94AA-061311435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16">
                <a:extLst>
                  <a:ext uri="{FF2B5EF4-FFF2-40B4-BE49-F238E27FC236}">
                    <a16:creationId xmlns:a16="http://schemas.microsoft.com/office/drawing/2014/main" id="{583AABB9-A811-4324-97EA-E5F2CE2EEB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17">
                <a:extLst>
                  <a:ext uri="{FF2B5EF4-FFF2-40B4-BE49-F238E27FC236}">
                    <a16:creationId xmlns:a16="http://schemas.microsoft.com/office/drawing/2014/main" id="{61A955A4-9000-4559-96DC-BA9FCC108D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18">
                <a:extLst>
                  <a:ext uri="{FF2B5EF4-FFF2-40B4-BE49-F238E27FC236}">
                    <a16:creationId xmlns:a16="http://schemas.microsoft.com/office/drawing/2014/main" id="{47240B47-39E0-431D-9F52-C409198FB5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9">
                <a:extLst>
                  <a:ext uri="{FF2B5EF4-FFF2-40B4-BE49-F238E27FC236}">
                    <a16:creationId xmlns:a16="http://schemas.microsoft.com/office/drawing/2014/main" id="{1C0245EB-B12D-426B-BC8B-9EEAAA3FCD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20">
                <a:extLst>
                  <a:ext uri="{FF2B5EF4-FFF2-40B4-BE49-F238E27FC236}">
                    <a16:creationId xmlns:a16="http://schemas.microsoft.com/office/drawing/2014/main" id="{6A3179F1-B90D-4D5A-A88E-E8B019CC3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21">
                <a:extLst>
                  <a:ext uri="{FF2B5EF4-FFF2-40B4-BE49-F238E27FC236}">
                    <a16:creationId xmlns:a16="http://schemas.microsoft.com/office/drawing/2014/main" id="{FCB5B6C7-89BA-4F6B-B40C-27E446CF5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22">
                <a:extLst>
                  <a:ext uri="{FF2B5EF4-FFF2-40B4-BE49-F238E27FC236}">
                    <a16:creationId xmlns:a16="http://schemas.microsoft.com/office/drawing/2014/main" id="{6B46C8C1-8CE9-4CB2-A511-A60FEC4E6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23">
                <a:extLst>
                  <a:ext uri="{FF2B5EF4-FFF2-40B4-BE49-F238E27FC236}">
                    <a16:creationId xmlns:a16="http://schemas.microsoft.com/office/drawing/2014/main" id="{A989140F-516A-462B-96D6-76936FC9B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3" name="Group 56">
              <a:extLst>
                <a:ext uri="{FF2B5EF4-FFF2-40B4-BE49-F238E27FC236}">
                  <a16:creationId xmlns:a16="http://schemas.microsoft.com/office/drawing/2014/main" id="{AAC1E269-6584-448C-8B52-656AEE49E40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294" name="Picture 14">
                <a:extLst>
                  <a:ext uri="{FF2B5EF4-FFF2-40B4-BE49-F238E27FC236}">
                    <a16:creationId xmlns:a16="http://schemas.microsoft.com/office/drawing/2014/main" id="{A659E030-A971-4BC2-8B2C-88270D5C1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" name="Picture 15">
                <a:extLst>
                  <a:ext uri="{FF2B5EF4-FFF2-40B4-BE49-F238E27FC236}">
                    <a16:creationId xmlns:a16="http://schemas.microsoft.com/office/drawing/2014/main" id="{BDBBBD07-9C2B-43CD-B3AF-56827BCBD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6" name="Picture 16">
                <a:extLst>
                  <a:ext uri="{FF2B5EF4-FFF2-40B4-BE49-F238E27FC236}">
                    <a16:creationId xmlns:a16="http://schemas.microsoft.com/office/drawing/2014/main" id="{AE348633-5488-433C-8C5A-A36681A4C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17">
                <a:extLst>
                  <a:ext uri="{FF2B5EF4-FFF2-40B4-BE49-F238E27FC236}">
                    <a16:creationId xmlns:a16="http://schemas.microsoft.com/office/drawing/2014/main" id="{475B3DF2-5FA1-4B9C-8DFD-945C11FBE5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" name="Picture 18">
                <a:extLst>
                  <a:ext uri="{FF2B5EF4-FFF2-40B4-BE49-F238E27FC236}">
                    <a16:creationId xmlns:a16="http://schemas.microsoft.com/office/drawing/2014/main" id="{AA1D1A72-9CBF-4051-86D4-810864F03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9" name="Picture 19">
                <a:extLst>
                  <a:ext uri="{FF2B5EF4-FFF2-40B4-BE49-F238E27FC236}">
                    <a16:creationId xmlns:a16="http://schemas.microsoft.com/office/drawing/2014/main" id="{4AA72F11-C780-4C24-B6ED-75622D444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" name="Picture 20">
                <a:extLst>
                  <a:ext uri="{FF2B5EF4-FFF2-40B4-BE49-F238E27FC236}">
                    <a16:creationId xmlns:a16="http://schemas.microsoft.com/office/drawing/2014/main" id="{C4F8176E-62B6-42CB-96F6-C691F37C48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1" name="Picture 21">
                <a:extLst>
                  <a:ext uri="{FF2B5EF4-FFF2-40B4-BE49-F238E27FC236}">
                    <a16:creationId xmlns:a16="http://schemas.microsoft.com/office/drawing/2014/main" id="{A0486215-6B30-46AE-8C94-4E04E37CC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2" name="Picture 22">
                <a:extLst>
                  <a:ext uri="{FF2B5EF4-FFF2-40B4-BE49-F238E27FC236}">
                    <a16:creationId xmlns:a16="http://schemas.microsoft.com/office/drawing/2014/main" id="{52888549-2072-42F7-A525-42D20C26C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23">
                <a:extLst>
                  <a:ext uri="{FF2B5EF4-FFF2-40B4-BE49-F238E27FC236}">
                    <a16:creationId xmlns:a16="http://schemas.microsoft.com/office/drawing/2014/main" id="{7DF70F66-B724-47F3-9E93-FF82A605A1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394" name="Group 1393">
            <a:extLst>
              <a:ext uri="{FF2B5EF4-FFF2-40B4-BE49-F238E27FC236}">
                <a16:creationId xmlns:a16="http://schemas.microsoft.com/office/drawing/2014/main" id="{2F9519B1-4D11-4987-A2CE-EEBD47AF3BE9}"/>
              </a:ext>
            </a:extLst>
          </p:cNvPr>
          <p:cNvGrpSpPr/>
          <p:nvPr/>
        </p:nvGrpSpPr>
        <p:grpSpPr>
          <a:xfrm>
            <a:off x="2376827" y="5083856"/>
            <a:ext cx="1539560" cy="1515856"/>
            <a:chOff x="4975891" y="1527626"/>
            <a:chExt cx="1539560" cy="1515856"/>
          </a:xfrm>
        </p:grpSpPr>
        <p:grpSp>
          <p:nvGrpSpPr>
            <p:cNvPr id="1395" name="Group 56">
              <a:extLst>
                <a:ext uri="{FF2B5EF4-FFF2-40B4-BE49-F238E27FC236}">
                  <a16:creationId xmlns:a16="http://schemas.microsoft.com/office/drawing/2014/main" id="{A8A95FE6-0891-4F09-8122-0B43D6BB01F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495" name="Picture 14">
                <a:extLst>
                  <a:ext uri="{FF2B5EF4-FFF2-40B4-BE49-F238E27FC236}">
                    <a16:creationId xmlns:a16="http://schemas.microsoft.com/office/drawing/2014/main" id="{9760F789-B6D3-41A3-AECF-2BEE70E65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6" name="Picture 15">
                <a:extLst>
                  <a:ext uri="{FF2B5EF4-FFF2-40B4-BE49-F238E27FC236}">
                    <a16:creationId xmlns:a16="http://schemas.microsoft.com/office/drawing/2014/main" id="{E0548AF9-9247-43F8-A13D-25D741BAE4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7" name="Picture 16">
                <a:extLst>
                  <a:ext uri="{FF2B5EF4-FFF2-40B4-BE49-F238E27FC236}">
                    <a16:creationId xmlns:a16="http://schemas.microsoft.com/office/drawing/2014/main" id="{B0C4D673-BF5E-48B7-B8E2-3DE3E13E2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8" name="Picture 17">
                <a:extLst>
                  <a:ext uri="{FF2B5EF4-FFF2-40B4-BE49-F238E27FC236}">
                    <a16:creationId xmlns:a16="http://schemas.microsoft.com/office/drawing/2014/main" id="{B99781E0-C6B6-44F6-BBBF-599DBAF30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9" name="Picture 18">
                <a:extLst>
                  <a:ext uri="{FF2B5EF4-FFF2-40B4-BE49-F238E27FC236}">
                    <a16:creationId xmlns:a16="http://schemas.microsoft.com/office/drawing/2014/main" id="{331E8529-EDCD-4F57-A00A-B2A5CE2EE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0" name="Picture 19">
                <a:extLst>
                  <a:ext uri="{FF2B5EF4-FFF2-40B4-BE49-F238E27FC236}">
                    <a16:creationId xmlns:a16="http://schemas.microsoft.com/office/drawing/2014/main" id="{BD46BBD3-432F-4B80-84DE-198D8AE233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1" name="Picture 20">
                <a:extLst>
                  <a:ext uri="{FF2B5EF4-FFF2-40B4-BE49-F238E27FC236}">
                    <a16:creationId xmlns:a16="http://schemas.microsoft.com/office/drawing/2014/main" id="{BB230497-2F4F-4429-9A33-533A69AE0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2" name="Picture 21">
                <a:extLst>
                  <a:ext uri="{FF2B5EF4-FFF2-40B4-BE49-F238E27FC236}">
                    <a16:creationId xmlns:a16="http://schemas.microsoft.com/office/drawing/2014/main" id="{064DCBA5-A917-43B0-AFD3-1BA8734BA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3" name="Picture 22">
                <a:extLst>
                  <a:ext uri="{FF2B5EF4-FFF2-40B4-BE49-F238E27FC236}">
                    <a16:creationId xmlns:a16="http://schemas.microsoft.com/office/drawing/2014/main" id="{F6F05E0B-D7BA-490A-A0F7-C09E7A05B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04" name="Picture 23">
                <a:extLst>
                  <a:ext uri="{FF2B5EF4-FFF2-40B4-BE49-F238E27FC236}">
                    <a16:creationId xmlns:a16="http://schemas.microsoft.com/office/drawing/2014/main" id="{814F95B6-7B93-46CD-8DAA-1B78F91FF5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6" name="Group 56">
              <a:extLst>
                <a:ext uri="{FF2B5EF4-FFF2-40B4-BE49-F238E27FC236}">
                  <a16:creationId xmlns:a16="http://schemas.microsoft.com/office/drawing/2014/main" id="{76B49FE6-7AB9-4D48-AC61-DF534D973DE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485" name="Picture 14">
                <a:extLst>
                  <a:ext uri="{FF2B5EF4-FFF2-40B4-BE49-F238E27FC236}">
                    <a16:creationId xmlns:a16="http://schemas.microsoft.com/office/drawing/2014/main" id="{288B975A-B4C0-4115-A117-22B9570DA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6" name="Picture 15">
                <a:extLst>
                  <a:ext uri="{FF2B5EF4-FFF2-40B4-BE49-F238E27FC236}">
                    <a16:creationId xmlns:a16="http://schemas.microsoft.com/office/drawing/2014/main" id="{15260993-5EBC-4F1A-A914-0919C9EDED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7" name="Picture 16">
                <a:extLst>
                  <a:ext uri="{FF2B5EF4-FFF2-40B4-BE49-F238E27FC236}">
                    <a16:creationId xmlns:a16="http://schemas.microsoft.com/office/drawing/2014/main" id="{59A292F1-43B2-4C7E-B224-4E7712897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8" name="Picture 17">
                <a:extLst>
                  <a:ext uri="{FF2B5EF4-FFF2-40B4-BE49-F238E27FC236}">
                    <a16:creationId xmlns:a16="http://schemas.microsoft.com/office/drawing/2014/main" id="{0E1CED24-9EE6-4B84-B6C7-62E02628CA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9" name="Picture 18">
                <a:extLst>
                  <a:ext uri="{FF2B5EF4-FFF2-40B4-BE49-F238E27FC236}">
                    <a16:creationId xmlns:a16="http://schemas.microsoft.com/office/drawing/2014/main" id="{48E08A0F-D032-467B-9071-3C09AA60E1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0" name="Picture 19">
                <a:extLst>
                  <a:ext uri="{FF2B5EF4-FFF2-40B4-BE49-F238E27FC236}">
                    <a16:creationId xmlns:a16="http://schemas.microsoft.com/office/drawing/2014/main" id="{90A6554F-F0DF-4B0D-96CA-A7A689423C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1" name="Picture 20">
                <a:extLst>
                  <a:ext uri="{FF2B5EF4-FFF2-40B4-BE49-F238E27FC236}">
                    <a16:creationId xmlns:a16="http://schemas.microsoft.com/office/drawing/2014/main" id="{D29DD1CB-C0C4-462F-84C5-FF225564F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2" name="Picture 21">
                <a:extLst>
                  <a:ext uri="{FF2B5EF4-FFF2-40B4-BE49-F238E27FC236}">
                    <a16:creationId xmlns:a16="http://schemas.microsoft.com/office/drawing/2014/main" id="{015F3ABA-B954-4368-8495-935CD173A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3" name="Picture 22">
                <a:extLst>
                  <a:ext uri="{FF2B5EF4-FFF2-40B4-BE49-F238E27FC236}">
                    <a16:creationId xmlns:a16="http://schemas.microsoft.com/office/drawing/2014/main" id="{C5A83D9A-A62F-4244-B196-D9845F074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94" name="Picture 23">
                <a:extLst>
                  <a:ext uri="{FF2B5EF4-FFF2-40B4-BE49-F238E27FC236}">
                    <a16:creationId xmlns:a16="http://schemas.microsoft.com/office/drawing/2014/main" id="{627A85BA-2AE8-4E7E-B114-6ED0C4016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7" name="Group 56">
              <a:extLst>
                <a:ext uri="{FF2B5EF4-FFF2-40B4-BE49-F238E27FC236}">
                  <a16:creationId xmlns:a16="http://schemas.microsoft.com/office/drawing/2014/main" id="{B25D0ADB-B14F-4833-94D5-0FEADB684FF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475" name="Picture 14">
                <a:extLst>
                  <a:ext uri="{FF2B5EF4-FFF2-40B4-BE49-F238E27FC236}">
                    <a16:creationId xmlns:a16="http://schemas.microsoft.com/office/drawing/2014/main" id="{A1C9B91D-F327-4FB6-B3A9-A013EDF50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6" name="Picture 15">
                <a:extLst>
                  <a:ext uri="{FF2B5EF4-FFF2-40B4-BE49-F238E27FC236}">
                    <a16:creationId xmlns:a16="http://schemas.microsoft.com/office/drawing/2014/main" id="{F38DB5EF-531E-4BAD-9607-76B00B08CA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7" name="Picture 16">
                <a:extLst>
                  <a:ext uri="{FF2B5EF4-FFF2-40B4-BE49-F238E27FC236}">
                    <a16:creationId xmlns:a16="http://schemas.microsoft.com/office/drawing/2014/main" id="{A4055A39-9FC3-494A-A3B3-509234D36F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8" name="Picture 17">
                <a:extLst>
                  <a:ext uri="{FF2B5EF4-FFF2-40B4-BE49-F238E27FC236}">
                    <a16:creationId xmlns:a16="http://schemas.microsoft.com/office/drawing/2014/main" id="{0BB3664E-8FF2-45D8-90FA-B1FA15088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9" name="Picture 18">
                <a:extLst>
                  <a:ext uri="{FF2B5EF4-FFF2-40B4-BE49-F238E27FC236}">
                    <a16:creationId xmlns:a16="http://schemas.microsoft.com/office/drawing/2014/main" id="{57439C3B-9746-49F7-A6FF-6B969AB1CA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0" name="Picture 19">
                <a:extLst>
                  <a:ext uri="{FF2B5EF4-FFF2-40B4-BE49-F238E27FC236}">
                    <a16:creationId xmlns:a16="http://schemas.microsoft.com/office/drawing/2014/main" id="{ED259101-B10E-46EB-AA05-7206D6B4D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1" name="Picture 20">
                <a:extLst>
                  <a:ext uri="{FF2B5EF4-FFF2-40B4-BE49-F238E27FC236}">
                    <a16:creationId xmlns:a16="http://schemas.microsoft.com/office/drawing/2014/main" id="{9830B27B-537E-4A7A-B039-DA4E2D76F4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2" name="Picture 21">
                <a:extLst>
                  <a:ext uri="{FF2B5EF4-FFF2-40B4-BE49-F238E27FC236}">
                    <a16:creationId xmlns:a16="http://schemas.microsoft.com/office/drawing/2014/main" id="{D2E4C00F-789B-4E40-993F-D8E6BC4C9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3" name="Picture 22">
                <a:extLst>
                  <a:ext uri="{FF2B5EF4-FFF2-40B4-BE49-F238E27FC236}">
                    <a16:creationId xmlns:a16="http://schemas.microsoft.com/office/drawing/2014/main" id="{4A1C440F-4AEA-4BBD-BEFF-03BC2CEE4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84" name="Picture 23">
                <a:extLst>
                  <a:ext uri="{FF2B5EF4-FFF2-40B4-BE49-F238E27FC236}">
                    <a16:creationId xmlns:a16="http://schemas.microsoft.com/office/drawing/2014/main" id="{3D9CF270-15B8-443A-9486-F0C32E1FC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8" name="Group 56">
              <a:extLst>
                <a:ext uri="{FF2B5EF4-FFF2-40B4-BE49-F238E27FC236}">
                  <a16:creationId xmlns:a16="http://schemas.microsoft.com/office/drawing/2014/main" id="{CA30327A-4479-47D8-A898-05C0492CB2D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465" name="Picture 14">
                <a:extLst>
                  <a:ext uri="{FF2B5EF4-FFF2-40B4-BE49-F238E27FC236}">
                    <a16:creationId xmlns:a16="http://schemas.microsoft.com/office/drawing/2014/main" id="{63B3FD60-961D-4B39-A8F1-7E8670F54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6" name="Picture 15">
                <a:extLst>
                  <a:ext uri="{FF2B5EF4-FFF2-40B4-BE49-F238E27FC236}">
                    <a16:creationId xmlns:a16="http://schemas.microsoft.com/office/drawing/2014/main" id="{7F53838B-1DF8-4373-BAF6-7AD9B885B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7" name="Picture 16">
                <a:extLst>
                  <a:ext uri="{FF2B5EF4-FFF2-40B4-BE49-F238E27FC236}">
                    <a16:creationId xmlns:a16="http://schemas.microsoft.com/office/drawing/2014/main" id="{3B3511FE-6F79-488C-BDA0-3E1472055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8" name="Picture 17">
                <a:extLst>
                  <a:ext uri="{FF2B5EF4-FFF2-40B4-BE49-F238E27FC236}">
                    <a16:creationId xmlns:a16="http://schemas.microsoft.com/office/drawing/2014/main" id="{6D16103D-218B-4904-9DE7-DD07742EF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9" name="Picture 18">
                <a:extLst>
                  <a:ext uri="{FF2B5EF4-FFF2-40B4-BE49-F238E27FC236}">
                    <a16:creationId xmlns:a16="http://schemas.microsoft.com/office/drawing/2014/main" id="{0362835B-DB37-4FD1-A8E1-406BA66A9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0" name="Picture 19">
                <a:extLst>
                  <a:ext uri="{FF2B5EF4-FFF2-40B4-BE49-F238E27FC236}">
                    <a16:creationId xmlns:a16="http://schemas.microsoft.com/office/drawing/2014/main" id="{7415A162-103F-40FD-BF8A-430B3681E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1" name="Picture 20">
                <a:extLst>
                  <a:ext uri="{FF2B5EF4-FFF2-40B4-BE49-F238E27FC236}">
                    <a16:creationId xmlns:a16="http://schemas.microsoft.com/office/drawing/2014/main" id="{7C777F4F-C31F-4161-8B9A-F46EBA80D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2" name="Picture 21">
                <a:extLst>
                  <a:ext uri="{FF2B5EF4-FFF2-40B4-BE49-F238E27FC236}">
                    <a16:creationId xmlns:a16="http://schemas.microsoft.com/office/drawing/2014/main" id="{6CD77EF5-423F-456E-85D0-C20E3BF1C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3" name="Picture 22">
                <a:extLst>
                  <a:ext uri="{FF2B5EF4-FFF2-40B4-BE49-F238E27FC236}">
                    <a16:creationId xmlns:a16="http://schemas.microsoft.com/office/drawing/2014/main" id="{0A72FD76-DFC5-4D25-83EB-1E49393A7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74" name="Picture 23">
                <a:extLst>
                  <a:ext uri="{FF2B5EF4-FFF2-40B4-BE49-F238E27FC236}">
                    <a16:creationId xmlns:a16="http://schemas.microsoft.com/office/drawing/2014/main" id="{53635822-F24D-4173-9E01-6E7454C3F2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99" name="Group 56">
              <a:extLst>
                <a:ext uri="{FF2B5EF4-FFF2-40B4-BE49-F238E27FC236}">
                  <a16:creationId xmlns:a16="http://schemas.microsoft.com/office/drawing/2014/main" id="{D8E67D91-0804-4079-8003-72B5CF60144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455" name="Picture 14">
                <a:extLst>
                  <a:ext uri="{FF2B5EF4-FFF2-40B4-BE49-F238E27FC236}">
                    <a16:creationId xmlns:a16="http://schemas.microsoft.com/office/drawing/2014/main" id="{7197C9C8-D367-48C2-8171-028AB0929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6" name="Picture 15">
                <a:extLst>
                  <a:ext uri="{FF2B5EF4-FFF2-40B4-BE49-F238E27FC236}">
                    <a16:creationId xmlns:a16="http://schemas.microsoft.com/office/drawing/2014/main" id="{F4419A23-92CF-474C-9F07-B41B6B9C8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7" name="Picture 16">
                <a:extLst>
                  <a:ext uri="{FF2B5EF4-FFF2-40B4-BE49-F238E27FC236}">
                    <a16:creationId xmlns:a16="http://schemas.microsoft.com/office/drawing/2014/main" id="{0E708C26-4E62-4AED-AC75-FE4AC80BD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8" name="Picture 17">
                <a:extLst>
                  <a:ext uri="{FF2B5EF4-FFF2-40B4-BE49-F238E27FC236}">
                    <a16:creationId xmlns:a16="http://schemas.microsoft.com/office/drawing/2014/main" id="{F08B79B6-219C-423D-A7EA-C1EE5A43C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9" name="Picture 18">
                <a:extLst>
                  <a:ext uri="{FF2B5EF4-FFF2-40B4-BE49-F238E27FC236}">
                    <a16:creationId xmlns:a16="http://schemas.microsoft.com/office/drawing/2014/main" id="{186F850C-8E04-4572-A909-DB263860C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0" name="Picture 19">
                <a:extLst>
                  <a:ext uri="{FF2B5EF4-FFF2-40B4-BE49-F238E27FC236}">
                    <a16:creationId xmlns:a16="http://schemas.microsoft.com/office/drawing/2014/main" id="{9D7E2EB5-EEEA-465F-A09B-0B0C60E84D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1" name="Picture 20">
                <a:extLst>
                  <a:ext uri="{FF2B5EF4-FFF2-40B4-BE49-F238E27FC236}">
                    <a16:creationId xmlns:a16="http://schemas.microsoft.com/office/drawing/2014/main" id="{BF92F9CF-AEAE-45A7-9804-5DBB32C4A8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2" name="Picture 21">
                <a:extLst>
                  <a:ext uri="{FF2B5EF4-FFF2-40B4-BE49-F238E27FC236}">
                    <a16:creationId xmlns:a16="http://schemas.microsoft.com/office/drawing/2014/main" id="{DEAAF0DA-784A-4420-94C3-1E3F0D51E5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3" name="Picture 22">
                <a:extLst>
                  <a:ext uri="{FF2B5EF4-FFF2-40B4-BE49-F238E27FC236}">
                    <a16:creationId xmlns:a16="http://schemas.microsoft.com/office/drawing/2014/main" id="{121C424B-6B75-4F48-BB62-B4DB9213E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64" name="Picture 23">
                <a:extLst>
                  <a:ext uri="{FF2B5EF4-FFF2-40B4-BE49-F238E27FC236}">
                    <a16:creationId xmlns:a16="http://schemas.microsoft.com/office/drawing/2014/main" id="{8A9C861C-64A3-4883-936B-CA8A45AE2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0" name="Group 56">
              <a:extLst>
                <a:ext uri="{FF2B5EF4-FFF2-40B4-BE49-F238E27FC236}">
                  <a16:creationId xmlns:a16="http://schemas.microsoft.com/office/drawing/2014/main" id="{50D68B9F-EEA6-46E4-BD80-22018FDE076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445" name="Picture 14">
                <a:extLst>
                  <a:ext uri="{FF2B5EF4-FFF2-40B4-BE49-F238E27FC236}">
                    <a16:creationId xmlns:a16="http://schemas.microsoft.com/office/drawing/2014/main" id="{27EDA772-00EF-4700-8319-FF5D81816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6" name="Picture 15">
                <a:extLst>
                  <a:ext uri="{FF2B5EF4-FFF2-40B4-BE49-F238E27FC236}">
                    <a16:creationId xmlns:a16="http://schemas.microsoft.com/office/drawing/2014/main" id="{597EED20-06F9-425A-AEC1-780B78F85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7" name="Picture 16">
                <a:extLst>
                  <a:ext uri="{FF2B5EF4-FFF2-40B4-BE49-F238E27FC236}">
                    <a16:creationId xmlns:a16="http://schemas.microsoft.com/office/drawing/2014/main" id="{4E2954C6-F895-4240-8C37-EB7C697D1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8" name="Picture 17">
                <a:extLst>
                  <a:ext uri="{FF2B5EF4-FFF2-40B4-BE49-F238E27FC236}">
                    <a16:creationId xmlns:a16="http://schemas.microsoft.com/office/drawing/2014/main" id="{CA2E5851-9CBB-4A64-A26D-B6D43F10B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9" name="Picture 18">
                <a:extLst>
                  <a:ext uri="{FF2B5EF4-FFF2-40B4-BE49-F238E27FC236}">
                    <a16:creationId xmlns:a16="http://schemas.microsoft.com/office/drawing/2014/main" id="{EE33EA9D-6773-460B-9799-EB3CA8C39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0" name="Picture 19">
                <a:extLst>
                  <a:ext uri="{FF2B5EF4-FFF2-40B4-BE49-F238E27FC236}">
                    <a16:creationId xmlns:a16="http://schemas.microsoft.com/office/drawing/2014/main" id="{CEC3DD52-33EC-4E51-A237-BE65D3A9D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1" name="Picture 20">
                <a:extLst>
                  <a:ext uri="{FF2B5EF4-FFF2-40B4-BE49-F238E27FC236}">
                    <a16:creationId xmlns:a16="http://schemas.microsoft.com/office/drawing/2014/main" id="{766BA7AA-E1DE-4A4B-A5FC-AFD66C265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2" name="Picture 21">
                <a:extLst>
                  <a:ext uri="{FF2B5EF4-FFF2-40B4-BE49-F238E27FC236}">
                    <a16:creationId xmlns:a16="http://schemas.microsoft.com/office/drawing/2014/main" id="{EA704559-FC77-4380-8CBA-3D22FF9EB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3" name="Picture 22">
                <a:extLst>
                  <a:ext uri="{FF2B5EF4-FFF2-40B4-BE49-F238E27FC236}">
                    <a16:creationId xmlns:a16="http://schemas.microsoft.com/office/drawing/2014/main" id="{A7D28FDE-1874-4B41-92FF-3BE0C881B8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54" name="Picture 23">
                <a:extLst>
                  <a:ext uri="{FF2B5EF4-FFF2-40B4-BE49-F238E27FC236}">
                    <a16:creationId xmlns:a16="http://schemas.microsoft.com/office/drawing/2014/main" id="{04BCC058-6FE5-4499-9FD2-3E1834445E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1" name="Group 56">
              <a:extLst>
                <a:ext uri="{FF2B5EF4-FFF2-40B4-BE49-F238E27FC236}">
                  <a16:creationId xmlns:a16="http://schemas.microsoft.com/office/drawing/2014/main" id="{AC6AE443-4E35-4C33-8708-B294F8B8C90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435" name="Picture 14">
                <a:extLst>
                  <a:ext uri="{FF2B5EF4-FFF2-40B4-BE49-F238E27FC236}">
                    <a16:creationId xmlns:a16="http://schemas.microsoft.com/office/drawing/2014/main" id="{45677687-428A-4B71-93FC-9CC2489CE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6" name="Picture 15">
                <a:extLst>
                  <a:ext uri="{FF2B5EF4-FFF2-40B4-BE49-F238E27FC236}">
                    <a16:creationId xmlns:a16="http://schemas.microsoft.com/office/drawing/2014/main" id="{19D3961B-17E1-491D-BE9D-9910428617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7" name="Picture 16">
                <a:extLst>
                  <a:ext uri="{FF2B5EF4-FFF2-40B4-BE49-F238E27FC236}">
                    <a16:creationId xmlns:a16="http://schemas.microsoft.com/office/drawing/2014/main" id="{601A5D7E-F974-4933-8AF9-8BD0137F3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" name="Picture 17">
                <a:extLst>
                  <a:ext uri="{FF2B5EF4-FFF2-40B4-BE49-F238E27FC236}">
                    <a16:creationId xmlns:a16="http://schemas.microsoft.com/office/drawing/2014/main" id="{377587B6-76F6-433B-8B75-B9E15466A7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" name="Picture 18">
                <a:extLst>
                  <a:ext uri="{FF2B5EF4-FFF2-40B4-BE49-F238E27FC236}">
                    <a16:creationId xmlns:a16="http://schemas.microsoft.com/office/drawing/2014/main" id="{F26E371F-FA2D-46B7-8B8A-37698A4C78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0" name="Picture 19">
                <a:extLst>
                  <a:ext uri="{FF2B5EF4-FFF2-40B4-BE49-F238E27FC236}">
                    <a16:creationId xmlns:a16="http://schemas.microsoft.com/office/drawing/2014/main" id="{AC04B66A-EC9A-40C0-8776-66BC5D77CB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1" name="Picture 20">
                <a:extLst>
                  <a:ext uri="{FF2B5EF4-FFF2-40B4-BE49-F238E27FC236}">
                    <a16:creationId xmlns:a16="http://schemas.microsoft.com/office/drawing/2014/main" id="{E98B5AA1-97E6-4B3D-B786-F69D20BDE0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2" name="Picture 21">
                <a:extLst>
                  <a:ext uri="{FF2B5EF4-FFF2-40B4-BE49-F238E27FC236}">
                    <a16:creationId xmlns:a16="http://schemas.microsoft.com/office/drawing/2014/main" id="{69B3A618-9A79-43AA-A236-27181A41CD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3" name="Picture 22">
                <a:extLst>
                  <a:ext uri="{FF2B5EF4-FFF2-40B4-BE49-F238E27FC236}">
                    <a16:creationId xmlns:a16="http://schemas.microsoft.com/office/drawing/2014/main" id="{D94EEC9A-FB8A-4100-9A02-4E7B436A8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44" name="Picture 23">
                <a:extLst>
                  <a:ext uri="{FF2B5EF4-FFF2-40B4-BE49-F238E27FC236}">
                    <a16:creationId xmlns:a16="http://schemas.microsoft.com/office/drawing/2014/main" id="{BE347503-42AB-461A-A50F-2AA1D61CA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2" name="Group 56">
              <a:extLst>
                <a:ext uri="{FF2B5EF4-FFF2-40B4-BE49-F238E27FC236}">
                  <a16:creationId xmlns:a16="http://schemas.microsoft.com/office/drawing/2014/main" id="{50D9465D-3471-4388-850A-634370FC093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425" name="Picture 14">
                <a:extLst>
                  <a:ext uri="{FF2B5EF4-FFF2-40B4-BE49-F238E27FC236}">
                    <a16:creationId xmlns:a16="http://schemas.microsoft.com/office/drawing/2014/main" id="{990CBBC0-2F27-41C1-9975-E2381E7AF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6" name="Picture 15">
                <a:extLst>
                  <a:ext uri="{FF2B5EF4-FFF2-40B4-BE49-F238E27FC236}">
                    <a16:creationId xmlns:a16="http://schemas.microsoft.com/office/drawing/2014/main" id="{31CE662E-CFAD-44C0-98FE-08D73FE07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7" name="Picture 16">
                <a:extLst>
                  <a:ext uri="{FF2B5EF4-FFF2-40B4-BE49-F238E27FC236}">
                    <a16:creationId xmlns:a16="http://schemas.microsoft.com/office/drawing/2014/main" id="{8AC25561-1903-4C36-BEDC-F3680441FB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8" name="Picture 17">
                <a:extLst>
                  <a:ext uri="{FF2B5EF4-FFF2-40B4-BE49-F238E27FC236}">
                    <a16:creationId xmlns:a16="http://schemas.microsoft.com/office/drawing/2014/main" id="{4E3DFFA3-1EFC-4FD7-A4DE-74EC25755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9" name="Picture 18">
                <a:extLst>
                  <a:ext uri="{FF2B5EF4-FFF2-40B4-BE49-F238E27FC236}">
                    <a16:creationId xmlns:a16="http://schemas.microsoft.com/office/drawing/2014/main" id="{50C8282E-12D6-4692-B595-78ED5227B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0" name="Picture 19">
                <a:extLst>
                  <a:ext uri="{FF2B5EF4-FFF2-40B4-BE49-F238E27FC236}">
                    <a16:creationId xmlns:a16="http://schemas.microsoft.com/office/drawing/2014/main" id="{8422550C-8475-4B63-9FCC-011BFCB23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1" name="Picture 20">
                <a:extLst>
                  <a:ext uri="{FF2B5EF4-FFF2-40B4-BE49-F238E27FC236}">
                    <a16:creationId xmlns:a16="http://schemas.microsoft.com/office/drawing/2014/main" id="{D6DCD94C-EDE9-4D86-987E-43F36722B7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2" name="Picture 21">
                <a:extLst>
                  <a:ext uri="{FF2B5EF4-FFF2-40B4-BE49-F238E27FC236}">
                    <a16:creationId xmlns:a16="http://schemas.microsoft.com/office/drawing/2014/main" id="{F237B9A5-7000-44CC-B53C-ABFDE00052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3" name="Picture 22">
                <a:extLst>
                  <a:ext uri="{FF2B5EF4-FFF2-40B4-BE49-F238E27FC236}">
                    <a16:creationId xmlns:a16="http://schemas.microsoft.com/office/drawing/2014/main" id="{0FE97652-FA23-466F-B9D2-79F3FECE4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4" name="Picture 23">
                <a:extLst>
                  <a:ext uri="{FF2B5EF4-FFF2-40B4-BE49-F238E27FC236}">
                    <a16:creationId xmlns:a16="http://schemas.microsoft.com/office/drawing/2014/main" id="{C991F3AE-68BD-4A6C-B18C-3D2155B32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3" name="Group 56">
              <a:extLst>
                <a:ext uri="{FF2B5EF4-FFF2-40B4-BE49-F238E27FC236}">
                  <a16:creationId xmlns:a16="http://schemas.microsoft.com/office/drawing/2014/main" id="{BFE237A3-9284-4C09-91DA-3EC69B1556B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415" name="Picture 14">
                <a:extLst>
                  <a:ext uri="{FF2B5EF4-FFF2-40B4-BE49-F238E27FC236}">
                    <a16:creationId xmlns:a16="http://schemas.microsoft.com/office/drawing/2014/main" id="{6AF35B61-1FB0-4F5D-9143-941B6374B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6" name="Picture 15">
                <a:extLst>
                  <a:ext uri="{FF2B5EF4-FFF2-40B4-BE49-F238E27FC236}">
                    <a16:creationId xmlns:a16="http://schemas.microsoft.com/office/drawing/2014/main" id="{6AA15760-EAE3-4311-914E-6C6BF3548F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7" name="Picture 16">
                <a:extLst>
                  <a:ext uri="{FF2B5EF4-FFF2-40B4-BE49-F238E27FC236}">
                    <a16:creationId xmlns:a16="http://schemas.microsoft.com/office/drawing/2014/main" id="{779254D3-D40F-4C98-9028-614ECD1F14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8" name="Picture 17">
                <a:extLst>
                  <a:ext uri="{FF2B5EF4-FFF2-40B4-BE49-F238E27FC236}">
                    <a16:creationId xmlns:a16="http://schemas.microsoft.com/office/drawing/2014/main" id="{3731E114-6579-437E-937E-C4672BCF7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9" name="Picture 18">
                <a:extLst>
                  <a:ext uri="{FF2B5EF4-FFF2-40B4-BE49-F238E27FC236}">
                    <a16:creationId xmlns:a16="http://schemas.microsoft.com/office/drawing/2014/main" id="{EFA1228F-94B0-4C41-9265-83338777E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0" name="Picture 19">
                <a:extLst>
                  <a:ext uri="{FF2B5EF4-FFF2-40B4-BE49-F238E27FC236}">
                    <a16:creationId xmlns:a16="http://schemas.microsoft.com/office/drawing/2014/main" id="{BF4486DD-0BAD-4678-B714-782E4ACF4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1" name="Picture 20">
                <a:extLst>
                  <a:ext uri="{FF2B5EF4-FFF2-40B4-BE49-F238E27FC236}">
                    <a16:creationId xmlns:a16="http://schemas.microsoft.com/office/drawing/2014/main" id="{E852C4A3-9009-4B81-88FD-E6F77A17F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2" name="Picture 21">
                <a:extLst>
                  <a:ext uri="{FF2B5EF4-FFF2-40B4-BE49-F238E27FC236}">
                    <a16:creationId xmlns:a16="http://schemas.microsoft.com/office/drawing/2014/main" id="{5AA21C29-D751-433F-8B70-CBAFAAFCD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3" name="Picture 22">
                <a:extLst>
                  <a:ext uri="{FF2B5EF4-FFF2-40B4-BE49-F238E27FC236}">
                    <a16:creationId xmlns:a16="http://schemas.microsoft.com/office/drawing/2014/main" id="{6B074F0F-5A3B-4F67-9C60-2116FE725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24" name="Picture 23">
                <a:extLst>
                  <a:ext uri="{FF2B5EF4-FFF2-40B4-BE49-F238E27FC236}">
                    <a16:creationId xmlns:a16="http://schemas.microsoft.com/office/drawing/2014/main" id="{1A45474B-FFDD-4BB0-B58B-F2D8E1EDB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04" name="Group 56">
              <a:extLst>
                <a:ext uri="{FF2B5EF4-FFF2-40B4-BE49-F238E27FC236}">
                  <a16:creationId xmlns:a16="http://schemas.microsoft.com/office/drawing/2014/main" id="{C4F23D22-8F69-4143-9600-5BAF7AFB84E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405" name="Picture 14">
                <a:extLst>
                  <a:ext uri="{FF2B5EF4-FFF2-40B4-BE49-F238E27FC236}">
                    <a16:creationId xmlns:a16="http://schemas.microsoft.com/office/drawing/2014/main" id="{5E794D61-B547-4245-978B-37DC77A2C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6" name="Picture 15">
                <a:extLst>
                  <a:ext uri="{FF2B5EF4-FFF2-40B4-BE49-F238E27FC236}">
                    <a16:creationId xmlns:a16="http://schemas.microsoft.com/office/drawing/2014/main" id="{B57F2DCB-48C5-477A-A385-16A1754066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7" name="Picture 16">
                <a:extLst>
                  <a:ext uri="{FF2B5EF4-FFF2-40B4-BE49-F238E27FC236}">
                    <a16:creationId xmlns:a16="http://schemas.microsoft.com/office/drawing/2014/main" id="{0FCD6194-F69E-4DE4-A24C-D005DCAD8D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8" name="Picture 17">
                <a:extLst>
                  <a:ext uri="{FF2B5EF4-FFF2-40B4-BE49-F238E27FC236}">
                    <a16:creationId xmlns:a16="http://schemas.microsoft.com/office/drawing/2014/main" id="{F1941883-00A0-4FBC-A098-0C4622C38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9" name="Picture 18">
                <a:extLst>
                  <a:ext uri="{FF2B5EF4-FFF2-40B4-BE49-F238E27FC236}">
                    <a16:creationId xmlns:a16="http://schemas.microsoft.com/office/drawing/2014/main" id="{71142793-1B4D-48A7-8E2B-A33ED52A0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0" name="Picture 19">
                <a:extLst>
                  <a:ext uri="{FF2B5EF4-FFF2-40B4-BE49-F238E27FC236}">
                    <a16:creationId xmlns:a16="http://schemas.microsoft.com/office/drawing/2014/main" id="{B7FF6D0F-68BE-4B02-B4EC-E8FF30DC1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1" name="Picture 20">
                <a:extLst>
                  <a:ext uri="{FF2B5EF4-FFF2-40B4-BE49-F238E27FC236}">
                    <a16:creationId xmlns:a16="http://schemas.microsoft.com/office/drawing/2014/main" id="{7C9AD771-44D3-4B62-9EB9-CB6678FD8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2" name="Picture 21">
                <a:extLst>
                  <a:ext uri="{FF2B5EF4-FFF2-40B4-BE49-F238E27FC236}">
                    <a16:creationId xmlns:a16="http://schemas.microsoft.com/office/drawing/2014/main" id="{481E0229-9E2A-4082-83E6-67355ACF8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3" name="Picture 22">
                <a:extLst>
                  <a:ext uri="{FF2B5EF4-FFF2-40B4-BE49-F238E27FC236}">
                    <a16:creationId xmlns:a16="http://schemas.microsoft.com/office/drawing/2014/main" id="{773D10EA-9C4E-46D6-A61C-E3B91D653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14" name="Picture 23">
                <a:extLst>
                  <a:ext uri="{FF2B5EF4-FFF2-40B4-BE49-F238E27FC236}">
                    <a16:creationId xmlns:a16="http://schemas.microsoft.com/office/drawing/2014/main" id="{392AFD24-196A-470E-B49B-FA5905AAF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505" name="Group 1504">
            <a:extLst>
              <a:ext uri="{FF2B5EF4-FFF2-40B4-BE49-F238E27FC236}">
                <a16:creationId xmlns:a16="http://schemas.microsoft.com/office/drawing/2014/main" id="{0D8A7D75-7EC5-4CFA-8F2E-BB8E28918B1F}"/>
              </a:ext>
            </a:extLst>
          </p:cNvPr>
          <p:cNvGrpSpPr/>
          <p:nvPr/>
        </p:nvGrpSpPr>
        <p:grpSpPr>
          <a:xfrm>
            <a:off x="4163710" y="3294442"/>
            <a:ext cx="1539560" cy="1515856"/>
            <a:chOff x="4975891" y="1527626"/>
            <a:chExt cx="1539560" cy="1515856"/>
          </a:xfrm>
        </p:grpSpPr>
        <p:grpSp>
          <p:nvGrpSpPr>
            <p:cNvPr id="1506" name="Group 56">
              <a:extLst>
                <a:ext uri="{FF2B5EF4-FFF2-40B4-BE49-F238E27FC236}">
                  <a16:creationId xmlns:a16="http://schemas.microsoft.com/office/drawing/2014/main" id="{0DE1E334-957A-4EE5-AFF2-E71A198E0ED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606" name="Picture 14">
                <a:extLst>
                  <a:ext uri="{FF2B5EF4-FFF2-40B4-BE49-F238E27FC236}">
                    <a16:creationId xmlns:a16="http://schemas.microsoft.com/office/drawing/2014/main" id="{565C9F5D-296A-4860-8DB1-D5B83FF6F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7" name="Picture 15">
                <a:extLst>
                  <a:ext uri="{FF2B5EF4-FFF2-40B4-BE49-F238E27FC236}">
                    <a16:creationId xmlns:a16="http://schemas.microsoft.com/office/drawing/2014/main" id="{A9043D3B-92AB-453A-802F-13FA03EE3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8" name="Picture 16">
                <a:extLst>
                  <a:ext uri="{FF2B5EF4-FFF2-40B4-BE49-F238E27FC236}">
                    <a16:creationId xmlns:a16="http://schemas.microsoft.com/office/drawing/2014/main" id="{E8BCD0A1-3950-47FC-8B97-AD74301E5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9" name="Picture 17">
                <a:extLst>
                  <a:ext uri="{FF2B5EF4-FFF2-40B4-BE49-F238E27FC236}">
                    <a16:creationId xmlns:a16="http://schemas.microsoft.com/office/drawing/2014/main" id="{82B24C2E-9186-4B01-A51E-4ECE8B7573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0" name="Picture 18">
                <a:extLst>
                  <a:ext uri="{FF2B5EF4-FFF2-40B4-BE49-F238E27FC236}">
                    <a16:creationId xmlns:a16="http://schemas.microsoft.com/office/drawing/2014/main" id="{48069CFA-B24F-43FB-90FD-60084571F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1" name="Picture 19">
                <a:extLst>
                  <a:ext uri="{FF2B5EF4-FFF2-40B4-BE49-F238E27FC236}">
                    <a16:creationId xmlns:a16="http://schemas.microsoft.com/office/drawing/2014/main" id="{486345EF-0094-457C-8A1A-0C86CA676A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2" name="Picture 20">
                <a:extLst>
                  <a:ext uri="{FF2B5EF4-FFF2-40B4-BE49-F238E27FC236}">
                    <a16:creationId xmlns:a16="http://schemas.microsoft.com/office/drawing/2014/main" id="{4FDC2307-985F-436C-8C09-CEDE37AEE1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3" name="Picture 21">
                <a:extLst>
                  <a:ext uri="{FF2B5EF4-FFF2-40B4-BE49-F238E27FC236}">
                    <a16:creationId xmlns:a16="http://schemas.microsoft.com/office/drawing/2014/main" id="{FAEB1CF0-CC5E-4DB3-ABE6-EFF2DAFD9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22">
                <a:extLst>
                  <a:ext uri="{FF2B5EF4-FFF2-40B4-BE49-F238E27FC236}">
                    <a16:creationId xmlns:a16="http://schemas.microsoft.com/office/drawing/2014/main" id="{F3A25140-3C77-420C-94BC-68C8F020B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5" name="Picture 23">
                <a:extLst>
                  <a:ext uri="{FF2B5EF4-FFF2-40B4-BE49-F238E27FC236}">
                    <a16:creationId xmlns:a16="http://schemas.microsoft.com/office/drawing/2014/main" id="{A37A3696-37B5-4C9A-98D8-3122F5C52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07" name="Group 56">
              <a:extLst>
                <a:ext uri="{FF2B5EF4-FFF2-40B4-BE49-F238E27FC236}">
                  <a16:creationId xmlns:a16="http://schemas.microsoft.com/office/drawing/2014/main" id="{61929461-FD59-45E1-8F0C-AFD7E54FE33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596" name="Picture 14">
                <a:extLst>
                  <a:ext uri="{FF2B5EF4-FFF2-40B4-BE49-F238E27FC236}">
                    <a16:creationId xmlns:a16="http://schemas.microsoft.com/office/drawing/2014/main" id="{25855299-9C4B-43C3-BEF2-330E225DB0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7" name="Picture 15">
                <a:extLst>
                  <a:ext uri="{FF2B5EF4-FFF2-40B4-BE49-F238E27FC236}">
                    <a16:creationId xmlns:a16="http://schemas.microsoft.com/office/drawing/2014/main" id="{C59DC026-3DA5-43B9-9402-83EA7A00C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8" name="Picture 16">
                <a:extLst>
                  <a:ext uri="{FF2B5EF4-FFF2-40B4-BE49-F238E27FC236}">
                    <a16:creationId xmlns:a16="http://schemas.microsoft.com/office/drawing/2014/main" id="{7E0C0EFB-782C-41A1-938F-73D8C338F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9" name="Picture 17">
                <a:extLst>
                  <a:ext uri="{FF2B5EF4-FFF2-40B4-BE49-F238E27FC236}">
                    <a16:creationId xmlns:a16="http://schemas.microsoft.com/office/drawing/2014/main" id="{2D101B61-FC41-4291-B7E8-FED598781C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0" name="Picture 18">
                <a:extLst>
                  <a:ext uri="{FF2B5EF4-FFF2-40B4-BE49-F238E27FC236}">
                    <a16:creationId xmlns:a16="http://schemas.microsoft.com/office/drawing/2014/main" id="{B695C7D7-333D-43C4-A2D0-A5792B712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1" name="Picture 19">
                <a:extLst>
                  <a:ext uri="{FF2B5EF4-FFF2-40B4-BE49-F238E27FC236}">
                    <a16:creationId xmlns:a16="http://schemas.microsoft.com/office/drawing/2014/main" id="{82DD8048-447B-4EE0-8DF5-CA575416E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2" name="Picture 20">
                <a:extLst>
                  <a:ext uri="{FF2B5EF4-FFF2-40B4-BE49-F238E27FC236}">
                    <a16:creationId xmlns:a16="http://schemas.microsoft.com/office/drawing/2014/main" id="{A542603B-BF42-4BFB-9674-5EBD6181A6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3" name="Picture 21">
                <a:extLst>
                  <a:ext uri="{FF2B5EF4-FFF2-40B4-BE49-F238E27FC236}">
                    <a16:creationId xmlns:a16="http://schemas.microsoft.com/office/drawing/2014/main" id="{6732024E-4566-4D6A-BE29-A649E835C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4" name="Picture 22">
                <a:extLst>
                  <a:ext uri="{FF2B5EF4-FFF2-40B4-BE49-F238E27FC236}">
                    <a16:creationId xmlns:a16="http://schemas.microsoft.com/office/drawing/2014/main" id="{202E48CE-768B-42F1-ADA0-E763453ED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05" name="Picture 23">
                <a:extLst>
                  <a:ext uri="{FF2B5EF4-FFF2-40B4-BE49-F238E27FC236}">
                    <a16:creationId xmlns:a16="http://schemas.microsoft.com/office/drawing/2014/main" id="{0E34C232-AC1F-49A8-B9BB-ED6C613F0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08" name="Group 56">
              <a:extLst>
                <a:ext uri="{FF2B5EF4-FFF2-40B4-BE49-F238E27FC236}">
                  <a16:creationId xmlns:a16="http://schemas.microsoft.com/office/drawing/2014/main" id="{9A03778E-5D5A-4ADE-8073-B25DBA5462F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586" name="Picture 14">
                <a:extLst>
                  <a:ext uri="{FF2B5EF4-FFF2-40B4-BE49-F238E27FC236}">
                    <a16:creationId xmlns:a16="http://schemas.microsoft.com/office/drawing/2014/main" id="{B7121CB7-3FD1-4415-B26C-571ECC1D6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7" name="Picture 15">
                <a:extLst>
                  <a:ext uri="{FF2B5EF4-FFF2-40B4-BE49-F238E27FC236}">
                    <a16:creationId xmlns:a16="http://schemas.microsoft.com/office/drawing/2014/main" id="{6AB7EF54-88F6-455A-A903-2B6E0A610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8" name="Picture 16">
                <a:extLst>
                  <a:ext uri="{FF2B5EF4-FFF2-40B4-BE49-F238E27FC236}">
                    <a16:creationId xmlns:a16="http://schemas.microsoft.com/office/drawing/2014/main" id="{18028518-D074-4CFC-9E39-33F8E24E0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9" name="Picture 17">
                <a:extLst>
                  <a:ext uri="{FF2B5EF4-FFF2-40B4-BE49-F238E27FC236}">
                    <a16:creationId xmlns:a16="http://schemas.microsoft.com/office/drawing/2014/main" id="{75394F89-15F4-481A-8EC0-B6318CFAF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0" name="Picture 18">
                <a:extLst>
                  <a:ext uri="{FF2B5EF4-FFF2-40B4-BE49-F238E27FC236}">
                    <a16:creationId xmlns:a16="http://schemas.microsoft.com/office/drawing/2014/main" id="{3A395EF9-8FAA-4B66-B8FE-83A9E7B48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1" name="Picture 19">
                <a:extLst>
                  <a:ext uri="{FF2B5EF4-FFF2-40B4-BE49-F238E27FC236}">
                    <a16:creationId xmlns:a16="http://schemas.microsoft.com/office/drawing/2014/main" id="{F4D69448-C8AC-4650-AB4C-2FF9C2B13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2" name="Picture 20">
                <a:extLst>
                  <a:ext uri="{FF2B5EF4-FFF2-40B4-BE49-F238E27FC236}">
                    <a16:creationId xmlns:a16="http://schemas.microsoft.com/office/drawing/2014/main" id="{BBAFA92D-7DDF-4D6B-B843-153657B0D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3" name="Picture 21">
                <a:extLst>
                  <a:ext uri="{FF2B5EF4-FFF2-40B4-BE49-F238E27FC236}">
                    <a16:creationId xmlns:a16="http://schemas.microsoft.com/office/drawing/2014/main" id="{35AC6A81-1D5C-42DC-B65D-0FBE7397F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4" name="Picture 22">
                <a:extLst>
                  <a:ext uri="{FF2B5EF4-FFF2-40B4-BE49-F238E27FC236}">
                    <a16:creationId xmlns:a16="http://schemas.microsoft.com/office/drawing/2014/main" id="{1ED85E4C-C61A-4CA4-A468-DF46A4F74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95" name="Picture 23">
                <a:extLst>
                  <a:ext uri="{FF2B5EF4-FFF2-40B4-BE49-F238E27FC236}">
                    <a16:creationId xmlns:a16="http://schemas.microsoft.com/office/drawing/2014/main" id="{09923714-DEFB-443A-984F-BD0666820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09" name="Group 56">
              <a:extLst>
                <a:ext uri="{FF2B5EF4-FFF2-40B4-BE49-F238E27FC236}">
                  <a16:creationId xmlns:a16="http://schemas.microsoft.com/office/drawing/2014/main" id="{A6C585B0-3972-4B69-9A40-1F314647551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576" name="Picture 14">
                <a:extLst>
                  <a:ext uri="{FF2B5EF4-FFF2-40B4-BE49-F238E27FC236}">
                    <a16:creationId xmlns:a16="http://schemas.microsoft.com/office/drawing/2014/main" id="{8FE94B79-0582-420C-9C56-29AC3A79C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7" name="Picture 15">
                <a:extLst>
                  <a:ext uri="{FF2B5EF4-FFF2-40B4-BE49-F238E27FC236}">
                    <a16:creationId xmlns:a16="http://schemas.microsoft.com/office/drawing/2014/main" id="{410CEF28-AE67-4090-A242-69AC3AD28D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8" name="Picture 16">
                <a:extLst>
                  <a:ext uri="{FF2B5EF4-FFF2-40B4-BE49-F238E27FC236}">
                    <a16:creationId xmlns:a16="http://schemas.microsoft.com/office/drawing/2014/main" id="{3DE74FE9-C21D-4EE4-BE6A-FBCB901AE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9" name="Picture 17">
                <a:extLst>
                  <a:ext uri="{FF2B5EF4-FFF2-40B4-BE49-F238E27FC236}">
                    <a16:creationId xmlns:a16="http://schemas.microsoft.com/office/drawing/2014/main" id="{9E64E635-9B3B-4E1A-BF35-8C906EACB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0" name="Picture 18">
                <a:extLst>
                  <a:ext uri="{FF2B5EF4-FFF2-40B4-BE49-F238E27FC236}">
                    <a16:creationId xmlns:a16="http://schemas.microsoft.com/office/drawing/2014/main" id="{A518AD49-67F1-4E95-9822-2B670A26B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1" name="Picture 19">
                <a:extLst>
                  <a:ext uri="{FF2B5EF4-FFF2-40B4-BE49-F238E27FC236}">
                    <a16:creationId xmlns:a16="http://schemas.microsoft.com/office/drawing/2014/main" id="{F904FC56-A53A-488B-B071-808EFEA5FA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2" name="Picture 20">
                <a:extLst>
                  <a:ext uri="{FF2B5EF4-FFF2-40B4-BE49-F238E27FC236}">
                    <a16:creationId xmlns:a16="http://schemas.microsoft.com/office/drawing/2014/main" id="{9AC314DD-0F54-4469-B73A-DD7B64B66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3" name="Picture 21">
                <a:extLst>
                  <a:ext uri="{FF2B5EF4-FFF2-40B4-BE49-F238E27FC236}">
                    <a16:creationId xmlns:a16="http://schemas.microsoft.com/office/drawing/2014/main" id="{809008A3-B839-4B65-823E-62B5BD89D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4" name="Picture 22">
                <a:extLst>
                  <a:ext uri="{FF2B5EF4-FFF2-40B4-BE49-F238E27FC236}">
                    <a16:creationId xmlns:a16="http://schemas.microsoft.com/office/drawing/2014/main" id="{2BB5D85E-2847-45A2-952B-37E6C9580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85" name="Picture 23">
                <a:extLst>
                  <a:ext uri="{FF2B5EF4-FFF2-40B4-BE49-F238E27FC236}">
                    <a16:creationId xmlns:a16="http://schemas.microsoft.com/office/drawing/2014/main" id="{2DBEEF13-CA8B-4E44-9BDF-7D699FA4F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0" name="Group 56">
              <a:extLst>
                <a:ext uri="{FF2B5EF4-FFF2-40B4-BE49-F238E27FC236}">
                  <a16:creationId xmlns:a16="http://schemas.microsoft.com/office/drawing/2014/main" id="{FB19AA7F-4716-4908-9CCE-D99886A9EB6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566" name="Picture 14">
                <a:extLst>
                  <a:ext uri="{FF2B5EF4-FFF2-40B4-BE49-F238E27FC236}">
                    <a16:creationId xmlns:a16="http://schemas.microsoft.com/office/drawing/2014/main" id="{528E16FD-D941-47C5-886E-6D6B8FA1F2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7" name="Picture 15">
                <a:extLst>
                  <a:ext uri="{FF2B5EF4-FFF2-40B4-BE49-F238E27FC236}">
                    <a16:creationId xmlns:a16="http://schemas.microsoft.com/office/drawing/2014/main" id="{F43CD793-4302-4F56-A55B-D7569E4CF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8" name="Picture 16">
                <a:extLst>
                  <a:ext uri="{FF2B5EF4-FFF2-40B4-BE49-F238E27FC236}">
                    <a16:creationId xmlns:a16="http://schemas.microsoft.com/office/drawing/2014/main" id="{F1F20E67-D6AF-4181-91B8-A63C75C19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9" name="Picture 17">
                <a:extLst>
                  <a:ext uri="{FF2B5EF4-FFF2-40B4-BE49-F238E27FC236}">
                    <a16:creationId xmlns:a16="http://schemas.microsoft.com/office/drawing/2014/main" id="{76B8AC1A-2DF4-48B7-A058-C8AA32E7A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0" name="Picture 18">
                <a:extLst>
                  <a:ext uri="{FF2B5EF4-FFF2-40B4-BE49-F238E27FC236}">
                    <a16:creationId xmlns:a16="http://schemas.microsoft.com/office/drawing/2014/main" id="{3E0E9C40-BCF9-4403-86F1-D2EF8B2452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1" name="Picture 19">
                <a:extLst>
                  <a:ext uri="{FF2B5EF4-FFF2-40B4-BE49-F238E27FC236}">
                    <a16:creationId xmlns:a16="http://schemas.microsoft.com/office/drawing/2014/main" id="{1718ADBB-6AA2-4C6C-B759-FB70572D82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2" name="Picture 20">
                <a:extLst>
                  <a:ext uri="{FF2B5EF4-FFF2-40B4-BE49-F238E27FC236}">
                    <a16:creationId xmlns:a16="http://schemas.microsoft.com/office/drawing/2014/main" id="{BD020A17-2FE3-41F9-83A1-A4E9E1A78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3" name="Picture 21">
                <a:extLst>
                  <a:ext uri="{FF2B5EF4-FFF2-40B4-BE49-F238E27FC236}">
                    <a16:creationId xmlns:a16="http://schemas.microsoft.com/office/drawing/2014/main" id="{306C5019-3FDF-4388-8C4F-EE70A96B3C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4" name="Picture 22">
                <a:extLst>
                  <a:ext uri="{FF2B5EF4-FFF2-40B4-BE49-F238E27FC236}">
                    <a16:creationId xmlns:a16="http://schemas.microsoft.com/office/drawing/2014/main" id="{48D3B092-8DD4-4B7B-B595-E40D036B75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75" name="Picture 23">
                <a:extLst>
                  <a:ext uri="{FF2B5EF4-FFF2-40B4-BE49-F238E27FC236}">
                    <a16:creationId xmlns:a16="http://schemas.microsoft.com/office/drawing/2014/main" id="{7B4F4D56-4525-4AF3-ADE1-AE3FE8E65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1" name="Group 56">
              <a:extLst>
                <a:ext uri="{FF2B5EF4-FFF2-40B4-BE49-F238E27FC236}">
                  <a16:creationId xmlns:a16="http://schemas.microsoft.com/office/drawing/2014/main" id="{8CDE35A2-42D7-473A-8A79-C8470995937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556" name="Picture 14">
                <a:extLst>
                  <a:ext uri="{FF2B5EF4-FFF2-40B4-BE49-F238E27FC236}">
                    <a16:creationId xmlns:a16="http://schemas.microsoft.com/office/drawing/2014/main" id="{AA14780B-4107-478E-93A8-5E2BFC9971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7" name="Picture 15">
                <a:extLst>
                  <a:ext uri="{FF2B5EF4-FFF2-40B4-BE49-F238E27FC236}">
                    <a16:creationId xmlns:a16="http://schemas.microsoft.com/office/drawing/2014/main" id="{9D83026E-0311-4341-BD43-03C3273F4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8" name="Picture 16">
                <a:extLst>
                  <a:ext uri="{FF2B5EF4-FFF2-40B4-BE49-F238E27FC236}">
                    <a16:creationId xmlns:a16="http://schemas.microsoft.com/office/drawing/2014/main" id="{BFD7602C-20CB-4602-B547-9EC7E2A9E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9" name="Picture 17">
                <a:extLst>
                  <a:ext uri="{FF2B5EF4-FFF2-40B4-BE49-F238E27FC236}">
                    <a16:creationId xmlns:a16="http://schemas.microsoft.com/office/drawing/2014/main" id="{043D8E35-033D-49AC-9E71-29E27C79BC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0" name="Picture 18">
                <a:extLst>
                  <a:ext uri="{FF2B5EF4-FFF2-40B4-BE49-F238E27FC236}">
                    <a16:creationId xmlns:a16="http://schemas.microsoft.com/office/drawing/2014/main" id="{AA82BF94-B5C8-4EA0-9875-546CC18F9C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1" name="Picture 19">
                <a:extLst>
                  <a:ext uri="{FF2B5EF4-FFF2-40B4-BE49-F238E27FC236}">
                    <a16:creationId xmlns:a16="http://schemas.microsoft.com/office/drawing/2014/main" id="{9FE74BA4-08CB-4E39-AFB9-14B3F5995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2" name="Picture 20">
                <a:extLst>
                  <a:ext uri="{FF2B5EF4-FFF2-40B4-BE49-F238E27FC236}">
                    <a16:creationId xmlns:a16="http://schemas.microsoft.com/office/drawing/2014/main" id="{BCA85CDC-0FB6-4FD6-B6AF-4F15B64A9B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3" name="Picture 21">
                <a:extLst>
                  <a:ext uri="{FF2B5EF4-FFF2-40B4-BE49-F238E27FC236}">
                    <a16:creationId xmlns:a16="http://schemas.microsoft.com/office/drawing/2014/main" id="{A1B91F64-1C17-4560-90B7-ABAE71284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4" name="Picture 22">
                <a:extLst>
                  <a:ext uri="{FF2B5EF4-FFF2-40B4-BE49-F238E27FC236}">
                    <a16:creationId xmlns:a16="http://schemas.microsoft.com/office/drawing/2014/main" id="{F25BF2AE-63FD-484A-91D7-6DFD076C45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65" name="Picture 23">
                <a:extLst>
                  <a:ext uri="{FF2B5EF4-FFF2-40B4-BE49-F238E27FC236}">
                    <a16:creationId xmlns:a16="http://schemas.microsoft.com/office/drawing/2014/main" id="{0A272471-10AC-4FF7-9DAC-BF50572B12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2" name="Group 56">
              <a:extLst>
                <a:ext uri="{FF2B5EF4-FFF2-40B4-BE49-F238E27FC236}">
                  <a16:creationId xmlns:a16="http://schemas.microsoft.com/office/drawing/2014/main" id="{E97BFCD0-04BB-487B-ACC9-C6CEBD1A3C3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546" name="Picture 14">
                <a:extLst>
                  <a:ext uri="{FF2B5EF4-FFF2-40B4-BE49-F238E27FC236}">
                    <a16:creationId xmlns:a16="http://schemas.microsoft.com/office/drawing/2014/main" id="{B33ED6D9-80B8-4AE5-AB7A-CF29B37758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7" name="Picture 15">
                <a:extLst>
                  <a:ext uri="{FF2B5EF4-FFF2-40B4-BE49-F238E27FC236}">
                    <a16:creationId xmlns:a16="http://schemas.microsoft.com/office/drawing/2014/main" id="{A9DDE33C-B23D-45D6-AE1B-5F56142FF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8" name="Picture 16">
                <a:extLst>
                  <a:ext uri="{FF2B5EF4-FFF2-40B4-BE49-F238E27FC236}">
                    <a16:creationId xmlns:a16="http://schemas.microsoft.com/office/drawing/2014/main" id="{D0ADB4BB-7219-41EC-8D4A-D64D324C3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9" name="Picture 17">
                <a:extLst>
                  <a:ext uri="{FF2B5EF4-FFF2-40B4-BE49-F238E27FC236}">
                    <a16:creationId xmlns:a16="http://schemas.microsoft.com/office/drawing/2014/main" id="{8ED74AA5-3EEA-46E7-9E7C-E76BDD500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0" name="Picture 18">
                <a:extLst>
                  <a:ext uri="{FF2B5EF4-FFF2-40B4-BE49-F238E27FC236}">
                    <a16:creationId xmlns:a16="http://schemas.microsoft.com/office/drawing/2014/main" id="{9A8B7AF6-49E8-4839-BF54-5BDD72378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1" name="Picture 19">
                <a:extLst>
                  <a:ext uri="{FF2B5EF4-FFF2-40B4-BE49-F238E27FC236}">
                    <a16:creationId xmlns:a16="http://schemas.microsoft.com/office/drawing/2014/main" id="{EBC2BC7E-F955-4F9B-A23B-B52E71A6A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2" name="Picture 20">
                <a:extLst>
                  <a:ext uri="{FF2B5EF4-FFF2-40B4-BE49-F238E27FC236}">
                    <a16:creationId xmlns:a16="http://schemas.microsoft.com/office/drawing/2014/main" id="{8010A8B8-F8EA-4D6D-B349-DE7B79D297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3" name="Picture 21">
                <a:extLst>
                  <a:ext uri="{FF2B5EF4-FFF2-40B4-BE49-F238E27FC236}">
                    <a16:creationId xmlns:a16="http://schemas.microsoft.com/office/drawing/2014/main" id="{C142DB16-E835-4BBE-BB6B-AA32C61594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4" name="Picture 22">
                <a:extLst>
                  <a:ext uri="{FF2B5EF4-FFF2-40B4-BE49-F238E27FC236}">
                    <a16:creationId xmlns:a16="http://schemas.microsoft.com/office/drawing/2014/main" id="{6F20F64E-104E-4FE8-B8F1-197771B06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55" name="Picture 23">
                <a:extLst>
                  <a:ext uri="{FF2B5EF4-FFF2-40B4-BE49-F238E27FC236}">
                    <a16:creationId xmlns:a16="http://schemas.microsoft.com/office/drawing/2014/main" id="{8B4D2CF8-A0D7-4C7E-AA2F-B0448D6B8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3" name="Group 56">
              <a:extLst>
                <a:ext uri="{FF2B5EF4-FFF2-40B4-BE49-F238E27FC236}">
                  <a16:creationId xmlns:a16="http://schemas.microsoft.com/office/drawing/2014/main" id="{7D5AFBD5-8521-4515-9380-FC41C8685E6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536" name="Picture 14">
                <a:extLst>
                  <a:ext uri="{FF2B5EF4-FFF2-40B4-BE49-F238E27FC236}">
                    <a16:creationId xmlns:a16="http://schemas.microsoft.com/office/drawing/2014/main" id="{CA8A978B-4923-4361-894C-08773CE6B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7" name="Picture 15">
                <a:extLst>
                  <a:ext uri="{FF2B5EF4-FFF2-40B4-BE49-F238E27FC236}">
                    <a16:creationId xmlns:a16="http://schemas.microsoft.com/office/drawing/2014/main" id="{ABBB1F63-869E-4FA9-B262-CA83C520DA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8" name="Picture 16">
                <a:extLst>
                  <a:ext uri="{FF2B5EF4-FFF2-40B4-BE49-F238E27FC236}">
                    <a16:creationId xmlns:a16="http://schemas.microsoft.com/office/drawing/2014/main" id="{161E05AC-1C76-4B8F-ABD4-26C4A437D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9" name="Picture 17">
                <a:extLst>
                  <a:ext uri="{FF2B5EF4-FFF2-40B4-BE49-F238E27FC236}">
                    <a16:creationId xmlns:a16="http://schemas.microsoft.com/office/drawing/2014/main" id="{4B8C3E26-51B6-42E7-B912-5BB7DF99F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0" name="Picture 18">
                <a:extLst>
                  <a:ext uri="{FF2B5EF4-FFF2-40B4-BE49-F238E27FC236}">
                    <a16:creationId xmlns:a16="http://schemas.microsoft.com/office/drawing/2014/main" id="{88B0AECB-6394-4E7E-8328-E65FFEB6CE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" name="Picture 19">
                <a:extLst>
                  <a:ext uri="{FF2B5EF4-FFF2-40B4-BE49-F238E27FC236}">
                    <a16:creationId xmlns:a16="http://schemas.microsoft.com/office/drawing/2014/main" id="{EE7CE301-A838-4CE5-BD9D-4BCBE18A2C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" name="Picture 20">
                <a:extLst>
                  <a:ext uri="{FF2B5EF4-FFF2-40B4-BE49-F238E27FC236}">
                    <a16:creationId xmlns:a16="http://schemas.microsoft.com/office/drawing/2014/main" id="{6B2B6685-ECFE-4804-8247-98928A75A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3" name="Picture 21">
                <a:extLst>
                  <a:ext uri="{FF2B5EF4-FFF2-40B4-BE49-F238E27FC236}">
                    <a16:creationId xmlns:a16="http://schemas.microsoft.com/office/drawing/2014/main" id="{CC47C692-BB72-4F8E-BA65-1B0DC5A3AA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4" name="Picture 22">
                <a:extLst>
                  <a:ext uri="{FF2B5EF4-FFF2-40B4-BE49-F238E27FC236}">
                    <a16:creationId xmlns:a16="http://schemas.microsoft.com/office/drawing/2014/main" id="{3AA164FE-B44D-4953-9CCD-165323FB9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5" name="Picture 23">
                <a:extLst>
                  <a:ext uri="{FF2B5EF4-FFF2-40B4-BE49-F238E27FC236}">
                    <a16:creationId xmlns:a16="http://schemas.microsoft.com/office/drawing/2014/main" id="{04F3F0C8-B4E6-4B19-9233-C1A0B858C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4" name="Group 56">
              <a:extLst>
                <a:ext uri="{FF2B5EF4-FFF2-40B4-BE49-F238E27FC236}">
                  <a16:creationId xmlns:a16="http://schemas.microsoft.com/office/drawing/2014/main" id="{EBD1D5E7-F9F6-4F38-A9C4-F02667C4849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526" name="Picture 14">
                <a:extLst>
                  <a:ext uri="{FF2B5EF4-FFF2-40B4-BE49-F238E27FC236}">
                    <a16:creationId xmlns:a16="http://schemas.microsoft.com/office/drawing/2014/main" id="{110A62E7-3B74-4F69-BFF1-40FF16339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7" name="Picture 15">
                <a:extLst>
                  <a:ext uri="{FF2B5EF4-FFF2-40B4-BE49-F238E27FC236}">
                    <a16:creationId xmlns:a16="http://schemas.microsoft.com/office/drawing/2014/main" id="{ED658755-8893-4E87-810C-479DD1C45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8" name="Picture 16">
                <a:extLst>
                  <a:ext uri="{FF2B5EF4-FFF2-40B4-BE49-F238E27FC236}">
                    <a16:creationId xmlns:a16="http://schemas.microsoft.com/office/drawing/2014/main" id="{BF4A4BC5-CA3B-47CD-BC12-2B7559672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9" name="Picture 17">
                <a:extLst>
                  <a:ext uri="{FF2B5EF4-FFF2-40B4-BE49-F238E27FC236}">
                    <a16:creationId xmlns:a16="http://schemas.microsoft.com/office/drawing/2014/main" id="{063D284B-9DF6-491D-BBF0-57118B62A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0" name="Picture 18">
                <a:extLst>
                  <a:ext uri="{FF2B5EF4-FFF2-40B4-BE49-F238E27FC236}">
                    <a16:creationId xmlns:a16="http://schemas.microsoft.com/office/drawing/2014/main" id="{CD044CEE-A287-44EB-A446-33663BBE23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1" name="Picture 19">
                <a:extLst>
                  <a:ext uri="{FF2B5EF4-FFF2-40B4-BE49-F238E27FC236}">
                    <a16:creationId xmlns:a16="http://schemas.microsoft.com/office/drawing/2014/main" id="{12A46A7B-CE13-4302-8B97-D8E871460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2" name="Picture 20">
                <a:extLst>
                  <a:ext uri="{FF2B5EF4-FFF2-40B4-BE49-F238E27FC236}">
                    <a16:creationId xmlns:a16="http://schemas.microsoft.com/office/drawing/2014/main" id="{A84EC837-0790-4688-BF93-54CBDA48B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3" name="Picture 21">
                <a:extLst>
                  <a:ext uri="{FF2B5EF4-FFF2-40B4-BE49-F238E27FC236}">
                    <a16:creationId xmlns:a16="http://schemas.microsoft.com/office/drawing/2014/main" id="{8FEB160F-EAFE-44CF-B580-5A8E22505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4" name="Picture 22">
                <a:extLst>
                  <a:ext uri="{FF2B5EF4-FFF2-40B4-BE49-F238E27FC236}">
                    <a16:creationId xmlns:a16="http://schemas.microsoft.com/office/drawing/2014/main" id="{0E9AA894-D584-4569-81AF-87EE078B2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35" name="Picture 23">
                <a:extLst>
                  <a:ext uri="{FF2B5EF4-FFF2-40B4-BE49-F238E27FC236}">
                    <a16:creationId xmlns:a16="http://schemas.microsoft.com/office/drawing/2014/main" id="{C9583CDF-163E-469D-91CF-0D4C4051E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15" name="Group 56">
              <a:extLst>
                <a:ext uri="{FF2B5EF4-FFF2-40B4-BE49-F238E27FC236}">
                  <a16:creationId xmlns:a16="http://schemas.microsoft.com/office/drawing/2014/main" id="{51FC6A69-2212-4996-8108-5EE335107E0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516" name="Picture 14">
                <a:extLst>
                  <a:ext uri="{FF2B5EF4-FFF2-40B4-BE49-F238E27FC236}">
                    <a16:creationId xmlns:a16="http://schemas.microsoft.com/office/drawing/2014/main" id="{ADDCEC0D-4692-4F5C-B02E-E338FC370E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7" name="Picture 15">
                <a:extLst>
                  <a:ext uri="{FF2B5EF4-FFF2-40B4-BE49-F238E27FC236}">
                    <a16:creationId xmlns:a16="http://schemas.microsoft.com/office/drawing/2014/main" id="{D92AEB7F-B397-4C77-A763-FDC67FF3C3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8" name="Picture 16">
                <a:extLst>
                  <a:ext uri="{FF2B5EF4-FFF2-40B4-BE49-F238E27FC236}">
                    <a16:creationId xmlns:a16="http://schemas.microsoft.com/office/drawing/2014/main" id="{C3BF64D1-95A1-432C-BCB9-B390B0E97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19" name="Picture 17">
                <a:extLst>
                  <a:ext uri="{FF2B5EF4-FFF2-40B4-BE49-F238E27FC236}">
                    <a16:creationId xmlns:a16="http://schemas.microsoft.com/office/drawing/2014/main" id="{B18B09AC-0E33-45B5-B55A-DD3A0AC5EB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0" name="Picture 18">
                <a:extLst>
                  <a:ext uri="{FF2B5EF4-FFF2-40B4-BE49-F238E27FC236}">
                    <a16:creationId xmlns:a16="http://schemas.microsoft.com/office/drawing/2014/main" id="{791D6809-64D5-48BE-B1BA-13DC071F2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1" name="Picture 19">
                <a:extLst>
                  <a:ext uri="{FF2B5EF4-FFF2-40B4-BE49-F238E27FC236}">
                    <a16:creationId xmlns:a16="http://schemas.microsoft.com/office/drawing/2014/main" id="{2A5E70A2-770C-4B17-94EB-73034A3BC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2" name="Picture 20">
                <a:extLst>
                  <a:ext uri="{FF2B5EF4-FFF2-40B4-BE49-F238E27FC236}">
                    <a16:creationId xmlns:a16="http://schemas.microsoft.com/office/drawing/2014/main" id="{E5712A14-A06A-477E-9F5E-670C4D9AD5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3" name="Picture 21">
                <a:extLst>
                  <a:ext uri="{FF2B5EF4-FFF2-40B4-BE49-F238E27FC236}">
                    <a16:creationId xmlns:a16="http://schemas.microsoft.com/office/drawing/2014/main" id="{BA013AFA-F6C3-4DF2-A599-56B5DF901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4" name="Picture 22">
                <a:extLst>
                  <a:ext uri="{FF2B5EF4-FFF2-40B4-BE49-F238E27FC236}">
                    <a16:creationId xmlns:a16="http://schemas.microsoft.com/office/drawing/2014/main" id="{7EDB9B59-600D-458C-B1ED-B5A5963A42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25" name="Picture 23">
                <a:extLst>
                  <a:ext uri="{FF2B5EF4-FFF2-40B4-BE49-F238E27FC236}">
                    <a16:creationId xmlns:a16="http://schemas.microsoft.com/office/drawing/2014/main" id="{1E73B78D-0B24-422B-AC67-DE7D0FC73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3407468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999 – 200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799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446" name="Group 1445">
            <a:extLst>
              <a:ext uri="{FF2B5EF4-FFF2-40B4-BE49-F238E27FC236}">
                <a16:creationId xmlns:a16="http://schemas.microsoft.com/office/drawing/2014/main" id="{CE5A1DEA-1BE6-4CF0-84B9-B6E85B3356BE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447" name="Oval 1446">
              <a:extLst>
                <a:ext uri="{FF2B5EF4-FFF2-40B4-BE49-F238E27FC236}">
                  <a16:creationId xmlns:a16="http://schemas.microsoft.com/office/drawing/2014/main" id="{8F21840A-05EE-46A2-BF36-E984CEE980E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FC7A3997-6FA7-4411-8C34-94C6AD30FA9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49" name="Group 1448">
            <a:extLst>
              <a:ext uri="{FF2B5EF4-FFF2-40B4-BE49-F238E27FC236}">
                <a16:creationId xmlns:a16="http://schemas.microsoft.com/office/drawing/2014/main" id="{D1182F2E-DB36-4290-A5F4-8FAD12CB9AB1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450" name="Oval 1449">
              <a:extLst>
                <a:ext uri="{FF2B5EF4-FFF2-40B4-BE49-F238E27FC236}">
                  <a16:creationId xmlns:a16="http://schemas.microsoft.com/office/drawing/2014/main" id="{7ACB7461-A30F-4A47-8533-6C681ED8A92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51" name="TextBox 1450">
              <a:extLst>
                <a:ext uri="{FF2B5EF4-FFF2-40B4-BE49-F238E27FC236}">
                  <a16:creationId xmlns:a16="http://schemas.microsoft.com/office/drawing/2014/main" id="{11A01776-EF6D-4BF1-A56F-496B8853FD3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52" name="Group 1451">
            <a:extLst>
              <a:ext uri="{FF2B5EF4-FFF2-40B4-BE49-F238E27FC236}">
                <a16:creationId xmlns:a16="http://schemas.microsoft.com/office/drawing/2014/main" id="{7DE6E402-39EB-4416-89AE-7E6975B1518F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490427EB-FAA3-4441-86BE-63C61F60CDC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2BE718C9-6AFD-43AC-9B0D-2FE5A8FC1A6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55" name="Group 1454">
            <a:extLst>
              <a:ext uri="{FF2B5EF4-FFF2-40B4-BE49-F238E27FC236}">
                <a16:creationId xmlns:a16="http://schemas.microsoft.com/office/drawing/2014/main" id="{FB08C352-5D10-4330-8A26-C3E1FE5EDDB9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456" name="Oval 1455">
              <a:extLst>
                <a:ext uri="{FF2B5EF4-FFF2-40B4-BE49-F238E27FC236}">
                  <a16:creationId xmlns:a16="http://schemas.microsoft.com/office/drawing/2014/main" id="{2EBF829C-DE4F-447A-AADF-F4C34298B43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6CC6261F-AA70-463B-A50A-168DD7C4013A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58" name="Group 1457">
            <a:extLst>
              <a:ext uri="{FF2B5EF4-FFF2-40B4-BE49-F238E27FC236}">
                <a16:creationId xmlns:a16="http://schemas.microsoft.com/office/drawing/2014/main" id="{008BD65C-4AFB-4662-820A-27BD2DC9E6B9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259ABB94-2306-4025-901D-16A99F7DC0A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6FCDD510-9889-467A-B946-45B2ED64377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61" name="Group 1460">
            <a:extLst>
              <a:ext uri="{FF2B5EF4-FFF2-40B4-BE49-F238E27FC236}">
                <a16:creationId xmlns:a16="http://schemas.microsoft.com/office/drawing/2014/main" id="{347FB27E-4950-40DD-97F4-36289E6D923E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462" name="Oval 1461">
              <a:extLst>
                <a:ext uri="{FF2B5EF4-FFF2-40B4-BE49-F238E27FC236}">
                  <a16:creationId xmlns:a16="http://schemas.microsoft.com/office/drawing/2014/main" id="{D3F6D0CB-83B1-457B-937B-79D870E5204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F0A34355-CBF0-418A-884D-E884B40FEBC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64" name="Group 1463">
            <a:extLst>
              <a:ext uri="{FF2B5EF4-FFF2-40B4-BE49-F238E27FC236}">
                <a16:creationId xmlns:a16="http://schemas.microsoft.com/office/drawing/2014/main" id="{F82EA867-CBD7-469F-820F-492F0ED22C26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465" name="Oval 1464">
              <a:extLst>
                <a:ext uri="{FF2B5EF4-FFF2-40B4-BE49-F238E27FC236}">
                  <a16:creationId xmlns:a16="http://schemas.microsoft.com/office/drawing/2014/main" id="{58649DB5-52BD-4810-B77C-19CE93F2A29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6" name="TextBox 1465">
              <a:extLst>
                <a:ext uri="{FF2B5EF4-FFF2-40B4-BE49-F238E27FC236}">
                  <a16:creationId xmlns:a16="http://schemas.microsoft.com/office/drawing/2014/main" id="{8EFF931E-3FDC-4B98-90CD-A74C8089871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67" name="Group 1466">
            <a:extLst>
              <a:ext uri="{FF2B5EF4-FFF2-40B4-BE49-F238E27FC236}">
                <a16:creationId xmlns:a16="http://schemas.microsoft.com/office/drawing/2014/main" id="{DA6409B9-F25D-4520-BABA-9CF4CEC89F18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1468" name="Oval 1467">
              <a:extLst>
                <a:ext uri="{FF2B5EF4-FFF2-40B4-BE49-F238E27FC236}">
                  <a16:creationId xmlns:a16="http://schemas.microsoft.com/office/drawing/2014/main" id="{0B694972-650A-4978-B7D1-08060B0E2E6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CF65851C-22BB-447B-85B5-C8002DA6DB8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70" name="Group 1469">
            <a:extLst>
              <a:ext uri="{FF2B5EF4-FFF2-40B4-BE49-F238E27FC236}">
                <a16:creationId xmlns:a16="http://schemas.microsoft.com/office/drawing/2014/main" id="{48D25E5A-9EFA-45F2-900F-D75C56D49D7E}"/>
              </a:ext>
            </a:extLst>
          </p:cNvPr>
          <p:cNvGrpSpPr/>
          <p:nvPr/>
        </p:nvGrpSpPr>
        <p:grpSpPr>
          <a:xfrm>
            <a:off x="834576" y="5409229"/>
            <a:ext cx="593466" cy="428686"/>
            <a:chOff x="2176723" y="934501"/>
            <a:chExt cx="593466" cy="428686"/>
          </a:xfrm>
        </p:grpSpPr>
        <p:sp>
          <p:nvSpPr>
            <p:cNvPr id="1471" name="Oval 1470">
              <a:extLst>
                <a:ext uri="{FF2B5EF4-FFF2-40B4-BE49-F238E27FC236}">
                  <a16:creationId xmlns:a16="http://schemas.microsoft.com/office/drawing/2014/main" id="{FF6AF3FD-EAC7-4A78-BDFE-8DA894F26B0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59307DC9-1D17-4137-90AD-C4B3EE8E80B2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473" name="Group 1472">
            <a:extLst>
              <a:ext uri="{FF2B5EF4-FFF2-40B4-BE49-F238E27FC236}">
                <a16:creationId xmlns:a16="http://schemas.microsoft.com/office/drawing/2014/main" id="{C8FFF06D-6669-4E79-803C-8DBAD189385C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474" name="Oval 1473">
              <a:extLst>
                <a:ext uri="{FF2B5EF4-FFF2-40B4-BE49-F238E27FC236}">
                  <a16:creationId xmlns:a16="http://schemas.microsoft.com/office/drawing/2014/main" id="{C6868033-B146-4228-BE1B-237608F4DFC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28AC2B83-79C1-4BC0-AB17-F8239E67D15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76" name="Group 1475">
            <a:extLst>
              <a:ext uri="{FF2B5EF4-FFF2-40B4-BE49-F238E27FC236}">
                <a16:creationId xmlns:a16="http://schemas.microsoft.com/office/drawing/2014/main" id="{C0024EA7-749C-4FFE-9E3E-C489A2DE6C98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1477" name="Oval 1476">
              <a:extLst>
                <a:ext uri="{FF2B5EF4-FFF2-40B4-BE49-F238E27FC236}">
                  <a16:creationId xmlns:a16="http://schemas.microsoft.com/office/drawing/2014/main" id="{C758894E-25CA-4562-861A-4F1F9755FCC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0DC17A98-D398-466E-BC4F-614F9545FF6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79" name="Group 1478">
            <a:extLst>
              <a:ext uri="{FF2B5EF4-FFF2-40B4-BE49-F238E27FC236}">
                <a16:creationId xmlns:a16="http://schemas.microsoft.com/office/drawing/2014/main" id="{38A232BC-C842-4933-B357-FB34B445C898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1480" name="Oval 1479">
              <a:extLst>
                <a:ext uri="{FF2B5EF4-FFF2-40B4-BE49-F238E27FC236}">
                  <a16:creationId xmlns:a16="http://schemas.microsoft.com/office/drawing/2014/main" id="{9300418B-3455-40D0-B83B-6D67E1D9753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1" name="TextBox 1480">
              <a:extLst>
                <a:ext uri="{FF2B5EF4-FFF2-40B4-BE49-F238E27FC236}">
                  <a16:creationId xmlns:a16="http://schemas.microsoft.com/office/drawing/2014/main" id="{AE99402C-7444-4B30-A1A6-46607504B92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82" name="Group 1481">
            <a:extLst>
              <a:ext uri="{FF2B5EF4-FFF2-40B4-BE49-F238E27FC236}">
                <a16:creationId xmlns:a16="http://schemas.microsoft.com/office/drawing/2014/main" id="{A33C4462-88FE-43D7-A6CC-13E4BFF5428C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1483" name="Oval 1482">
              <a:extLst>
                <a:ext uri="{FF2B5EF4-FFF2-40B4-BE49-F238E27FC236}">
                  <a16:creationId xmlns:a16="http://schemas.microsoft.com/office/drawing/2014/main" id="{0DCA728C-7D89-44DE-BF2B-4C30F9B7BDB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EF88558A-2DEB-4896-BDF1-40FA463D7B9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85" name="Group 1484">
            <a:extLst>
              <a:ext uri="{FF2B5EF4-FFF2-40B4-BE49-F238E27FC236}">
                <a16:creationId xmlns:a16="http://schemas.microsoft.com/office/drawing/2014/main" id="{73187869-55A7-434C-95F3-6883F6225751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1486" name="Oval 1485">
              <a:extLst>
                <a:ext uri="{FF2B5EF4-FFF2-40B4-BE49-F238E27FC236}">
                  <a16:creationId xmlns:a16="http://schemas.microsoft.com/office/drawing/2014/main" id="{D0CA1106-B909-4011-BDE5-C65718883E9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11F8F949-4F71-4703-95CF-A5CD22EBB18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88" name="Group 1487">
            <a:extLst>
              <a:ext uri="{FF2B5EF4-FFF2-40B4-BE49-F238E27FC236}">
                <a16:creationId xmlns:a16="http://schemas.microsoft.com/office/drawing/2014/main" id="{205A5B8A-F2A2-49BA-997C-749171B2091D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E5C8F19B-8EAF-4508-B34C-1F354351BD1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3144E9FE-897D-448F-9B7F-1B3D41A2720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91" name="Group 1490">
            <a:extLst>
              <a:ext uri="{FF2B5EF4-FFF2-40B4-BE49-F238E27FC236}">
                <a16:creationId xmlns:a16="http://schemas.microsoft.com/office/drawing/2014/main" id="{426BB9A4-2888-49D4-AF6F-0CE9279136FE}"/>
              </a:ext>
            </a:extLst>
          </p:cNvPr>
          <p:cNvGrpSpPr/>
          <p:nvPr/>
        </p:nvGrpSpPr>
        <p:grpSpPr>
          <a:xfrm>
            <a:off x="1780150" y="4513821"/>
            <a:ext cx="492471" cy="428686"/>
            <a:chOff x="1333467" y="934501"/>
            <a:chExt cx="492471" cy="428686"/>
          </a:xfrm>
        </p:grpSpPr>
        <p:sp>
          <p:nvSpPr>
            <p:cNvPr id="1492" name="Oval 1491">
              <a:extLst>
                <a:ext uri="{FF2B5EF4-FFF2-40B4-BE49-F238E27FC236}">
                  <a16:creationId xmlns:a16="http://schemas.microsoft.com/office/drawing/2014/main" id="{4FCB52BF-E448-4D30-BB0F-27AF5A8BB7D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3" name="TextBox 1492">
              <a:extLst>
                <a:ext uri="{FF2B5EF4-FFF2-40B4-BE49-F238E27FC236}">
                  <a16:creationId xmlns:a16="http://schemas.microsoft.com/office/drawing/2014/main" id="{47F78032-2D2E-425C-99D1-9C3F93D1EB2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94" name="Group 1493">
            <a:extLst>
              <a:ext uri="{FF2B5EF4-FFF2-40B4-BE49-F238E27FC236}">
                <a16:creationId xmlns:a16="http://schemas.microsoft.com/office/drawing/2014/main" id="{0CA95A21-3B2B-4002-A2EE-A026C947AC33}"/>
              </a:ext>
            </a:extLst>
          </p:cNvPr>
          <p:cNvGrpSpPr/>
          <p:nvPr/>
        </p:nvGrpSpPr>
        <p:grpSpPr>
          <a:xfrm>
            <a:off x="1774338" y="4963260"/>
            <a:ext cx="492471" cy="428686"/>
            <a:chOff x="1333467" y="934501"/>
            <a:chExt cx="492471" cy="428686"/>
          </a:xfrm>
        </p:grpSpPr>
        <p:sp>
          <p:nvSpPr>
            <p:cNvPr id="1495" name="Oval 1494">
              <a:extLst>
                <a:ext uri="{FF2B5EF4-FFF2-40B4-BE49-F238E27FC236}">
                  <a16:creationId xmlns:a16="http://schemas.microsoft.com/office/drawing/2014/main" id="{FC28BBDC-B8DC-40C5-8C78-66D9CF7E406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76A1B6D7-2795-468B-9691-495DFAF68AF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497" name="Group 1496">
            <a:extLst>
              <a:ext uri="{FF2B5EF4-FFF2-40B4-BE49-F238E27FC236}">
                <a16:creationId xmlns:a16="http://schemas.microsoft.com/office/drawing/2014/main" id="{A12833E4-866A-4DA9-8A0C-DE1CAAAF577F}"/>
              </a:ext>
            </a:extLst>
          </p:cNvPr>
          <p:cNvGrpSpPr/>
          <p:nvPr/>
        </p:nvGrpSpPr>
        <p:grpSpPr>
          <a:xfrm>
            <a:off x="1781674" y="5408497"/>
            <a:ext cx="492471" cy="428686"/>
            <a:chOff x="1333467" y="934501"/>
            <a:chExt cx="492471" cy="428686"/>
          </a:xfrm>
        </p:grpSpPr>
        <p:sp>
          <p:nvSpPr>
            <p:cNvPr id="1498" name="Oval 1497">
              <a:extLst>
                <a:ext uri="{FF2B5EF4-FFF2-40B4-BE49-F238E27FC236}">
                  <a16:creationId xmlns:a16="http://schemas.microsoft.com/office/drawing/2014/main" id="{FA4D56CD-C52F-4FCE-88BF-B97CBAC2038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23F08DE5-7412-488D-81FC-8D91DD3F4E5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500" name="Group 1499">
            <a:extLst>
              <a:ext uri="{FF2B5EF4-FFF2-40B4-BE49-F238E27FC236}">
                <a16:creationId xmlns:a16="http://schemas.microsoft.com/office/drawing/2014/main" id="{2EF967E9-B1C2-4D8E-B560-B6986F06A181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501" name="Oval 1500">
              <a:extLst>
                <a:ext uri="{FF2B5EF4-FFF2-40B4-BE49-F238E27FC236}">
                  <a16:creationId xmlns:a16="http://schemas.microsoft.com/office/drawing/2014/main" id="{81A366E4-BCA4-436A-9860-05EC5EBC35C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2" name="TextBox 1501">
              <a:extLst>
                <a:ext uri="{FF2B5EF4-FFF2-40B4-BE49-F238E27FC236}">
                  <a16:creationId xmlns:a16="http://schemas.microsoft.com/office/drawing/2014/main" id="{533ADD89-B57A-4FCC-8276-96533FDA0CDA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03" name="Group 1502">
            <a:extLst>
              <a:ext uri="{FF2B5EF4-FFF2-40B4-BE49-F238E27FC236}">
                <a16:creationId xmlns:a16="http://schemas.microsoft.com/office/drawing/2014/main" id="{B74B7944-FCB5-4FB7-BA25-DD052A48896B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504" name="Oval 1503">
              <a:extLst>
                <a:ext uri="{FF2B5EF4-FFF2-40B4-BE49-F238E27FC236}">
                  <a16:creationId xmlns:a16="http://schemas.microsoft.com/office/drawing/2014/main" id="{F8B343E2-F186-4965-9BB8-6F419A7F066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92C73A3C-00D4-4F79-BB3E-A8A0E9E2DCE4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06" name="Group 1505">
            <a:extLst>
              <a:ext uri="{FF2B5EF4-FFF2-40B4-BE49-F238E27FC236}">
                <a16:creationId xmlns:a16="http://schemas.microsoft.com/office/drawing/2014/main" id="{48D395F2-B00B-4C9B-B513-BA573119ACC2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1507" name="Oval 1506">
              <a:extLst>
                <a:ext uri="{FF2B5EF4-FFF2-40B4-BE49-F238E27FC236}">
                  <a16:creationId xmlns:a16="http://schemas.microsoft.com/office/drawing/2014/main" id="{57A6E1D4-84A5-48BB-B6F0-50660474F16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6A132703-86F8-443E-8B80-C2BFA00D9318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09" name="Group 1508">
            <a:extLst>
              <a:ext uri="{FF2B5EF4-FFF2-40B4-BE49-F238E27FC236}">
                <a16:creationId xmlns:a16="http://schemas.microsoft.com/office/drawing/2014/main" id="{0EBCEBCE-4FDE-49A2-B666-37CAE5CE6B0B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1510" name="Oval 1509">
              <a:extLst>
                <a:ext uri="{FF2B5EF4-FFF2-40B4-BE49-F238E27FC236}">
                  <a16:creationId xmlns:a16="http://schemas.microsoft.com/office/drawing/2014/main" id="{F9085E27-D4FC-490E-9BE1-59E1D48F7813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1" name="TextBox 1510">
              <a:extLst>
                <a:ext uri="{FF2B5EF4-FFF2-40B4-BE49-F238E27FC236}">
                  <a16:creationId xmlns:a16="http://schemas.microsoft.com/office/drawing/2014/main" id="{3DFDFED1-3FCD-4D1E-AE48-278164A253A7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12" name="Group 1511">
            <a:extLst>
              <a:ext uri="{FF2B5EF4-FFF2-40B4-BE49-F238E27FC236}">
                <a16:creationId xmlns:a16="http://schemas.microsoft.com/office/drawing/2014/main" id="{60A6E6C8-E339-4241-A611-DEE1F2A75E3D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1513" name="Oval 1512">
              <a:extLst>
                <a:ext uri="{FF2B5EF4-FFF2-40B4-BE49-F238E27FC236}">
                  <a16:creationId xmlns:a16="http://schemas.microsoft.com/office/drawing/2014/main" id="{78B8D759-71E9-4550-92FA-B4A4E37D3C66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5D5C32F7-17F4-406C-B205-9CFDC51CF2A5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15" name="Group 1514">
            <a:extLst>
              <a:ext uri="{FF2B5EF4-FFF2-40B4-BE49-F238E27FC236}">
                <a16:creationId xmlns:a16="http://schemas.microsoft.com/office/drawing/2014/main" id="{943CDEC2-2F87-4716-8C7F-9FF2D2333216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1516" name="Oval 1515">
              <a:extLst>
                <a:ext uri="{FF2B5EF4-FFF2-40B4-BE49-F238E27FC236}">
                  <a16:creationId xmlns:a16="http://schemas.microsoft.com/office/drawing/2014/main" id="{4407957E-1B87-43CD-A37D-499C4DC87A56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22BB3538-C858-4F3A-B155-4C0F41950307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18" name="Group 1517">
            <a:extLst>
              <a:ext uri="{FF2B5EF4-FFF2-40B4-BE49-F238E27FC236}">
                <a16:creationId xmlns:a16="http://schemas.microsoft.com/office/drawing/2014/main" id="{32FB47C6-93BF-4FE4-95BF-810CB0C9F281}"/>
              </a:ext>
            </a:extLst>
          </p:cNvPr>
          <p:cNvGrpSpPr/>
          <p:nvPr/>
        </p:nvGrpSpPr>
        <p:grpSpPr>
          <a:xfrm>
            <a:off x="2700382" y="4518547"/>
            <a:ext cx="446399" cy="428686"/>
            <a:chOff x="457051" y="1380030"/>
            <a:chExt cx="446399" cy="428686"/>
          </a:xfrm>
        </p:grpSpPr>
        <p:sp>
          <p:nvSpPr>
            <p:cNvPr id="1519" name="Oval 1518">
              <a:extLst>
                <a:ext uri="{FF2B5EF4-FFF2-40B4-BE49-F238E27FC236}">
                  <a16:creationId xmlns:a16="http://schemas.microsoft.com/office/drawing/2014/main" id="{441EAB4F-E34F-4C10-AF8F-BFBC3535250F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3A1E245F-68E8-4E26-A4D5-A63EDEA0FE1C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21" name="Group 1520">
            <a:extLst>
              <a:ext uri="{FF2B5EF4-FFF2-40B4-BE49-F238E27FC236}">
                <a16:creationId xmlns:a16="http://schemas.microsoft.com/office/drawing/2014/main" id="{D2C24987-F435-43D2-866E-51FAE377FA1A}"/>
              </a:ext>
            </a:extLst>
          </p:cNvPr>
          <p:cNvGrpSpPr/>
          <p:nvPr/>
        </p:nvGrpSpPr>
        <p:grpSpPr>
          <a:xfrm>
            <a:off x="2703466" y="4961972"/>
            <a:ext cx="446399" cy="428686"/>
            <a:chOff x="460084" y="1832999"/>
            <a:chExt cx="446399" cy="428686"/>
          </a:xfrm>
        </p:grpSpPr>
        <p:sp>
          <p:nvSpPr>
            <p:cNvPr id="1522" name="Oval 1521">
              <a:extLst>
                <a:ext uri="{FF2B5EF4-FFF2-40B4-BE49-F238E27FC236}">
                  <a16:creationId xmlns:a16="http://schemas.microsoft.com/office/drawing/2014/main" id="{30E3AB3A-B0D7-4DFF-88A7-69F4DA9150F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3" name="TextBox 1522">
              <a:extLst>
                <a:ext uri="{FF2B5EF4-FFF2-40B4-BE49-F238E27FC236}">
                  <a16:creationId xmlns:a16="http://schemas.microsoft.com/office/drawing/2014/main" id="{C487E425-C926-444C-82A3-904AF9733A8A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524" name="Group 1523">
            <a:extLst>
              <a:ext uri="{FF2B5EF4-FFF2-40B4-BE49-F238E27FC236}">
                <a16:creationId xmlns:a16="http://schemas.microsoft.com/office/drawing/2014/main" id="{A258CF6A-0ACD-49D8-8F3C-547019091670}"/>
              </a:ext>
            </a:extLst>
          </p:cNvPr>
          <p:cNvGrpSpPr/>
          <p:nvPr/>
        </p:nvGrpSpPr>
        <p:grpSpPr>
          <a:xfrm>
            <a:off x="2701211" y="5404761"/>
            <a:ext cx="446399" cy="428686"/>
            <a:chOff x="453437" y="2278528"/>
            <a:chExt cx="446399" cy="428686"/>
          </a:xfrm>
        </p:grpSpPr>
        <p:sp>
          <p:nvSpPr>
            <p:cNvPr id="1525" name="Oval 1524">
              <a:extLst>
                <a:ext uri="{FF2B5EF4-FFF2-40B4-BE49-F238E27FC236}">
                  <a16:creationId xmlns:a16="http://schemas.microsoft.com/office/drawing/2014/main" id="{F587DE1F-348D-4099-ACE5-63F08F03B59F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F32ACD8A-1BDD-4276-9AAC-B32BAF01A527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20589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4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562 – 400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162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156" name="Group 1155">
            <a:extLst>
              <a:ext uri="{FF2B5EF4-FFF2-40B4-BE49-F238E27FC236}">
                <a16:creationId xmlns:a16="http://schemas.microsoft.com/office/drawing/2014/main" id="{61BE2375-BD77-4260-9AA1-2D7FE717B940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14969DAA-0C57-4779-955D-1A1B01DC3BB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58" name="TextBox 1157">
              <a:extLst>
                <a:ext uri="{FF2B5EF4-FFF2-40B4-BE49-F238E27FC236}">
                  <a16:creationId xmlns:a16="http://schemas.microsoft.com/office/drawing/2014/main" id="{D48700A4-523A-47D0-83FA-A644185EEEA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59" name="Group 1158">
            <a:extLst>
              <a:ext uri="{FF2B5EF4-FFF2-40B4-BE49-F238E27FC236}">
                <a16:creationId xmlns:a16="http://schemas.microsoft.com/office/drawing/2014/main" id="{A2BBE951-81C9-426E-A9AB-EE23AAEB8C62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160" name="Oval 1159">
              <a:extLst>
                <a:ext uri="{FF2B5EF4-FFF2-40B4-BE49-F238E27FC236}">
                  <a16:creationId xmlns:a16="http://schemas.microsoft.com/office/drawing/2014/main" id="{11BD0946-D3A2-4285-BA60-26356D8FB61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1" name="TextBox 1160">
              <a:extLst>
                <a:ext uri="{FF2B5EF4-FFF2-40B4-BE49-F238E27FC236}">
                  <a16:creationId xmlns:a16="http://schemas.microsoft.com/office/drawing/2014/main" id="{3047B10A-5972-457B-9606-98F36484751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577110E9-0E1C-441A-B682-37431AE79EE2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163" name="Oval 1162">
              <a:extLst>
                <a:ext uri="{FF2B5EF4-FFF2-40B4-BE49-F238E27FC236}">
                  <a16:creationId xmlns:a16="http://schemas.microsoft.com/office/drawing/2014/main" id="{D90D8882-7710-4363-A1D2-A642B531B9D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4" name="TextBox 1163">
              <a:extLst>
                <a:ext uri="{FF2B5EF4-FFF2-40B4-BE49-F238E27FC236}">
                  <a16:creationId xmlns:a16="http://schemas.microsoft.com/office/drawing/2014/main" id="{43A6947A-4034-4A40-A2EA-F0FEED0457B9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65" name="Group 1164">
            <a:extLst>
              <a:ext uri="{FF2B5EF4-FFF2-40B4-BE49-F238E27FC236}">
                <a16:creationId xmlns:a16="http://schemas.microsoft.com/office/drawing/2014/main" id="{DA15C656-7C69-4614-ACF0-A924EDF57396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166" name="Oval 1165">
              <a:extLst>
                <a:ext uri="{FF2B5EF4-FFF2-40B4-BE49-F238E27FC236}">
                  <a16:creationId xmlns:a16="http://schemas.microsoft.com/office/drawing/2014/main" id="{65115B2B-950C-4323-ADDA-8FA5894A382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67" name="TextBox 1166">
              <a:extLst>
                <a:ext uri="{FF2B5EF4-FFF2-40B4-BE49-F238E27FC236}">
                  <a16:creationId xmlns:a16="http://schemas.microsoft.com/office/drawing/2014/main" id="{71E36FCE-59A1-4658-8EC6-BE5A468A760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68" name="Group 1167">
            <a:extLst>
              <a:ext uri="{FF2B5EF4-FFF2-40B4-BE49-F238E27FC236}">
                <a16:creationId xmlns:a16="http://schemas.microsoft.com/office/drawing/2014/main" id="{E44E75D8-6232-49F2-ADF6-2DB98E977DCC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169" name="Oval 1168">
              <a:extLst>
                <a:ext uri="{FF2B5EF4-FFF2-40B4-BE49-F238E27FC236}">
                  <a16:creationId xmlns:a16="http://schemas.microsoft.com/office/drawing/2014/main" id="{8B696C71-6EF0-4853-AEB3-A3AF0B82B87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0" name="TextBox 1169">
              <a:extLst>
                <a:ext uri="{FF2B5EF4-FFF2-40B4-BE49-F238E27FC236}">
                  <a16:creationId xmlns:a16="http://schemas.microsoft.com/office/drawing/2014/main" id="{C2293F7E-4F82-43C4-A674-C5AC3B92B7A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171" name="Group 1170">
            <a:extLst>
              <a:ext uri="{FF2B5EF4-FFF2-40B4-BE49-F238E27FC236}">
                <a16:creationId xmlns:a16="http://schemas.microsoft.com/office/drawing/2014/main" id="{C26D9571-3AC4-487B-A4FD-A7AEFF98162E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172" name="Oval 1171">
              <a:extLst>
                <a:ext uri="{FF2B5EF4-FFF2-40B4-BE49-F238E27FC236}">
                  <a16:creationId xmlns:a16="http://schemas.microsoft.com/office/drawing/2014/main" id="{E7980951-9583-4ABA-8D8B-6F54BD9D757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3" name="TextBox 1172">
              <a:extLst>
                <a:ext uri="{FF2B5EF4-FFF2-40B4-BE49-F238E27FC236}">
                  <a16:creationId xmlns:a16="http://schemas.microsoft.com/office/drawing/2014/main" id="{61441C17-E10A-402F-AAA4-8AF33DF2E39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74" name="Group 1173">
            <a:extLst>
              <a:ext uri="{FF2B5EF4-FFF2-40B4-BE49-F238E27FC236}">
                <a16:creationId xmlns:a16="http://schemas.microsoft.com/office/drawing/2014/main" id="{A8532338-FEE4-4377-A169-D8150D6AAEC1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1175" name="Oval 1174">
              <a:extLst>
                <a:ext uri="{FF2B5EF4-FFF2-40B4-BE49-F238E27FC236}">
                  <a16:creationId xmlns:a16="http://schemas.microsoft.com/office/drawing/2014/main" id="{968A3865-6149-4C31-8544-E89C5D8A5BC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6" name="TextBox 1175">
              <a:extLst>
                <a:ext uri="{FF2B5EF4-FFF2-40B4-BE49-F238E27FC236}">
                  <a16:creationId xmlns:a16="http://schemas.microsoft.com/office/drawing/2014/main" id="{3D7A0AEB-EC2B-4B73-9933-4D8FF8C3DAF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77" name="Group 1176">
            <a:extLst>
              <a:ext uri="{FF2B5EF4-FFF2-40B4-BE49-F238E27FC236}">
                <a16:creationId xmlns:a16="http://schemas.microsoft.com/office/drawing/2014/main" id="{BCF4C361-B3F8-4E41-89FE-9CD12FC00FF5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1178" name="Oval 1177">
              <a:extLst>
                <a:ext uri="{FF2B5EF4-FFF2-40B4-BE49-F238E27FC236}">
                  <a16:creationId xmlns:a16="http://schemas.microsoft.com/office/drawing/2014/main" id="{716E5399-6988-4200-B959-6D9626B391F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5A00307B-D3AA-4C1B-92C0-D8A52F19A23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0" name="Group 1179">
            <a:extLst>
              <a:ext uri="{FF2B5EF4-FFF2-40B4-BE49-F238E27FC236}">
                <a16:creationId xmlns:a16="http://schemas.microsoft.com/office/drawing/2014/main" id="{0FFFA548-CF9F-48F0-BD37-4A4BC1F2E571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1181" name="Oval 1180">
              <a:extLst>
                <a:ext uri="{FF2B5EF4-FFF2-40B4-BE49-F238E27FC236}">
                  <a16:creationId xmlns:a16="http://schemas.microsoft.com/office/drawing/2014/main" id="{86913EF7-A226-4838-B775-FE9797D7580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2" name="TextBox 1181">
              <a:extLst>
                <a:ext uri="{FF2B5EF4-FFF2-40B4-BE49-F238E27FC236}">
                  <a16:creationId xmlns:a16="http://schemas.microsoft.com/office/drawing/2014/main" id="{0A6F2C32-4905-4BC0-B6F6-A6DA149270F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3" name="Group 1182">
            <a:extLst>
              <a:ext uri="{FF2B5EF4-FFF2-40B4-BE49-F238E27FC236}">
                <a16:creationId xmlns:a16="http://schemas.microsoft.com/office/drawing/2014/main" id="{EB26F657-9ACA-413B-AD3B-8B93DD7D8DC5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1184" name="Oval 1183">
              <a:extLst>
                <a:ext uri="{FF2B5EF4-FFF2-40B4-BE49-F238E27FC236}">
                  <a16:creationId xmlns:a16="http://schemas.microsoft.com/office/drawing/2014/main" id="{DBCCA790-0F11-489C-9574-1A60854D244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5" name="TextBox 1184">
              <a:extLst>
                <a:ext uri="{FF2B5EF4-FFF2-40B4-BE49-F238E27FC236}">
                  <a16:creationId xmlns:a16="http://schemas.microsoft.com/office/drawing/2014/main" id="{B963191C-DA7D-47AF-BB18-AEE90EC6D3E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D9458CE2-AF06-4531-82C2-555ECF536273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1187" name="Oval 1186">
              <a:extLst>
                <a:ext uri="{FF2B5EF4-FFF2-40B4-BE49-F238E27FC236}">
                  <a16:creationId xmlns:a16="http://schemas.microsoft.com/office/drawing/2014/main" id="{A78D9ACC-CCDA-4202-8963-6C76D0AB9D0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88" name="TextBox 1187">
              <a:extLst>
                <a:ext uri="{FF2B5EF4-FFF2-40B4-BE49-F238E27FC236}">
                  <a16:creationId xmlns:a16="http://schemas.microsoft.com/office/drawing/2014/main" id="{73BB262D-FD01-48C0-AD1F-D94BC7CE801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189" name="Group 1188">
            <a:extLst>
              <a:ext uri="{FF2B5EF4-FFF2-40B4-BE49-F238E27FC236}">
                <a16:creationId xmlns:a16="http://schemas.microsoft.com/office/drawing/2014/main" id="{9DA71878-05B4-4ED8-A854-D586275766B2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071658CC-5C02-4AEA-AB99-E5331AD0E10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1" name="TextBox 1190">
              <a:extLst>
                <a:ext uri="{FF2B5EF4-FFF2-40B4-BE49-F238E27FC236}">
                  <a16:creationId xmlns:a16="http://schemas.microsoft.com/office/drawing/2014/main" id="{BEC08A9E-4644-40C9-BB88-2988C7EF9419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192" name="Group 1191">
            <a:extLst>
              <a:ext uri="{FF2B5EF4-FFF2-40B4-BE49-F238E27FC236}">
                <a16:creationId xmlns:a16="http://schemas.microsoft.com/office/drawing/2014/main" id="{6B2A1876-4F1B-4893-8AF5-BCB77B75D872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BCB6AFD9-35FB-4522-A9CC-7CBA1FB7EA50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94" name="TextBox 1193">
              <a:extLst>
                <a:ext uri="{FF2B5EF4-FFF2-40B4-BE49-F238E27FC236}">
                  <a16:creationId xmlns:a16="http://schemas.microsoft.com/office/drawing/2014/main" id="{81042777-73FB-491D-AD47-9944EE702767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69107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375 – 300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991065" y="489282"/>
            <a:ext cx="9161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75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837" name="Group 836">
            <a:extLst>
              <a:ext uri="{FF2B5EF4-FFF2-40B4-BE49-F238E27FC236}">
                <a16:creationId xmlns:a16="http://schemas.microsoft.com/office/drawing/2014/main" id="{9EA28FD0-04F4-4BFD-987D-D2C8E614C44B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838" name="Oval 837">
              <a:extLst>
                <a:ext uri="{FF2B5EF4-FFF2-40B4-BE49-F238E27FC236}">
                  <a16:creationId xmlns:a16="http://schemas.microsoft.com/office/drawing/2014/main" id="{0018C063-D15E-45C6-A055-1CE4B382687F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52371B08-3A47-475B-8EBB-B664E2B2C85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0" name="Group 839">
            <a:extLst>
              <a:ext uri="{FF2B5EF4-FFF2-40B4-BE49-F238E27FC236}">
                <a16:creationId xmlns:a16="http://schemas.microsoft.com/office/drawing/2014/main" id="{8C4A77AC-898B-4F71-A3F6-B1667D0F222A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841" name="Oval 840">
              <a:extLst>
                <a:ext uri="{FF2B5EF4-FFF2-40B4-BE49-F238E27FC236}">
                  <a16:creationId xmlns:a16="http://schemas.microsoft.com/office/drawing/2014/main" id="{7682E3BF-4AAA-476D-8382-A324777677F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7BA6FEC0-1121-441E-B092-FFB747005D8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3" name="Group 842">
            <a:extLst>
              <a:ext uri="{FF2B5EF4-FFF2-40B4-BE49-F238E27FC236}">
                <a16:creationId xmlns:a16="http://schemas.microsoft.com/office/drawing/2014/main" id="{FC53F60F-DD17-4A92-A582-145FFFC5F924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844" name="Oval 843">
              <a:extLst>
                <a:ext uri="{FF2B5EF4-FFF2-40B4-BE49-F238E27FC236}">
                  <a16:creationId xmlns:a16="http://schemas.microsoft.com/office/drawing/2014/main" id="{9AE9D398-5271-4A7F-BDB9-B0AF4E8C370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53077252-131F-452A-82F8-30876A9225A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E863DD83-0644-4DA9-A2A6-1CBCCDA06F41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847" name="Oval 846">
              <a:extLst>
                <a:ext uri="{FF2B5EF4-FFF2-40B4-BE49-F238E27FC236}">
                  <a16:creationId xmlns:a16="http://schemas.microsoft.com/office/drawing/2014/main" id="{A8AE7288-6F6D-4428-9916-2FB7F96E432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3B9AFB40-47CB-4E43-AC39-61B35CFD880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DE26B8CE-0926-4B33-95A7-73D64D0CC0C6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850" name="Oval 849">
              <a:extLst>
                <a:ext uri="{FF2B5EF4-FFF2-40B4-BE49-F238E27FC236}">
                  <a16:creationId xmlns:a16="http://schemas.microsoft.com/office/drawing/2014/main" id="{61F713DE-D754-43B7-BC42-8FA737FFAC1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E6C6EC9C-8F26-4115-98B5-87F98DCB52FD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619C7F2A-C6B5-49DD-A5DC-33CCCCF003EE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853" name="Oval 852">
              <a:extLst>
                <a:ext uri="{FF2B5EF4-FFF2-40B4-BE49-F238E27FC236}">
                  <a16:creationId xmlns:a16="http://schemas.microsoft.com/office/drawing/2014/main" id="{BF9BEDED-15E2-4563-8996-E6A9DE059C6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AC3814ED-92EC-40E4-9949-A29E0182101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C2C99BE6-A12B-4FA3-A697-3F5BB7AD553F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856" name="Oval 855">
              <a:extLst>
                <a:ext uri="{FF2B5EF4-FFF2-40B4-BE49-F238E27FC236}">
                  <a16:creationId xmlns:a16="http://schemas.microsoft.com/office/drawing/2014/main" id="{4190CBD2-8948-411A-BAE0-FD114F03967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BF335B27-1510-4ADE-BBC7-1FD801C36D8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CA0269F4-6173-4B09-BB50-41CC169230FD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859" name="Oval 858">
              <a:extLst>
                <a:ext uri="{FF2B5EF4-FFF2-40B4-BE49-F238E27FC236}">
                  <a16:creationId xmlns:a16="http://schemas.microsoft.com/office/drawing/2014/main" id="{CD0233A1-722F-4E19-A68F-DCA9CBE8D46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2205BCF3-BFE9-4FC6-9B79-96F57587DB9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9F41548B-EC1D-4DDE-AA5B-55D2E1E55B1F}"/>
              </a:ext>
            </a:extLst>
          </p:cNvPr>
          <p:cNvGrpSpPr/>
          <p:nvPr/>
        </p:nvGrpSpPr>
        <p:grpSpPr>
          <a:xfrm>
            <a:off x="1774138" y="4070937"/>
            <a:ext cx="492471" cy="428686"/>
            <a:chOff x="1333467" y="934501"/>
            <a:chExt cx="492471" cy="428686"/>
          </a:xfrm>
        </p:grpSpPr>
        <p:sp>
          <p:nvSpPr>
            <p:cNvPr id="862" name="Oval 861">
              <a:extLst>
                <a:ext uri="{FF2B5EF4-FFF2-40B4-BE49-F238E27FC236}">
                  <a16:creationId xmlns:a16="http://schemas.microsoft.com/office/drawing/2014/main" id="{DDF7E6B9-58FF-463F-9CAF-FC3DA8631EE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6A122A42-1291-4D64-A689-119D173F8F4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F17E7BA0-E271-41AD-9933-F90118618190}"/>
              </a:ext>
            </a:extLst>
          </p:cNvPr>
          <p:cNvGrpSpPr/>
          <p:nvPr/>
        </p:nvGrpSpPr>
        <p:grpSpPr>
          <a:xfrm>
            <a:off x="1780150" y="4513821"/>
            <a:ext cx="492471" cy="428686"/>
            <a:chOff x="1333467" y="934501"/>
            <a:chExt cx="492471" cy="428686"/>
          </a:xfrm>
        </p:grpSpPr>
        <p:sp>
          <p:nvSpPr>
            <p:cNvPr id="865" name="Oval 864">
              <a:extLst>
                <a:ext uri="{FF2B5EF4-FFF2-40B4-BE49-F238E27FC236}">
                  <a16:creationId xmlns:a16="http://schemas.microsoft.com/office/drawing/2014/main" id="{F3D8CED2-6093-47E4-897A-14B69547B20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DF10E703-EFA1-48A6-809D-BCFBC805F97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C8DEA220-155D-4861-B48B-9AE9B106DF95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868" name="Oval 867">
              <a:extLst>
                <a:ext uri="{FF2B5EF4-FFF2-40B4-BE49-F238E27FC236}">
                  <a16:creationId xmlns:a16="http://schemas.microsoft.com/office/drawing/2014/main" id="{0CD4C811-4119-4644-A156-AE8E0D1336DB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054C1ADF-EAB1-41D0-81F0-B9A601CD0B1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7805D40A-A93E-45AD-B7AC-05A804BC435D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871" name="Oval 870">
              <a:extLst>
                <a:ext uri="{FF2B5EF4-FFF2-40B4-BE49-F238E27FC236}">
                  <a16:creationId xmlns:a16="http://schemas.microsoft.com/office/drawing/2014/main" id="{A260FCC2-A6BA-470E-80AD-D170A69FDA71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8316D681-A0A0-4F86-B2A5-9A7A12113679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1659BE0B-C5D8-44EC-8D94-1B747E8DA86E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874" name="Oval 873">
              <a:extLst>
                <a:ext uri="{FF2B5EF4-FFF2-40B4-BE49-F238E27FC236}">
                  <a16:creationId xmlns:a16="http://schemas.microsoft.com/office/drawing/2014/main" id="{479FA732-2CA9-4DE9-A46A-02F44001CF1B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CE111AED-0252-407B-945B-ABC6E75E74ED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4D2DF1E8-3358-443C-98AB-0B8B73EF3584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877" name="Oval 876">
              <a:extLst>
                <a:ext uri="{FF2B5EF4-FFF2-40B4-BE49-F238E27FC236}">
                  <a16:creationId xmlns:a16="http://schemas.microsoft.com/office/drawing/2014/main" id="{1C23E610-21A9-4E08-ABA6-79D35A1363B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C293804D-47E5-4300-9085-1CD8E48AD22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879" name="Group 878">
            <a:extLst>
              <a:ext uri="{FF2B5EF4-FFF2-40B4-BE49-F238E27FC236}">
                <a16:creationId xmlns:a16="http://schemas.microsoft.com/office/drawing/2014/main" id="{FEE06DF8-691C-46F0-A908-323DD2E2007A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880" name="Oval 879">
              <a:extLst>
                <a:ext uri="{FF2B5EF4-FFF2-40B4-BE49-F238E27FC236}">
                  <a16:creationId xmlns:a16="http://schemas.microsoft.com/office/drawing/2014/main" id="{58369721-4B1C-4F36-B8D0-82860BB4F4EC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66B4040B-EA9A-40FF-99D7-49D21378E104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2728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8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8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857 – 500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357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grpSp>
        <p:nvGrpSpPr>
          <p:cNvPr id="1616" name="Group 1615">
            <a:extLst>
              <a:ext uri="{FF2B5EF4-FFF2-40B4-BE49-F238E27FC236}">
                <a16:creationId xmlns:a16="http://schemas.microsoft.com/office/drawing/2014/main" id="{7B752F26-AAB8-412E-BAD3-0C0187AC39CA}"/>
              </a:ext>
            </a:extLst>
          </p:cNvPr>
          <p:cNvGrpSpPr/>
          <p:nvPr/>
        </p:nvGrpSpPr>
        <p:grpSpPr>
          <a:xfrm>
            <a:off x="843922" y="1831123"/>
            <a:ext cx="593466" cy="428686"/>
            <a:chOff x="2176723" y="934501"/>
            <a:chExt cx="593466" cy="428686"/>
          </a:xfrm>
        </p:grpSpPr>
        <p:sp>
          <p:nvSpPr>
            <p:cNvPr id="1617" name="Oval 1616">
              <a:extLst>
                <a:ext uri="{FF2B5EF4-FFF2-40B4-BE49-F238E27FC236}">
                  <a16:creationId xmlns:a16="http://schemas.microsoft.com/office/drawing/2014/main" id="{B412F2C4-0AC1-4912-882C-B5ED7D9DD57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18" name="TextBox 1617">
              <a:extLst>
                <a:ext uri="{FF2B5EF4-FFF2-40B4-BE49-F238E27FC236}">
                  <a16:creationId xmlns:a16="http://schemas.microsoft.com/office/drawing/2014/main" id="{1EEA218B-E598-4248-A656-59823456FD5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19" name="Group 1618">
            <a:extLst>
              <a:ext uri="{FF2B5EF4-FFF2-40B4-BE49-F238E27FC236}">
                <a16:creationId xmlns:a16="http://schemas.microsoft.com/office/drawing/2014/main" id="{3432AC3A-A4E8-4485-9168-7DD48838834B}"/>
              </a:ext>
            </a:extLst>
          </p:cNvPr>
          <p:cNvGrpSpPr/>
          <p:nvPr/>
        </p:nvGrpSpPr>
        <p:grpSpPr>
          <a:xfrm>
            <a:off x="842690" y="2280004"/>
            <a:ext cx="593466" cy="428686"/>
            <a:chOff x="2176723" y="934501"/>
            <a:chExt cx="593466" cy="428686"/>
          </a:xfrm>
        </p:grpSpPr>
        <p:sp>
          <p:nvSpPr>
            <p:cNvPr id="1620" name="Oval 1619">
              <a:extLst>
                <a:ext uri="{FF2B5EF4-FFF2-40B4-BE49-F238E27FC236}">
                  <a16:creationId xmlns:a16="http://schemas.microsoft.com/office/drawing/2014/main" id="{E00BE45C-DDD1-434C-B05B-665A5C35075A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1" name="TextBox 1620">
              <a:extLst>
                <a:ext uri="{FF2B5EF4-FFF2-40B4-BE49-F238E27FC236}">
                  <a16:creationId xmlns:a16="http://schemas.microsoft.com/office/drawing/2014/main" id="{D3416BB9-CD4F-43DF-8960-BC079A20115F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22" name="Group 1621">
            <a:extLst>
              <a:ext uri="{FF2B5EF4-FFF2-40B4-BE49-F238E27FC236}">
                <a16:creationId xmlns:a16="http://schemas.microsoft.com/office/drawing/2014/main" id="{C320D89E-EC7A-4787-ACBD-0BBA593C6840}"/>
              </a:ext>
            </a:extLst>
          </p:cNvPr>
          <p:cNvGrpSpPr/>
          <p:nvPr/>
        </p:nvGrpSpPr>
        <p:grpSpPr>
          <a:xfrm>
            <a:off x="839741" y="2724716"/>
            <a:ext cx="593466" cy="428686"/>
            <a:chOff x="2176723" y="934501"/>
            <a:chExt cx="593466" cy="428686"/>
          </a:xfrm>
        </p:grpSpPr>
        <p:sp>
          <p:nvSpPr>
            <p:cNvPr id="1623" name="Oval 1622">
              <a:extLst>
                <a:ext uri="{FF2B5EF4-FFF2-40B4-BE49-F238E27FC236}">
                  <a16:creationId xmlns:a16="http://schemas.microsoft.com/office/drawing/2014/main" id="{8E3CA757-B38E-4CCB-A3C6-F733CB79A69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4" name="TextBox 1623">
              <a:extLst>
                <a:ext uri="{FF2B5EF4-FFF2-40B4-BE49-F238E27FC236}">
                  <a16:creationId xmlns:a16="http://schemas.microsoft.com/office/drawing/2014/main" id="{B9559FE7-04E9-4944-90E1-8266A79F7E8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25" name="Group 1624">
            <a:extLst>
              <a:ext uri="{FF2B5EF4-FFF2-40B4-BE49-F238E27FC236}">
                <a16:creationId xmlns:a16="http://schemas.microsoft.com/office/drawing/2014/main" id="{F8DAEAB7-43F8-4861-8C41-A6F0CF94F35A}"/>
              </a:ext>
            </a:extLst>
          </p:cNvPr>
          <p:cNvGrpSpPr/>
          <p:nvPr/>
        </p:nvGrpSpPr>
        <p:grpSpPr>
          <a:xfrm>
            <a:off x="838509" y="3173597"/>
            <a:ext cx="593466" cy="428686"/>
            <a:chOff x="2176723" y="934501"/>
            <a:chExt cx="593466" cy="428686"/>
          </a:xfrm>
        </p:grpSpPr>
        <p:sp>
          <p:nvSpPr>
            <p:cNvPr id="1626" name="Oval 1625">
              <a:extLst>
                <a:ext uri="{FF2B5EF4-FFF2-40B4-BE49-F238E27FC236}">
                  <a16:creationId xmlns:a16="http://schemas.microsoft.com/office/drawing/2014/main" id="{F6E8F75F-1675-43BB-B66D-901FCFB5F04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7" name="TextBox 1626">
              <a:extLst>
                <a:ext uri="{FF2B5EF4-FFF2-40B4-BE49-F238E27FC236}">
                  <a16:creationId xmlns:a16="http://schemas.microsoft.com/office/drawing/2014/main" id="{D32AE944-66C1-4452-9559-C760598F672D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28" name="Group 1627">
            <a:extLst>
              <a:ext uri="{FF2B5EF4-FFF2-40B4-BE49-F238E27FC236}">
                <a16:creationId xmlns:a16="http://schemas.microsoft.com/office/drawing/2014/main" id="{1D54E249-554D-4638-8521-B4799305CB64}"/>
              </a:ext>
            </a:extLst>
          </p:cNvPr>
          <p:cNvGrpSpPr/>
          <p:nvPr/>
        </p:nvGrpSpPr>
        <p:grpSpPr>
          <a:xfrm>
            <a:off x="838099" y="3618302"/>
            <a:ext cx="593466" cy="428686"/>
            <a:chOff x="2176723" y="934501"/>
            <a:chExt cx="593466" cy="428686"/>
          </a:xfrm>
        </p:grpSpPr>
        <p:sp>
          <p:nvSpPr>
            <p:cNvPr id="1629" name="Oval 1628">
              <a:extLst>
                <a:ext uri="{FF2B5EF4-FFF2-40B4-BE49-F238E27FC236}">
                  <a16:creationId xmlns:a16="http://schemas.microsoft.com/office/drawing/2014/main" id="{B6B7731A-61FC-40AC-ACAD-AF02E94F62E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0" name="TextBox 1629">
              <a:extLst>
                <a:ext uri="{FF2B5EF4-FFF2-40B4-BE49-F238E27FC236}">
                  <a16:creationId xmlns:a16="http://schemas.microsoft.com/office/drawing/2014/main" id="{CA7D4FC5-9775-492F-8C1A-CF7550F0F5A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31" name="Group 1630">
            <a:extLst>
              <a:ext uri="{FF2B5EF4-FFF2-40B4-BE49-F238E27FC236}">
                <a16:creationId xmlns:a16="http://schemas.microsoft.com/office/drawing/2014/main" id="{34096B94-3706-4266-B326-43409893FE15}"/>
              </a:ext>
            </a:extLst>
          </p:cNvPr>
          <p:cNvGrpSpPr/>
          <p:nvPr/>
        </p:nvGrpSpPr>
        <p:grpSpPr>
          <a:xfrm>
            <a:off x="839989" y="4066755"/>
            <a:ext cx="593466" cy="428686"/>
            <a:chOff x="2176723" y="934501"/>
            <a:chExt cx="593466" cy="428686"/>
          </a:xfrm>
        </p:grpSpPr>
        <p:sp>
          <p:nvSpPr>
            <p:cNvPr id="1632" name="Oval 1631">
              <a:extLst>
                <a:ext uri="{FF2B5EF4-FFF2-40B4-BE49-F238E27FC236}">
                  <a16:creationId xmlns:a16="http://schemas.microsoft.com/office/drawing/2014/main" id="{1391E6FA-381C-40F5-8363-62DE64EDEB5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3" name="TextBox 1632">
              <a:extLst>
                <a:ext uri="{FF2B5EF4-FFF2-40B4-BE49-F238E27FC236}">
                  <a16:creationId xmlns:a16="http://schemas.microsoft.com/office/drawing/2014/main" id="{0DAAA75F-355E-4924-B04A-6AE8D6F382A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34" name="Group 1633">
            <a:extLst>
              <a:ext uri="{FF2B5EF4-FFF2-40B4-BE49-F238E27FC236}">
                <a16:creationId xmlns:a16="http://schemas.microsoft.com/office/drawing/2014/main" id="{3270A086-2820-42BA-9CAB-9C974BDC1007}"/>
              </a:ext>
            </a:extLst>
          </p:cNvPr>
          <p:cNvGrpSpPr/>
          <p:nvPr/>
        </p:nvGrpSpPr>
        <p:grpSpPr>
          <a:xfrm>
            <a:off x="838757" y="4515636"/>
            <a:ext cx="593466" cy="428686"/>
            <a:chOff x="2176723" y="934501"/>
            <a:chExt cx="593466" cy="428686"/>
          </a:xfrm>
        </p:grpSpPr>
        <p:sp>
          <p:nvSpPr>
            <p:cNvPr id="1635" name="Oval 1634">
              <a:extLst>
                <a:ext uri="{FF2B5EF4-FFF2-40B4-BE49-F238E27FC236}">
                  <a16:creationId xmlns:a16="http://schemas.microsoft.com/office/drawing/2014/main" id="{EB0ADF6F-B118-496D-B4E8-B4B8711EC94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6" name="TextBox 1635">
              <a:extLst>
                <a:ext uri="{FF2B5EF4-FFF2-40B4-BE49-F238E27FC236}">
                  <a16:creationId xmlns:a16="http://schemas.microsoft.com/office/drawing/2014/main" id="{A38BA384-6DFE-460D-AB89-495968C905D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37" name="Group 1636">
            <a:extLst>
              <a:ext uri="{FF2B5EF4-FFF2-40B4-BE49-F238E27FC236}">
                <a16:creationId xmlns:a16="http://schemas.microsoft.com/office/drawing/2014/main" id="{4C7312D9-DA83-4A35-B276-A9AD0B09996C}"/>
              </a:ext>
            </a:extLst>
          </p:cNvPr>
          <p:cNvGrpSpPr/>
          <p:nvPr/>
        </p:nvGrpSpPr>
        <p:grpSpPr>
          <a:xfrm>
            <a:off x="835808" y="4960348"/>
            <a:ext cx="593466" cy="428686"/>
            <a:chOff x="2176723" y="934501"/>
            <a:chExt cx="593466" cy="428686"/>
          </a:xfrm>
        </p:grpSpPr>
        <p:sp>
          <p:nvSpPr>
            <p:cNvPr id="1638" name="Oval 1637">
              <a:extLst>
                <a:ext uri="{FF2B5EF4-FFF2-40B4-BE49-F238E27FC236}">
                  <a16:creationId xmlns:a16="http://schemas.microsoft.com/office/drawing/2014/main" id="{389E9D49-8A61-4064-8554-A12BA0F4540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9" name="TextBox 1638">
              <a:extLst>
                <a:ext uri="{FF2B5EF4-FFF2-40B4-BE49-F238E27FC236}">
                  <a16:creationId xmlns:a16="http://schemas.microsoft.com/office/drawing/2014/main" id="{3570AE67-DB4B-48B2-86C5-007F8B797D5C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640" name="Group 1639">
            <a:extLst>
              <a:ext uri="{FF2B5EF4-FFF2-40B4-BE49-F238E27FC236}">
                <a16:creationId xmlns:a16="http://schemas.microsoft.com/office/drawing/2014/main" id="{A276308A-8683-4A86-A053-95F37F6008DC}"/>
              </a:ext>
            </a:extLst>
          </p:cNvPr>
          <p:cNvGrpSpPr/>
          <p:nvPr/>
        </p:nvGrpSpPr>
        <p:grpSpPr>
          <a:xfrm>
            <a:off x="1781338" y="1831123"/>
            <a:ext cx="492471" cy="428686"/>
            <a:chOff x="1333467" y="934501"/>
            <a:chExt cx="492471" cy="428686"/>
          </a:xfrm>
        </p:grpSpPr>
        <p:sp>
          <p:nvSpPr>
            <p:cNvPr id="1641" name="Oval 1640">
              <a:extLst>
                <a:ext uri="{FF2B5EF4-FFF2-40B4-BE49-F238E27FC236}">
                  <a16:creationId xmlns:a16="http://schemas.microsoft.com/office/drawing/2014/main" id="{260F76B6-A3CA-44DC-8CD8-B20A20730E8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A2A1AC79-A60F-4F24-B6EB-8E68D24DFB10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43" name="Group 1642">
            <a:extLst>
              <a:ext uri="{FF2B5EF4-FFF2-40B4-BE49-F238E27FC236}">
                <a16:creationId xmlns:a16="http://schemas.microsoft.com/office/drawing/2014/main" id="{0D00D676-26E3-4D38-A95E-2A3682BF300B}"/>
              </a:ext>
            </a:extLst>
          </p:cNvPr>
          <p:cNvGrpSpPr/>
          <p:nvPr/>
        </p:nvGrpSpPr>
        <p:grpSpPr>
          <a:xfrm>
            <a:off x="1775526" y="2280562"/>
            <a:ext cx="492471" cy="428686"/>
            <a:chOff x="1333467" y="934501"/>
            <a:chExt cx="492471" cy="428686"/>
          </a:xfrm>
        </p:grpSpPr>
        <p:sp>
          <p:nvSpPr>
            <p:cNvPr id="1644" name="Oval 1643">
              <a:extLst>
                <a:ext uri="{FF2B5EF4-FFF2-40B4-BE49-F238E27FC236}">
                  <a16:creationId xmlns:a16="http://schemas.microsoft.com/office/drawing/2014/main" id="{48EC74BC-3394-40BF-949F-96B276673CB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5" name="TextBox 1644">
              <a:extLst>
                <a:ext uri="{FF2B5EF4-FFF2-40B4-BE49-F238E27FC236}">
                  <a16:creationId xmlns:a16="http://schemas.microsoft.com/office/drawing/2014/main" id="{08B42ECD-F9DD-48EA-A4D8-4BD1882F10A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46" name="Group 1645">
            <a:extLst>
              <a:ext uri="{FF2B5EF4-FFF2-40B4-BE49-F238E27FC236}">
                <a16:creationId xmlns:a16="http://schemas.microsoft.com/office/drawing/2014/main" id="{B643C487-8729-4458-9B8F-24023AB54F01}"/>
              </a:ext>
            </a:extLst>
          </p:cNvPr>
          <p:cNvGrpSpPr/>
          <p:nvPr/>
        </p:nvGrpSpPr>
        <p:grpSpPr>
          <a:xfrm>
            <a:off x="1782862" y="2725799"/>
            <a:ext cx="492471" cy="428686"/>
            <a:chOff x="1333467" y="934501"/>
            <a:chExt cx="492471" cy="428686"/>
          </a:xfrm>
        </p:grpSpPr>
        <p:sp>
          <p:nvSpPr>
            <p:cNvPr id="1647" name="Oval 1646">
              <a:extLst>
                <a:ext uri="{FF2B5EF4-FFF2-40B4-BE49-F238E27FC236}">
                  <a16:creationId xmlns:a16="http://schemas.microsoft.com/office/drawing/2014/main" id="{86D925DE-F17B-46A1-A119-821C65086F49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3397759B-1504-4D33-BB80-1B7A0755053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49" name="Group 1648">
            <a:extLst>
              <a:ext uri="{FF2B5EF4-FFF2-40B4-BE49-F238E27FC236}">
                <a16:creationId xmlns:a16="http://schemas.microsoft.com/office/drawing/2014/main" id="{A1FE2E57-A5F6-43D8-9880-5781AF6537CF}"/>
              </a:ext>
            </a:extLst>
          </p:cNvPr>
          <p:cNvGrpSpPr/>
          <p:nvPr/>
        </p:nvGrpSpPr>
        <p:grpSpPr>
          <a:xfrm>
            <a:off x="1777050" y="3175238"/>
            <a:ext cx="492471" cy="428686"/>
            <a:chOff x="1333467" y="934501"/>
            <a:chExt cx="492471" cy="428686"/>
          </a:xfrm>
        </p:grpSpPr>
        <p:sp>
          <p:nvSpPr>
            <p:cNvPr id="1650" name="Oval 1649">
              <a:extLst>
                <a:ext uri="{FF2B5EF4-FFF2-40B4-BE49-F238E27FC236}">
                  <a16:creationId xmlns:a16="http://schemas.microsoft.com/office/drawing/2014/main" id="{7827E571-82D3-49E9-AC72-DDAE2D59BCD2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BB7C49B1-CC33-4AEA-A6CA-1C83711D8FD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52" name="Group 1651">
            <a:extLst>
              <a:ext uri="{FF2B5EF4-FFF2-40B4-BE49-F238E27FC236}">
                <a16:creationId xmlns:a16="http://schemas.microsoft.com/office/drawing/2014/main" id="{5221FB5A-DD87-4F7D-BB80-FF2310B88EC1}"/>
              </a:ext>
            </a:extLst>
          </p:cNvPr>
          <p:cNvGrpSpPr/>
          <p:nvPr/>
        </p:nvGrpSpPr>
        <p:grpSpPr>
          <a:xfrm>
            <a:off x="1779950" y="3621498"/>
            <a:ext cx="492471" cy="428686"/>
            <a:chOff x="1333467" y="934501"/>
            <a:chExt cx="492471" cy="428686"/>
          </a:xfrm>
        </p:grpSpPr>
        <p:sp>
          <p:nvSpPr>
            <p:cNvPr id="1653" name="Oval 1652">
              <a:extLst>
                <a:ext uri="{FF2B5EF4-FFF2-40B4-BE49-F238E27FC236}">
                  <a16:creationId xmlns:a16="http://schemas.microsoft.com/office/drawing/2014/main" id="{7B3AD354-A9D5-4E99-943D-76C44BB04E2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4" name="TextBox 1653">
              <a:extLst>
                <a:ext uri="{FF2B5EF4-FFF2-40B4-BE49-F238E27FC236}">
                  <a16:creationId xmlns:a16="http://schemas.microsoft.com/office/drawing/2014/main" id="{A92D13C9-09FC-4F96-8E70-0CF33DB6C14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655" name="Group 1654">
            <a:extLst>
              <a:ext uri="{FF2B5EF4-FFF2-40B4-BE49-F238E27FC236}">
                <a16:creationId xmlns:a16="http://schemas.microsoft.com/office/drawing/2014/main" id="{5CF315C5-3240-4D0B-9F28-E37AFAEC1BAA}"/>
              </a:ext>
            </a:extLst>
          </p:cNvPr>
          <p:cNvGrpSpPr/>
          <p:nvPr/>
        </p:nvGrpSpPr>
        <p:grpSpPr>
          <a:xfrm>
            <a:off x="2699391" y="1838266"/>
            <a:ext cx="446399" cy="428686"/>
            <a:chOff x="463698" y="934501"/>
            <a:chExt cx="446399" cy="428686"/>
          </a:xfrm>
        </p:grpSpPr>
        <p:sp>
          <p:nvSpPr>
            <p:cNvPr id="1656" name="Oval 1655">
              <a:extLst>
                <a:ext uri="{FF2B5EF4-FFF2-40B4-BE49-F238E27FC236}">
                  <a16:creationId xmlns:a16="http://schemas.microsoft.com/office/drawing/2014/main" id="{EC799CB2-6987-44A2-A706-11F4EFA864E8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CD3141D0-487A-4832-B07D-902D5350A5B3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58" name="Group 1657">
            <a:extLst>
              <a:ext uri="{FF2B5EF4-FFF2-40B4-BE49-F238E27FC236}">
                <a16:creationId xmlns:a16="http://schemas.microsoft.com/office/drawing/2014/main" id="{95787FC7-4522-4C22-9D0B-C57BBE3F8669}"/>
              </a:ext>
            </a:extLst>
          </p:cNvPr>
          <p:cNvGrpSpPr/>
          <p:nvPr/>
        </p:nvGrpSpPr>
        <p:grpSpPr>
          <a:xfrm>
            <a:off x="2697825" y="2283457"/>
            <a:ext cx="446399" cy="428686"/>
            <a:chOff x="457051" y="1380030"/>
            <a:chExt cx="446399" cy="428686"/>
          </a:xfrm>
        </p:grpSpPr>
        <p:sp>
          <p:nvSpPr>
            <p:cNvPr id="1659" name="Oval 1658">
              <a:extLst>
                <a:ext uri="{FF2B5EF4-FFF2-40B4-BE49-F238E27FC236}">
                  <a16:creationId xmlns:a16="http://schemas.microsoft.com/office/drawing/2014/main" id="{0BBAB5EF-9B62-4D21-BD7C-494A5D1A809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520F13A7-4659-4F0A-8777-5F9C87DAA0FD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61" name="Group 1660">
            <a:extLst>
              <a:ext uri="{FF2B5EF4-FFF2-40B4-BE49-F238E27FC236}">
                <a16:creationId xmlns:a16="http://schemas.microsoft.com/office/drawing/2014/main" id="{9E23AF07-2920-45A7-AD4B-395A0B54B737}"/>
              </a:ext>
            </a:extLst>
          </p:cNvPr>
          <p:cNvGrpSpPr/>
          <p:nvPr/>
        </p:nvGrpSpPr>
        <p:grpSpPr>
          <a:xfrm>
            <a:off x="2700909" y="2734742"/>
            <a:ext cx="446399" cy="428686"/>
            <a:chOff x="460084" y="1832999"/>
            <a:chExt cx="446399" cy="428686"/>
          </a:xfrm>
        </p:grpSpPr>
        <p:sp>
          <p:nvSpPr>
            <p:cNvPr id="1662" name="Oval 1661">
              <a:extLst>
                <a:ext uri="{FF2B5EF4-FFF2-40B4-BE49-F238E27FC236}">
                  <a16:creationId xmlns:a16="http://schemas.microsoft.com/office/drawing/2014/main" id="{53039CF5-DE3E-4007-96EB-7D9BAF962C4E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3" name="TextBox 1662">
              <a:extLst>
                <a:ext uri="{FF2B5EF4-FFF2-40B4-BE49-F238E27FC236}">
                  <a16:creationId xmlns:a16="http://schemas.microsoft.com/office/drawing/2014/main" id="{BDC5D51A-82F7-4D6D-A2A8-7FDA3D1AC845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64" name="Group 1663">
            <a:extLst>
              <a:ext uri="{FF2B5EF4-FFF2-40B4-BE49-F238E27FC236}">
                <a16:creationId xmlns:a16="http://schemas.microsoft.com/office/drawing/2014/main" id="{8804AA9B-9923-459D-9430-E13DFA22E7CF}"/>
              </a:ext>
            </a:extLst>
          </p:cNvPr>
          <p:cNvGrpSpPr/>
          <p:nvPr/>
        </p:nvGrpSpPr>
        <p:grpSpPr>
          <a:xfrm>
            <a:off x="2698654" y="3177531"/>
            <a:ext cx="446399" cy="428686"/>
            <a:chOff x="453437" y="2278528"/>
            <a:chExt cx="446399" cy="428686"/>
          </a:xfrm>
        </p:grpSpPr>
        <p:sp>
          <p:nvSpPr>
            <p:cNvPr id="1665" name="Oval 1664">
              <a:extLst>
                <a:ext uri="{FF2B5EF4-FFF2-40B4-BE49-F238E27FC236}">
                  <a16:creationId xmlns:a16="http://schemas.microsoft.com/office/drawing/2014/main" id="{CF42DCD5-D8C6-467F-A955-35480A51DBE4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F9508E71-674D-4692-AD50-B54E3DAA0061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67" name="Group 1666">
            <a:extLst>
              <a:ext uri="{FF2B5EF4-FFF2-40B4-BE49-F238E27FC236}">
                <a16:creationId xmlns:a16="http://schemas.microsoft.com/office/drawing/2014/main" id="{59576E93-CBBF-4BF9-A548-F3B359A82E1B}"/>
              </a:ext>
            </a:extLst>
          </p:cNvPr>
          <p:cNvGrpSpPr/>
          <p:nvPr/>
        </p:nvGrpSpPr>
        <p:grpSpPr>
          <a:xfrm>
            <a:off x="2698618" y="3621783"/>
            <a:ext cx="446399" cy="428686"/>
            <a:chOff x="448639" y="2727542"/>
            <a:chExt cx="446399" cy="428686"/>
          </a:xfrm>
        </p:grpSpPr>
        <p:sp>
          <p:nvSpPr>
            <p:cNvPr id="1668" name="Oval 1667">
              <a:extLst>
                <a:ext uri="{FF2B5EF4-FFF2-40B4-BE49-F238E27FC236}">
                  <a16:creationId xmlns:a16="http://schemas.microsoft.com/office/drawing/2014/main" id="{F16A46F5-57B2-49BB-8464-C0BB401D802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FDFBB5C1-7A11-49E4-8CA4-2FC504FF7D9C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70" name="Group 1669">
            <a:extLst>
              <a:ext uri="{FF2B5EF4-FFF2-40B4-BE49-F238E27FC236}">
                <a16:creationId xmlns:a16="http://schemas.microsoft.com/office/drawing/2014/main" id="{49EC5EC6-E363-4CD0-9F09-97F04ACBD148}"/>
              </a:ext>
            </a:extLst>
          </p:cNvPr>
          <p:cNvGrpSpPr/>
          <p:nvPr/>
        </p:nvGrpSpPr>
        <p:grpSpPr>
          <a:xfrm>
            <a:off x="2701948" y="4065496"/>
            <a:ext cx="446399" cy="428686"/>
            <a:chOff x="463698" y="934501"/>
            <a:chExt cx="446399" cy="428686"/>
          </a:xfrm>
        </p:grpSpPr>
        <p:sp>
          <p:nvSpPr>
            <p:cNvPr id="1671" name="Oval 1670">
              <a:extLst>
                <a:ext uri="{FF2B5EF4-FFF2-40B4-BE49-F238E27FC236}">
                  <a16:creationId xmlns:a16="http://schemas.microsoft.com/office/drawing/2014/main" id="{307EBB84-1DA5-4DAC-9A8D-E0328AFB303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15EBD4C8-E02F-4996-A132-9D7B0BA61436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673" name="Group 1672">
            <a:extLst>
              <a:ext uri="{FF2B5EF4-FFF2-40B4-BE49-F238E27FC236}">
                <a16:creationId xmlns:a16="http://schemas.microsoft.com/office/drawing/2014/main" id="{D5975057-422A-4C6F-A1BE-D0FBD04E8756}"/>
              </a:ext>
            </a:extLst>
          </p:cNvPr>
          <p:cNvGrpSpPr/>
          <p:nvPr/>
        </p:nvGrpSpPr>
        <p:grpSpPr>
          <a:xfrm>
            <a:off x="2700382" y="4518547"/>
            <a:ext cx="446399" cy="428686"/>
            <a:chOff x="457051" y="1380030"/>
            <a:chExt cx="446399" cy="428686"/>
          </a:xfrm>
        </p:grpSpPr>
        <p:sp>
          <p:nvSpPr>
            <p:cNvPr id="1674" name="Oval 1673">
              <a:extLst>
                <a:ext uri="{FF2B5EF4-FFF2-40B4-BE49-F238E27FC236}">
                  <a16:creationId xmlns:a16="http://schemas.microsoft.com/office/drawing/2014/main" id="{BC47663B-10E6-4F8B-90D3-1ADE9A16DD9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75" name="TextBox 1674">
              <a:extLst>
                <a:ext uri="{FF2B5EF4-FFF2-40B4-BE49-F238E27FC236}">
                  <a16:creationId xmlns:a16="http://schemas.microsoft.com/office/drawing/2014/main" id="{5C90BBAB-5AFE-4D97-9861-06B728ABC77E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0615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6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6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6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6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9ED8167-4BE3-4248-8F4A-6DD126A69DE4}"/>
              </a:ext>
            </a:extLst>
          </p:cNvPr>
          <p:cNvGrpSpPr/>
          <p:nvPr/>
        </p:nvGrpSpPr>
        <p:grpSpPr>
          <a:xfrm>
            <a:off x="255523" y="372323"/>
            <a:ext cx="3707801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8B5CD94D-CF76-4E5E-8E4E-775555261E62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A91C7D-DB67-414B-84B6-EE4BD39A3098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888 – 200 = 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7F529DFF-49A3-4479-A75B-133A0A7C637A}"/>
              </a:ext>
            </a:extLst>
          </p:cNvPr>
          <p:cNvGrpSpPr/>
          <p:nvPr/>
        </p:nvGrpSpPr>
        <p:grpSpPr>
          <a:xfrm>
            <a:off x="254757" y="2121504"/>
            <a:ext cx="3708566" cy="817087"/>
            <a:chOff x="255524" y="372323"/>
            <a:chExt cx="3192071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6EA5A6A3-E528-4E04-BDE2-B3458FA65E16}"/>
                </a:ext>
              </a:extLst>
            </p:cNvPr>
            <p:cNvSpPr/>
            <p:nvPr/>
          </p:nvSpPr>
          <p:spPr>
            <a:xfrm>
              <a:off x="255524" y="372323"/>
              <a:ext cx="319207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EC008C1A-790E-453E-A171-AA9271C5B6E5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743 – 400 = </a:t>
              </a: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037EECF-A881-4ED8-8ED0-BE14C52C6583}"/>
              </a:ext>
            </a:extLst>
          </p:cNvPr>
          <p:cNvGrpSpPr/>
          <p:nvPr/>
        </p:nvGrpSpPr>
        <p:grpSpPr>
          <a:xfrm>
            <a:off x="261017" y="3859551"/>
            <a:ext cx="3702303" cy="817087"/>
            <a:chOff x="255524" y="372323"/>
            <a:chExt cx="3186680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FF38CDBC-EBBF-4C3D-A72D-92283C5E1B74}"/>
                </a:ext>
              </a:extLst>
            </p:cNvPr>
            <p:cNvSpPr/>
            <p:nvPr/>
          </p:nvSpPr>
          <p:spPr>
            <a:xfrm>
              <a:off x="255524" y="372323"/>
              <a:ext cx="318668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F295273-A906-46FF-904E-F646BCC69769}"/>
                </a:ext>
              </a:extLst>
            </p:cNvPr>
            <p:cNvSpPr txBox="1"/>
            <p:nvPr/>
          </p:nvSpPr>
          <p:spPr>
            <a:xfrm>
              <a:off x="308455" y="485388"/>
              <a:ext cx="2120954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513 – 500 = </a:t>
              </a: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21E1F03-935E-4A6D-B5B4-BEBFED374914}"/>
              </a:ext>
            </a:extLst>
          </p:cNvPr>
          <p:cNvGrpSpPr/>
          <p:nvPr/>
        </p:nvGrpSpPr>
        <p:grpSpPr>
          <a:xfrm>
            <a:off x="254757" y="5590354"/>
            <a:ext cx="3708561" cy="817087"/>
            <a:chOff x="255525" y="372323"/>
            <a:chExt cx="294932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D8122422-0300-4EB3-8BF2-264C5CD360C0}"/>
                </a:ext>
              </a:extLst>
            </p:cNvPr>
            <p:cNvSpPr/>
            <p:nvPr/>
          </p:nvSpPr>
          <p:spPr>
            <a:xfrm>
              <a:off x="255525" y="372323"/>
              <a:ext cx="29493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BEFA4B9C-426D-4F70-A5E9-8649C37DDC9B}"/>
                </a:ext>
              </a:extLst>
            </p:cNvPr>
            <p:cNvSpPr txBox="1"/>
            <p:nvPr/>
          </p:nvSpPr>
          <p:spPr>
            <a:xfrm>
              <a:off x="308455" y="485388"/>
              <a:ext cx="1959662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962 – 300 = </a:t>
              </a: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FB3F9DC-9ACE-4F38-8713-BD51DFBECEE2}"/>
              </a:ext>
            </a:extLst>
          </p:cNvPr>
          <p:cNvSpPr/>
          <p:nvPr/>
        </p:nvSpPr>
        <p:spPr>
          <a:xfrm>
            <a:off x="2696246" y="498221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A0BD3D4B-3B9F-4E76-8DD4-17C2C5BD07F6}"/>
              </a:ext>
            </a:extLst>
          </p:cNvPr>
          <p:cNvSpPr txBox="1"/>
          <p:nvPr/>
        </p:nvSpPr>
        <p:spPr>
          <a:xfrm>
            <a:off x="2692503" y="48928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688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223B09C4-4569-4C6F-938A-605AC7FAC656}"/>
              </a:ext>
            </a:extLst>
          </p:cNvPr>
          <p:cNvSpPr/>
          <p:nvPr/>
        </p:nvSpPr>
        <p:spPr>
          <a:xfrm>
            <a:off x="2695480" y="224740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16110030-0124-4C6E-A474-035BE344782C}"/>
              </a:ext>
            </a:extLst>
          </p:cNvPr>
          <p:cNvSpPr txBox="1"/>
          <p:nvPr/>
        </p:nvSpPr>
        <p:spPr>
          <a:xfrm>
            <a:off x="2691737" y="223846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343</a:t>
            </a: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009A17C-490A-4181-B0B1-FE004B0B3D95}"/>
              </a:ext>
            </a:extLst>
          </p:cNvPr>
          <p:cNvSpPr/>
          <p:nvPr/>
        </p:nvSpPr>
        <p:spPr>
          <a:xfrm>
            <a:off x="2701740" y="398544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07EE6B3-0C3B-4D89-85A1-E9D2DD27598A}"/>
              </a:ext>
            </a:extLst>
          </p:cNvPr>
          <p:cNvSpPr txBox="1"/>
          <p:nvPr/>
        </p:nvSpPr>
        <p:spPr>
          <a:xfrm>
            <a:off x="2991106" y="3976510"/>
            <a:ext cx="10267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13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DABBE4E-4F14-4623-9035-8E371C7F387F}"/>
              </a:ext>
            </a:extLst>
          </p:cNvPr>
          <p:cNvSpPr/>
          <p:nvPr/>
        </p:nvSpPr>
        <p:spPr>
          <a:xfrm>
            <a:off x="2695480" y="571625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1EF35AA-48D3-4E01-AE34-440F1CDFDD96}"/>
              </a:ext>
            </a:extLst>
          </p:cNvPr>
          <p:cNvSpPr txBox="1"/>
          <p:nvPr/>
        </p:nvSpPr>
        <p:spPr>
          <a:xfrm>
            <a:off x="2691737" y="570731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662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1368FB2-77EE-4250-9832-914BBFF4D7BA}"/>
              </a:ext>
            </a:extLst>
          </p:cNvPr>
          <p:cNvSpPr/>
          <p:nvPr/>
        </p:nvSpPr>
        <p:spPr>
          <a:xfrm>
            <a:off x="411953" y="3729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E673600C-649B-40EE-9007-CB917DD04D44}"/>
              </a:ext>
            </a:extLst>
          </p:cNvPr>
          <p:cNvSpPr/>
          <p:nvPr/>
        </p:nvSpPr>
        <p:spPr>
          <a:xfrm>
            <a:off x="1531089" y="371744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1CB6E88B-1638-4D1B-9E93-84FB8E188B58}"/>
              </a:ext>
            </a:extLst>
          </p:cNvPr>
          <p:cNvSpPr/>
          <p:nvPr/>
        </p:nvSpPr>
        <p:spPr>
          <a:xfrm>
            <a:off x="2781324" y="371744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D8B6E1B5-92BD-4840-8861-54E2837B3BB5}"/>
              </a:ext>
            </a:extLst>
          </p:cNvPr>
          <p:cNvSpPr/>
          <p:nvPr/>
        </p:nvSpPr>
        <p:spPr>
          <a:xfrm>
            <a:off x="403940" y="212283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36482D23-6ED7-4265-954D-A1329CE2EB75}"/>
              </a:ext>
            </a:extLst>
          </p:cNvPr>
          <p:cNvSpPr/>
          <p:nvPr/>
        </p:nvSpPr>
        <p:spPr>
          <a:xfrm>
            <a:off x="1531996" y="212167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E94FA090-9F53-4E0E-B5CA-27BB89DBD91A}"/>
              </a:ext>
            </a:extLst>
          </p:cNvPr>
          <p:cNvSpPr/>
          <p:nvPr/>
        </p:nvSpPr>
        <p:spPr>
          <a:xfrm>
            <a:off x="2782231" y="212167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5E4109C9-65BA-46F5-9F89-5EDFF7BB1AB5}"/>
              </a:ext>
            </a:extLst>
          </p:cNvPr>
          <p:cNvSpPr/>
          <p:nvPr/>
        </p:nvSpPr>
        <p:spPr>
          <a:xfrm>
            <a:off x="414133" y="386098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3EC91980-1C09-4AE1-AC83-4F7506DA3142}"/>
              </a:ext>
            </a:extLst>
          </p:cNvPr>
          <p:cNvSpPr/>
          <p:nvPr/>
        </p:nvSpPr>
        <p:spPr>
          <a:xfrm>
            <a:off x="1533269" y="385982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18B3F207-F356-4ACF-9960-3674A1C941FD}"/>
              </a:ext>
            </a:extLst>
          </p:cNvPr>
          <p:cNvSpPr/>
          <p:nvPr/>
        </p:nvSpPr>
        <p:spPr>
          <a:xfrm>
            <a:off x="2783504" y="3859827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6E8E840-8804-4301-AEBB-2443DA54CA79}"/>
              </a:ext>
            </a:extLst>
          </p:cNvPr>
          <p:cNvSpPr/>
          <p:nvPr/>
        </p:nvSpPr>
        <p:spPr>
          <a:xfrm>
            <a:off x="411972" y="5592167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C7EEDA15-1387-4CC7-A91A-77E6B601B3A8}"/>
              </a:ext>
            </a:extLst>
          </p:cNvPr>
          <p:cNvSpPr/>
          <p:nvPr/>
        </p:nvSpPr>
        <p:spPr>
          <a:xfrm>
            <a:off x="1531108" y="55910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E68E4157-09E8-4D96-B56B-E71F256ECE52}"/>
              </a:ext>
            </a:extLst>
          </p:cNvPr>
          <p:cNvSpPr/>
          <p:nvPr/>
        </p:nvSpPr>
        <p:spPr>
          <a:xfrm>
            <a:off x="2781343" y="5591006"/>
            <a:ext cx="304133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7759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04" grpId="0"/>
      <p:bldP spid="106" grpId="0"/>
      <p:bldP spid="108" grpId="0"/>
      <p:bldP spid="109" grpId="0" animBg="1"/>
      <p:bldP spid="110" grpId="0" animBg="1"/>
      <p:bldP spid="111" grpId="0" animBg="1"/>
      <p:bldP spid="113" grpId="0" animBg="1"/>
      <p:bldP spid="114" grpId="0" animBg="1"/>
      <p:bldP spid="115" grpId="0" animBg="1"/>
      <p:bldP spid="117" grpId="0" animBg="1"/>
      <p:bldP spid="118" grpId="0" animBg="1"/>
      <p:bldP spid="119" grpId="0" animBg="1"/>
      <p:bldP spid="121" grpId="0" animBg="1"/>
      <p:bldP spid="122" grpId="0" animBg="1"/>
      <p:bldP spid="123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A86AB0-D832-4A37-963E-2E7DEADACA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GB" b="1" dirty="0">
                <a:hlinkClick r:id="rId2"/>
              </a:rPr>
              <a:t>14 Solve missing number problems for addition and subtraction of hundreds with three-digit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3F5B889-C55B-4C1A-8E22-494BEDED7BC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1197162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E27DEBD-25B2-4402-96DB-17FFACD31DC4}"/>
              </a:ext>
            </a:extLst>
          </p:cNvPr>
          <p:cNvGrpSpPr/>
          <p:nvPr/>
        </p:nvGrpSpPr>
        <p:grpSpPr>
          <a:xfrm>
            <a:off x="255522" y="549893"/>
            <a:ext cx="3707801" cy="817087"/>
            <a:chOff x="255524" y="372323"/>
            <a:chExt cx="3125417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3024D151-9B10-4B92-9DCB-B68DE5989905}"/>
                </a:ext>
              </a:extLst>
            </p:cNvPr>
            <p:cNvSpPr/>
            <p:nvPr/>
          </p:nvSpPr>
          <p:spPr>
            <a:xfrm>
              <a:off x="255524" y="372323"/>
              <a:ext cx="312541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B69C0DA-2CE2-40FA-849B-319A45B66C82}"/>
                </a:ext>
              </a:extLst>
            </p:cNvPr>
            <p:cNvSpPr txBox="1"/>
            <p:nvPr/>
          </p:nvSpPr>
          <p:spPr>
            <a:xfrm>
              <a:off x="1296296" y="485388"/>
              <a:ext cx="20599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296 + 200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DA5677FC-61EA-49C2-87CD-FDE9E6B81F22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9EE6C9A-B8BE-4D64-A7B8-83266BF749FC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496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23704D5-25DC-4E5C-B481-560B6E93C03D}"/>
              </a:ext>
            </a:extLst>
          </p:cNvPr>
          <p:cNvGrpSpPr/>
          <p:nvPr/>
        </p:nvGrpSpPr>
        <p:grpSpPr>
          <a:xfrm>
            <a:off x="4174811" y="558494"/>
            <a:ext cx="3787063" cy="817087"/>
            <a:chOff x="255525" y="372323"/>
            <a:chExt cx="3192229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8576CCC-9FB8-4125-BB4C-0D9F9E7E11A9}"/>
                </a:ext>
              </a:extLst>
            </p:cNvPr>
            <p:cNvSpPr/>
            <p:nvPr/>
          </p:nvSpPr>
          <p:spPr>
            <a:xfrm>
              <a:off x="255525" y="372323"/>
              <a:ext cx="310563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147E916F-DF06-4CDC-B494-C6E4CE7BE71C}"/>
                </a:ext>
              </a:extLst>
            </p:cNvPr>
            <p:cNvSpPr txBox="1"/>
            <p:nvPr/>
          </p:nvSpPr>
          <p:spPr>
            <a:xfrm>
              <a:off x="1296296" y="485388"/>
              <a:ext cx="215145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663 – 600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4A831BA4-D121-49B2-95FA-DD6B4FA69E30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C29D92A-B956-4DC5-BBBA-2875E23C7CE2}"/>
              </a:ext>
            </a:extLst>
          </p:cNvPr>
          <p:cNvSpPr txBox="1"/>
          <p:nvPr/>
        </p:nvSpPr>
        <p:spPr>
          <a:xfrm>
            <a:off x="4669735" y="656527"/>
            <a:ext cx="8470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63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902C0CD-F4CF-4D0C-8570-86BC091C1B80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2BD3E8E5-78CE-4430-954E-EE2E4EBD3F15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EC019F5-2ECC-42B8-91EB-F91F57A6280B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362 +             = 662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0128BE8-3170-4A4D-9B2F-2B0D64F591C1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D05F03-7607-4961-B362-86596766ED42}"/>
              </a:ext>
            </a:extLst>
          </p:cNvPr>
          <p:cNvSpPr txBox="1"/>
          <p:nvPr/>
        </p:nvSpPr>
        <p:spPr>
          <a:xfrm>
            <a:off x="9321650" y="654679"/>
            <a:ext cx="11687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44C101FF-E54F-4CEA-871E-6053BEE3B4D5}"/>
              </a:ext>
            </a:extLst>
          </p:cNvPr>
          <p:cNvGrpSpPr/>
          <p:nvPr/>
        </p:nvGrpSpPr>
        <p:grpSpPr>
          <a:xfrm>
            <a:off x="261769" y="3676665"/>
            <a:ext cx="3729598" cy="817087"/>
            <a:chOff x="255525" y="372323"/>
            <a:chExt cx="314379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2E3ABFD-785B-4C13-8892-C00F8116CE76}"/>
                </a:ext>
              </a:extLst>
            </p:cNvPr>
            <p:cNvSpPr/>
            <p:nvPr/>
          </p:nvSpPr>
          <p:spPr>
            <a:xfrm>
              <a:off x="255525" y="372323"/>
              <a:ext cx="31201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851CE1B-C6D5-4BF9-91DE-29000E1CCB94}"/>
                </a:ext>
              </a:extLst>
            </p:cNvPr>
            <p:cNvSpPr txBox="1"/>
            <p:nvPr/>
          </p:nvSpPr>
          <p:spPr>
            <a:xfrm>
              <a:off x="1296296" y="485388"/>
              <a:ext cx="210301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+ 300 = 905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59BB6F83-E856-4974-8F65-7BBCE507965F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4904087-5107-4DB3-BBE9-627AB4829752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605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BEAC009-D677-4A88-9A80-68821B414A8B}"/>
              </a:ext>
            </a:extLst>
          </p:cNvPr>
          <p:cNvGrpSpPr/>
          <p:nvPr/>
        </p:nvGrpSpPr>
        <p:grpSpPr>
          <a:xfrm>
            <a:off x="4174811" y="3683143"/>
            <a:ext cx="3722652" cy="817087"/>
            <a:chOff x="255525" y="372323"/>
            <a:chExt cx="3137935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798920C2-B24D-4C1D-8765-F13F25BD1BF5}"/>
                </a:ext>
              </a:extLst>
            </p:cNvPr>
            <p:cNvSpPr/>
            <p:nvPr/>
          </p:nvSpPr>
          <p:spPr>
            <a:xfrm>
              <a:off x="255525" y="372323"/>
              <a:ext cx="310563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7DBAEE5-5577-4361-AF34-DC794067DA16}"/>
                </a:ext>
              </a:extLst>
            </p:cNvPr>
            <p:cNvSpPr txBox="1"/>
            <p:nvPr/>
          </p:nvSpPr>
          <p:spPr>
            <a:xfrm>
              <a:off x="1296296" y="485388"/>
              <a:ext cx="209716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500 = 275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B807432C-4140-4119-8C6C-43C96308D310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9150803-4CC0-4FED-B41C-2C4AD4593E3F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775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F803B67-7174-43F5-89A5-BD4DD4966519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6CE94D5E-2184-42AE-8F19-2235257DAAF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F6DEE9B-54CF-43C9-821F-E37BA643846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723 –             = 123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85C13DB0-A492-45AA-8318-A4127F1CB5E6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2DFA54D-042C-4479-873A-34BB56C2B7B4}"/>
              </a:ext>
            </a:extLst>
          </p:cNvPr>
          <p:cNvSpPr txBox="1"/>
          <p:nvPr/>
        </p:nvSpPr>
        <p:spPr>
          <a:xfrm>
            <a:off x="9308398" y="3771045"/>
            <a:ext cx="13612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4BF06B96-9B31-4A5A-A62E-1FB136ADA6EB}"/>
              </a:ext>
            </a:extLst>
          </p:cNvPr>
          <p:cNvSpPr/>
          <p:nvPr/>
        </p:nvSpPr>
        <p:spPr>
          <a:xfrm>
            <a:off x="2017681" y="5506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40D125E0-DFDF-4F04-8FCF-A57716816F8A}"/>
              </a:ext>
            </a:extLst>
          </p:cNvPr>
          <p:cNvSpPr/>
          <p:nvPr/>
        </p:nvSpPr>
        <p:spPr>
          <a:xfrm>
            <a:off x="3136817" y="54944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6E8EE9A-E7DF-435D-83F3-4E6C31F095FC}"/>
              </a:ext>
            </a:extLst>
          </p:cNvPr>
          <p:cNvSpPr/>
          <p:nvPr/>
        </p:nvSpPr>
        <p:spPr>
          <a:xfrm>
            <a:off x="499505" y="551590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5C7247E3-9A1D-4A23-8CC9-2FCB4EA1661F}"/>
              </a:ext>
            </a:extLst>
          </p:cNvPr>
          <p:cNvSpPr/>
          <p:nvPr/>
        </p:nvSpPr>
        <p:spPr>
          <a:xfrm>
            <a:off x="5938134" y="558372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50358A7-A7A8-4E8A-A27B-D043BF1804D2}"/>
              </a:ext>
            </a:extLst>
          </p:cNvPr>
          <p:cNvSpPr/>
          <p:nvPr/>
        </p:nvSpPr>
        <p:spPr>
          <a:xfrm>
            <a:off x="7057270" y="56032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D86B32B3-CE96-4B9F-94FE-7FA711113905}"/>
              </a:ext>
            </a:extLst>
          </p:cNvPr>
          <p:cNvSpPr/>
          <p:nvPr/>
        </p:nvSpPr>
        <p:spPr>
          <a:xfrm>
            <a:off x="4419958" y="559356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B26FC20B-315C-4646-95FF-C9D76AC0E1CD}"/>
              </a:ext>
            </a:extLst>
          </p:cNvPr>
          <p:cNvSpPr/>
          <p:nvPr/>
        </p:nvSpPr>
        <p:spPr>
          <a:xfrm>
            <a:off x="8148043" y="55665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CF62038-07E7-4495-AEF5-D44D1BD67109}"/>
              </a:ext>
            </a:extLst>
          </p:cNvPr>
          <p:cNvSpPr/>
          <p:nvPr/>
        </p:nvSpPr>
        <p:spPr>
          <a:xfrm>
            <a:off x="10844598" y="55633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37B80D41-7953-48C3-85C2-0DD63861F0C4}"/>
              </a:ext>
            </a:extLst>
          </p:cNvPr>
          <p:cNvSpPr/>
          <p:nvPr/>
        </p:nvSpPr>
        <p:spPr>
          <a:xfrm>
            <a:off x="9384461" y="556299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30DC9D79-E382-4082-B5F2-5E897FC4BCD1}"/>
              </a:ext>
            </a:extLst>
          </p:cNvPr>
          <p:cNvSpPr txBox="1"/>
          <p:nvPr/>
        </p:nvSpPr>
        <p:spPr>
          <a:xfrm>
            <a:off x="8057039" y="1764427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6 6 2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3 6 2</a:t>
            </a: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7DF62D66-FAE4-4649-B6BF-460A10F87D3A}"/>
              </a:ext>
            </a:extLst>
          </p:cNvPr>
          <p:cNvSpPr/>
          <p:nvPr/>
        </p:nvSpPr>
        <p:spPr>
          <a:xfrm>
            <a:off x="2016458" y="367916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B5EC5A4-831A-4FF7-8780-4391E8D6BD37}"/>
              </a:ext>
            </a:extLst>
          </p:cNvPr>
          <p:cNvSpPr/>
          <p:nvPr/>
        </p:nvSpPr>
        <p:spPr>
          <a:xfrm>
            <a:off x="3143088" y="367800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A6B65862-6164-4E0E-8AF0-ABC511EC8372}"/>
              </a:ext>
            </a:extLst>
          </p:cNvPr>
          <p:cNvSpPr txBox="1"/>
          <p:nvPr/>
        </p:nvSpPr>
        <p:spPr>
          <a:xfrm>
            <a:off x="480820" y="4877391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9 0 5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3 0 0</a:t>
            </a: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619A38E9-67A0-43CA-9B8D-513486893B45}"/>
              </a:ext>
            </a:extLst>
          </p:cNvPr>
          <p:cNvSpPr/>
          <p:nvPr/>
        </p:nvSpPr>
        <p:spPr>
          <a:xfrm>
            <a:off x="501450" y="3675477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E6BDB3F5-F6C6-4D58-8CDB-F655596CD65C}"/>
              </a:ext>
            </a:extLst>
          </p:cNvPr>
          <p:cNvSpPr/>
          <p:nvPr/>
        </p:nvSpPr>
        <p:spPr>
          <a:xfrm>
            <a:off x="5924625" y="368250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6AEBD8C2-5540-42E4-A700-6DAF561547B6}"/>
              </a:ext>
            </a:extLst>
          </p:cNvPr>
          <p:cNvSpPr/>
          <p:nvPr/>
        </p:nvSpPr>
        <p:spPr>
          <a:xfrm>
            <a:off x="7051255" y="368134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186D64C6-6055-43AF-9E2E-5B591BB725BC}"/>
              </a:ext>
            </a:extLst>
          </p:cNvPr>
          <p:cNvSpPr txBox="1"/>
          <p:nvPr/>
        </p:nvSpPr>
        <p:spPr>
          <a:xfrm>
            <a:off x="4473067" y="4880723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5 + 5 0 0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D06E4DC4-CF24-43A0-8055-7E864073FDAD}"/>
              </a:ext>
            </a:extLst>
          </p:cNvPr>
          <p:cNvSpPr/>
          <p:nvPr/>
        </p:nvSpPr>
        <p:spPr>
          <a:xfrm>
            <a:off x="4409617" y="3678809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2CD3E8A1-5F80-4909-A54C-1BD249254C03}"/>
              </a:ext>
            </a:extLst>
          </p:cNvPr>
          <p:cNvSpPr/>
          <p:nvPr/>
        </p:nvSpPr>
        <p:spPr>
          <a:xfrm>
            <a:off x="8142424" y="366962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FCB428D7-BE4E-4771-8523-D8939308E668}"/>
              </a:ext>
            </a:extLst>
          </p:cNvPr>
          <p:cNvSpPr/>
          <p:nvPr/>
        </p:nvSpPr>
        <p:spPr>
          <a:xfrm>
            <a:off x="10838979" y="36721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A193EE7C-A19C-429B-82D9-4BC6BC93A190}"/>
              </a:ext>
            </a:extLst>
          </p:cNvPr>
          <p:cNvSpPr/>
          <p:nvPr/>
        </p:nvSpPr>
        <p:spPr>
          <a:xfrm>
            <a:off x="9378842" y="3672068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DF29B3B5-EDDD-406C-89F7-D987BEF764A8}"/>
              </a:ext>
            </a:extLst>
          </p:cNvPr>
          <p:cNvSpPr txBox="1"/>
          <p:nvPr/>
        </p:nvSpPr>
        <p:spPr>
          <a:xfrm>
            <a:off x="8051420" y="4877391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7 2 3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1 2 3</a:t>
            </a:r>
          </a:p>
        </p:txBody>
      </p:sp>
    </p:spTree>
    <p:extLst>
      <p:ext uri="{BB962C8B-B14F-4D97-AF65-F5344CB8AC3E}">
        <p14:creationId xmlns:p14="http://schemas.microsoft.com/office/powerpoint/2010/main" val="1286226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5" grpId="0"/>
      <p:bldP spid="110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20" grpId="0" animBg="1"/>
      <p:bldP spid="121" grpId="0" animBg="1"/>
      <p:bldP spid="122" grpId="0" animBg="1"/>
      <p:bldP spid="123" grpId="0"/>
      <p:bldP spid="124" grpId="0" animBg="1"/>
      <p:bldP spid="125" grpId="0" animBg="1"/>
      <p:bldP spid="126" grpId="0"/>
      <p:bldP spid="127" grpId="0" animBg="1"/>
      <p:bldP spid="117" grpId="0" animBg="1"/>
      <p:bldP spid="118" grpId="0" animBg="1"/>
      <p:bldP spid="119" grpId="0"/>
      <p:bldP spid="128" grpId="0" animBg="1"/>
      <p:bldP spid="129" grpId="0" animBg="1"/>
      <p:bldP spid="130" grpId="0" animBg="1"/>
      <p:bldP spid="131" grpId="0" animBg="1"/>
      <p:bldP spid="132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E27DEBD-25B2-4402-96DB-17FFACD31DC4}"/>
              </a:ext>
            </a:extLst>
          </p:cNvPr>
          <p:cNvGrpSpPr/>
          <p:nvPr/>
        </p:nvGrpSpPr>
        <p:grpSpPr>
          <a:xfrm>
            <a:off x="255522" y="549893"/>
            <a:ext cx="3707801" cy="817087"/>
            <a:chOff x="255524" y="372323"/>
            <a:chExt cx="3125417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3024D151-9B10-4B92-9DCB-B68DE5989905}"/>
                </a:ext>
              </a:extLst>
            </p:cNvPr>
            <p:cNvSpPr/>
            <p:nvPr/>
          </p:nvSpPr>
          <p:spPr>
            <a:xfrm>
              <a:off x="255524" y="372323"/>
              <a:ext cx="3125417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B69C0DA-2CE2-40FA-849B-319A45B66C82}"/>
                </a:ext>
              </a:extLst>
            </p:cNvPr>
            <p:cNvSpPr txBox="1"/>
            <p:nvPr/>
          </p:nvSpPr>
          <p:spPr>
            <a:xfrm>
              <a:off x="1296296" y="485388"/>
              <a:ext cx="205999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452 + 200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DA5677FC-61EA-49C2-87CD-FDE9E6B81F22}"/>
              </a:ext>
            </a:extLst>
          </p:cNvPr>
          <p:cNvSpPr/>
          <p:nvPr/>
        </p:nvSpPr>
        <p:spPr>
          <a:xfrm>
            <a:off x="422551" y="67290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9EE6C9A-B8BE-4D64-A7B8-83266BF749FC}"/>
              </a:ext>
            </a:extLst>
          </p:cNvPr>
          <p:cNvSpPr txBox="1"/>
          <p:nvPr/>
        </p:nvSpPr>
        <p:spPr>
          <a:xfrm>
            <a:off x="426615" y="64792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652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223704D5-25DC-4E5C-B481-560B6E93C03D}"/>
              </a:ext>
            </a:extLst>
          </p:cNvPr>
          <p:cNvGrpSpPr/>
          <p:nvPr/>
        </p:nvGrpSpPr>
        <p:grpSpPr>
          <a:xfrm>
            <a:off x="4174811" y="558494"/>
            <a:ext cx="3787063" cy="817087"/>
            <a:chOff x="255525" y="372323"/>
            <a:chExt cx="3192229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F8576CCC-9FB8-4125-BB4C-0D9F9E7E11A9}"/>
                </a:ext>
              </a:extLst>
            </p:cNvPr>
            <p:cNvSpPr/>
            <p:nvPr/>
          </p:nvSpPr>
          <p:spPr>
            <a:xfrm>
              <a:off x="255525" y="372323"/>
              <a:ext cx="310563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147E916F-DF06-4CDC-B494-C6E4CE7BE71C}"/>
                </a:ext>
              </a:extLst>
            </p:cNvPr>
            <p:cNvSpPr txBox="1"/>
            <p:nvPr/>
          </p:nvSpPr>
          <p:spPr>
            <a:xfrm>
              <a:off x="1296296" y="485388"/>
              <a:ext cx="2151458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= 973 – 900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4A831BA4-D121-49B2-95FA-DD6B4FA69E30}"/>
              </a:ext>
            </a:extLst>
          </p:cNvPr>
          <p:cNvSpPr/>
          <p:nvPr/>
        </p:nvSpPr>
        <p:spPr>
          <a:xfrm>
            <a:off x="4341839" y="681508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C29D92A-B956-4DC5-BBBA-2875E23C7CE2}"/>
              </a:ext>
            </a:extLst>
          </p:cNvPr>
          <p:cNvSpPr txBox="1"/>
          <p:nvPr/>
        </p:nvSpPr>
        <p:spPr>
          <a:xfrm>
            <a:off x="4669735" y="656527"/>
            <a:ext cx="8470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73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902C0CD-F4CF-4D0C-8570-86BC091C1B80}"/>
              </a:ext>
            </a:extLst>
          </p:cNvPr>
          <p:cNvGrpSpPr/>
          <p:nvPr/>
        </p:nvGrpSpPr>
        <p:grpSpPr>
          <a:xfrm>
            <a:off x="8057040" y="556646"/>
            <a:ext cx="3914994" cy="817087"/>
            <a:chOff x="252345" y="372323"/>
            <a:chExt cx="2931642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2BD3E8E5-78CE-4430-954E-EE2E4EBD3F15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EC019F5-2ECC-42B8-91EB-F91F57A6280B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265 +             = 565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E0128BE8-3170-4A4D-9B2F-2B0D64F591C1}"/>
              </a:ext>
            </a:extLst>
          </p:cNvPr>
          <p:cNvSpPr/>
          <p:nvPr/>
        </p:nvSpPr>
        <p:spPr>
          <a:xfrm>
            <a:off x="9292873" y="679660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D05F03-7607-4961-B362-86596766ED42}"/>
              </a:ext>
            </a:extLst>
          </p:cNvPr>
          <p:cNvSpPr txBox="1"/>
          <p:nvPr/>
        </p:nvSpPr>
        <p:spPr>
          <a:xfrm>
            <a:off x="9321650" y="654679"/>
            <a:ext cx="11687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300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44C101FF-E54F-4CEA-871E-6053BEE3B4D5}"/>
              </a:ext>
            </a:extLst>
          </p:cNvPr>
          <p:cNvGrpSpPr/>
          <p:nvPr/>
        </p:nvGrpSpPr>
        <p:grpSpPr>
          <a:xfrm>
            <a:off x="261769" y="3676665"/>
            <a:ext cx="3729598" cy="817087"/>
            <a:chOff x="255525" y="372323"/>
            <a:chExt cx="3143790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2E3ABFD-785B-4C13-8892-C00F8116CE76}"/>
                </a:ext>
              </a:extLst>
            </p:cNvPr>
            <p:cNvSpPr/>
            <p:nvPr/>
          </p:nvSpPr>
          <p:spPr>
            <a:xfrm>
              <a:off x="255525" y="372323"/>
              <a:ext cx="3120151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9851CE1B-C6D5-4BF9-91DE-29000E1CCB94}"/>
                </a:ext>
              </a:extLst>
            </p:cNvPr>
            <p:cNvSpPr txBox="1"/>
            <p:nvPr/>
          </p:nvSpPr>
          <p:spPr>
            <a:xfrm>
              <a:off x="1296296" y="485388"/>
              <a:ext cx="210301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+ 200 = 708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59BB6F83-E856-4974-8F65-7BBCE507965F}"/>
              </a:ext>
            </a:extLst>
          </p:cNvPr>
          <p:cNvSpPr/>
          <p:nvPr/>
        </p:nvSpPr>
        <p:spPr>
          <a:xfrm>
            <a:off x="428797" y="3799679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A4904087-5107-4DB3-BBE9-627AB4829752}"/>
              </a:ext>
            </a:extLst>
          </p:cNvPr>
          <p:cNvSpPr txBox="1"/>
          <p:nvPr/>
        </p:nvSpPr>
        <p:spPr>
          <a:xfrm>
            <a:off x="432861" y="3774698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508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BEAC009-D677-4A88-9A80-68821B414A8B}"/>
              </a:ext>
            </a:extLst>
          </p:cNvPr>
          <p:cNvGrpSpPr/>
          <p:nvPr/>
        </p:nvGrpSpPr>
        <p:grpSpPr>
          <a:xfrm>
            <a:off x="4174811" y="3683143"/>
            <a:ext cx="3722652" cy="817087"/>
            <a:chOff x="255525" y="372323"/>
            <a:chExt cx="3137935" cy="1134018"/>
          </a:xfrm>
        </p:grpSpPr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798920C2-B24D-4C1D-8765-F13F25BD1BF5}"/>
                </a:ext>
              </a:extLst>
            </p:cNvPr>
            <p:cNvSpPr/>
            <p:nvPr/>
          </p:nvSpPr>
          <p:spPr>
            <a:xfrm>
              <a:off x="255525" y="372323"/>
              <a:ext cx="3105636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7DBAEE5-5577-4361-AF34-DC794067DA16}"/>
                </a:ext>
              </a:extLst>
            </p:cNvPr>
            <p:cNvSpPr txBox="1"/>
            <p:nvPr/>
          </p:nvSpPr>
          <p:spPr>
            <a:xfrm>
              <a:off x="1296296" y="485388"/>
              <a:ext cx="2097164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 – 400 = 182</a:t>
              </a: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B807432C-4140-4119-8C6C-43C96308D310}"/>
              </a:ext>
            </a:extLst>
          </p:cNvPr>
          <p:cNvSpPr/>
          <p:nvPr/>
        </p:nvSpPr>
        <p:spPr>
          <a:xfrm>
            <a:off x="4341839" y="3806157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9150803-4CC0-4FED-B41C-2C4AD4593E3F}"/>
              </a:ext>
            </a:extLst>
          </p:cNvPr>
          <p:cNvSpPr txBox="1"/>
          <p:nvPr/>
        </p:nvSpPr>
        <p:spPr>
          <a:xfrm>
            <a:off x="4345903" y="3781176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582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F803B67-7174-43F5-89A5-BD4DD4966519}"/>
              </a:ext>
            </a:extLst>
          </p:cNvPr>
          <p:cNvGrpSpPr/>
          <p:nvPr/>
        </p:nvGrpSpPr>
        <p:grpSpPr>
          <a:xfrm>
            <a:off x="8057039" y="3673012"/>
            <a:ext cx="3914994" cy="817087"/>
            <a:chOff x="252345" y="372323"/>
            <a:chExt cx="2931642" cy="1134018"/>
          </a:xfrm>
        </p:grpSpPr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6CE94D5E-2184-42AE-8F19-2235257DAAFD}"/>
                </a:ext>
              </a:extLst>
            </p:cNvPr>
            <p:cNvSpPr/>
            <p:nvPr/>
          </p:nvSpPr>
          <p:spPr>
            <a:xfrm>
              <a:off x="255525" y="372323"/>
              <a:ext cx="2758874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F6DEE9B-54CF-43C9-821F-E37BA643846D}"/>
                </a:ext>
              </a:extLst>
            </p:cNvPr>
            <p:cNvSpPr txBox="1"/>
            <p:nvPr/>
          </p:nvSpPr>
          <p:spPr>
            <a:xfrm>
              <a:off x="252345" y="485388"/>
              <a:ext cx="2931642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831 –             = 131</a:t>
              </a:r>
            </a:p>
          </p:txBody>
        </p:sp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85C13DB0-A492-45AA-8318-A4127F1CB5E6}"/>
              </a:ext>
            </a:extLst>
          </p:cNvPr>
          <p:cNvSpPr/>
          <p:nvPr/>
        </p:nvSpPr>
        <p:spPr>
          <a:xfrm>
            <a:off x="9292872" y="3796026"/>
            <a:ext cx="1112058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2DFA54D-042C-4479-873A-34BB56C2B7B4}"/>
              </a:ext>
            </a:extLst>
          </p:cNvPr>
          <p:cNvSpPr txBox="1"/>
          <p:nvPr/>
        </p:nvSpPr>
        <p:spPr>
          <a:xfrm>
            <a:off x="9308398" y="3771045"/>
            <a:ext cx="13612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700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4BF06B96-9B31-4A5A-A62E-1FB136ADA6EB}"/>
              </a:ext>
            </a:extLst>
          </p:cNvPr>
          <p:cNvSpPr/>
          <p:nvPr/>
        </p:nvSpPr>
        <p:spPr>
          <a:xfrm>
            <a:off x="2017681" y="55060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40D125E0-DFDF-4F04-8FCF-A57716816F8A}"/>
              </a:ext>
            </a:extLst>
          </p:cNvPr>
          <p:cNvSpPr/>
          <p:nvPr/>
        </p:nvSpPr>
        <p:spPr>
          <a:xfrm>
            <a:off x="3136817" y="54944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6E8EE9A-E7DF-435D-83F3-4E6C31F095FC}"/>
              </a:ext>
            </a:extLst>
          </p:cNvPr>
          <p:cNvSpPr/>
          <p:nvPr/>
        </p:nvSpPr>
        <p:spPr>
          <a:xfrm>
            <a:off x="499505" y="551590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5C7247E3-9A1D-4A23-8CC9-2FCB4EA1661F}"/>
              </a:ext>
            </a:extLst>
          </p:cNvPr>
          <p:cNvSpPr/>
          <p:nvPr/>
        </p:nvSpPr>
        <p:spPr>
          <a:xfrm>
            <a:off x="5938134" y="558372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50358A7-A7A8-4E8A-A27B-D043BF1804D2}"/>
              </a:ext>
            </a:extLst>
          </p:cNvPr>
          <p:cNvSpPr/>
          <p:nvPr/>
        </p:nvSpPr>
        <p:spPr>
          <a:xfrm>
            <a:off x="7057270" y="56032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D86B32B3-CE96-4B9F-94FE-7FA711113905}"/>
              </a:ext>
            </a:extLst>
          </p:cNvPr>
          <p:cNvSpPr/>
          <p:nvPr/>
        </p:nvSpPr>
        <p:spPr>
          <a:xfrm>
            <a:off x="4419958" y="559356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B26FC20B-315C-4646-95FF-C9D76AC0E1CD}"/>
              </a:ext>
            </a:extLst>
          </p:cNvPr>
          <p:cNvSpPr/>
          <p:nvPr/>
        </p:nvSpPr>
        <p:spPr>
          <a:xfrm>
            <a:off x="8148043" y="55665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CF62038-07E7-4495-AEF5-D44D1BD67109}"/>
              </a:ext>
            </a:extLst>
          </p:cNvPr>
          <p:cNvSpPr/>
          <p:nvPr/>
        </p:nvSpPr>
        <p:spPr>
          <a:xfrm>
            <a:off x="10844598" y="556336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37B80D41-7953-48C3-85C2-0DD63861F0C4}"/>
              </a:ext>
            </a:extLst>
          </p:cNvPr>
          <p:cNvSpPr/>
          <p:nvPr/>
        </p:nvSpPr>
        <p:spPr>
          <a:xfrm>
            <a:off x="9384461" y="556299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30DC9D79-E382-4082-B5F2-5E897FC4BCD1}"/>
              </a:ext>
            </a:extLst>
          </p:cNvPr>
          <p:cNvSpPr txBox="1"/>
          <p:nvPr/>
        </p:nvSpPr>
        <p:spPr>
          <a:xfrm>
            <a:off x="8057039" y="1764427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5 6 5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2 6 5</a:t>
            </a: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7DF62D66-FAE4-4649-B6BF-460A10F87D3A}"/>
              </a:ext>
            </a:extLst>
          </p:cNvPr>
          <p:cNvSpPr/>
          <p:nvPr/>
        </p:nvSpPr>
        <p:spPr>
          <a:xfrm>
            <a:off x="2016458" y="3679169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B5EC5A4-831A-4FF7-8780-4391E8D6BD37}"/>
              </a:ext>
            </a:extLst>
          </p:cNvPr>
          <p:cNvSpPr/>
          <p:nvPr/>
        </p:nvSpPr>
        <p:spPr>
          <a:xfrm>
            <a:off x="3143088" y="3678008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A6B65862-6164-4E0E-8AF0-ABC511EC8372}"/>
              </a:ext>
            </a:extLst>
          </p:cNvPr>
          <p:cNvSpPr txBox="1"/>
          <p:nvPr/>
        </p:nvSpPr>
        <p:spPr>
          <a:xfrm>
            <a:off x="480820" y="4877391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7 0 8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2 0 0</a:t>
            </a: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619A38E9-67A0-43CA-9B8D-513486893B45}"/>
              </a:ext>
            </a:extLst>
          </p:cNvPr>
          <p:cNvSpPr/>
          <p:nvPr/>
        </p:nvSpPr>
        <p:spPr>
          <a:xfrm>
            <a:off x="501450" y="3675477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E6BDB3F5-F6C6-4D58-8CDB-F655596CD65C}"/>
              </a:ext>
            </a:extLst>
          </p:cNvPr>
          <p:cNvSpPr/>
          <p:nvPr/>
        </p:nvSpPr>
        <p:spPr>
          <a:xfrm>
            <a:off x="5924625" y="3682501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6AEBD8C2-5540-42E4-A700-6DAF561547B6}"/>
              </a:ext>
            </a:extLst>
          </p:cNvPr>
          <p:cNvSpPr/>
          <p:nvPr/>
        </p:nvSpPr>
        <p:spPr>
          <a:xfrm>
            <a:off x="7051255" y="3681340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186D64C6-6055-43AF-9E2E-5B591BB725BC}"/>
              </a:ext>
            </a:extLst>
          </p:cNvPr>
          <p:cNvSpPr txBox="1"/>
          <p:nvPr/>
        </p:nvSpPr>
        <p:spPr>
          <a:xfrm>
            <a:off x="4473067" y="4880723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2 + 4 0 0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D06E4DC4-CF24-43A0-8055-7E864073FDAD}"/>
              </a:ext>
            </a:extLst>
          </p:cNvPr>
          <p:cNvSpPr/>
          <p:nvPr/>
        </p:nvSpPr>
        <p:spPr>
          <a:xfrm>
            <a:off x="4409617" y="3678809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2CD3E8A1-5F80-4909-A54C-1BD249254C03}"/>
              </a:ext>
            </a:extLst>
          </p:cNvPr>
          <p:cNvSpPr/>
          <p:nvPr/>
        </p:nvSpPr>
        <p:spPr>
          <a:xfrm>
            <a:off x="8142424" y="3669623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FCB428D7-BE4E-4771-8523-D8939308E668}"/>
              </a:ext>
            </a:extLst>
          </p:cNvPr>
          <p:cNvSpPr/>
          <p:nvPr/>
        </p:nvSpPr>
        <p:spPr>
          <a:xfrm>
            <a:off x="10838979" y="3672105"/>
            <a:ext cx="232021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A193EE7C-A19C-429B-82D9-4BC6BC93A190}"/>
              </a:ext>
            </a:extLst>
          </p:cNvPr>
          <p:cNvSpPr/>
          <p:nvPr/>
        </p:nvSpPr>
        <p:spPr>
          <a:xfrm>
            <a:off x="9378842" y="3672068"/>
            <a:ext cx="325940" cy="81708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FF0000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DF29B3B5-EDDD-406C-89F7-D987BEF764A8}"/>
              </a:ext>
            </a:extLst>
          </p:cNvPr>
          <p:cNvSpPr txBox="1"/>
          <p:nvPr/>
        </p:nvSpPr>
        <p:spPr>
          <a:xfrm>
            <a:off x="8051420" y="4877391"/>
            <a:ext cx="33919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8 3 1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1 3 1</a:t>
            </a:r>
          </a:p>
        </p:txBody>
      </p:sp>
    </p:spTree>
    <p:extLst>
      <p:ext uri="{BB962C8B-B14F-4D97-AF65-F5344CB8AC3E}">
        <p14:creationId xmlns:p14="http://schemas.microsoft.com/office/powerpoint/2010/main" val="2726735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05" grpId="0"/>
      <p:bldP spid="110" grpId="0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20" grpId="0" animBg="1"/>
      <p:bldP spid="121" grpId="0" animBg="1"/>
      <p:bldP spid="122" grpId="0" animBg="1"/>
      <p:bldP spid="123" grpId="0"/>
      <p:bldP spid="124" grpId="0" animBg="1"/>
      <p:bldP spid="125" grpId="0" animBg="1"/>
      <p:bldP spid="126" grpId="0"/>
      <p:bldP spid="127" grpId="0" animBg="1"/>
      <p:bldP spid="117" grpId="0" animBg="1"/>
      <p:bldP spid="118" grpId="0" animBg="1"/>
      <p:bldP spid="119" grpId="0"/>
      <p:bldP spid="128" grpId="0" animBg="1"/>
      <p:bldP spid="129" grpId="0" animBg="1"/>
      <p:bldP spid="130" grpId="0" animBg="1"/>
      <p:bldP spid="131" grpId="0" animBg="1"/>
      <p:bldP spid="13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89116D-BE2F-4542-81D7-3FDEA894E0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15 Subtract numbers with up to three digits using the column method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054A83-BB63-4116-95A0-FAC98BA1D38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6693985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1257AF8-0868-4F70-965F-37E468AD4B6D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07D3CB33-0B24-4A5F-9F0C-C31292D9B7D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C4336D-E7F2-457C-BB4F-9D386C7FB66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733 – 25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19A70F43-1ECA-4244-BD47-B0709A21C1D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EFD59B3-3633-48F7-80DA-DEA3CE4431C7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708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90C307E-9E2C-4147-B1C3-9DA2970C6AB4}"/>
              </a:ext>
            </a:extLst>
          </p:cNvPr>
          <p:cNvGrpSpPr/>
          <p:nvPr/>
        </p:nvGrpSpPr>
        <p:grpSpPr>
          <a:xfrm>
            <a:off x="6195700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545B2698-7740-46B2-855A-AB6B79A34980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2BA1987-34D8-4E87-BA5D-8A88525DB4D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318 – 44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B28FA49F-AB6E-4F5E-99C0-C8AE75817A26}"/>
              </a:ext>
            </a:extLst>
          </p:cNvPr>
          <p:cNvSpPr/>
          <p:nvPr/>
        </p:nvSpPr>
        <p:spPr>
          <a:xfrm>
            <a:off x="8424390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0CC49A4-CECA-4004-A0BC-AEFA7B9FB7DC}"/>
              </a:ext>
            </a:extLst>
          </p:cNvPr>
          <p:cNvSpPr txBox="1"/>
          <p:nvPr/>
        </p:nvSpPr>
        <p:spPr>
          <a:xfrm>
            <a:off x="8420647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274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1284920-84A9-4E0F-A749-5C4F167EAD59}"/>
              </a:ext>
            </a:extLst>
          </p:cNvPr>
          <p:cNvGrpSpPr/>
          <p:nvPr/>
        </p:nvGrpSpPr>
        <p:grpSpPr>
          <a:xfrm>
            <a:off x="255523" y="330693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87158386-6C28-4B87-BF1A-FCE4D840FA0E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2F83CA8-90FA-4DBF-BB5C-3C633E8D49A4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 – 136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52B96D-B884-4718-9D08-E9AF18B1ED76}"/>
              </a:ext>
            </a:extLst>
          </p:cNvPr>
          <p:cNvSpPr/>
          <p:nvPr/>
        </p:nvSpPr>
        <p:spPr>
          <a:xfrm>
            <a:off x="2696246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ECB586E-B2B5-4EC9-8EB3-00547CD55D7A}"/>
              </a:ext>
            </a:extLst>
          </p:cNvPr>
          <p:cNvSpPr txBox="1"/>
          <p:nvPr/>
        </p:nvSpPr>
        <p:spPr>
          <a:xfrm>
            <a:off x="2692503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214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8B48B9A9-C743-4403-B011-D2BF26006E36}"/>
              </a:ext>
            </a:extLst>
          </p:cNvPr>
          <p:cNvGrpSpPr/>
          <p:nvPr/>
        </p:nvGrpSpPr>
        <p:grpSpPr>
          <a:xfrm>
            <a:off x="6195699" y="3306932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DA53021-558C-4CF0-961F-1C054E43CF65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5796331-220B-4840-93A5-50530F6FBB4C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675 – 387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707C43E6-F2D6-4C88-BDB2-02496952DACC}"/>
              </a:ext>
            </a:extLst>
          </p:cNvPr>
          <p:cNvSpPr/>
          <p:nvPr/>
        </p:nvSpPr>
        <p:spPr>
          <a:xfrm>
            <a:off x="8636422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1CBC549-2834-4A2E-AD97-6DBA171650D1}"/>
              </a:ext>
            </a:extLst>
          </p:cNvPr>
          <p:cNvSpPr txBox="1"/>
          <p:nvPr/>
        </p:nvSpPr>
        <p:spPr>
          <a:xfrm>
            <a:off x="8632679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288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2052C4A-7ADD-43B8-8E54-F7149AA5D1E0}"/>
              </a:ext>
            </a:extLst>
          </p:cNvPr>
          <p:cNvGrpSpPr/>
          <p:nvPr/>
        </p:nvGrpSpPr>
        <p:grpSpPr>
          <a:xfrm>
            <a:off x="471301" y="1305376"/>
            <a:ext cx="1885499" cy="1414081"/>
            <a:chOff x="1371600" y="1941038"/>
            <a:chExt cx="1885499" cy="1414081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73A5611-DCB7-400D-A36E-84419922DE1C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7 3 3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355B787-FE01-46C7-9CEA-640DB55C4BC0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FDB0E9C-318F-4856-B0C8-2E4BFC456AC6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24BF0BA9-57EF-48BB-90E0-45994BC3F678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6EA231E-EA19-4BA0-A446-070DF8F65A41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13F55652-7951-4E2C-AB91-185E837703BB}"/>
              </a:ext>
            </a:extLst>
          </p:cNvPr>
          <p:cNvSpPr txBox="1"/>
          <p:nvPr/>
        </p:nvSpPr>
        <p:spPr>
          <a:xfrm>
            <a:off x="1799203" y="219084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84F47962-4875-4D3A-8B94-BFF1B7ADE32B}"/>
              </a:ext>
            </a:extLst>
          </p:cNvPr>
          <p:cNvCxnSpPr>
            <a:cxnSpLocks/>
          </p:cNvCxnSpPr>
          <p:nvPr/>
        </p:nvCxnSpPr>
        <p:spPr>
          <a:xfrm flipV="1">
            <a:off x="1356789" y="138943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F0CD3436-B071-4B12-80A4-CB3CA94E67F6}"/>
              </a:ext>
            </a:extLst>
          </p:cNvPr>
          <p:cNvSpPr txBox="1"/>
          <p:nvPr/>
        </p:nvSpPr>
        <p:spPr>
          <a:xfrm>
            <a:off x="1386864" y="10920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8C02527-ADB9-4F0D-8A74-B6A994CA3565}"/>
              </a:ext>
            </a:extLst>
          </p:cNvPr>
          <p:cNvSpPr txBox="1"/>
          <p:nvPr/>
        </p:nvSpPr>
        <p:spPr>
          <a:xfrm>
            <a:off x="1678099" y="133800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D8367B4-CA62-4794-8BD1-215A10539AD7}"/>
              </a:ext>
            </a:extLst>
          </p:cNvPr>
          <p:cNvSpPr txBox="1"/>
          <p:nvPr/>
        </p:nvSpPr>
        <p:spPr>
          <a:xfrm>
            <a:off x="1338408" y="219743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70C7C30-5756-4237-96F8-717436CDD53E}"/>
              </a:ext>
            </a:extLst>
          </p:cNvPr>
          <p:cNvSpPr txBox="1"/>
          <p:nvPr/>
        </p:nvSpPr>
        <p:spPr>
          <a:xfrm>
            <a:off x="888254" y="219803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9ED6125-7464-46F8-ADC5-2F25CBD9CFEC}"/>
              </a:ext>
            </a:extLst>
          </p:cNvPr>
          <p:cNvGrpSpPr/>
          <p:nvPr/>
        </p:nvGrpSpPr>
        <p:grpSpPr>
          <a:xfrm>
            <a:off x="6274675" y="1310325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A2BBCD6-6C0F-4426-B0AD-9A2DC02168AE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3 1 8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371008F-A769-490B-A92C-24330319C8F8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4 4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4E572F6-EEE1-42F8-ADB0-0AC59BE416C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C714837-4366-416F-A69F-5BA0846714E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2510E69-E7C7-4717-8AF4-282297DD880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7E336933-6CAC-44DD-BB20-79A511C80EFA}"/>
              </a:ext>
            </a:extLst>
          </p:cNvPr>
          <p:cNvSpPr txBox="1"/>
          <p:nvPr/>
        </p:nvSpPr>
        <p:spPr>
          <a:xfrm>
            <a:off x="7602577" y="219579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8C66DA7-0F94-4C2C-AA57-4F8494309E3B}"/>
              </a:ext>
            </a:extLst>
          </p:cNvPr>
          <p:cNvCxnSpPr>
            <a:cxnSpLocks/>
          </p:cNvCxnSpPr>
          <p:nvPr/>
        </p:nvCxnSpPr>
        <p:spPr>
          <a:xfrm flipV="1">
            <a:off x="6705834" y="139438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36B85216-E9DE-4269-AC9D-7B6BFB4E62C2}"/>
              </a:ext>
            </a:extLst>
          </p:cNvPr>
          <p:cNvSpPr txBox="1"/>
          <p:nvPr/>
        </p:nvSpPr>
        <p:spPr>
          <a:xfrm>
            <a:off x="6735909" y="1096955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A256245-29BC-4C75-86F0-83E842081FF8}"/>
              </a:ext>
            </a:extLst>
          </p:cNvPr>
          <p:cNvSpPr txBox="1"/>
          <p:nvPr/>
        </p:nvSpPr>
        <p:spPr>
          <a:xfrm>
            <a:off x="7027144" y="1342951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EDE9D2D-57E0-46A5-B478-87E0B27A7A47}"/>
              </a:ext>
            </a:extLst>
          </p:cNvPr>
          <p:cNvSpPr txBox="1"/>
          <p:nvPr/>
        </p:nvSpPr>
        <p:spPr>
          <a:xfrm>
            <a:off x="7141782" y="220238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3CEF7DC-D2D6-4FD3-AA21-31CB496E16CC}"/>
              </a:ext>
            </a:extLst>
          </p:cNvPr>
          <p:cNvSpPr txBox="1"/>
          <p:nvPr/>
        </p:nvSpPr>
        <p:spPr>
          <a:xfrm>
            <a:off x="6691628" y="220298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5985E1C-7B6C-4248-BBEC-D04E347D5CF0}"/>
              </a:ext>
            </a:extLst>
          </p:cNvPr>
          <p:cNvGrpSpPr/>
          <p:nvPr/>
        </p:nvGrpSpPr>
        <p:grpSpPr>
          <a:xfrm>
            <a:off x="470606" y="4433202"/>
            <a:ext cx="1885499" cy="1414081"/>
            <a:chOff x="1371600" y="1941038"/>
            <a:chExt cx="1885499" cy="1414081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82F9D7C-31F1-4677-9FB4-26E6B7938F72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E573C6DD-582F-438A-AF0E-AA844A53ABB6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1 3 6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6757616-4584-42EB-9747-107C894066F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F16C5F3-75CB-49D6-BE40-D011834E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7C8DBFE-18D9-49F8-8832-63D3FECD1B7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E60D5B03-E8C4-4B17-AEBC-11F788230C08}"/>
              </a:ext>
            </a:extLst>
          </p:cNvPr>
          <p:cNvSpPr txBox="1"/>
          <p:nvPr/>
        </p:nvSpPr>
        <p:spPr>
          <a:xfrm>
            <a:off x="1798508" y="531867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8673F2A8-A322-4BEF-947F-79A78386063A}"/>
              </a:ext>
            </a:extLst>
          </p:cNvPr>
          <p:cNvCxnSpPr>
            <a:cxnSpLocks/>
          </p:cNvCxnSpPr>
          <p:nvPr/>
        </p:nvCxnSpPr>
        <p:spPr>
          <a:xfrm flipV="1">
            <a:off x="1356094" y="451725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B9D53412-1FF7-4E28-B2A1-23A3DF6E420C}"/>
              </a:ext>
            </a:extLst>
          </p:cNvPr>
          <p:cNvSpPr txBox="1"/>
          <p:nvPr/>
        </p:nvSpPr>
        <p:spPr>
          <a:xfrm>
            <a:off x="1386169" y="421983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A6A7779C-6E21-4B5F-81CC-8261AC75CF72}"/>
              </a:ext>
            </a:extLst>
          </p:cNvPr>
          <p:cNvSpPr txBox="1"/>
          <p:nvPr/>
        </p:nvSpPr>
        <p:spPr>
          <a:xfrm>
            <a:off x="1677404" y="44658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8A1C5E0-C2C3-40FC-A008-CD90821288F5}"/>
              </a:ext>
            </a:extLst>
          </p:cNvPr>
          <p:cNvSpPr txBox="1"/>
          <p:nvPr/>
        </p:nvSpPr>
        <p:spPr>
          <a:xfrm>
            <a:off x="1337713" y="5325258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5AD3A9D-C1F1-492B-AF45-3875BE85C5AB}"/>
              </a:ext>
            </a:extLst>
          </p:cNvPr>
          <p:cNvSpPr txBox="1"/>
          <p:nvPr/>
        </p:nvSpPr>
        <p:spPr>
          <a:xfrm>
            <a:off x="887559" y="532585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2DC4071-4A0C-483B-8FED-726C19FDE009}"/>
              </a:ext>
            </a:extLst>
          </p:cNvPr>
          <p:cNvGrpSpPr/>
          <p:nvPr/>
        </p:nvGrpSpPr>
        <p:grpSpPr>
          <a:xfrm>
            <a:off x="6273212" y="4428398"/>
            <a:ext cx="1885499" cy="1414081"/>
            <a:chOff x="1371600" y="1941038"/>
            <a:chExt cx="1885499" cy="1414081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03CF4864-FD1F-4ED4-B7BA-700F155CD287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6 7 5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8874D52B-A5AE-4C6B-B1F5-7CE0084F8010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3 8 7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46747F4-A4E3-495E-BF3A-79DF288C5879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3A6C6FCB-63E2-48FC-8C65-90FA9E27870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75212BF-D23A-404E-97A4-EF829536BD6D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54A5EF26-137C-4954-89BB-FA4CB9162DA1}"/>
              </a:ext>
            </a:extLst>
          </p:cNvPr>
          <p:cNvSpPr txBox="1"/>
          <p:nvPr/>
        </p:nvSpPr>
        <p:spPr>
          <a:xfrm>
            <a:off x="7601114" y="531386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E918DC65-6F16-43AE-A83B-694F13E137D2}"/>
              </a:ext>
            </a:extLst>
          </p:cNvPr>
          <p:cNvCxnSpPr>
            <a:cxnSpLocks/>
          </p:cNvCxnSpPr>
          <p:nvPr/>
        </p:nvCxnSpPr>
        <p:spPr>
          <a:xfrm flipV="1">
            <a:off x="7158700" y="451245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BD1BA521-FAE3-400F-8DA8-1C054D5F483F}"/>
              </a:ext>
            </a:extLst>
          </p:cNvPr>
          <p:cNvSpPr txBox="1"/>
          <p:nvPr/>
        </p:nvSpPr>
        <p:spPr>
          <a:xfrm>
            <a:off x="7188775" y="42150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A71F278-DFB1-479D-97A3-77187E3F03F3}"/>
              </a:ext>
            </a:extLst>
          </p:cNvPr>
          <p:cNvSpPr txBox="1"/>
          <p:nvPr/>
        </p:nvSpPr>
        <p:spPr>
          <a:xfrm>
            <a:off x="7480010" y="446102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67F5823-68FF-4886-A64F-D809F95DD53E}"/>
              </a:ext>
            </a:extLst>
          </p:cNvPr>
          <p:cNvSpPr txBox="1"/>
          <p:nvPr/>
        </p:nvSpPr>
        <p:spPr>
          <a:xfrm>
            <a:off x="7140319" y="532045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AD1C9B2-660C-49FB-91C0-CFFDFEAF96ED}"/>
              </a:ext>
            </a:extLst>
          </p:cNvPr>
          <p:cNvSpPr txBox="1"/>
          <p:nvPr/>
        </p:nvSpPr>
        <p:spPr>
          <a:xfrm>
            <a:off x="6690165" y="532105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78DA06D9-B8F9-420C-922C-75C0F71FD8DA}"/>
              </a:ext>
            </a:extLst>
          </p:cNvPr>
          <p:cNvCxnSpPr>
            <a:cxnSpLocks/>
          </p:cNvCxnSpPr>
          <p:nvPr/>
        </p:nvCxnSpPr>
        <p:spPr>
          <a:xfrm flipV="1">
            <a:off x="6714200" y="451245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08DBC1E2-3D22-4224-A45B-F4DD06169B79}"/>
              </a:ext>
            </a:extLst>
          </p:cNvPr>
          <p:cNvSpPr txBox="1"/>
          <p:nvPr/>
        </p:nvSpPr>
        <p:spPr>
          <a:xfrm>
            <a:off x="6744275" y="42150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F708EE8-E3B7-4CF1-8BFE-56AC911AC2D6}"/>
              </a:ext>
            </a:extLst>
          </p:cNvPr>
          <p:cNvSpPr txBox="1"/>
          <p:nvPr/>
        </p:nvSpPr>
        <p:spPr>
          <a:xfrm>
            <a:off x="7065585" y="420366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412977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19" grpId="0"/>
      <p:bldP spid="121" grpId="0"/>
      <p:bldP spid="122" grpId="0"/>
      <p:bldP spid="123" grpId="0"/>
      <p:bldP spid="124" grpId="0"/>
      <p:bldP spid="131" grpId="0"/>
      <p:bldP spid="133" grpId="0"/>
      <p:bldP spid="134" grpId="0"/>
      <p:bldP spid="135" grpId="0"/>
      <p:bldP spid="136" grpId="0"/>
      <p:bldP spid="143" grpId="0"/>
      <p:bldP spid="145" grpId="0"/>
      <p:bldP spid="146" grpId="0"/>
      <p:bldP spid="147" grpId="0"/>
      <p:bldP spid="148" grpId="0"/>
      <p:bldP spid="155" grpId="0"/>
      <p:bldP spid="157" grpId="0"/>
      <p:bldP spid="158" grpId="0"/>
      <p:bldP spid="159" grpId="0"/>
      <p:bldP spid="160" grpId="0"/>
      <p:bldP spid="162" grpId="0"/>
      <p:bldP spid="16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1257AF8-0868-4F70-965F-37E468AD4B6D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07D3CB33-0B24-4A5F-9F0C-C31292D9B7D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C4336D-E7F2-457C-BB4F-9D386C7FB66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733 – 25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19A70F43-1ECA-4244-BD47-B0709A21C1D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EFD59B3-3633-48F7-80DA-DEA3CE4431C7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708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2052C4A-7ADD-43B8-8E54-F7149AA5D1E0}"/>
              </a:ext>
            </a:extLst>
          </p:cNvPr>
          <p:cNvGrpSpPr/>
          <p:nvPr/>
        </p:nvGrpSpPr>
        <p:grpSpPr>
          <a:xfrm>
            <a:off x="471301" y="1305376"/>
            <a:ext cx="1885499" cy="1414081"/>
            <a:chOff x="1371600" y="1941038"/>
            <a:chExt cx="1885499" cy="1414081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73A5611-DCB7-400D-A36E-84419922DE1C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7 3 3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355B787-FE01-46C7-9CEA-640DB55C4BC0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FDB0E9C-318F-4856-B0C8-2E4BFC456AC6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24BF0BA9-57EF-48BB-90E0-45994BC3F678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6EA231E-EA19-4BA0-A446-070DF8F65A41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13F55652-7951-4E2C-AB91-185E837703BB}"/>
              </a:ext>
            </a:extLst>
          </p:cNvPr>
          <p:cNvSpPr txBox="1"/>
          <p:nvPr/>
        </p:nvSpPr>
        <p:spPr>
          <a:xfrm>
            <a:off x="1799203" y="219084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84F47962-4875-4D3A-8B94-BFF1B7ADE32B}"/>
              </a:ext>
            </a:extLst>
          </p:cNvPr>
          <p:cNvCxnSpPr>
            <a:cxnSpLocks/>
          </p:cNvCxnSpPr>
          <p:nvPr/>
        </p:nvCxnSpPr>
        <p:spPr>
          <a:xfrm flipV="1">
            <a:off x="1356789" y="138943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F0CD3436-B071-4B12-80A4-CB3CA94E67F6}"/>
              </a:ext>
            </a:extLst>
          </p:cNvPr>
          <p:cNvSpPr txBox="1"/>
          <p:nvPr/>
        </p:nvSpPr>
        <p:spPr>
          <a:xfrm>
            <a:off x="1386864" y="10920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8C02527-ADB9-4F0D-8A74-B6A994CA3565}"/>
              </a:ext>
            </a:extLst>
          </p:cNvPr>
          <p:cNvSpPr txBox="1"/>
          <p:nvPr/>
        </p:nvSpPr>
        <p:spPr>
          <a:xfrm>
            <a:off x="1678099" y="133800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D8367B4-CA62-4794-8BD1-215A10539AD7}"/>
              </a:ext>
            </a:extLst>
          </p:cNvPr>
          <p:cNvSpPr txBox="1"/>
          <p:nvPr/>
        </p:nvSpPr>
        <p:spPr>
          <a:xfrm>
            <a:off x="1338408" y="219743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70C7C30-5756-4237-96F8-717436CDD53E}"/>
              </a:ext>
            </a:extLst>
          </p:cNvPr>
          <p:cNvSpPr txBox="1"/>
          <p:nvPr/>
        </p:nvSpPr>
        <p:spPr>
          <a:xfrm>
            <a:off x="888254" y="219803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7CFBBF08-4CA0-41D7-9CBF-CA1E4FBE9D46}"/>
              </a:ext>
            </a:extLst>
          </p:cNvPr>
          <p:cNvGrpSpPr/>
          <p:nvPr/>
        </p:nvGrpSpPr>
        <p:grpSpPr>
          <a:xfrm>
            <a:off x="583820" y="3289449"/>
            <a:ext cx="1539560" cy="1515856"/>
            <a:chOff x="4975891" y="1527626"/>
            <a:chExt cx="1539560" cy="1515856"/>
          </a:xfrm>
        </p:grpSpPr>
        <p:grpSp>
          <p:nvGrpSpPr>
            <p:cNvPr id="164" name="Group 56">
              <a:extLst>
                <a:ext uri="{FF2B5EF4-FFF2-40B4-BE49-F238E27FC236}">
                  <a16:creationId xmlns:a16="http://schemas.microsoft.com/office/drawing/2014/main" id="{E68F3514-8D1E-4A8D-B070-71BCEBA9571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4" name="Picture 14">
                <a:extLst>
                  <a:ext uri="{FF2B5EF4-FFF2-40B4-BE49-F238E27FC236}">
                    <a16:creationId xmlns:a16="http://schemas.microsoft.com/office/drawing/2014/main" id="{36BC910A-7DD1-4F8B-AC23-110CAFD24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5">
                <a:extLst>
                  <a:ext uri="{FF2B5EF4-FFF2-40B4-BE49-F238E27FC236}">
                    <a16:creationId xmlns:a16="http://schemas.microsoft.com/office/drawing/2014/main" id="{BD9871E8-C655-4BE8-88CA-C0530ED26E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6">
                <a:extLst>
                  <a:ext uri="{FF2B5EF4-FFF2-40B4-BE49-F238E27FC236}">
                    <a16:creationId xmlns:a16="http://schemas.microsoft.com/office/drawing/2014/main" id="{58A5D171-5960-4D60-AFCA-817746ED3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7">
                <a:extLst>
                  <a:ext uri="{FF2B5EF4-FFF2-40B4-BE49-F238E27FC236}">
                    <a16:creationId xmlns:a16="http://schemas.microsoft.com/office/drawing/2014/main" id="{9D43C7A5-7FBB-487A-AA0E-A960838E2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8">
                <a:extLst>
                  <a:ext uri="{FF2B5EF4-FFF2-40B4-BE49-F238E27FC236}">
                    <a16:creationId xmlns:a16="http://schemas.microsoft.com/office/drawing/2014/main" id="{2EFE9BA8-FA7F-44FA-9485-6F21FA36F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9">
                <a:extLst>
                  <a:ext uri="{FF2B5EF4-FFF2-40B4-BE49-F238E27FC236}">
                    <a16:creationId xmlns:a16="http://schemas.microsoft.com/office/drawing/2014/main" id="{035C5FAB-BA1E-435A-A54A-E2504EEDB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0">
                <a:extLst>
                  <a:ext uri="{FF2B5EF4-FFF2-40B4-BE49-F238E27FC236}">
                    <a16:creationId xmlns:a16="http://schemas.microsoft.com/office/drawing/2014/main" id="{5C19FA39-EAE0-4D6E-80F0-0EF7C1936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1">
                <a:extLst>
                  <a:ext uri="{FF2B5EF4-FFF2-40B4-BE49-F238E27FC236}">
                    <a16:creationId xmlns:a16="http://schemas.microsoft.com/office/drawing/2014/main" id="{86BE7C69-2C45-4449-A135-7466A81D4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2">
                <a:extLst>
                  <a:ext uri="{FF2B5EF4-FFF2-40B4-BE49-F238E27FC236}">
                    <a16:creationId xmlns:a16="http://schemas.microsoft.com/office/drawing/2014/main" id="{4972C342-94D7-4EE3-A5B0-CD4A432F2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3">
                <a:extLst>
                  <a:ext uri="{FF2B5EF4-FFF2-40B4-BE49-F238E27FC236}">
                    <a16:creationId xmlns:a16="http://schemas.microsoft.com/office/drawing/2014/main" id="{E7DE41AF-0065-4BA4-B362-55B53CF42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5" name="Group 56">
              <a:extLst>
                <a:ext uri="{FF2B5EF4-FFF2-40B4-BE49-F238E27FC236}">
                  <a16:creationId xmlns:a16="http://schemas.microsoft.com/office/drawing/2014/main" id="{55BCD8D3-9451-4EA6-AE8C-B8EFE0A212B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4" name="Picture 14">
                <a:extLst>
                  <a:ext uri="{FF2B5EF4-FFF2-40B4-BE49-F238E27FC236}">
                    <a16:creationId xmlns:a16="http://schemas.microsoft.com/office/drawing/2014/main" id="{77D3D81B-0084-4E22-808D-0B9128330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5">
                <a:extLst>
                  <a:ext uri="{FF2B5EF4-FFF2-40B4-BE49-F238E27FC236}">
                    <a16:creationId xmlns:a16="http://schemas.microsoft.com/office/drawing/2014/main" id="{1424451F-C300-4F6D-B833-338203425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6">
                <a:extLst>
                  <a:ext uri="{FF2B5EF4-FFF2-40B4-BE49-F238E27FC236}">
                    <a16:creationId xmlns:a16="http://schemas.microsoft.com/office/drawing/2014/main" id="{F49F02E9-21C4-46D3-8D57-ADFF1ADCC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7">
                <a:extLst>
                  <a:ext uri="{FF2B5EF4-FFF2-40B4-BE49-F238E27FC236}">
                    <a16:creationId xmlns:a16="http://schemas.microsoft.com/office/drawing/2014/main" id="{9122D655-C2D7-4CCC-A9EB-89B28D99DE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8">
                <a:extLst>
                  <a:ext uri="{FF2B5EF4-FFF2-40B4-BE49-F238E27FC236}">
                    <a16:creationId xmlns:a16="http://schemas.microsoft.com/office/drawing/2014/main" id="{C579A30B-6D80-41C0-8CE6-BC8F2F68D1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9">
                <a:extLst>
                  <a:ext uri="{FF2B5EF4-FFF2-40B4-BE49-F238E27FC236}">
                    <a16:creationId xmlns:a16="http://schemas.microsoft.com/office/drawing/2014/main" id="{1F44BAA8-401A-4AB4-BDB6-C5B1433FB9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0">
                <a:extLst>
                  <a:ext uri="{FF2B5EF4-FFF2-40B4-BE49-F238E27FC236}">
                    <a16:creationId xmlns:a16="http://schemas.microsoft.com/office/drawing/2014/main" id="{708BBEF6-6FAE-48DC-BCDC-22FF75EDB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1">
                <a:extLst>
                  <a:ext uri="{FF2B5EF4-FFF2-40B4-BE49-F238E27FC236}">
                    <a16:creationId xmlns:a16="http://schemas.microsoft.com/office/drawing/2014/main" id="{C3B4A1C7-4FD3-4296-BB06-0518C7F66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2">
                <a:extLst>
                  <a:ext uri="{FF2B5EF4-FFF2-40B4-BE49-F238E27FC236}">
                    <a16:creationId xmlns:a16="http://schemas.microsoft.com/office/drawing/2014/main" id="{E85C5766-1114-44F3-813D-66A0D1A17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3">
                <a:extLst>
                  <a:ext uri="{FF2B5EF4-FFF2-40B4-BE49-F238E27FC236}">
                    <a16:creationId xmlns:a16="http://schemas.microsoft.com/office/drawing/2014/main" id="{9FC2D884-A0C0-474B-879A-8D9A35D81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" name="Group 56">
              <a:extLst>
                <a:ext uri="{FF2B5EF4-FFF2-40B4-BE49-F238E27FC236}">
                  <a16:creationId xmlns:a16="http://schemas.microsoft.com/office/drawing/2014/main" id="{7F6BA868-3FD1-46C2-9ADD-98416FFA494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4" name="Picture 14">
                <a:extLst>
                  <a:ext uri="{FF2B5EF4-FFF2-40B4-BE49-F238E27FC236}">
                    <a16:creationId xmlns:a16="http://schemas.microsoft.com/office/drawing/2014/main" id="{7FCDFD16-55B7-436C-BEA1-2ECA131965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5">
                <a:extLst>
                  <a:ext uri="{FF2B5EF4-FFF2-40B4-BE49-F238E27FC236}">
                    <a16:creationId xmlns:a16="http://schemas.microsoft.com/office/drawing/2014/main" id="{E9AE884D-DD25-4C53-838F-F301A377A8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6">
                <a:extLst>
                  <a:ext uri="{FF2B5EF4-FFF2-40B4-BE49-F238E27FC236}">
                    <a16:creationId xmlns:a16="http://schemas.microsoft.com/office/drawing/2014/main" id="{E90448E2-7E9F-4E33-8F08-F1E90E798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7">
                <a:extLst>
                  <a:ext uri="{FF2B5EF4-FFF2-40B4-BE49-F238E27FC236}">
                    <a16:creationId xmlns:a16="http://schemas.microsoft.com/office/drawing/2014/main" id="{17F0DD36-0D67-4357-9B1D-74131C376E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8">
                <a:extLst>
                  <a:ext uri="{FF2B5EF4-FFF2-40B4-BE49-F238E27FC236}">
                    <a16:creationId xmlns:a16="http://schemas.microsoft.com/office/drawing/2014/main" id="{92B77692-29FB-459F-B339-58E4D02AC1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9">
                <a:extLst>
                  <a:ext uri="{FF2B5EF4-FFF2-40B4-BE49-F238E27FC236}">
                    <a16:creationId xmlns:a16="http://schemas.microsoft.com/office/drawing/2014/main" id="{095F1C1E-9E24-48B7-90A2-A5745C7AE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0">
                <a:extLst>
                  <a:ext uri="{FF2B5EF4-FFF2-40B4-BE49-F238E27FC236}">
                    <a16:creationId xmlns:a16="http://schemas.microsoft.com/office/drawing/2014/main" id="{7DEDB4C7-A517-4E76-8C01-AA44441FB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1">
                <a:extLst>
                  <a:ext uri="{FF2B5EF4-FFF2-40B4-BE49-F238E27FC236}">
                    <a16:creationId xmlns:a16="http://schemas.microsoft.com/office/drawing/2014/main" id="{FF162FC7-938A-4F8B-8539-FF3CDC346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2">
                <a:extLst>
                  <a:ext uri="{FF2B5EF4-FFF2-40B4-BE49-F238E27FC236}">
                    <a16:creationId xmlns:a16="http://schemas.microsoft.com/office/drawing/2014/main" id="{71EC00EA-48F0-4C64-84FE-BFD6E5F9A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3">
                <a:extLst>
                  <a:ext uri="{FF2B5EF4-FFF2-40B4-BE49-F238E27FC236}">
                    <a16:creationId xmlns:a16="http://schemas.microsoft.com/office/drawing/2014/main" id="{CF75F9B3-F0D7-4D70-9E4D-DB27A616FA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907451D2-D50D-449D-9145-0447C4F7563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EC45599F-6667-43C3-BF83-2EE6576CC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1BEBA49F-833D-476F-961E-FFB8896BB4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BA43E69E-B6EB-4DE1-9E43-EC177131E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79ED0D65-EDBE-4E61-8B84-E37CB0DEA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130C735D-E23F-45E6-AAB1-F9DCE3263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F37638DA-2A14-4196-AFC3-C2CDFDC7E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4409321D-B339-406D-882A-495D68BC0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2C05B703-D618-4A0F-BDC2-CC665892E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06B59AD7-2001-496E-A510-44BE18340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1BC389C0-3B91-435C-BD16-988A2575B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3A1DAA23-E668-4652-A517-A30204C49FF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404F895B-8599-4A83-B6A8-625E889CAC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A9B6EDA4-6E8D-40FD-9A72-6225B3AF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3EC8643F-0AE7-4A84-A28F-81C7BAA03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1BAF6A32-4495-4E86-9538-C7273774F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F0DCB1E3-05C3-4869-95D4-C3DB86491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20DF842E-8ED0-40CF-9966-1EABB2D91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E29C90EC-AAE5-47A9-8461-C84E10C5A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16602C7F-1070-4D6F-A615-9D8D8657C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96B6D92E-74FC-4919-8046-9E2741A9F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F2AA13F8-19DE-4F5A-9F86-85D6E022A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8BFBAB30-C97A-4897-996D-F8213C4E930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4" name="Picture 14">
                <a:extLst>
                  <a:ext uri="{FF2B5EF4-FFF2-40B4-BE49-F238E27FC236}">
                    <a16:creationId xmlns:a16="http://schemas.microsoft.com/office/drawing/2014/main" id="{BEF823DB-F983-4396-951A-F9AE05053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5">
                <a:extLst>
                  <a:ext uri="{FF2B5EF4-FFF2-40B4-BE49-F238E27FC236}">
                    <a16:creationId xmlns:a16="http://schemas.microsoft.com/office/drawing/2014/main" id="{118BF5A9-E5AC-4BB5-B3D1-57587BE83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6">
                <a:extLst>
                  <a:ext uri="{FF2B5EF4-FFF2-40B4-BE49-F238E27FC236}">
                    <a16:creationId xmlns:a16="http://schemas.microsoft.com/office/drawing/2014/main" id="{D72A9911-2188-490D-844E-44C17478AD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7">
                <a:extLst>
                  <a:ext uri="{FF2B5EF4-FFF2-40B4-BE49-F238E27FC236}">
                    <a16:creationId xmlns:a16="http://schemas.microsoft.com/office/drawing/2014/main" id="{4173FBCB-2054-41F2-92D8-92B34CFA5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8">
                <a:extLst>
                  <a:ext uri="{FF2B5EF4-FFF2-40B4-BE49-F238E27FC236}">
                    <a16:creationId xmlns:a16="http://schemas.microsoft.com/office/drawing/2014/main" id="{8A1D9E07-64D3-472C-99EE-10D4B5C66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9">
                <a:extLst>
                  <a:ext uri="{FF2B5EF4-FFF2-40B4-BE49-F238E27FC236}">
                    <a16:creationId xmlns:a16="http://schemas.microsoft.com/office/drawing/2014/main" id="{E5CF88CC-A212-4FB4-BDA2-2846ADAF5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0">
                <a:extLst>
                  <a:ext uri="{FF2B5EF4-FFF2-40B4-BE49-F238E27FC236}">
                    <a16:creationId xmlns:a16="http://schemas.microsoft.com/office/drawing/2014/main" id="{C897680A-7FCA-43EC-B83E-E8601FD8E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1">
                <a:extLst>
                  <a:ext uri="{FF2B5EF4-FFF2-40B4-BE49-F238E27FC236}">
                    <a16:creationId xmlns:a16="http://schemas.microsoft.com/office/drawing/2014/main" id="{08250F06-1980-4B3E-8F15-5B91489BAF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2">
                <a:extLst>
                  <a:ext uri="{FF2B5EF4-FFF2-40B4-BE49-F238E27FC236}">
                    <a16:creationId xmlns:a16="http://schemas.microsoft.com/office/drawing/2014/main" id="{4B1CBBF2-5F76-4174-B843-625CB769E6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289BE946-1071-4526-8347-25F8B043A2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02CF0C60-A6CD-42E4-B98B-4BE81D0D1DD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4" name="Picture 14">
                <a:extLst>
                  <a:ext uri="{FF2B5EF4-FFF2-40B4-BE49-F238E27FC236}">
                    <a16:creationId xmlns:a16="http://schemas.microsoft.com/office/drawing/2014/main" id="{C7710A09-1B8E-4233-B0DA-41E6A91A3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5">
                <a:extLst>
                  <a:ext uri="{FF2B5EF4-FFF2-40B4-BE49-F238E27FC236}">
                    <a16:creationId xmlns:a16="http://schemas.microsoft.com/office/drawing/2014/main" id="{B88547B5-C370-43C3-9E26-221102D09F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6">
                <a:extLst>
                  <a:ext uri="{FF2B5EF4-FFF2-40B4-BE49-F238E27FC236}">
                    <a16:creationId xmlns:a16="http://schemas.microsoft.com/office/drawing/2014/main" id="{ADE71DC6-3DD3-4C59-B345-F5723044E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7">
                <a:extLst>
                  <a:ext uri="{FF2B5EF4-FFF2-40B4-BE49-F238E27FC236}">
                    <a16:creationId xmlns:a16="http://schemas.microsoft.com/office/drawing/2014/main" id="{5D580055-378C-48FB-AE21-81CC19F65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8">
                <a:extLst>
                  <a:ext uri="{FF2B5EF4-FFF2-40B4-BE49-F238E27FC236}">
                    <a16:creationId xmlns:a16="http://schemas.microsoft.com/office/drawing/2014/main" id="{2E9DEC62-D776-4C38-9C7A-8B77889A7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9">
                <a:extLst>
                  <a:ext uri="{FF2B5EF4-FFF2-40B4-BE49-F238E27FC236}">
                    <a16:creationId xmlns:a16="http://schemas.microsoft.com/office/drawing/2014/main" id="{9B298FB4-E152-4C88-9110-2FFD947B99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0">
                <a:extLst>
                  <a:ext uri="{FF2B5EF4-FFF2-40B4-BE49-F238E27FC236}">
                    <a16:creationId xmlns:a16="http://schemas.microsoft.com/office/drawing/2014/main" id="{1A7DE7FC-2A55-4574-A55E-B7C6477A7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1">
                <a:extLst>
                  <a:ext uri="{FF2B5EF4-FFF2-40B4-BE49-F238E27FC236}">
                    <a16:creationId xmlns:a16="http://schemas.microsoft.com/office/drawing/2014/main" id="{18B270B0-B1DB-4A21-AD7F-45D6A5CF4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2">
                <a:extLst>
                  <a:ext uri="{FF2B5EF4-FFF2-40B4-BE49-F238E27FC236}">
                    <a16:creationId xmlns:a16="http://schemas.microsoft.com/office/drawing/2014/main" id="{0F925C4A-52B0-4F6A-9936-B7E1F770B6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3">
                <a:extLst>
                  <a:ext uri="{FF2B5EF4-FFF2-40B4-BE49-F238E27FC236}">
                    <a16:creationId xmlns:a16="http://schemas.microsoft.com/office/drawing/2014/main" id="{E3C20027-6CA4-405E-A687-53AA82FFC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643FDCB5-406D-49F5-857C-57D399D49BA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4" name="Picture 14">
                <a:extLst>
                  <a:ext uri="{FF2B5EF4-FFF2-40B4-BE49-F238E27FC236}">
                    <a16:creationId xmlns:a16="http://schemas.microsoft.com/office/drawing/2014/main" id="{BCD3E174-7D12-4CCD-AE6E-9F34B03128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5">
                <a:extLst>
                  <a:ext uri="{FF2B5EF4-FFF2-40B4-BE49-F238E27FC236}">
                    <a16:creationId xmlns:a16="http://schemas.microsoft.com/office/drawing/2014/main" id="{009148A2-125C-4F47-88CF-0537F61BB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6">
                <a:extLst>
                  <a:ext uri="{FF2B5EF4-FFF2-40B4-BE49-F238E27FC236}">
                    <a16:creationId xmlns:a16="http://schemas.microsoft.com/office/drawing/2014/main" id="{F02616AB-936A-47BB-8E3C-BB6C58180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7">
                <a:extLst>
                  <a:ext uri="{FF2B5EF4-FFF2-40B4-BE49-F238E27FC236}">
                    <a16:creationId xmlns:a16="http://schemas.microsoft.com/office/drawing/2014/main" id="{F6207D87-9A69-4E4B-810D-BF46C73F64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8">
                <a:extLst>
                  <a:ext uri="{FF2B5EF4-FFF2-40B4-BE49-F238E27FC236}">
                    <a16:creationId xmlns:a16="http://schemas.microsoft.com/office/drawing/2014/main" id="{707CEC02-C1AB-4CAE-BFC4-13BEA9034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9">
                <a:extLst>
                  <a:ext uri="{FF2B5EF4-FFF2-40B4-BE49-F238E27FC236}">
                    <a16:creationId xmlns:a16="http://schemas.microsoft.com/office/drawing/2014/main" id="{0DAE07DE-390C-400A-8786-82342F8C6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0">
                <a:extLst>
                  <a:ext uri="{FF2B5EF4-FFF2-40B4-BE49-F238E27FC236}">
                    <a16:creationId xmlns:a16="http://schemas.microsoft.com/office/drawing/2014/main" id="{6501079A-FEDE-4D8F-88BF-C00A4891A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1">
                <a:extLst>
                  <a:ext uri="{FF2B5EF4-FFF2-40B4-BE49-F238E27FC236}">
                    <a16:creationId xmlns:a16="http://schemas.microsoft.com/office/drawing/2014/main" id="{CC6838A5-2DEA-47F2-AFAE-EDAD17BD8B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2">
                <a:extLst>
                  <a:ext uri="{FF2B5EF4-FFF2-40B4-BE49-F238E27FC236}">
                    <a16:creationId xmlns:a16="http://schemas.microsoft.com/office/drawing/2014/main" id="{5FC7A975-933E-4D72-B252-283881854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3">
                <a:extLst>
                  <a:ext uri="{FF2B5EF4-FFF2-40B4-BE49-F238E27FC236}">
                    <a16:creationId xmlns:a16="http://schemas.microsoft.com/office/drawing/2014/main" id="{A5C5B62C-C3F2-46BD-9DAE-65F96C70FC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8A77FA0E-37BB-4A57-832D-53AA1345153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6496AC1F-DB0C-41D0-AE76-21940CC7F6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729FB2CD-89BB-4688-8785-999FD03C9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CBFC05B0-7AB5-4AE8-8B8B-03879CFD7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D4DE2BC4-CA21-4BA7-BC30-2892BF7F5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7DAF4621-C997-4E15-BE1E-02438087A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9922EDAB-B336-4943-822F-EB82C0EFE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6312F91D-E40F-480E-B067-604A8A3E11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2F5E5F89-C0A6-454E-B100-E01D6B5765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4A74EB1F-FC7D-4467-AD6C-E28095FBA7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CD68030D-ACBB-43F7-81EA-2FE213AEB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24E599AD-0BFB-4B7B-AFD6-4D7B317035C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B2138B4C-3751-45BA-ACA8-24F69395C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C43A4E9E-5F8F-4005-85FF-7DEAE415D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7C433570-EA12-49E8-9BC4-CB7BC4C5A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E2A3EEF4-730B-45B8-8A50-44E87C9E6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E5F77A07-5B03-41AB-B2B9-E874146BD8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35DB45FC-3CAB-4B34-9CE5-0CFA8B8A7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8609D0C2-5DBA-457D-959B-3C3BEC0A97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826B7358-9AF3-4A10-BD76-F9C32CDD78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5629A2CF-9DFC-470F-A880-5995B7595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378946F1-6D54-49E9-AA6E-52382F9F8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D6433ECA-F0DF-4A23-B2AE-D1D8C81C47C8}"/>
              </a:ext>
            </a:extLst>
          </p:cNvPr>
          <p:cNvGrpSpPr/>
          <p:nvPr/>
        </p:nvGrpSpPr>
        <p:grpSpPr>
          <a:xfrm>
            <a:off x="583820" y="5083024"/>
            <a:ext cx="1539560" cy="1515856"/>
            <a:chOff x="4975891" y="1527626"/>
            <a:chExt cx="1539560" cy="1515856"/>
          </a:xfrm>
        </p:grpSpPr>
        <p:grpSp>
          <p:nvGrpSpPr>
            <p:cNvPr id="275" name="Group 56">
              <a:extLst>
                <a:ext uri="{FF2B5EF4-FFF2-40B4-BE49-F238E27FC236}">
                  <a16:creationId xmlns:a16="http://schemas.microsoft.com/office/drawing/2014/main" id="{C547DD0D-0DED-459D-9A04-2180A394336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75" name="Picture 14">
                <a:extLst>
                  <a:ext uri="{FF2B5EF4-FFF2-40B4-BE49-F238E27FC236}">
                    <a16:creationId xmlns:a16="http://schemas.microsoft.com/office/drawing/2014/main" id="{875BFE15-7EFE-48F6-A736-84EEC4849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5">
                <a:extLst>
                  <a:ext uri="{FF2B5EF4-FFF2-40B4-BE49-F238E27FC236}">
                    <a16:creationId xmlns:a16="http://schemas.microsoft.com/office/drawing/2014/main" id="{E74D73B0-3752-46C1-BEF1-AE9043E982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6">
                <a:extLst>
                  <a:ext uri="{FF2B5EF4-FFF2-40B4-BE49-F238E27FC236}">
                    <a16:creationId xmlns:a16="http://schemas.microsoft.com/office/drawing/2014/main" id="{AFB3F1DB-D0FC-4C65-91D5-CB9D50D727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7">
                <a:extLst>
                  <a:ext uri="{FF2B5EF4-FFF2-40B4-BE49-F238E27FC236}">
                    <a16:creationId xmlns:a16="http://schemas.microsoft.com/office/drawing/2014/main" id="{8AD5DFD8-DD79-46F5-9BCD-05DFC5A02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8">
                <a:extLst>
                  <a:ext uri="{FF2B5EF4-FFF2-40B4-BE49-F238E27FC236}">
                    <a16:creationId xmlns:a16="http://schemas.microsoft.com/office/drawing/2014/main" id="{B8B70A67-8A30-4B0F-83AF-80B9A61CE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9">
                <a:extLst>
                  <a:ext uri="{FF2B5EF4-FFF2-40B4-BE49-F238E27FC236}">
                    <a16:creationId xmlns:a16="http://schemas.microsoft.com/office/drawing/2014/main" id="{B54A5115-2FAA-47BF-B171-B6E5FAAFF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0">
                <a:extLst>
                  <a:ext uri="{FF2B5EF4-FFF2-40B4-BE49-F238E27FC236}">
                    <a16:creationId xmlns:a16="http://schemas.microsoft.com/office/drawing/2014/main" id="{713489D6-EF65-4E29-9CDF-A07575243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1">
                <a:extLst>
                  <a:ext uri="{FF2B5EF4-FFF2-40B4-BE49-F238E27FC236}">
                    <a16:creationId xmlns:a16="http://schemas.microsoft.com/office/drawing/2014/main" id="{97861A07-F63A-4D23-A94D-DDDD23833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2">
                <a:extLst>
                  <a:ext uri="{FF2B5EF4-FFF2-40B4-BE49-F238E27FC236}">
                    <a16:creationId xmlns:a16="http://schemas.microsoft.com/office/drawing/2014/main" id="{3730677C-C1A5-42A9-AE07-F52FF29554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3">
                <a:extLst>
                  <a:ext uri="{FF2B5EF4-FFF2-40B4-BE49-F238E27FC236}">
                    <a16:creationId xmlns:a16="http://schemas.microsoft.com/office/drawing/2014/main" id="{59CFAA05-0FF6-43C6-9595-9469CF2CAA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6" name="Group 56">
              <a:extLst>
                <a:ext uri="{FF2B5EF4-FFF2-40B4-BE49-F238E27FC236}">
                  <a16:creationId xmlns:a16="http://schemas.microsoft.com/office/drawing/2014/main" id="{E8750749-6E28-4073-9114-40F572B7741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65" name="Picture 14">
                <a:extLst>
                  <a:ext uri="{FF2B5EF4-FFF2-40B4-BE49-F238E27FC236}">
                    <a16:creationId xmlns:a16="http://schemas.microsoft.com/office/drawing/2014/main" id="{239F3B60-02A5-4991-BD25-DFF6446EF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5">
                <a:extLst>
                  <a:ext uri="{FF2B5EF4-FFF2-40B4-BE49-F238E27FC236}">
                    <a16:creationId xmlns:a16="http://schemas.microsoft.com/office/drawing/2014/main" id="{0BD1F77D-BEBA-4F8E-B02F-0AB271D1F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6">
                <a:extLst>
                  <a:ext uri="{FF2B5EF4-FFF2-40B4-BE49-F238E27FC236}">
                    <a16:creationId xmlns:a16="http://schemas.microsoft.com/office/drawing/2014/main" id="{2A0954AE-DF8F-4D4B-9B77-4DE70439A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7">
                <a:extLst>
                  <a:ext uri="{FF2B5EF4-FFF2-40B4-BE49-F238E27FC236}">
                    <a16:creationId xmlns:a16="http://schemas.microsoft.com/office/drawing/2014/main" id="{9B021419-823B-4C4D-B7DC-0F30C583E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8">
                <a:extLst>
                  <a:ext uri="{FF2B5EF4-FFF2-40B4-BE49-F238E27FC236}">
                    <a16:creationId xmlns:a16="http://schemas.microsoft.com/office/drawing/2014/main" id="{51418E14-2C75-45D9-9198-D558D9A38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9">
                <a:extLst>
                  <a:ext uri="{FF2B5EF4-FFF2-40B4-BE49-F238E27FC236}">
                    <a16:creationId xmlns:a16="http://schemas.microsoft.com/office/drawing/2014/main" id="{91AF6A83-37EB-4DCC-A33C-498D783246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0">
                <a:extLst>
                  <a:ext uri="{FF2B5EF4-FFF2-40B4-BE49-F238E27FC236}">
                    <a16:creationId xmlns:a16="http://schemas.microsoft.com/office/drawing/2014/main" id="{169C49C8-D611-4112-980C-9DA948699B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1">
                <a:extLst>
                  <a:ext uri="{FF2B5EF4-FFF2-40B4-BE49-F238E27FC236}">
                    <a16:creationId xmlns:a16="http://schemas.microsoft.com/office/drawing/2014/main" id="{298BC995-EEF9-47E2-84C0-BF444CBE55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2">
                <a:extLst>
                  <a:ext uri="{FF2B5EF4-FFF2-40B4-BE49-F238E27FC236}">
                    <a16:creationId xmlns:a16="http://schemas.microsoft.com/office/drawing/2014/main" id="{70089B0F-B200-42B9-903F-9A19CA425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3">
                <a:extLst>
                  <a:ext uri="{FF2B5EF4-FFF2-40B4-BE49-F238E27FC236}">
                    <a16:creationId xmlns:a16="http://schemas.microsoft.com/office/drawing/2014/main" id="{55396E44-0A4A-4CC7-9EB6-C63906E13C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7" name="Group 56">
              <a:extLst>
                <a:ext uri="{FF2B5EF4-FFF2-40B4-BE49-F238E27FC236}">
                  <a16:creationId xmlns:a16="http://schemas.microsoft.com/office/drawing/2014/main" id="{EF706451-79B0-4A05-AB2D-00DB30651A61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55" name="Picture 14">
                <a:extLst>
                  <a:ext uri="{FF2B5EF4-FFF2-40B4-BE49-F238E27FC236}">
                    <a16:creationId xmlns:a16="http://schemas.microsoft.com/office/drawing/2014/main" id="{A8EF4BD3-E576-49FA-A4E5-205D219D47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5">
                <a:extLst>
                  <a:ext uri="{FF2B5EF4-FFF2-40B4-BE49-F238E27FC236}">
                    <a16:creationId xmlns:a16="http://schemas.microsoft.com/office/drawing/2014/main" id="{1C070D33-DE09-47B3-BD92-AA3ED75DA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6">
                <a:extLst>
                  <a:ext uri="{FF2B5EF4-FFF2-40B4-BE49-F238E27FC236}">
                    <a16:creationId xmlns:a16="http://schemas.microsoft.com/office/drawing/2014/main" id="{B66D788B-8C44-47D6-A094-ABBBF6407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7">
                <a:extLst>
                  <a:ext uri="{FF2B5EF4-FFF2-40B4-BE49-F238E27FC236}">
                    <a16:creationId xmlns:a16="http://schemas.microsoft.com/office/drawing/2014/main" id="{D1AB438D-9233-40E1-9252-35ABA9215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8">
                <a:extLst>
                  <a:ext uri="{FF2B5EF4-FFF2-40B4-BE49-F238E27FC236}">
                    <a16:creationId xmlns:a16="http://schemas.microsoft.com/office/drawing/2014/main" id="{435C91D3-1312-43E8-8FE7-1D0CAC86D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9">
                <a:extLst>
                  <a:ext uri="{FF2B5EF4-FFF2-40B4-BE49-F238E27FC236}">
                    <a16:creationId xmlns:a16="http://schemas.microsoft.com/office/drawing/2014/main" id="{CDB2C5B0-80DE-4128-AD0F-5FDF862B3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0">
                <a:extLst>
                  <a:ext uri="{FF2B5EF4-FFF2-40B4-BE49-F238E27FC236}">
                    <a16:creationId xmlns:a16="http://schemas.microsoft.com/office/drawing/2014/main" id="{23A18701-AB28-46E4-9571-2B4AF0E2C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1">
                <a:extLst>
                  <a:ext uri="{FF2B5EF4-FFF2-40B4-BE49-F238E27FC236}">
                    <a16:creationId xmlns:a16="http://schemas.microsoft.com/office/drawing/2014/main" id="{68A5D949-28B8-4F0F-97B8-EF120AE94A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2">
                <a:extLst>
                  <a:ext uri="{FF2B5EF4-FFF2-40B4-BE49-F238E27FC236}">
                    <a16:creationId xmlns:a16="http://schemas.microsoft.com/office/drawing/2014/main" id="{33658D75-15F6-46B7-A942-8D063D01A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3">
                <a:extLst>
                  <a:ext uri="{FF2B5EF4-FFF2-40B4-BE49-F238E27FC236}">
                    <a16:creationId xmlns:a16="http://schemas.microsoft.com/office/drawing/2014/main" id="{ED6FA8E1-5013-4F42-ADAD-B260C75938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8" name="Group 56">
              <a:extLst>
                <a:ext uri="{FF2B5EF4-FFF2-40B4-BE49-F238E27FC236}">
                  <a16:creationId xmlns:a16="http://schemas.microsoft.com/office/drawing/2014/main" id="{7B5947AF-BDBB-4845-BA90-E7009EFBF5F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45" name="Picture 14">
                <a:extLst>
                  <a:ext uri="{FF2B5EF4-FFF2-40B4-BE49-F238E27FC236}">
                    <a16:creationId xmlns:a16="http://schemas.microsoft.com/office/drawing/2014/main" id="{51450D21-3BDB-445A-8639-FE34D2C4FC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5">
                <a:extLst>
                  <a:ext uri="{FF2B5EF4-FFF2-40B4-BE49-F238E27FC236}">
                    <a16:creationId xmlns:a16="http://schemas.microsoft.com/office/drawing/2014/main" id="{37849BA1-5A3F-4844-9F12-ED6F011470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6">
                <a:extLst>
                  <a:ext uri="{FF2B5EF4-FFF2-40B4-BE49-F238E27FC236}">
                    <a16:creationId xmlns:a16="http://schemas.microsoft.com/office/drawing/2014/main" id="{6B0F6A6C-C8C1-4BDF-AC9F-6F27FAFCF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7">
                <a:extLst>
                  <a:ext uri="{FF2B5EF4-FFF2-40B4-BE49-F238E27FC236}">
                    <a16:creationId xmlns:a16="http://schemas.microsoft.com/office/drawing/2014/main" id="{9B33B7C6-C70E-4023-95ED-D6818D62E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8">
                <a:extLst>
                  <a:ext uri="{FF2B5EF4-FFF2-40B4-BE49-F238E27FC236}">
                    <a16:creationId xmlns:a16="http://schemas.microsoft.com/office/drawing/2014/main" id="{F0EC982B-978A-4B87-AC63-F7D576D606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9">
                <a:extLst>
                  <a:ext uri="{FF2B5EF4-FFF2-40B4-BE49-F238E27FC236}">
                    <a16:creationId xmlns:a16="http://schemas.microsoft.com/office/drawing/2014/main" id="{3523002F-6F61-4FC4-A078-01633EB2B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0">
                <a:extLst>
                  <a:ext uri="{FF2B5EF4-FFF2-40B4-BE49-F238E27FC236}">
                    <a16:creationId xmlns:a16="http://schemas.microsoft.com/office/drawing/2014/main" id="{44FC1FF2-D89B-4F3E-8697-82E1DCC98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1">
                <a:extLst>
                  <a:ext uri="{FF2B5EF4-FFF2-40B4-BE49-F238E27FC236}">
                    <a16:creationId xmlns:a16="http://schemas.microsoft.com/office/drawing/2014/main" id="{DE1FF742-05F3-4840-A659-3D70D2D05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2">
                <a:extLst>
                  <a:ext uri="{FF2B5EF4-FFF2-40B4-BE49-F238E27FC236}">
                    <a16:creationId xmlns:a16="http://schemas.microsoft.com/office/drawing/2014/main" id="{50C5A0F8-2593-49F6-91CE-3B2AD745AE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3">
                <a:extLst>
                  <a:ext uri="{FF2B5EF4-FFF2-40B4-BE49-F238E27FC236}">
                    <a16:creationId xmlns:a16="http://schemas.microsoft.com/office/drawing/2014/main" id="{1488A849-F050-4C8A-BAA3-51132E4CD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9" name="Group 56">
              <a:extLst>
                <a:ext uri="{FF2B5EF4-FFF2-40B4-BE49-F238E27FC236}">
                  <a16:creationId xmlns:a16="http://schemas.microsoft.com/office/drawing/2014/main" id="{595CDF91-8708-46B7-8002-0A8DF5E0517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35" name="Picture 14">
                <a:extLst>
                  <a:ext uri="{FF2B5EF4-FFF2-40B4-BE49-F238E27FC236}">
                    <a16:creationId xmlns:a16="http://schemas.microsoft.com/office/drawing/2014/main" id="{8AA7C81A-C68B-49B4-95A3-20E9DE5B0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5">
                <a:extLst>
                  <a:ext uri="{FF2B5EF4-FFF2-40B4-BE49-F238E27FC236}">
                    <a16:creationId xmlns:a16="http://schemas.microsoft.com/office/drawing/2014/main" id="{B9D17202-048E-40C1-850A-92062FBDA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6">
                <a:extLst>
                  <a:ext uri="{FF2B5EF4-FFF2-40B4-BE49-F238E27FC236}">
                    <a16:creationId xmlns:a16="http://schemas.microsoft.com/office/drawing/2014/main" id="{918B279E-4C3D-4CAD-8083-E6A5FC36C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7">
                <a:extLst>
                  <a:ext uri="{FF2B5EF4-FFF2-40B4-BE49-F238E27FC236}">
                    <a16:creationId xmlns:a16="http://schemas.microsoft.com/office/drawing/2014/main" id="{442E9279-E974-4CA1-91FE-DE7C9EE1A3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8">
                <a:extLst>
                  <a:ext uri="{FF2B5EF4-FFF2-40B4-BE49-F238E27FC236}">
                    <a16:creationId xmlns:a16="http://schemas.microsoft.com/office/drawing/2014/main" id="{F42394C9-B430-4120-8E36-1B8281470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9">
                <a:extLst>
                  <a:ext uri="{FF2B5EF4-FFF2-40B4-BE49-F238E27FC236}">
                    <a16:creationId xmlns:a16="http://schemas.microsoft.com/office/drawing/2014/main" id="{3D8399EF-9581-493F-B2EE-128195F2AC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0">
                <a:extLst>
                  <a:ext uri="{FF2B5EF4-FFF2-40B4-BE49-F238E27FC236}">
                    <a16:creationId xmlns:a16="http://schemas.microsoft.com/office/drawing/2014/main" id="{EB1F54AD-D526-4626-9C1A-FD8214D88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1">
                <a:extLst>
                  <a:ext uri="{FF2B5EF4-FFF2-40B4-BE49-F238E27FC236}">
                    <a16:creationId xmlns:a16="http://schemas.microsoft.com/office/drawing/2014/main" id="{2E9BEE09-2488-43D0-B9F6-889186E53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2">
                <a:extLst>
                  <a:ext uri="{FF2B5EF4-FFF2-40B4-BE49-F238E27FC236}">
                    <a16:creationId xmlns:a16="http://schemas.microsoft.com/office/drawing/2014/main" id="{78C11BCA-7FB6-4B13-A276-6C705C428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3">
                <a:extLst>
                  <a:ext uri="{FF2B5EF4-FFF2-40B4-BE49-F238E27FC236}">
                    <a16:creationId xmlns:a16="http://schemas.microsoft.com/office/drawing/2014/main" id="{0C07C793-B32F-40E9-B633-48D864C9E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0" name="Group 56">
              <a:extLst>
                <a:ext uri="{FF2B5EF4-FFF2-40B4-BE49-F238E27FC236}">
                  <a16:creationId xmlns:a16="http://schemas.microsoft.com/office/drawing/2014/main" id="{F16004EF-5CC3-4DD4-8BB9-D978EABAB03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25" name="Picture 14">
                <a:extLst>
                  <a:ext uri="{FF2B5EF4-FFF2-40B4-BE49-F238E27FC236}">
                    <a16:creationId xmlns:a16="http://schemas.microsoft.com/office/drawing/2014/main" id="{359102CD-8208-4DE9-A025-27817AF02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5">
                <a:extLst>
                  <a:ext uri="{FF2B5EF4-FFF2-40B4-BE49-F238E27FC236}">
                    <a16:creationId xmlns:a16="http://schemas.microsoft.com/office/drawing/2014/main" id="{E76D06A7-4230-4E3E-9FEA-5DFC617F64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6">
                <a:extLst>
                  <a:ext uri="{FF2B5EF4-FFF2-40B4-BE49-F238E27FC236}">
                    <a16:creationId xmlns:a16="http://schemas.microsoft.com/office/drawing/2014/main" id="{C80375B2-6B99-4041-850D-681B3E6DE3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7">
                <a:extLst>
                  <a:ext uri="{FF2B5EF4-FFF2-40B4-BE49-F238E27FC236}">
                    <a16:creationId xmlns:a16="http://schemas.microsoft.com/office/drawing/2014/main" id="{395FF257-31DF-4648-829E-B36CA8D27C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8">
                <a:extLst>
                  <a:ext uri="{FF2B5EF4-FFF2-40B4-BE49-F238E27FC236}">
                    <a16:creationId xmlns:a16="http://schemas.microsoft.com/office/drawing/2014/main" id="{EEBA5D9D-23AA-4E64-B8A6-6B8BEDB28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9">
                <a:extLst>
                  <a:ext uri="{FF2B5EF4-FFF2-40B4-BE49-F238E27FC236}">
                    <a16:creationId xmlns:a16="http://schemas.microsoft.com/office/drawing/2014/main" id="{1C270E51-B92D-431E-BE83-46B7B2E7BE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0">
                <a:extLst>
                  <a:ext uri="{FF2B5EF4-FFF2-40B4-BE49-F238E27FC236}">
                    <a16:creationId xmlns:a16="http://schemas.microsoft.com/office/drawing/2014/main" id="{FBABA206-E70E-4366-97EC-CA89B9A0E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1">
                <a:extLst>
                  <a:ext uri="{FF2B5EF4-FFF2-40B4-BE49-F238E27FC236}">
                    <a16:creationId xmlns:a16="http://schemas.microsoft.com/office/drawing/2014/main" id="{AD698397-2E7C-467D-99B1-506569CF32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2">
                <a:extLst>
                  <a:ext uri="{FF2B5EF4-FFF2-40B4-BE49-F238E27FC236}">
                    <a16:creationId xmlns:a16="http://schemas.microsoft.com/office/drawing/2014/main" id="{0D0EE268-037F-4F9C-886C-9CCCE6553E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3">
                <a:extLst>
                  <a:ext uri="{FF2B5EF4-FFF2-40B4-BE49-F238E27FC236}">
                    <a16:creationId xmlns:a16="http://schemas.microsoft.com/office/drawing/2014/main" id="{A8A673BC-3263-4761-8C90-B4A15965F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1" name="Group 56">
              <a:extLst>
                <a:ext uri="{FF2B5EF4-FFF2-40B4-BE49-F238E27FC236}">
                  <a16:creationId xmlns:a16="http://schemas.microsoft.com/office/drawing/2014/main" id="{404FFFAD-DF56-4DAE-8E52-C2A0A7FF5FD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15" name="Picture 14">
                <a:extLst>
                  <a:ext uri="{FF2B5EF4-FFF2-40B4-BE49-F238E27FC236}">
                    <a16:creationId xmlns:a16="http://schemas.microsoft.com/office/drawing/2014/main" id="{BCC35700-878E-4829-A534-511EDCDE3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5">
                <a:extLst>
                  <a:ext uri="{FF2B5EF4-FFF2-40B4-BE49-F238E27FC236}">
                    <a16:creationId xmlns:a16="http://schemas.microsoft.com/office/drawing/2014/main" id="{6272409C-EF68-4625-A15B-CB8F23595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6">
                <a:extLst>
                  <a:ext uri="{FF2B5EF4-FFF2-40B4-BE49-F238E27FC236}">
                    <a16:creationId xmlns:a16="http://schemas.microsoft.com/office/drawing/2014/main" id="{B26F91BB-1726-4F7E-9F71-6D4D86EE1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7">
                <a:extLst>
                  <a:ext uri="{FF2B5EF4-FFF2-40B4-BE49-F238E27FC236}">
                    <a16:creationId xmlns:a16="http://schemas.microsoft.com/office/drawing/2014/main" id="{5A5E8BEC-7CAE-4591-8B5F-2016316AFE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8">
                <a:extLst>
                  <a:ext uri="{FF2B5EF4-FFF2-40B4-BE49-F238E27FC236}">
                    <a16:creationId xmlns:a16="http://schemas.microsoft.com/office/drawing/2014/main" id="{E727B913-B75D-4B71-AEA3-DDCCE1EC7E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9">
                <a:extLst>
                  <a:ext uri="{FF2B5EF4-FFF2-40B4-BE49-F238E27FC236}">
                    <a16:creationId xmlns:a16="http://schemas.microsoft.com/office/drawing/2014/main" id="{01E3002A-5B55-43D0-8EC4-FECFF58F4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0">
                <a:extLst>
                  <a:ext uri="{FF2B5EF4-FFF2-40B4-BE49-F238E27FC236}">
                    <a16:creationId xmlns:a16="http://schemas.microsoft.com/office/drawing/2014/main" id="{CF555D82-B24B-4D6A-9FBE-D5647F2947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1">
                <a:extLst>
                  <a:ext uri="{FF2B5EF4-FFF2-40B4-BE49-F238E27FC236}">
                    <a16:creationId xmlns:a16="http://schemas.microsoft.com/office/drawing/2014/main" id="{5EBC4AED-8B20-449A-8A71-C736C20C3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2">
                <a:extLst>
                  <a:ext uri="{FF2B5EF4-FFF2-40B4-BE49-F238E27FC236}">
                    <a16:creationId xmlns:a16="http://schemas.microsoft.com/office/drawing/2014/main" id="{00384502-2D0C-4F01-9B86-A756BABC7F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3">
                <a:extLst>
                  <a:ext uri="{FF2B5EF4-FFF2-40B4-BE49-F238E27FC236}">
                    <a16:creationId xmlns:a16="http://schemas.microsoft.com/office/drawing/2014/main" id="{D1651870-0CE2-4A81-83A8-D66750091C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" name="Group 56">
              <a:extLst>
                <a:ext uri="{FF2B5EF4-FFF2-40B4-BE49-F238E27FC236}">
                  <a16:creationId xmlns:a16="http://schemas.microsoft.com/office/drawing/2014/main" id="{6AF6FE36-5286-4061-9358-BD7538E27B5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05" name="Picture 14">
                <a:extLst>
                  <a:ext uri="{FF2B5EF4-FFF2-40B4-BE49-F238E27FC236}">
                    <a16:creationId xmlns:a16="http://schemas.microsoft.com/office/drawing/2014/main" id="{37623DDF-7EC9-48FD-A38B-23CA06634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5">
                <a:extLst>
                  <a:ext uri="{FF2B5EF4-FFF2-40B4-BE49-F238E27FC236}">
                    <a16:creationId xmlns:a16="http://schemas.microsoft.com/office/drawing/2014/main" id="{45BAAA2E-0AF8-461D-AF75-FBB1F8DCD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6">
                <a:extLst>
                  <a:ext uri="{FF2B5EF4-FFF2-40B4-BE49-F238E27FC236}">
                    <a16:creationId xmlns:a16="http://schemas.microsoft.com/office/drawing/2014/main" id="{7D579DC7-EF94-4CC4-A245-FC6CCF81A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7">
                <a:extLst>
                  <a:ext uri="{FF2B5EF4-FFF2-40B4-BE49-F238E27FC236}">
                    <a16:creationId xmlns:a16="http://schemas.microsoft.com/office/drawing/2014/main" id="{5AD7B13D-1C2B-4F16-8D56-42E4E7E3D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8">
                <a:extLst>
                  <a:ext uri="{FF2B5EF4-FFF2-40B4-BE49-F238E27FC236}">
                    <a16:creationId xmlns:a16="http://schemas.microsoft.com/office/drawing/2014/main" id="{FED39C3D-3C30-4F5D-8AAA-9C9430792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9">
                <a:extLst>
                  <a:ext uri="{FF2B5EF4-FFF2-40B4-BE49-F238E27FC236}">
                    <a16:creationId xmlns:a16="http://schemas.microsoft.com/office/drawing/2014/main" id="{E649DB22-EA89-4868-B555-3A8DB5CEE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0">
                <a:extLst>
                  <a:ext uri="{FF2B5EF4-FFF2-40B4-BE49-F238E27FC236}">
                    <a16:creationId xmlns:a16="http://schemas.microsoft.com/office/drawing/2014/main" id="{C42ACD9F-E45F-492B-B03F-704DAF8272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1">
                <a:extLst>
                  <a:ext uri="{FF2B5EF4-FFF2-40B4-BE49-F238E27FC236}">
                    <a16:creationId xmlns:a16="http://schemas.microsoft.com/office/drawing/2014/main" id="{E89AD3AC-0AC7-40DE-8860-11F45461BD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2">
                <a:extLst>
                  <a:ext uri="{FF2B5EF4-FFF2-40B4-BE49-F238E27FC236}">
                    <a16:creationId xmlns:a16="http://schemas.microsoft.com/office/drawing/2014/main" id="{6A597373-FFE6-4685-AE30-557B0E3AC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3">
                <a:extLst>
                  <a:ext uri="{FF2B5EF4-FFF2-40B4-BE49-F238E27FC236}">
                    <a16:creationId xmlns:a16="http://schemas.microsoft.com/office/drawing/2014/main" id="{D6784FFC-1D65-44CB-907C-47D8AB779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42C878EF-AB6C-42E9-BC96-6F9C7175025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95" name="Picture 14">
                <a:extLst>
                  <a:ext uri="{FF2B5EF4-FFF2-40B4-BE49-F238E27FC236}">
                    <a16:creationId xmlns:a16="http://schemas.microsoft.com/office/drawing/2014/main" id="{CC111157-1CCA-4BEE-BAE3-887DB1FBF3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5">
                <a:extLst>
                  <a:ext uri="{FF2B5EF4-FFF2-40B4-BE49-F238E27FC236}">
                    <a16:creationId xmlns:a16="http://schemas.microsoft.com/office/drawing/2014/main" id="{8114B4B2-B965-47D5-A99C-08A424967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6">
                <a:extLst>
                  <a:ext uri="{FF2B5EF4-FFF2-40B4-BE49-F238E27FC236}">
                    <a16:creationId xmlns:a16="http://schemas.microsoft.com/office/drawing/2014/main" id="{0B5AC8F0-DBE0-4025-84DA-522A060DB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7">
                <a:extLst>
                  <a:ext uri="{FF2B5EF4-FFF2-40B4-BE49-F238E27FC236}">
                    <a16:creationId xmlns:a16="http://schemas.microsoft.com/office/drawing/2014/main" id="{618055D7-49B0-4E91-808D-75323F964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8">
                <a:extLst>
                  <a:ext uri="{FF2B5EF4-FFF2-40B4-BE49-F238E27FC236}">
                    <a16:creationId xmlns:a16="http://schemas.microsoft.com/office/drawing/2014/main" id="{39FC87C7-66F8-46C0-8A75-66B3FBA07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9">
                <a:extLst>
                  <a:ext uri="{FF2B5EF4-FFF2-40B4-BE49-F238E27FC236}">
                    <a16:creationId xmlns:a16="http://schemas.microsoft.com/office/drawing/2014/main" id="{10C4CEE4-0167-4939-917C-3A34356F0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0">
                <a:extLst>
                  <a:ext uri="{FF2B5EF4-FFF2-40B4-BE49-F238E27FC236}">
                    <a16:creationId xmlns:a16="http://schemas.microsoft.com/office/drawing/2014/main" id="{DEE19D06-829A-457C-BB08-5772417CF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21">
                <a:extLst>
                  <a:ext uri="{FF2B5EF4-FFF2-40B4-BE49-F238E27FC236}">
                    <a16:creationId xmlns:a16="http://schemas.microsoft.com/office/drawing/2014/main" id="{21A9C840-4BDC-4498-B807-70191B9DFC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2">
                <a:extLst>
                  <a:ext uri="{FF2B5EF4-FFF2-40B4-BE49-F238E27FC236}">
                    <a16:creationId xmlns:a16="http://schemas.microsoft.com/office/drawing/2014/main" id="{1FBE3971-AEB3-4DB5-9DCD-A3EC42A48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3">
                <a:extLst>
                  <a:ext uri="{FF2B5EF4-FFF2-40B4-BE49-F238E27FC236}">
                    <a16:creationId xmlns:a16="http://schemas.microsoft.com/office/drawing/2014/main" id="{D4F6301F-EE5C-44FC-B767-5909FFAFCC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78F9C2D0-667E-4324-9F41-DA6D303332AE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85" name="Picture 14">
                <a:extLst>
                  <a:ext uri="{FF2B5EF4-FFF2-40B4-BE49-F238E27FC236}">
                    <a16:creationId xmlns:a16="http://schemas.microsoft.com/office/drawing/2014/main" id="{C8848EAC-1DD1-498A-95A1-518D7114B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5">
                <a:extLst>
                  <a:ext uri="{FF2B5EF4-FFF2-40B4-BE49-F238E27FC236}">
                    <a16:creationId xmlns:a16="http://schemas.microsoft.com/office/drawing/2014/main" id="{BB198C8D-A823-4FF6-9298-B648573BA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6">
                <a:extLst>
                  <a:ext uri="{FF2B5EF4-FFF2-40B4-BE49-F238E27FC236}">
                    <a16:creationId xmlns:a16="http://schemas.microsoft.com/office/drawing/2014/main" id="{33E4BFB5-6106-4338-B501-3A41A5EC64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7">
                <a:extLst>
                  <a:ext uri="{FF2B5EF4-FFF2-40B4-BE49-F238E27FC236}">
                    <a16:creationId xmlns:a16="http://schemas.microsoft.com/office/drawing/2014/main" id="{B3458F0E-B127-4B8C-AA37-3F340A566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8">
                <a:extLst>
                  <a:ext uri="{FF2B5EF4-FFF2-40B4-BE49-F238E27FC236}">
                    <a16:creationId xmlns:a16="http://schemas.microsoft.com/office/drawing/2014/main" id="{7B9E2802-D1A2-41E1-934C-B71FEE8A7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9">
                <a:extLst>
                  <a:ext uri="{FF2B5EF4-FFF2-40B4-BE49-F238E27FC236}">
                    <a16:creationId xmlns:a16="http://schemas.microsoft.com/office/drawing/2014/main" id="{CC7BB377-867A-4038-B0F2-A739D8B97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0">
                <a:extLst>
                  <a:ext uri="{FF2B5EF4-FFF2-40B4-BE49-F238E27FC236}">
                    <a16:creationId xmlns:a16="http://schemas.microsoft.com/office/drawing/2014/main" id="{5133D171-B4FC-40CB-9C72-5FE45369BC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1">
                <a:extLst>
                  <a:ext uri="{FF2B5EF4-FFF2-40B4-BE49-F238E27FC236}">
                    <a16:creationId xmlns:a16="http://schemas.microsoft.com/office/drawing/2014/main" id="{F4A2ABC8-79AC-421B-9023-5034F8AB5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2">
                <a:extLst>
                  <a:ext uri="{FF2B5EF4-FFF2-40B4-BE49-F238E27FC236}">
                    <a16:creationId xmlns:a16="http://schemas.microsoft.com/office/drawing/2014/main" id="{C8FE5104-2A15-4224-9AC9-AB15B19DF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3">
                <a:extLst>
                  <a:ext uri="{FF2B5EF4-FFF2-40B4-BE49-F238E27FC236}">
                    <a16:creationId xmlns:a16="http://schemas.microsoft.com/office/drawing/2014/main" id="{BE0B2E5A-B97A-4841-9192-C8BFEBA9D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95A4FC9B-A26C-49A7-83AC-3DDBEA0841D5}"/>
              </a:ext>
            </a:extLst>
          </p:cNvPr>
          <p:cNvGrpSpPr/>
          <p:nvPr/>
        </p:nvGrpSpPr>
        <p:grpSpPr>
          <a:xfrm>
            <a:off x="2377042" y="3289449"/>
            <a:ext cx="1539560" cy="1515856"/>
            <a:chOff x="4975891" y="1527626"/>
            <a:chExt cx="1539560" cy="1515856"/>
          </a:xfrm>
        </p:grpSpPr>
        <p:grpSp>
          <p:nvGrpSpPr>
            <p:cNvPr id="386" name="Group 56">
              <a:extLst>
                <a:ext uri="{FF2B5EF4-FFF2-40B4-BE49-F238E27FC236}">
                  <a16:creationId xmlns:a16="http://schemas.microsoft.com/office/drawing/2014/main" id="{FBE26E3C-AD27-4DFC-9DD5-582187653E1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86" name="Picture 14">
                <a:extLst>
                  <a:ext uri="{FF2B5EF4-FFF2-40B4-BE49-F238E27FC236}">
                    <a16:creationId xmlns:a16="http://schemas.microsoft.com/office/drawing/2014/main" id="{95F12B99-0EBC-498F-8B51-660777B46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5">
                <a:extLst>
                  <a:ext uri="{FF2B5EF4-FFF2-40B4-BE49-F238E27FC236}">
                    <a16:creationId xmlns:a16="http://schemas.microsoft.com/office/drawing/2014/main" id="{6BBB93C9-BEBB-4510-8BA2-0DCE55868B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6">
                <a:extLst>
                  <a:ext uri="{FF2B5EF4-FFF2-40B4-BE49-F238E27FC236}">
                    <a16:creationId xmlns:a16="http://schemas.microsoft.com/office/drawing/2014/main" id="{230B7167-FF8C-47F9-8C02-B43998F71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7">
                <a:extLst>
                  <a:ext uri="{FF2B5EF4-FFF2-40B4-BE49-F238E27FC236}">
                    <a16:creationId xmlns:a16="http://schemas.microsoft.com/office/drawing/2014/main" id="{AD2D7470-D962-4B5F-BD90-628D0EB87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8">
                <a:extLst>
                  <a:ext uri="{FF2B5EF4-FFF2-40B4-BE49-F238E27FC236}">
                    <a16:creationId xmlns:a16="http://schemas.microsoft.com/office/drawing/2014/main" id="{66C37EBA-FF7B-4213-8188-11C720F40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9">
                <a:extLst>
                  <a:ext uri="{FF2B5EF4-FFF2-40B4-BE49-F238E27FC236}">
                    <a16:creationId xmlns:a16="http://schemas.microsoft.com/office/drawing/2014/main" id="{01B14068-C4DE-4D38-A2EB-D7E113686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0">
                <a:extLst>
                  <a:ext uri="{FF2B5EF4-FFF2-40B4-BE49-F238E27FC236}">
                    <a16:creationId xmlns:a16="http://schemas.microsoft.com/office/drawing/2014/main" id="{3BC36FE4-05AB-4EE4-B7DC-621D85F5E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1">
                <a:extLst>
                  <a:ext uri="{FF2B5EF4-FFF2-40B4-BE49-F238E27FC236}">
                    <a16:creationId xmlns:a16="http://schemas.microsoft.com/office/drawing/2014/main" id="{7D6468A4-E679-42A9-9234-0C5C0927E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2">
                <a:extLst>
                  <a:ext uri="{FF2B5EF4-FFF2-40B4-BE49-F238E27FC236}">
                    <a16:creationId xmlns:a16="http://schemas.microsoft.com/office/drawing/2014/main" id="{4FFF7060-104E-40E2-93F2-4F793F1CF4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3">
                <a:extLst>
                  <a:ext uri="{FF2B5EF4-FFF2-40B4-BE49-F238E27FC236}">
                    <a16:creationId xmlns:a16="http://schemas.microsoft.com/office/drawing/2014/main" id="{518AAB1F-A90D-48D4-BA5A-0654DB73C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7" name="Group 56">
              <a:extLst>
                <a:ext uri="{FF2B5EF4-FFF2-40B4-BE49-F238E27FC236}">
                  <a16:creationId xmlns:a16="http://schemas.microsoft.com/office/drawing/2014/main" id="{11235C43-E3C3-440C-837B-B00994E5A93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76" name="Picture 14">
                <a:extLst>
                  <a:ext uri="{FF2B5EF4-FFF2-40B4-BE49-F238E27FC236}">
                    <a16:creationId xmlns:a16="http://schemas.microsoft.com/office/drawing/2014/main" id="{27C2FA9C-119B-4F9C-A324-F15EF7480F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5">
                <a:extLst>
                  <a:ext uri="{FF2B5EF4-FFF2-40B4-BE49-F238E27FC236}">
                    <a16:creationId xmlns:a16="http://schemas.microsoft.com/office/drawing/2014/main" id="{A3429A30-2FF4-4C15-A033-9C8A07C4C0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6">
                <a:extLst>
                  <a:ext uri="{FF2B5EF4-FFF2-40B4-BE49-F238E27FC236}">
                    <a16:creationId xmlns:a16="http://schemas.microsoft.com/office/drawing/2014/main" id="{1178E465-49B1-46A7-9E92-1627AEC6D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7">
                <a:extLst>
                  <a:ext uri="{FF2B5EF4-FFF2-40B4-BE49-F238E27FC236}">
                    <a16:creationId xmlns:a16="http://schemas.microsoft.com/office/drawing/2014/main" id="{E739B7BF-D566-4D8F-B81C-59F0313C87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8">
                <a:extLst>
                  <a:ext uri="{FF2B5EF4-FFF2-40B4-BE49-F238E27FC236}">
                    <a16:creationId xmlns:a16="http://schemas.microsoft.com/office/drawing/2014/main" id="{B3576BC4-E0BD-46D9-AAA7-66830DE09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9">
                <a:extLst>
                  <a:ext uri="{FF2B5EF4-FFF2-40B4-BE49-F238E27FC236}">
                    <a16:creationId xmlns:a16="http://schemas.microsoft.com/office/drawing/2014/main" id="{22AA237C-2445-418C-9654-41C5E34C1A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0">
                <a:extLst>
                  <a:ext uri="{FF2B5EF4-FFF2-40B4-BE49-F238E27FC236}">
                    <a16:creationId xmlns:a16="http://schemas.microsoft.com/office/drawing/2014/main" id="{2D9751B7-69CB-4595-8D21-DCF6012D9D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1">
                <a:extLst>
                  <a:ext uri="{FF2B5EF4-FFF2-40B4-BE49-F238E27FC236}">
                    <a16:creationId xmlns:a16="http://schemas.microsoft.com/office/drawing/2014/main" id="{1B3C008F-D854-4136-A31B-840A93966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2">
                <a:extLst>
                  <a:ext uri="{FF2B5EF4-FFF2-40B4-BE49-F238E27FC236}">
                    <a16:creationId xmlns:a16="http://schemas.microsoft.com/office/drawing/2014/main" id="{E7DAC470-8CB0-4591-9365-E5998E786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3">
                <a:extLst>
                  <a:ext uri="{FF2B5EF4-FFF2-40B4-BE49-F238E27FC236}">
                    <a16:creationId xmlns:a16="http://schemas.microsoft.com/office/drawing/2014/main" id="{EF1B654D-D486-4861-85F2-A28A3AE8CA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8" name="Group 56">
              <a:extLst>
                <a:ext uri="{FF2B5EF4-FFF2-40B4-BE49-F238E27FC236}">
                  <a16:creationId xmlns:a16="http://schemas.microsoft.com/office/drawing/2014/main" id="{9286B842-DB76-4007-A810-AF6776EEDDE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66" name="Picture 14">
                <a:extLst>
                  <a:ext uri="{FF2B5EF4-FFF2-40B4-BE49-F238E27FC236}">
                    <a16:creationId xmlns:a16="http://schemas.microsoft.com/office/drawing/2014/main" id="{B6B057A7-6F74-4FAB-8EA5-73C54C6D3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5">
                <a:extLst>
                  <a:ext uri="{FF2B5EF4-FFF2-40B4-BE49-F238E27FC236}">
                    <a16:creationId xmlns:a16="http://schemas.microsoft.com/office/drawing/2014/main" id="{03A8E542-8AFB-42E7-8308-7BE41355F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6">
                <a:extLst>
                  <a:ext uri="{FF2B5EF4-FFF2-40B4-BE49-F238E27FC236}">
                    <a16:creationId xmlns:a16="http://schemas.microsoft.com/office/drawing/2014/main" id="{C528CA0A-D637-4ECF-8202-EC5BF7B8FC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7">
                <a:extLst>
                  <a:ext uri="{FF2B5EF4-FFF2-40B4-BE49-F238E27FC236}">
                    <a16:creationId xmlns:a16="http://schemas.microsoft.com/office/drawing/2014/main" id="{DE2D9468-4BC5-4EEB-82D0-25CE1C53A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8">
                <a:extLst>
                  <a:ext uri="{FF2B5EF4-FFF2-40B4-BE49-F238E27FC236}">
                    <a16:creationId xmlns:a16="http://schemas.microsoft.com/office/drawing/2014/main" id="{A832B2EB-4F39-4E01-BECD-39598587FB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9">
                <a:extLst>
                  <a:ext uri="{FF2B5EF4-FFF2-40B4-BE49-F238E27FC236}">
                    <a16:creationId xmlns:a16="http://schemas.microsoft.com/office/drawing/2014/main" id="{2FE7141C-D5B6-42F2-AFB0-AC4D3375CC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0">
                <a:extLst>
                  <a:ext uri="{FF2B5EF4-FFF2-40B4-BE49-F238E27FC236}">
                    <a16:creationId xmlns:a16="http://schemas.microsoft.com/office/drawing/2014/main" id="{0EF2F621-0F64-462C-8EDF-F0481187C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1">
                <a:extLst>
                  <a:ext uri="{FF2B5EF4-FFF2-40B4-BE49-F238E27FC236}">
                    <a16:creationId xmlns:a16="http://schemas.microsoft.com/office/drawing/2014/main" id="{352E914C-8F68-4EA0-8A2A-C6A580D24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2">
                <a:extLst>
                  <a:ext uri="{FF2B5EF4-FFF2-40B4-BE49-F238E27FC236}">
                    <a16:creationId xmlns:a16="http://schemas.microsoft.com/office/drawing/2014/main" id="{F76906FB-F7B5-4370-A70B-02186DBC5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3">
                <a:extLst>
                  <a:ext uri="{FF2B5EF4-FFF2-40B4-BE49-F238E27FC236}">
                    <a16:creationId xmlns:a16="http://schemas.microsoft.com/office/drawing/2014/main" id="{2C78533D-C058-4F19-8E4B-E3EB8B28D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FFAC7DEC-44C2-4FB2-9A2C-7B70857FB5A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56" name="Picture 14">
                <a:extLst>
                  <a:ext uri="{FF2B5EF4-FFF2-40B4-BE49-F238E27FC236}">
                    <a16:creationId xmlns:a16="http://schemas.microsoft.com/office/drawing/2014/main" id="{475CA133-BF85-42AD-92F7-4594D054B8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5">
                <a:extLst>
                  <a:ext uri="{FF2B5EF4-FFF2-40B4-BE49-F238E27FC236}">
                    <a16:creationId xmlns:a16="http://schemas.microsoft.com/office/drawing/2014/main" id="{73C4C17A-7944-454A-A1F5-DB7845B54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6">
                <a:extLst>
                  <a:ext uri="{FF2B5EF4-FFF2-40B4-BE49-F238E27FC236}">
                    <a16:creationId xmlns:a16="http://schemas.microsoft.com/office/drawing/2014/main" id="{906700B5-B317-4B63-9A21-33FD67CAC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7">
                <a:extLst>
                  <a:ext uri="{FF2B5EF4-FFF2-40B4-BE49-F238E27FC236}">
                    <a16:creationId xmlns:a16="http://schemas.microsoft.com/office/drawing/2014/main" id="{F3D0FB59-C968-424D-B1CE-EFFDB90FA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8">
                <a:extLst>
                  <a:ext uri="{FF2B5EF4-FFF2-40B4-BE49-F238E27FC236}">
                    <a16:creationId xmlns:a16="http://schemas.microsoft.com/office/drawing/2014/main" id="{4CE8C84F-D346-48CF-8682-51ACD9167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9">
                <a:extLst>
                  <a:ext uri="{FF2B5EF4-FFF2-40B4-BE49-F238E27FC236}">
                    <a16:creationId xmlns:a16="http://schemas.microsoft.com/office/drawing/2014/main" id="{E18A367A-C1E3-4D1E-AFBC-CCA21A036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0">
                <a:extLst>
                  <a:ext uri="{FF2B5EF4-FFF2-40B4-BE49-F238E27FC236}">
                    <a16:creationId xmlns:a16="http://schemas.microsoft.com/office/drawing/2014/main" id="{DD234185-BC22-4B61-983B-5D9F67EA2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1">
                <a:extLst>
                  <a:ext uri="{FF2B5EF4-FFF2-40B4-BE49-F238E27FC236}">
                    <a16:creationId xmlns:a16="http://schemas.microsoft.com/office/drawing/2014/main" id="{387BA167-43EE-4A9B-8839-E05F3FFD5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2">
                <a:extLst>
                  <a:ext uri="{FF2B5EF4-FFF2-40B4-BE49-F238E27FC236}">
                    <a16:creationId xmlns:a16="http://schemas.microsoft.com/office/drawing/2014/main" id="{D216CC83-F4B8-4CE0-92BE-B4574F4C1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3">
                <a:extLst>
                  <a:ext uri="{FF2B5EF4-FFF2-40B4-BE49-F238E27FC236}">
                    <a16:creationId xmlns:a16="http://schemas.microsoft.com/office/drawing/2014/main" id="{365EF6BF-C800-422A-97B7-DEE3C0265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0" name="Group 56">
              <a:extLst>
                <a:ext uri="{FF2B5EF4-FFF2-40B4-BE49-F238E27FC236}">
                  <a16:creationId xmlns:a16="http://schemas.microsoft.com/office/drawing/2014/main" id="{24901824-9F4D-4A7D-B0D6-A04A7DEA6F85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46" name="Picture 14">
                <a:extLst>
                  <a:ext uri="{FF2B5EF4-FFF2-40B4-BE49-F238E27FC236}">
                    <a16:creationId xmlns:a16="http://schemas.microsoft.com/office/drawing/2014/main" id="{2537F8E5-34B2-4DE2-930D-C18373E6A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5">
                <a:extLst>
                  <a:ext uri="{FF2B5EF4-FFF2-40B4-BE49-F238E27FC236}">
                    <a16:creationId xmlns:a16="http://schemas.microsoft.com/office/drawing/2014/main" id="{9DEF8D37-A48D-4F35-A5B7-F0DC8D1D2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6">
                <a:extLst>
                  <a:ext uri="{FF2B5EF4-FFF2-40B4-BE49-F238E27FC236}">
                    <a16:creationId xmlns:a16="http://schemas.microsoft.com/office/drawing/2014/main" id="{3300F4A2-F7C5-4225-8784-6B506D6D2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7">
                <a:extLst>
                  <a:ext uri="{FF2B5EF4-FFF2-40B4-BE49-F238E27FC236}">
                    <a16:creationId xmlns:a16="http://schemas.microsoft.com/office/drawing/2014/main" id="{A32B9285-CE78-4215-82A8-CE9682F7B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8">
                <a:extLst>
                  <a:ext uri="{FF2B5EF4-FFF2-40B4-BE49-F238E27FC236}">
                    <a16:creationId xmlns:a16="http://schemas.microsoft.com/office/drawing/2014/main" id="{7FC409AA-572E-4359-97D4-6029B93DB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9">
                <a:extLst>
                  <a:ext uri="{FF2B5EF4-FFF2-40B4-BE49-F238E27FC236}">
                    <a16:creationId xmlns:a16="http://schemas.microsoft.com/office/drawing/2014/main" id="{D8F9FB93-8A35-4EB4-BCFF-49A78FC54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0">
                <a:extLst>
                  <a:ext uri="{FF2B5EF4-FFF2-40B4-BE49-F238E27FC236}">
                    <a16:creationId xmlns:a16="http://schemas.microsoft.com/office/drawing/2014/main" id="{A154159A-0755-435F-A8E9-6F7EFBA30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1">
                <a:extLst>
                  <a:ext uri="{FF2B5EF4-FFF2-40B4-BE49-F238E27FC236}">
                    <a16:creationId xmlns:a16="http://schemas.microsoft.com/office/drawing/2014/main" id="{ADBA5B53-7E10-47A4-86F6-7370B5E6A6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2">
                <a:extLst>
                  <a:ext uri="{FF2B5EF4-FFF2-40B4-BE49-F238E27FC236}">
                    <a16:creationId xmlns:a16="http://schemas.microsoft.com/office/drawing/2014/main" id="{DD0E7B53-76B8-4106-9460-C2B3E5760B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3">
                <a:extLst>
                  <a:ext uri="{FF2B5EF4-FFF2-40B4-BE49-F238E27FC236}">
                    <a16:creationId xmlns:a16="http://schemas.microsoft.com/office/drawing/2014/main" id="{B1977C95-245E-4DC9-B8A7-1CB7C5C30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1" name="Group 56">
              <a:extLst>
                <a:ext uri="{FF2B5EF4-FFF2-40B4-BE49-F238E27FC236}">
                  <a16:creationId xmlns:a16="http://schemas.microsoft.com/office/drawing/2014/main" id="{CBBCD755-6AC5-4D9E-B0F4-FA046C2B149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36" name="Picture 14">
                <a:extLst>
                  <a:ext uri="{FF2B5EF4-FFF2-40B4-BE49-F238E27FC236}">
                    <a16:creationId xmlns:a16="http://schemas.microsoft.com/office/drawing/2014/main" id="{F851DEAD-3814-4462-BB2B-64BA10E1FD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5">
                <a:extLst>
                  <a:ext uri="{FF2B5EF4-FFF2-40B4-BE49-F238E27FC236}">
                    <a16:creationId xmlns:a16="http://schemas.microsoft.com/office/drawing/2014/main" id="{F9C944C5-7BB7-4EB5-95A5-9704BEA9F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6">
                <a:extLst>
                  <a:ext uri="{FF2B5EF4-FFF2-40B4-BE49-F238E27FC236}">
                    <a16:creationId xmlns:a16="http://schemas.microsoft.com/office/drawing/2014/main" id="{A9F248BF-C268-4C6B-8BCC-72C80FAE28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7">
                <a:extLst>
                  <a:ext uri="{FF2B5EF4-FFF2-40B4-BE49-F238E27FC236}">
                    <a16:creationId xmlns:a16="http://schemas.microsoft.com/office/drawing/2014/main" id="{EF4CDE4A-9B25-4A3A-B1C8-ABAA5D4331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8">
                <a:extLst>
                  <a:ext uri="{FF2B5EF4-FFF2-40B4-BE49-F238E27FC236}">
                    <a16:creationId xmlns:a16="http://schemas.microsoft.com/office/drawing/2014/main" id="{AD55E6F8-E4ED-47D1-A933-5ECE0F96B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9">
                <a:extLst>
                  <a:ext uri="{FF2B5EF4-FFF2-40B4-BE49-F238E27FC236}">
                    <a16:creationId xmlns:a16="http://schemas.microsoft.com/office/drawing/2014/main" id="{538C899E-7486-4D3E-86A2-22D0C1C48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0">
                <a:extLst>
                  <a:ext uri="{FF2B5EF4-FFF2-40B4-BE49-F238E27FC236}">
                    <a16:creationId xmlns:a16="http://schemas.microsoft.com/office/drawing/2014/main" id="{C3562688-B659-4F91-87F1-6128E6BA7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1">
                <a:extLst>
                  <a:ext uri="{FF2B5EF4-FFF2-40B4-BE49-F238E27FC236}">
                    <a16:creationId xmlns:a16="http://schemas.microsoft.com/office/drawing/2014/main" id="{2B733A7A-8880-4908-9A36-8370CFBCD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2">
                <a:extLst>
                  <a:ext uri="{FF2B5EF4-FFF2-40B4-BE49-F238E27FC236}">
                    <a16:creationId xmlns:a16="http://schemas.microsoft.com/office/drawing/2014/main" id="{68C32618-A3C7-459F-ABC8-B9BF687B6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3">
                <a:extLst>
                  <a:ext uri="{FF2B5EF4-FFF2-40B4-BE49-F238E27FC236}">
                    <a16:creationId xmlns:a16="http://schemas.microsoft.com/office/drawing/2014/main" id="{8104E164-6390-4237-B226-432E6BF92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2" name="Group 56">
              <a:extLst>
                <a:ext uri="{FF2B5EF4-FFF2-40B4-BE49-F238E27FC236}">
                  <a16:creationId xmlns:a16="http://schemas.microsoft.com/office/drawing/2014/main" id="{98CB62F3-8C7D-4555-BB0C-230E68F303A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26" name="Picture 14">
                <a:extLst>
                  <a:ext uri="{FF2B5EF4-FFF2-40B4-BE49-F238E27FC236}">
                    <a16:creationId xmlns:a16="http://schemas.microsoft.com/office/drawing/2014/main" id="{A839B002-0A29-491D-8D73-FD50520CE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5">
                <a:extLst>
                  <a:ext uri="{FF2B5EF4-FFF2-40B4-BE49-F238E27FC236}">
                    <a16:creationId xmlns:a16="http://schemas.microsoft.com/office/drawing/2014/main" id="{C7425D99-09FE-4D3E-BF5C-D4BD1B42C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6">
                <a:extLst>
                  <a:ext uri="{FF2B5EF4-FFF2-40B4-BE49-F238E27FC236}">
                    <a16:creationId xmlns:a16="http://schemas.microsoft.com/office/drawing/2014/main" id="{388FD9EC-F3D3-426E-B77F-397CE37A1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7">
                <a:extLst>
                  <a:ext uri="{FF2B5EF4-FFF2-40B4-BE49-F238E27FC236}">
                    <a16:creationId xmlns:a16="http://schemas.microsoft.com/office/drawing/2014/main" id="{ACC753F0-8F2B-4E06-9280-F61E9754DE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8">
                <a:extLst>
                  <a:ext uri="{FF2B5EF4-FFF2-40B4-BE49-F238E27FC236}">
                    <a16:creationId xmlns:a16="http://schemas.microsoft.com/office/drawing/2014/main" id="{368417D8-FCBA-4AF3-8CCB-CA416229E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9">
                <a:extLst>
                  <a:ext uri="{FF2B5EF4-FFF2-40B4-BE49-F238E27FC236}">
                    <a16:creationId xmlns:a16="http://schemas.microsoft.com/office/drawing/2014/main" id="{D92020A2-6BC2-41E9-BD65-5B96A556B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0">
                <a:extLst>
                  <a:ext uri="{FF2B5EF4-FFF2-40B4-BE49-F238E27FC236}">
                    <a16:creationId xmlns:a16="http://schemas.microsoft.com/office/drawing/2014/main" id="{A55F9BD3-5640-439A-89A4-D99A7CE89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1">
                <a:extLst>
                  <a:ext uri="{FF2B5EF4-FFF2-40B4-BE49-F238E27FC236}">
                    <a16:creationId xmlns:a16="http://schemas.microsoft.com/office/drawing/2014/main" id="{D78DF31A-35D2-42B7-A6C5-5975097CC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2">
                <a:extLst>
                  <a:ext uri="{FF2B5EF4-FFF2-40B4-BE49-F238E27FC236}">
                    <a16:creationId xmlns:a16="http://schemas.microsoft.com/office/drawing/2014/main" id="{501746F8-7A3E-41F3-89C8-2B52C77E7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3">
                <a:extLst>
                  <a:ext uri="{FF2B5EF4-FFF2-40B4-BE49-F238E27FC236}">
                    <a16:creationId xmlns:a16="http://schemas.microsoft.com/office/drawing/2014/main" id="{62889578-B22A-44FF-B85A-0DA3A3DCD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3" name="Group 56">
              <a:extLst>
                <a:ext uri="{FF2B5EF4-FFF2-40B4-BE49-F238E27FC236}">
                  <a16:creationId xmlns:a16="http://schemas.microsoft.com/office/drawing/2014/main" id="{837DA1D0-3213-4CD0-A670-0B74A39D21B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16" name="Picture 14">
                <a:extLst>
                  <a:ext uri="{FF2B5EF4-FFF2-40B4-BE49-F238E27FC236}">
                    <a16:creationId xmlns:a16="http://schemas.microsoft.com/office/drawing/2014/main" id="{466785DF-6405-4703-AA7A-C01685BDE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5">
                <a:extLst>
                  <a:ext uri="{FF2B5EF4-FFF2-40B4-BE49-F238E27FC236}">
                    <a16:creationId xmlns:a16="http://schemas.microsoft.com/office/drawing/2014/main" id="{7F5B5287-4D4F-42B1-9210-CB6395833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6">
                <a:extLst>
                  <a:ext uri="{FF2B5EF4-FFF2-40B4-BE49-F238E27FC236}">
                    <a16:creationId xmlns:a16="http://schemas.microsoft.com/office/drawing/2014/main" id="{850A35FE-3E01-41C7-B26A-DF3552658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7">
                <a:extLst>
                  <a:ext uri="{FF2B5EF4-FFF2-40B4-BE49-F238E27FC236}">
                    <a16:creationId xmlns:a16="http://schemas.microsoft.com/office/drawing/2014/main" id="{58C270DA-ECA0-49AC-9306-77E5182B6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8">
                <a:extLst>
                  <a:ext uri="{FF2B5EF4-FFF2-40B4-BE49-F238E27FC236}">
                    <a16:creationId xmlns:a16="http://schemas.microsoft.com/office/drawing/2014/main" id="{4A74871E-B74A-42F0-B7E9-4AE3D7A1F3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9">
                <a:extLst>
                  <a:ext uri="{FF2B5EF4-FFF2-40B4-BE49-F238E27FC236}">
                    <a16:creationId xmlns:a16="http://schemas.microsoft.com/office/drawing/2014/main" id="{1427D976-607B-40E0-B0B3-8271E9E781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0">
                <a:extLst>
                  <a:ext uri="{FF2B5EF4-FFF2-40B4-BE49-F238E27FC236}">
                    <a16:creationId xmlns:a16="http://schemas.microsoft.com/office/drawing/2014/main" id="{A522D2B0-685F-40EE-849D-9ED6D63B4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1">
                <a:extLst>
                  <a:ext uri="{FF2B5EF4-FFF2-40B4-BE49-F238E27FC236}">
                    <a16:creationId xmlns:a16="http://schemas.microsoft.com/office/drawing/2014/main" id="{14057E87-4804-4062-88CF-68227C959B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2">
                <a:extLst>
                  <a:ext uri="{FF2B5EF4-FFF2-40B4-BE49-F238E27FC236}">
                    <a16:creationId xmlns:a16="http://schemas.microsoft.com/office/drawing/2014/main" id="{50DD4BCE-1791-4EDF-97A7-BADAAD8B2D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3">
                <a:extLst>
                  <a:ext uri="{FF2B5EF4-FFF2-40B4-BE49-F238E27FC236}">
                    <a16:creationId xmlns:a16="http://schemas.microsoft.com/office/drawing/2014/main" id="{23C8F690-9FEA-4508-BF8A-72575672D6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4" name="Group 56">
              <a:extLst>
                <a:ext uri="{FF2B5EF4-FFF2-40B4-BE49-F238E27FC236}">
                  <a16:creationId xmlns:a16="http://schemas.microsoft.com/office/drawing/2014/main" id="{61B4D54C-9FF4-4A21-A8C8-57F1DC2CB80D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06" name="Picture 14">
                <a:extLst>
                  <a:ext uri="{FF2B5EF4-FFF2-40B4-BE49-F238E27FC236}">
                    <a16:creationId xmlns:a16="http://schemas.microsoft.com/office/drawing/2014/main" id="{2D5502A8-819D-49E1-A5E0-42039CBE2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5">
                <a:extLst>
                  <a:ext uri="{FF2B5EF4-FFF2-40B4-BE49-F238E27FC236}">
                    <a16:creationId xmlns:a16="http://schemas.microsoft.com/office/drawing/2014/main" id="{F401B6BE-547F-4E20-9E59-377AD3E59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6">
                <a:extLst>
                  <a:ext uri="{FF2B5EF4-FFF2-40B4-BE49-F238E27FC236}">
                    <a16:creationId xmlns:a16="http://schemas.microsoft.com/office/drawing/2014/main" id="{28BFD918-D71B-46FC-A7DB-E61B69A36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7">
                <a:extLst>
                  <a:ext uri="{FF2B5EF4-FFF2-40B4-BE49-F238E27FC236}">
                    <a16:creationId xmlns:a16="http://schemas.microsoft.com/office/drawing/2014/main" id="{C420FCA5-7BA1-4D41-ADB3-0181CC2187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8">
                <a:extLst>
                  <a:ext uri="{FF2B5EF4-FFF2-40B4-BE49-F238E27FC236}">
                    <a16:creationId xmlns:a16="http://schemas.microsoft.com/office/drawing/2014/main" id="{7B9BFDC6-8EF2-4219-9A6B-E42031A2A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9">
                <a:extLst>
                  <a:ext uri="{FF2B5EF4-FFF2-40B4-BE49-F238E27FC236}">
                    <a16:creationId xmlns:a16="http://schemas.microsoft.com/office/drawing/2014/main" id="{8494F334-2CE4-43BF-B0DD-D66DE16907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0">
                <a:extLst>
                  <a:ext uri="{FF2B5EF4-FFF2-40B4-BE49-F238E27FC236}">
                    <a16:creationId xmlns:a16="http://schemas.microsoft.com/office/drawing/2014/main" id="{800D8D2A-5136-408D-8A60-539F1E03E0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21">
                <a:extLst>
                  <a:ext uri="{FF2B5EF4-FFF2-40B4-BE49-F238E27FC236}">
                    <a16:creationId xmlns:a16="http://schemas.microsoft.com/office/drawing/2014/main" id="{AD3FA7C3-5745-4E85-8237-60A8BD75FD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2">
                <a:extLst>
                  <a:ext uri="{FF2B5EF4-FFF2-40B4-BE49-F238E27FC236}">
                    <a16:creationId xmlns:a16="http://schemas.microsoft.com/office/drawing/2014/main" id="{390CAAC5-8E97-4841-9E30-85C7437F3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3">
                <a:extLst>
                  <a:ext uri="{FF2B5EF4-FFF2-40B4-BE49-F238E27FC236}">
                    <a16:creationId xmlns:a16="http://schemas.microsoft.com/office/drawing/2014/main" id="{47B9458A-6D83-4F7D-8B12-9AF94ED669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5" name="Group 56">
              <a:extLst>
                <a:ext uri="{FF2B5EF4-FFF2-40B4-BE49-F238E27FC236}">
                  <a16:creationId xmlns:a16="http://schemas.microsoft.com/office/drawing/2014/main" id="{41D4634F-1CAD-46CF-9D30-CB26F3273B6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96" name="Picture 14">
                <a:extLst>
                  <a:ext uri="{FF2B5EF4-FFF2-40B4-BE49-F238E27FC236}">
                    <a16:creationId xmlns:a16="http://schemas.microsoft.com/office/drawing/2014/main" id="{2C9B2151-88F6-4D95-A766-F67471793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5">
                <a:extLst>
                  <a:ext uri="{FF2B5EF4-FFF2-40B4-BE49-F238E27FC236}">
                    <a16:creationId xmlns:a16="http://schemas.microsoft.com/office/drawing/2014/main" id="{4CB03A8B-50E4-4A3C-A668-050E3B4529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6">
                <a:extLst>
                  <a:ext uri="{FF2B5EF4-FFF2-40B4-BE49-F238E27FC236}">
                    <a16:creationId xmlns:a16="http://schemas.microsoft.com/office/drawing/2014/main" id="{F143D086-4D6A-4705-954F-68F2A5252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7">
                <a:extLst>
                  <a:ext uri="{FF2B5EF4-FFF2-40B4-BE49-F238E27FC236}">
                    <a16:creationId xmlns:a16="http://schemas.microsoft.com/office/drawing/2014/main" id="{EE83921B-C712-47F3-80D7-DD02731998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8">
                <a:extLst>
                  <a:ext uri="{FF2B5EF4-FFF2-40B4-BE49-F238E27FC236}">
                    <a16:creationId xmlns:a16="http://schemas.microsoft.com/office/drawing/2014/main" id="{159A9E91-FAA9-4106-AF20-7246A9B08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9">
                <a:extLst>
                  <a:ext uri="{FF2B5EF4-FFF2-40B4-BE49-F238E27FC236}">
                    <a16:creationId xmlns:a16="http://schemas.microsoft.com/office/drawing/2014/main" id="{A3D0FDE7-D50A-433A-AC2A-B75A5752FE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0">
                <a:extLst>
                  <a:ext uri="{FF2B5EF4-FFF2-40B4-BE49-F238E27FC236}">
                    <a16:creationId xmlns:a16="http://schemas.microsoft.com/office/drawing/2014/main" id="{150DADAD-DC4D-4A18-8EAF-58741E15C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1">
                <a:extLst>
                  <a:ext uri="{FF2B5EF4-FFF2-40B4-BE49-F238E27FC236}">
                    <a16:creationId xmlns:a16="http://schemas.microsoft.com/office/drawing/2014/main" id="{B8FA7149-4586-4A34-AB03-9AF4E1DC0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2">
                <a:extLst>
                  <a:ext uri="{FF2B5EF4-FFF2-40B4-BE49-F238E27FC236}">
                    <a16:creationId xmlns:a16="http://schemas.microsoft.com/office/drawing/2014/main" id="{F9ABEC3B-A8C8-41D0-ABC8-894F9F6B0A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3">
                <a:extLst>
                  <a:ext uri="{FF2B5EF4-FFF2-40B4-BE49-F238E27FC236}">
                    <a16:creationId xmlns:a16="http://schemas.microsoft.com/office/drawing/2014/main" id="{E97EE3D2-539E-4499-8F53-BD4F108B1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E5128BE8-04A8-4B80-9D03-E89DAB2F77E2}"/>
              </a:ext>
            </a:extLst>
          </p:cNvPr>
          <p:cNvGrpSpPr/>
          <p:nvPr/>
        </p:nvGrpSpPr>
        <p:grpSpPr>
          <a:xfrm>
            <a:off x="2377042" y="5083024"/>
            <a:ext cx="1539560" cy="1515856"/>
            <a:chOff x="4975891" y="1527626"/>
            <a:chExt cx="1539560" cy="1515856"/>
          </a:xfrm>
        </p:grpSpPr>
        <p:grpSp>
          <p:nvGrpSpPr>
            <p:cNvPr id="497" name="Group 56">
              <a:extLst>
                <a:ext uri="{FF2B5EF4-FFF2-40B4-BE49-F238E27FC236}">
                  <a16:creationId xmlns:a16="http://schemas.microsoft.com/office/drawing/2014/main" id="{DC01C39E-8E04-4C7B-AC87-D968CA1B5FD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97" name="Picture 14">
                <a:extLst>
                  <a:ext uri="{FF2B5EF4-FFF2-40B4-BE49-F238E27FC236}">
                    <a16:creationId xmlns:a16="http://schemas.microsoft.com/office/drawing/2014/main" id="{D0D90E00-FF61-4617-BAE0-8CE9CC9EC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5">
                <a:extLst>
                  <a:ext uri="{FF2B5EF4-FFF2-40B4-BE49-F238E27FC236}">
                    <a16:creationId xmlns:a16="http://schemas.microsoft.com/office/drawing/2014/main" id="{B5D1787D-445E-43FD-BEC4-78230C3FF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6">
                <a:extLst>
                  <a:ext uri="{FF2B5EF4-FFF2-40B4-BE49-F238E27FC236}">
                    <a16:creationId xmlns:a16="http://schemas.microsoft.com/office/drawing/2014/main" id="{4175CE0A-842D-4674-A556-D7FDC82CC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7">
                <a:extLst>
                  <a:ext uri="{FF2B5EF4-FFF2-40B4-BE49-F238E27FC236}">
                    <a16:creationId xmlns:a16="http://schemas.microsoft.com/office/drawing/2014/main" id="{3C627E21-AE67-48EF-A6BF-218C0CB2A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8">
                <a:extLst>
                  <a:ext uri="{FF2B5EF4-FFF2-40B4-BE49-F238E27FC236}">
                    <a16:creationId xmlns:a16="http://schemas.microsoft.com/office/drawing/2014/main" id="{332474BF-578F-468A-8FF8-EC7D7E1EE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9">
                <a:extLst>
                  <a:ext uri="{FF2B5EF4-FFF2-40B4-BE49-F238E27FC236}">
                    <a16:creationId xmlns:a16="http://schemas.microsoft.com/office/drawing/2014/main" id="{FA29EC4F-DCC0-433F-8D9A-6092B60B6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0">
                <a:extLst>
                  <a:ext uri="{FF2B5EF4-FFF2-40B4-BE49-F238E27FC236}">
                    <a16:creationId xmlns:a16="http://schemas.microsoft.com/office/drawing/2014/main" id="{A11AA602-1457-4C61-927D-91989FE05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1">
                <a:extLst>
                  <a:ext uri="{FF2B5EF4-FFF2-40B4-BE49-F238E27FC236}">
                    <a16:creationId xmlns:a16="http://schemas.microsoft.com/office/drawing/2014/main" id="{675A6AA5-A5A5-481F-923D-FF3165CB0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2">
                <a:extLst>
                  <a:ext uri="{FF2B5EF4-FFF2-40B4-BE49-F238E27FC236}">
                    <a16:creationId xmlns:a16="http://schemas.microsoft.com/office/drawing/2014/main" id="{FA8F6572-8C47-45C4-AC8E-202AEABE1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3">
                <a:extLst>
                  <a:ext uri="{FF2B5EF4-FFF2-40B4-BE49-F238E27FC236}">
                    <a16:creationId xmlns:a16="http://schemas.microsoft.com/office/drawing/2014/main" id="{873977F4-FC2C-41CF-B52E-731EBCEBC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8" name="Group 56">
              <a:extLst>
                <a:ext uri="{FF2B5EF4-FFF2-40B4-BE49-F238E27FC236}">
                  <a16:creationId xmlns:a16="http://schemas.microsoft.com/office/drawing/2014/main" id="{3327D33D-C599-4C38-871D-214AE2BC2C7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87" name="Picture 14">
                <a:extLst>
                  <a:ext uri="{FF2B5EF4-FFF2-40B4-BE49-F238E27FC236}">
                    <a16:creationId xmlns:a16="http://schemas.microsoft.com/office/drawing/2014/main" id="{4F526BDD-D9DD-46AC-A70A-E9EB7FED4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5">
                <a:extLst>
                  <a:ext uri="{FF2B5EF4-FFF2-40B4-BE49-F238E27FC236}">
                    <a16:creationId xmlns:a16="http://schemas.microsoft.com/office/drawing/2014/main" id="{67DB96D7-4744-407D-8EB8-3279B571C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6">
                <a:extLst>
                  <a:ext uri="{FF2B5EF4-FFF2-40B4-BE49-F238E27FC236}">
                    <a16:creationId xmlns:a16="http://schemas.microsoft.com/office/drawing/2014/main" id="{5530701D-5FF3-45F2-BDE1-8044EC627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7">
                <a:extLst>
                  <a:ext uri="{FF2B5EF4-FFF2-40B4-BE49-F238E27FC236}">
                    <a16:creationId xmlns:a16="http://schemas.microsoft.com/office/drawing/2014/main" id="{AE00C175-3C31-4022-99EB-F11E6A1A0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8">
                <a:extLst>
                  <a:ext uri="{FF2B5EF4-FFF2-40B4-BE49-F238E27FC236}">
                    <a16:creationId xmlns:a16="http://schemas.microsoft.com/office/drawing/2014/main" id="{FF1C3FE0-2DF7-4ECD-9BEF-C4E8B4D2F5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9">
                <a:extLst>
                  <a:ext uri="{FF2B5EF4-FFF2-40B4-BE49-F238E27FC236}">
                    <a16:creationId xmlns:a16="http://schemas.microsoft.com/office/drawing/2014/main" id="{44C204ED-F147-4AFC-B916-4892024D8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0">
                <a:extLst>
                  <a:ext uri="{FF2B5EF4-FFF2-40B4-BE49-F238E27FC236}">
                    <a16:creationId xmlns:a16="http://schemas.microsoft.com/office/drawing/2014/main" id="{BFA3DE4B-9154-4F8D-9405-BFF8D47FB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1">
                <a:extLst>
                  <a:ext uri="{FF2B5EF4-FFF2-40B4-BE49-F238E27FC236}">
                    <a16:creationId xmlns:a16="http://schemas.microsoft.com/office/drawing/2014/main" id="{D3DBDE08-17A5-4487-BB01-7B125C13F0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2">
                <a:extLst>
                  <a:ext uri="{FF2B5EF4-FFF2-40B4-BE49-F238E27FC236}">
                    <a16:creationId xmlns:a16="http://schemas.microsoft.com/office/drawing/2014/main" id="{9BF3C6B6-6AB7-42B6-A7AE-AC80CA8A6B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3">
                <a:extLst>
                  <a:ext uri="{FF2B5EF4-FFF2-40B4-BE49-F238E27FC236}">
                    <a16:creationId xmlns:a16="http://schemas.microsoft.com/office/drawing/2014/main" id="{DCCB9789-3D64-4553-97A1-D66750E5B6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99" name="Group 56">
              <a:extLst>
                <a:ext uri="{FF2B5EF4-FFF2-40B4-BE49-F238E27FC236}">
                  <a16:creationId xmlns:a16="http://schemas.microsoft.com/office/drawing/2014/main" id="{3969902C-C2AB-4C8C-BFED-9FD6CA1FAA5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77" name="Picture 14">
                <a:extLst>
                  <a:ext uri="{FF2B5EF4-FFF2-40B4-BE49-F238E27FC236}">
                    <a16:creationId xmlns:a16="http://schemas.microsoft.com/office/drawing/2014/main" id="{1C5BEB95-6881-4485-BF19-F4712BC72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5">
                <a:extLst>
                  <a:ext uri="{FF2B5EF4-FFF2-40B4-BE49-F238E27FC236}">
                    <a16:creationId xmlns:a16="http://schemas.microsoft.com/office/drawing/2014/main" id="{9AB11E71-7CED-4C0F-893B-A6B29D854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6">
                <a:extLst>
                  <a:ext uri="{FF2B5EF4-FFF2-40B4-BE49-F238E27FC236}">
                    <a16:creationId xmlns:a16="http://schemas.microsoft.com/office/drawing/2014/main" id="{428AE7F8-79C8-4137-A73B-86E376DD3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7">
                <a:extLst>
                  <a:ext uri="{FF2B5EF4-FFF2-40B4-BE49-F238E27FC236}">
                    <a16:creationId xmlns:a16="http://schemas.microsoft.com/office/drawing/2014/main" id="{A14571A8-E8AF-44EC-90D0-27818BAB38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8">
                <a:extLst>
                  <a:ext uri="{FF2B5EF4-FFF2-40B4-BE49-F238E27FC236}">
                    <a16:creationId xmlns:a16="http://schemas.microsoft.com/office/drawing/2014/main" id="{4C9ED523-5BB6-4B6E-83A0-B9D32F32B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9">
                <a:extLst>
                  <a:ext uri="{FF2B5EF4-FFF2-40B4-BE49-F238E27FC236}">
                    <a16:creationId xmlns:a16="http://schemas.microsoft.com/office/drawing/2014/main" id="{BD5BC10A-9366-4596-A69A-B3081E280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0">
                <a:extLst>
                  <a:ext uri="{FF2B5EF4-FFF2-40B4-BE49-F238E27FC236}">
                    <a16:creationId xmlns:a16="http://schemas.microsoft.com/office/drawing/2014/main" id="{0ADA41BA-2B83-4C6C-9369-5E47D9C9A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1">
                <a:extLst>
                  <a:ext uri="{FF2B5EF4-FFF2-40B4-BE49-F238E27FC236}">
                    <a16:creationId xmlns:a16="http://schemas.microsoft.com/office/drawing/2014/main" id="{918F00BC-E639-4D79-98E9-6E6DE528E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2">
                <a:extLst>
                  <a:ext uri="{FF2B5EF4-FFF2-40B4-BE49-F238E27FC236}">
                    <a16:creationId xmlns:a16="http://schemas.microsoft.com/office/drawing/2014/main" id="{0F81C67B-D192-43DA-943B-997D481C1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3">
                <a:extLst>
                  <a:ext uri="{FF2B5EF4-FFF2-40B4-BE49-F238E27FC236}">
                    <a16:creationId xmlns:a16="http://schemas.microsoft.com/office/drawing/2014/main" id="{E570DABA-1269-4F54-B8C5-CA758B7581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0" name="Group 56">
              <a:extLst>
                <a:ext uri="{FF2B5EF4-FFF2-40B4-BE49-F238E27FC236}">
                  <a16:creationId xmlns:a16="http://schemas.microsoft.com/office/drawing/2014/main" id="{2D4F4A42-5027-4482-B777-41FB72A4596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67" name="Picture 14">
                <a:extLst>
                  <a:ext uri="{FF2B5EF4-FFF2-40B4-BE49-F238E27FC236}">
                    <a16:creationId xmlns:a16="http://schemas.microsoft.com/office/drawing/2014/main" id="{B6284993-CF3B-4121-8E7A-5449942402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5">
                <a:extLst>
                  <a:ext uri="{FF2B5EF4-FFF2-40B4-BE49-F238E27FC236}">
                    <a16:creationId xmlns:a16="http://schemas.microsoft.com/office/drawing/2014/main" id="{0D399BBD-984A-466F-9517-6FF1436F41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6">
                <a:extLst>
                  <a:ext uri="{FF2B5EF4-FFF2-40B4-BE49-F238E27FC236}">
                    <a16:creationId xmlns:a16="http://schemas.microsoft.com/office/drawing/2014/main" id="{52945A5B-D62D-48C3-856F-EACA896DB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7">
                <a:extLst>
                  <a:ext uri="{FF2B5EF4-FFF2-40B4-BE49-F238E27FC236}">
                    <a16:creationId xmlns:a16="http://schemas.microsoft.com/office/drawing/2014/main" id="{D3F53E11-F2B7-4470-A5B4-8748777A5E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8">
                <a:extLst>
                  <a:ext uri="{FF2B5EF4-FFF2-40B4-BE49-F238E27FC236}">
                    <a16:creationId xmlns:a16="http://schemas.microsoft.com/office/drawing/2014/main" id="{6AD5CE53-168A-45A3-979B-2E12BEAE5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9">
                <a:extLst>
                  <a:ext uri="{FF2B5EF4-FFF2-40B4-BE49-F238E27FC236}">
                    <a16:creationId xmlns:a16="http://schemas.microsoft.com/office/drawing/2014/main" id="{A39C04B5-0B6F-418A-AE59-435C01187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0">
                <a:extLst>
                  <a:ext uri="{FF2B5EF4-FFF2-40B4-BE49-F238E27FC236}">
                    <a16:creationId xmlns:a16="http://schemas.microsoft.com/office/drawing/2014/main" id="{630D455C-15F0-4BD1-8394-CD2909BF3F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1">
                <a:extLst>
                  <a:ext uri="{FF2B5EF4-FFF2-40B4-BE49-F238E27FC236}">
                    <a16:creationId xmlns:a16="http://schemas.microsoft.com/office/drawing/2014/main" id="{41D1A120-3A0B-428B-96FF-F7BD8B6B03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2">
                <a:extLst>
                  <a:ext uri="{FF2B5EF4-FFF2-40B4-BE49-F238E27FC236}">
                    <a16:creationId xmlns:a16="http://schemas.microsoft.com/office/drawing/2014/main" id="{3624FE3E-2449-4FA9-9FC6-6A7A2CE35B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3">
                <a:extLst>
                  <a:ext uri="{FF2B5EF4-FFF2-40B4-BE49-F238E27FC236}">
                    <a16:creationId xmlns:a16="http://schemas.microsoft.com/office/drawing/2014/main" id="{F0F0F294-3F63-4EF3-B7CA-DE71FE9F1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1" name="Group 56">
              <a:extLst>
                <a:ext uri="{FF2B5EF4-FFF2-40B4-BE49-F238E27FC236}">
                  <a16:creationId xmlns:a16="http://schemas.microsoft.com/office/drawing/2014/main" id="{FD6F2EA0-EB31-45E3-BB54-2861D2535DF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57" name="Picture 14">
                <a:extLst>
                  <a:ext uri="{FF2B5EF4-FFF2-40B4-BE49-F238E27FC236}">
                    <a16:creationId xmlns:a16="http://schemas.microsoft.com/office/drawing/2014/main" id="{79D84591-747E-4136-A60F-8164EDCBB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5">
                <a:extLst>
                  <a:ext uri="{FF2B5EF4-FFF2-40B4-BE49-F238E27FC236}">
                    <a16:creationId xmlns:a16="http://schemas.microsoft.com/office/drawing/2014/main" id="{39B8E00B-C1BE-421D-A9F3-62E0A5CEE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6">
                <a:extLst>
                  <a:ext uri="{FF2B5EF4-FFF2-40B4-BE49-F238E27FC236}">
                    <a16:creationId xmlns:a16="http://schemas.microsoft.com/office/drawing/2014/main" id="{6BE254A6-04C6-456C-AACA-7DDE72FB93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7">
                <a:extLst>
                  <a:ext uri="{FF2B5EF4-FFF2-40B4-BE49-F238E27FC236}">
                    <a16:creationId xmlns:a16="http://schemas.microsoft.com/office/drawing/2014/main" id="{EBF29BFB-38B3-42A3-86BB-F1DD89C8E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8">
                <a:extLst>
                  <a:ext uri="{FF2B5EF4-FFF2-40B4-BE49-F238E27FC236}">
                    <a16:creationId xmlns:a16="http://schemas.microsoft.com/office/drawing/2014/main" id="{E94B25CC-C862-477A-AD96-8D88A5DE3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9">
                <a:extLst>
                  <a:ext uri="{FF2B5EF4-FFF2-40B4-BE49-F238E27FC236}">
                    <a16:creationId xmlns:a16="http://schemas.microsoft.com/office/drawing/2014/main" id="{C8BCA454-39E7-4C07-ABC0-68F08D10E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0">
                <a:extLst>
                  <a:ext uri="{FF2B5EF4-FFF2-40B4-BE49-F238E27FC236}">
                    <a16:creationId xmlns:a16="http://schemas.microsoft.com/office/drawing/2014/main" id="{C000521E-AEFB-4271-BD3F-83F75004CA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1">
                <a:extLst>
                  <a:ext uri="{FF2B5EF4-FFF2-40B4-BE49-F238E27FC236}">
                    <a16:creationId xmlns:a16="http://schemas.microsoft.com/office/drawing/2014/main" id="{B745F464-9CF1-4FE5-ACDB-DA89FC40F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2">
                <a:extLst>
                  <a:ext uri="{FF2B5EF4-FFF2-40B4-BE49-F238E27FC236}">
                    <a16:creationId xmlns:a16="http://schemas.microsoft.com/office/drawing/2014/main" id="{DEC06650-C877-40FF-8564-22794DC5B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3">
                <a:extLst>
                  <a:ext uri="{FF2B5EF4-FFF2-40B4-BE49-F238E27FC236}">
                    <a16:creationId xmlns:a16="http://schemas.microsoft.com/office/drawing/2014/main" id="{FF44BC7B-343B-4CA0-AE43-E19346616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2" name="Group 56">
              <a:extLst>
                <a:ext uri="{FF2B5EF4-FFF2-40B4-BE49-F238E27FC236}">
                  <a16:creationId xmlns:a16="http://schemas.microsoft.com/office/drawing/2014/main" id="{81B9D497-6EC7-4281-BA47-AA11D09A8900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47" name="Picture 14">
                <a:extLst>
                  <a:ext uri="{FF2B5EF4-FFF2-40B4-BE49-F238E27FC236}">
                    <a16:creationId xmlns:a16="http://schemas.microsoft.com/office/drawing/2014/main" id="{1CDA1E21-5A67-4802-923E-F2A1F8979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5">
                <a:extLst>
                  <a:ext uri="{FF2B5EF4-FFF2-40B4-BE49-F238E27FC236}">
                    <a16:creationId xmlns:a16="http://schemas.microsoft.com/office/drawing/2014/main" id="{3731545E-8D0B-4EA6-9E39-B9AA442B6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16">
                <a:extLst>
                  <a:ext uri="{FF2B5EF4-FFF2-40B4-BE49-F238E27FC236}">
                    <a16:creationId xmlns:a16="http://schemas.microsoft.com/office/drawing/2014/main" id="{69D0C65C-27B7-48DE-811A-33F8EF38B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7">
                <a:extLst>
                  <a:ext uri="{FF2B5EF4-FFF2-40B4-BE49-F238E27FC236}">
                    <a16:creationId xmlns:a16="http://schemas.microsoft.com/office/drawing/2014/main" id="{744B34AD-B10B-44D8-94D0-81DFE06DA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8">
                <a:extLst>
                  <a:ext uri="{FF2B5EF4-FFF2-40B4-BE49-F238E27FC236}">
                    <a16:creationId xmlns:a16="http://schemas.microsoft.com/office/drawing/2014/main" id="{B5CAFD4B-E4E3-4706-A42F-C98381EE6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9">
                <a:extLst>
                  <a:ext uri="{FF2B5EF4-FFF2-40B4-BE49-F238E27FC236}">
                    <a16:creationId xmlns:a16="http://schemas.microsoft.com/office/drawing/2014/main" id="{96505E6A-7601-46B2-80BD-3D3A9C2A9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20">
                <a:extLst>
                  <a:ext uri="{FF2B5EF4-FFF2-40B4-BE49-F238E27FC236}">
                    <a16:creationId xmlns:a16="http://schemas.microsoft.com/office/drawing/2014/main" id="{09737BF9-10F7-4512-A40E-465986CFA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21">
                <a:extLst>
                  <a:ext uri="{FF2B5EF4-FFF2-40B4-BE49-F238E27FC236}">
                    <a16:creationId xmlns:a16="http://schemas.microsoft.com/office/drawing/2014/main" id="{351087EF-1133-4BEC-AB8D-758999DBB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2">
                <a:extLst>
                  <a:ext uri="{FF2B5EF4-FFF2-40B4-BE49-F238E27FC236}">
                    <a16:creationId xmlns:a16="http://schemas.microsoft.com/office/drawing/2014/main" id="{70A5D155-A742-462A-9BE0-95D500B32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3">
                <a:extLst>
                  <a:ext uri="{FF2B5EF4-FFF2-40B4-BE49-F238E27FC236}">
                    <a16:creationId xmlns:a16="http://schemas.microsoft.com/office/drawing/2014/main" id="{8056FFC2-56E8-46FB-9185-13DABB3A32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3" name="Group 56">
              <a:extLst>
                <a:ext uri="{FF2B5EF4-FFF2-40B4-BE49-F238E27FC236}">
                  <a16:creationId xmlns:a16="http://schemas.microsoft.com/office/drawing/2014/main" id="{86CA5BEA-6FFC-4554-B25A-EB0CE8F4832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37" name="Picture 14">
                <a:extLst>
                  <a:ext uri="{FF2B5EF4-FFF2-40B4-BE49-F238E27FC236}">
                    <a16:creationId xmlns:a16="http://schemas.microsoft.com/office/drawing/2014/main" id="{4F63DAC2-CC6C-496B-B712-0545E0C60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5">
                <a:extLst>
                  <a:ext uri="{FF2B5EF4-FFF2-40B4-BE49-F238E27FC236}">
                    <a16:creationId xmlns:a16="http://schemas.microsoft.com/office/drawing/2014/main" id="{64CA42C5-236E-4CE0-8E39-D62C056C0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6">
                <a:extLst>
                  <a:ext uri="{FF2B5EF4-FFF2-40B4-BE49-F238E27FC236}">
                    <a16:creationId xmlns:a16="http://schemas.microsoft.com/office/drawing/2014/main" id="{FB68F5FA-5B13-40D1-8CDF-0387B4C3A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7">
                <a:extLst>
                  <a:ext uri="{FF2B5EF4-FFF2-40B4-BE49-F238E27FC236}">
                    <a16:creationId xmlns:a16="http://schemas.microsoft.com/office/drawing/2014/main" id="{1E2A9F0A-CA2C-4106-836C-41218A1860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8">
                <a:extLst>
                  <a:ext uri="{FF2B5EF4-FFF2-40B4-BE49-F238E27FC236}">
                    <a16:creationId xmlns:a16="http://schemas.microsoft.com/office/drawing/2014/main" id="{3E0DB51E-3747-48C8-8D42-5C233165F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9">
                <a:extLst>
                  <a:ext uri="{FF2B5EF4-FFF2-40B4-BE49-F238E27FC236}">
                    <a16:creationId xmlns:a16="http://schemas.microsoft.com/office/drawing/2014/main" id="{475BD9D8-CE71-41B8-ABEC-165CBCBE4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0">
                <a:extLst>
                  <a:ext uri="{FF2B5EF4-FFF2-40B4-BE49-F238E27FC236}">
                    <a16:creationId xmlns:a16="http://schemas.microsoft.com/office/drawing/2014/main" id="{595B3DDA-D85D-4194-B8D9-E5CEF94E1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21">
                <a:extLst>
                  <a:ext uri="{FF2B5EF4-FFF2-40B4-BE49-F238E27FC236}">
                    <a16:creationId xmlns:a16="http://schemas.microsoft.com/office/drawing/2014/main" id="{8134BA5C-084F-41CE-8F35-CC67C2FC2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2">
                <a:extLst>
                  <a:ext uri="{FF2B5EF4-FFF2-40B4-BE49-F238E27FC236}">
                    <a16:creationId xmlns:a16="http://schemas.microsoft.com/office/drawing/2014/main" id="{A5F6DA11-9C1D-414B-A14A-3618BC71C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3">
                <a:extLst>
                  <a:ext uri="{FF2B5EF4-FFF2-40B4-BE49-F238E27FC236}">
                    <a16:creationId xmlns:a16="http://schemas.microsoft.com/office/drawing/2014/main" id="{25C02465-0341-410B-A55C-97FDF5BDE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4" name="Group 56">
              <a:extLst>
                <a:ext uri="{FF2B5EF4-FFF2-40B4-BE49-F238E27FC236}">
                  <a16:creationId xmlns:a16="http://schemas.microsoft.com/office/drawing/2014/main" id="{496D1CD5-0A59-4F5C-B211-5A392B3CDA9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27" name="Picture 14">
                <a:extLst>
                  <a:ext uri="{FF2B5EF4-FFF2-40B4-BE49-F238E27FC236}">
                    <a16:creationId xmlns:a16="http://schemas.microsoft.com/office/drawing/2014/main" id="{D776F156-D1B1-4627-A08D-B745DA7E5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5">
                <a:extLst>
                  <a:ext uri="{FF2B5EF4-FFF2-40B4-BE49-F238E27FC236}">
                    <a16:creationId xmlns:a16="http://schemas.microsoft.com/office/drawing/2014/main" id="{5ECE699F-D867-4EBE-8F55-85F605D574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6">
                <a:extLst>
                  <a:ext uri="{FF2B5EF4-FFF2-40B4-BE49-F238E27FC236}">
                    <a16:creationId xmlns:a16="http://schemas.microsoft.com/office/drawing/2014/main" id="{1E1DAAAF-96D2-45BB-8CAF-E80955269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7">
                <a:extLst>
                  <a:ext uri="{FF2B5EF4-FFF2-40B4-BE49-F238E27FC236}">
                    <a16:creationId xmlns:a16="http://schemas.microsoft.com/office/drawing/2014/main" id="{2AE7D684-9884-48B8-98D2-6CB84E088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8">
                <a:extLst>
                  <a:ext uri="{FF2B5EF4-FFF2-40B4-BE49-F238E27FC236}">
                    <a16:creationId xmlns:a16="http://schemas.microsoft.com/office/drawing/2014/main" id="{49C1375B-550E-4CFE-8ACF-B844C3868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9">
                <a:extLst>
                  <a:ext uri="{FF2B5EF4-FFF2-40B4-BE49-F238E27FC236}">
                    <a16:creationId xmlns:a16="http://schemas.microsoft.com/office/drawing/2014/main" id="{BD94EE8F-5747-4488-B10F-37F76FEECA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0">
                <a:extLst>
                  <a:ext uri="{FF2B5EF4-FFF2-40B4-BE49-F238E27FC236}">
                    <a16:creationId xmlns:a16="http://schemas.microsoft.com/office/drawing/2014/main" id="{38BD0E08-7421-42E6-ABF6-9FB0092DE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21">
                <a:extLst>
                  <a:ext uri="{FF2B5EF4-FFF2-40B4-BE49-F238E27FC236}">
                    <a16:creationId xmlns:a16="http://schemas.microsoft.com/office/drawing/2014/main" id="{23FC6A31-8F9B-4070-8F49-8833E57A6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2">
                <a:extLst>
                  <a:ext uri="{FF2B5EF4-FFF2-40B4-BE49-F238E27FC236}">
                    <a16:creationId xmlns:a16="http://schemas.microsoft.com/office/drawing/2014/main" id="{F0F8CC60-0D1E-46E6-9643-D6F87C27B5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3">
                <a:extLst>
                  <a:ext uri="{FF2B5EF4-FFF2-40B4-BE49-F238E27FC236}">
                    <a16:creationId xmlns:a16="http://schemas.microsoft.com/office/drawing/2014/main" id="{FB2BDE0D-05E7-4688-AEC6-5DA1CB0280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5" name="Group 56">
              <a:extLst>
                <a:ext uri="{FF2B5EF4-FFF2-40B4-BE49-F238E27FC236}">
                  <a16:creationId xmlns:a16="http://schemas.microsoft.com/office/drawing/2014/main" id="{F3DDFD04-0EDC-43C2-BDB3-E096686982B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17" name="Picture 14">
                <a:extLst>
                  <a:ext uri="{FF2B5EF4-FFF2-40B4-BE49-F238E27FC236}">
                    <a16:creationId xmlns:a16="http://schemas.microsoft.com/office/drawing/2014/main" id="{FCD81360-02B6-4AF2-A669-139CC3C5A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5">
                <a:extLst>
                  <a:ext uri="{FF2B5EF4-FFF2-40B4-BE49-F238E27FC236}">
                    <a16:creationId xmlns:a16="http://schemas.microsoft.com/office/drawing/2014/main" id="{C5DEBBCD-AF37-406D-AD49-AC991A23E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6">
                <a:extLst>
                  <a:ext uri="{FF2B5EF4-FFF2-40B4-BE49-F238E27FC236}">
                    <a16:creationId xmlns:a16="http://schemas.microsoft.com/office/drawing/2014/main" id="{A37389A2-478B-41C0-9B70-995289403D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17">
                <a:extLst>
                  <a:ext uri="{FF2B5EF4-FFF2-40B4-BE49-F238E27FC236}">
                    <a16:creationId xmlns:a16="http://schemas.microsoft.com/office/drawing/2014/main" id="{49E53DA5-E669-4BB6-8BA0-60852B5E3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18">
                <a:extLst>
                  <a:ext uri="{FF2B5EF4-FFF2-40B4-BE49-F238E27FC236}">
                    <a16:creationId xmlns:a16="http://schemas.microsoft.com/office/drawing/2014/main" id="{AEA9311B-A89F-4EAE-BFB5-BF1E29C0F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9">
                <a:extLst>
                  <a:ext uri="{FF2B5EF4-FFF2-40B4-BE49-F238E27FC236}">
                    <a16:creationId xmlns:a16="http://schemas.microsoft.com/office/drawing/2014/main" id="{8CB52FFD-E5AB-4D8B-A78F-1A0D55078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0">
                <a:extLst>
                  <a:ext uri="{FF2B5EF4-FFF2-40B4-BE49-F238E27FC236}">
                    <a16:creationId xmlns:a16="http://schemas.microsoft.com/office/drawing/2014/main" id="{74F5F9E3-ECE9-4589-B755-03881C19A2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21">
                <a:extLst>
                  <a:ext uri="{FF2B5EF4-FFF2-40B4-BE49-F238E27FC236}">
                    <a16:creationId xmlns:a16="http://schemas.microsoft.com/office/drawing/2014/main" id="{5B62D16E-3D84-4874-8630-178574FCC4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22">
                <a:extLst>
                  <a:ext uri="{FF2B5EF4-FFF2-40B4-BE49-F238E27FC236}">
                    <a16:creationId xmlns:a16="http://schemas.microsoft.com/office/drawing/2014/main" id="{23D54128-53A4-4448-92F3-200DB8363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23">
                <a:extLst>
                  <a:ext uri="{FF2B5EF4-FFF2-40B4-BE49-F238E27FC236}">
                    <a16:creationId xmlns:a16="http://schemas.microsoft.com/office/drawing/2014/main" id="{2E7887BB-DB99-4F24-BE11-F0ECD8F10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06" name="Group 56">
              <a:extLst>
                <a:ext uri="{FF2B5EF4-FFF2-40B4-BE49-F238E27FC236}">
                  <a16:creationId xmlns:a16="http://schemas.microsoft.com/office/drawing/2014/main" id="{FCD4701B-90B9-4AC0-963C-4587C42F853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07" name="Picture 14">
                <a:extLst>
                  <a:ext uri="{FF2B5EF4-FFF2-40B4-BE49-F238E27FC236}">
                    <a16:creationId xmlns:a16="http://schemas.microsoft.com/office/drawing/2014/main" id="{19BB01D2-510E-4750-9923-88C6A6BE2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5">
                <a:extLst>
                  <a:ext uri="{FF2B5EF4-FFF2-40B4-BE49-F238E27FC236}">
                    <a16:creationId xmlns:a16="http://schemas.microsoft.com/office/drawing/2014/main" id="{E4307AC2-4C2F-4949-B030-865D2AA165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6">
                <a:extLst>
                  <a:ext uri="{FF2B5EF4-FFF2-40B4-BE49-F238E27FC236}">
                    <a16:creationId xmlns:a16="http://schemas.microsoft.com/office/drawing/2014/main" id="{C6961DB7-13FD-4F4B-9BE0-2597AA672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7">
                <a:extLst>
                  <a:ext uri="{FF2B5EF4-FFF2-40B4-BE49-F238E27FC236}">
                    <a16:creationId xmlns:a16="http://schemas.microsoft.com/office/drawing/2014/main" id="{C9FA23A4-98E6-4CEC-90F0-1BBFA5097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8">
                <a:extLst>
                  <a:ext uri="{FF2B5EF4-FFF2-40B4-BE49-F238E27FC236}">
                    <a16:creationId xmlns:a16="http://schemas.microsoft.com/office/drawing/2014/main" id="{25C934BD-7252-44C3-8929-E56DC9AE3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9">
                <a:extLst>
                  <a:ext uri="{FF2B5EF4-FFF2-40B4-BE49-F238E27FC236}">
                    <a16:creationId xmlns:a16="http://schemas.microsoft.com/office/drawing/2014/main" id="{5194B8B5-5289-4AF4-B196-D10343A0E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0">
                <a:extLst>
                  <a:ext uri="{FF2B5EF4-FFF2-40B4-BE49-F238E27FC236}">
                    <a16:creationId xmlns:a16="http://schemas.microsoft.com/office/drawing/2014/main" id="{83EA7143-C34C-468F-BBDB-070FBE2E1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1">
                <a:extLst>
                  <a:ext uri="{FF2B5EF4-FFF2-40B4-BE49-F238E27FC236}">
                    <a16:creationId xmlns:a16="http://schemas.microsoft.com/office/drawing/2014/main" id="{E776611A-78D9-4066-8950-AC4A9E348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2">
                <a:extLst>
                  <a:ext uri="{FF2B5EF4-FFF2-40B4-BE49-F238E27FC236}">
                    <a16:creationId xmlns:a16="http://schemas.microsoft.com/office/drawing/2014/main" id="{E34ED3F0-E7F5-47AA-9815-2A9649091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3">
                <a:extLst>
                  <a:ext uri="{FF2B5EF4-FFF2-40B4-BE49-F238E27FC236}">
                    <a16:creationId xmlns:a16="http://schemas.microsoft.com/office/drawing/2014/main" id="{956E45A3-0992-4D27-93AF-46F3FD933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DCF8BDE4-67E7-4077-AE60-8B79B0A1AB71}"/>
              </a:ext>
            </a:extLst>
          </p:cNvPr>
          <p:cNvGrpSpPr/>
          <p:nvPr/>
        </p:nvGrpSpPr>
        <p:grpSpPr>
          <a:xfrm>
            <a:off x="4162892" y="1515985"/>
            <a:ext cx="1539560" cy="1515856"/>
            <a:chOff x="4975891" y="1527626"/>
            <a:chExt cx="1539560" cy="1515856"/>
          </a:xfrm>
        </p:grpSpPr>
        <p:grpSp>
          <p:nvGrpSpPr>
            <p:cNvPr id="608" name="Group 56">
              <a:extLst>
                <a:ext uri="{FF2B5EF4-FFF2-40B4-BE49-F238E27FC236}">
                  <a16:creationId xmlns:a16="http://schemas.microsoft.com/office/drawing/2014/main" id="{06461C21-FB22-453F-9A2D-721F5B4EBBE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08" name="Picture 14">
                <a:extLst>
                  <a:ext uri="{FF2B5EF4-FFF2-40B4-BE49-F238E27FC236}">
                    <a16:creationId xmlns:a16="http://schemas.microsoft.com/office/drawing/2014/main" id="{C95CE3AA-A00F-4D03-93AB-9C10E4B6E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5">
                <a:extLst>
                  <a:ext uri="{FF2B5EF4-FFF2-40B4-BE49-F238E27FC236}">
                    <a16:creationId xmlns:a16="http://schemas.microsoft.com/office/drawing/2014/main" id="{CCC4D1A6-5EE6-42AF-9BEF-CAEED637E4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6">
                <a:extLst>
                  <a:ext uri="{FF2B5EF4-FFF2-40B4-BE49-F238E27FC236}">
                    <a16:creationId xmlns:a16="http://schemas.microsoft.com/office/drawing/2014/main" id="{B3CB535B-1994-490F-998E-84F0EECA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7">
                <a:extLst>
                  <a:ext uri="{FF2B5EF4-FFF2-40B4-BE49-F238E27FC236}">
                    <a16:creationId xmlns:a16="http://schemas.microsoft.com/office/drawing/2014/main" id="{8651AEC8-2F55-42B2-8C44-10B3596CC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18">
                <a:extLst>
                  <a:ext uri="{FF2B5EF4-FFF2-40B4-BE49-F238E27FC236}">
                    <a16:creationId xmlns:a16="http://schemas.microsoft.com/office/drawing/2014/main" id="{94F73266-441F-4B46-A97C-00A84BD71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9">
                <a:extLst>
                  <a:ext uri="{FF2B5EF4-FFF2-40B4-BE49-F238E27FC236}">
                    <a16:creationId xmlns:a16="http://schemas.microsoft.com/office/drawing/2014/main" id="{709E9FB6-A420-4AA3-83AF-02C4660C41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0">
                <a:extLst>
                  <a:ext uri="{FF2B5EF4-FFF2-40B4-BE49-F238E27FC236}">
                    <a16:creationId xmlns:a16="http://schemas.microsoft.com/office/drawing/2014/main" id="{C9365F9D-C65B-424F-BC69-55B4595E9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1">
                <a:extLst>
                  <a:ext uri="{FF2B5EF4-FFF2-40B4-BE49-F238E27FC236}">
                    <a16:creationId xmlns:a16="http://schemas.microsoft.com/office/drawing/2014/main" id="{B2129196-C06F-49BA-A29E-5F28DD519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22">
                <a:extLst>
                  <a:ext uri="{FF2B5EF4-FFF2-40B4-BE49-F238E27FC236}">
                    <a16:creationId xmlns:a16="http://schemas.microsoft.com/office/drawing/2014/main" id="{B01D37ED-63E7-43A3-B212-68E6CD41B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23">
                <a:extLst>
                  <a:ext uri="{FF2B5EF4-FFF2-40B4-BE49-F238E27FC236}">
                    <a16:creationId xmlns:a16="http://schemas.microsoft.com/office/drawing/2014/main" id="{E63F3316-41D4-4D8C-B3A4-9C43AC285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09" name="Group 56">
              <a:extLst>
                <a:ext uri="{FF2B5EF4-FFF2-40B4-BE49-F238E27FC236}">
                  <a16:creationId xmlns:a16="http://schemas.microsoft.com/office/drawing/2014/main" id="{A6554B34-D38C-416A-9F95-9861B5D9A70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98" name="Picture 14">
                <a:extLst>
                  <a:ext uri="{FF2B5EF4-FFF2-40B4-BE49-F238E27FC236}">
                    <a16:creationId xmlns:a16="http://schemas.microsoft.com/office/drawing/2014/main" id="{C17262EF-D486-4B8A-9365-F62277D67A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5">
                <a:extLst>
                  <a:ext uri="{FF2B5EF4-FFF2-40B4-BE49-F238E27FC236}">
                    <a16:creationId xmlns:a16="http://schemas.microsoft.com/office/drawing/2014/main" id="{F83DD37A-B5A9-48FB-BA59-190442C9F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6">
                <a:extLst>
                  <a:ext uri="{FF2B5EF4-FFF2-40B4-BE49-F238E27FC236}">
                    <a16:creationId xmlns:a16="http://schemas.microsoft.com/office/drawing/2014/main" id="{547DC6B8-9F10-4CA3-9B7C-FBA62748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7">
                <a:extLst>
                  <a:ext uri="{FF2B5EF4-FFF2-40B4-BE49-F238E27FC236}">
                    <a16:creationId xmlns:a16="http://schemas.microsoft.com/office/drawing/2014/main" id="{907FD5F1-AEAD-4925-A082-5DEF0E3D3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18">
                <a:extLst>
                  <a:ext uri="{FF2B5EF4-FFF2-40B4-BE49-F238E27FC236}">
                    <a16:creationId xmlns:a16="http://schemas.microsoft.com/office/drawing/2014/main" id="{051EAF17-B15D-41DF-AD60-6E3709DE0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9">
                <a:extLst>
                  <a:ext uri="{FF2B5EF4-FFF2-40B4-BE49-F238E27FC236}">
                    <a16:creationId xmlns:a16="http://schemas.microsoft.com/office/drawing/2014/main" id="{9AA66E82-106F-4E37-9659-6919E23FB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0">
                <a:extLst>
                  <a:ext uri="{FF2B5EF4-FFF2-40B4-BE49-F238E27FC236}">
                    <a16:creationId xmlns:a16="http://schemas.microsoft.com/office/drawing/2014/main" id="{4655A40F-BF88-45EC-99B8-4EDF742B5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1">
                <a:extLst>
                  <a:ext uri="{FF2B5EF4-FFF2-40B4-BE49-F238E27FC236}">
                    <a16:creationId xmlns:a16="http://schemas.microsoft.com/office/drawing/2014/main" id="{697AD55B-2A4A-4BFA-99F8-5F2B0299C1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22">
                <a:extLst>
                  <a:ext uri="{FF2B5EF4-FFF2-40B4-BE49-F238E27FC236}">
                    <a16:creationId xmlns:a16="http://schemas.microsoft.com/office/drawing/2014/main" id="{14298DF2-DD54-4AFB-B679-6E1BA7624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23">
                <a:extLst>
                  <a:ext uri="{FF2B5EF4-FFF2-40B4-BE49-F238E27FC236}">
                    <a16:creationId xmlns:a16="http://schemas.microsoft.com/office/drawing/2014/main" id="{A6B18FAE-7B34-4A3B-A3F8-A84EEB514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0" name="Group 56">
              <a:extLst>
                <a:ext uri="{FF2B5EF4-FFF2-40B4-BE49-F238E27FC236}">
                  <a16:creationId xmlns:a16="http://schemas.microsoft.com/office/drawing/2014/main" id="{BA0D460D-5A57-4CA1-BDE0-293B2B53B9E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88" name="Picture 14">
                <a:extLst>
                  <a:ext uri="{FF2B5EF4-FFF2-40B4-BE49-F238E27FC236}">
                    <a16:creationId xmlns:a16="http://schemas.microsoft.com/office/drawing/2014/main" id="{46D3D14A-2CA4-4242-9751-824F95EABD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5">
                <a:extLst>
                  <a:ext uri="{FF2B5EF4-FFF2-40B4-BE49-F238E27FC236}">
                    <a16:creationId xmlns:a16="http://schemas.microsoft.com/office/drawing/2014/main" id="{9A2FE720-2EF5-4DD0-BCC0-BEE93746E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6">
                <a:extLst>
                  <a:ext uri="{FF2B5EF4-FFF2-40B4-BE49-F238E27FC236}">
                    <a16:creationId xmlns:a16="http://schemas.microsoft.com/office/drawing/2014/main" id="{A231E97C-C43F-4785-92FD-A8EA912D1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7">
                <a:extLst>
                  <a:ext uri="{FF2B5EF4-FFF2-40B4-BE49-F238E27FC236}">
                    <a16:creationId xmlns:a16="http://schemas.microsoft.com/office/drawing/2014/main" id="{2699AAAD-B16E-4B8A-908A-92EE74F62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18">
                <a:extLst>
                  <a:ext uri="{FF2B5EF4-FFF2-40B4-BE49-F238E27FC236}">
                    <a16:creationId xmlns:a16="http://schemas.microsoft.com/office/drawing/2014/main" id="{E3E56183-B6DD-4EAF-81D5-799BAEA204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9">
                <a:extLst>
                  <a:ext uri="{FF2B5EF4-FFF2-40B4-BE49-F238E27FC236}">
                    <a16:creationId xmlns:a16="http://schemas.microsoft.com/office/drawing/2014/main" id="{ADC7120B-DC30-44B3-9971-00F8F67547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0">
                <a:extLst>
                  <a:ext uri="{FF2B5EF4-FFF2-40B4-BE49-F238E27FC236}">
                    <a16:creationId xmlns:a16="http://schemas.microsoft.com/office/drawing/2014/main" id="{5614E39F-909E-4409-B6A9-BC4C984A2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1">
                <a:extLst>
                  <a:ext uri="{FF2B5EF4-FFF2-40B4-BE49-F238E27FC236}">
                    <a16:creationId xmlns:a16="http://schemas.microsoft.com/office/drawing/2014/main" id="{13F3437E-D260-4334-ADD1-2A918B332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22">
                <a:extLst>
                  <a:ext uri="{FF2B5EF4-FFF2-40B4-BE49-F238E27FC236}">
                    <a16:creationId xmlns:a16="http://schemas.microsoft.com/office/drawing/2014/main" id="{0671DD53-0903-4320-A9F8-D658C6259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23">
                <a:extLst>
                  <a:ext uri="{FF2B5EF4-FFF2-40B4-BE49-F238E27FC236}">
                    <a16:creationId xmlns:a16="http://schemas.microsoft.com/office/drawing/2014/main" id="{E5A5F982-6E7B-4328-8B5D-934E7DD0F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1" name="Group 56">
              <a:extLst>
                <a:ext uri="{FF2B5EF4-FFF2-40B4-BE49-F238E27FC236}">
                  <a16:creationId xmlns:a16="http://schemas.microsoft.com/office/drawing/2014/main" id="{734151A6-8895-4067-8E79-4AE9A121146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78" name="Picture 14">
                <a:extLst>
                  <a:ext uri="{FF2B5EF4-FFF2-40B4-BE49-F238E27FC236}">
                    <a16:creationId xmlns:a16="http://schemas.microsoft.com/office/drawing/2014/main" id="{B8EC3CB7-A227-4712-A53B-49F8902385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5">
                <a:extLst>
                  <a:ext uri="{FF2B5EF4-FFF2-40B4-BE49-F238E27FC236}">
                    <a16:creationId xmlns:a16="http://schemas.microsoft.com/office/drawing/2014/main" id="{F6101412-7386-4211-B3E0-C4E772DB7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6">
                <a:extLst>
                  <a:ext uri="{FF2B5EF4-FFF2-40B4-BE49-F238E27FC236}">
                    <a16:creationId xmlns:a16="http://schemas.microsoft.com/office/drawing/2014/main" id="{B0771A58-BA3A-42F1-81F3-4C5CED9564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7">
                <a:extLst>
                  <a:ext uri="{FF2B5EF4-FFF2-40B4-BE49-F238E27FC236}">
                    <a16:creationId xmlns:a16="http://schemas.microsoft.com/office/drawing/2014/main" id="{86607FA7-BDE1-40B4-B6A0-143291BC0D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18">
                <a:extLst>
                  <a:ext uri="{FF2B5EF4-FFF2-40B4-BE49-F238E27FC236}">
                    <a16:creationId xmlns:a16="http://schemas.microsoft.com/office/drawing/2014/main" id="{EE463940-2EE4-4553-BB8B-993991FF8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9">
                <a:extLst>
                  <a:ext uri="{FF2B5EF4-FFF2-40B4-BE49-F238E27FC236}">
                    <a16:creationId xmlns:a16="http://schemas.microsoft.com/office/drawing/2014/main" id="{073DF68F-0EAA-41B7-8B53-56A60BFBD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0">
                <a:extLst>
                  <a:ext uri="{FF2B5EF4-FFF2-40B4-BE49-F238E27FC236}">
                    <a16:creationId xmlns:a16="http://schemas.microsoft.com/office/drawing/2014/main" id="{14245C22-D64B-413C-B34C-26D7A5C8D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1">
                <a:extLst>
                  <a:ext uri="{FF2B5EF4-FFF2-40B4-BE49-F238E27FC236}">
                    <a16:creationId xmlns:a16="http://schemas.microsoft.com/office/drawing/2014/main" id="{C6476517-CD2E-4F18-9B85-D4183EDAD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22">
                <a:extLst>
                  <a:ext uri="{FF2B5EF4-FFF2-40B4-BE49-F238E27FC236}">
                    <a16:creationId xmlns:a16="http://schemas.microsoft.com/office/drawing/2014/main" id="{36208D7D-2819-476E-BCC3-B01A2F5800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23">
                <a:extLst>
                  <a:ext uri="{FF2B5EF4-FFF2-40B4-BE49-F238E27FC236}">
                    <a16:creationId xmlns:a16="http://schemas.microsoft.com/office/drawing/2014/main" id="{476BEABB-874A-41C3-89B4-C579780F8A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2" name="Group 56">
              <a:extLst>
                <a:ext uri="{FF2B5EF4-FFF2-40B4-BE49-F238E27FC236}">
                  <a16:creationId xmlns:a16="http://schemas.microsoft.com/office/drawing/2014/main" id="{43A0219F-B7B3-46B6-A247-93B4D27D0FC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68" name="Picture 14">
                <a:extLst>
                  <a:ext uri="{FF2B5EF4-FFF2-40B4-BE49-F238E27FC236}">
                    <a16:creationId xmlns:a16="http://schemas.microsoft.com/office/drawing/2014/main" id="{60E09698-2C48-4D0E-86DF-5EDF8E4F5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5">
                <a:extLst>
                  <a:ext uri="{FF2B5EF4-FFF2-40B4-BE49-F238E27FC236}">
                    <a16:creationId xmlns:a16="http://schemas.microsoft.com/office/drawing/2014/main" id="{D6177541-6242-4C6A-BB3C-0519D0924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6">
                <a:extLst>
                  <a:ext uri="{FF2B5EF4-FFF2-40B4-BE49-F238E27FC236}">
                    <a16:creationId xmlns:a16="http://schemas.microsoft.com/office/drawing/2014/main" id="{5D584B06-D9DC-4B70-9DBB-BCD9BF3AAE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7">
                <a:extLst>
                  <a:ext uri="{FF2B5EF4-FFF2-40B4-BE49-F238E27FC236}">
                    <a16:creationId xmlns:a16="http://schemas.microsoft.com/office/drawing/2014/main" id="{E80EF0EB-D2DE-481F-B0A1-CC82DEBB4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18">
                <a:extLst>
                  <a:ext uri="{FF2B5EF4-FFF2-40B4-BE49-F238E27FC236}">
                    <a16:creationId xmlns:a16="http://schemas.microsoft.com/office/drawing/2014/main" id="{CD83D796-736E-4D5A-ACA5-715386502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9">
                <a:extLst>
                  <a:ext uri="{FF2B5EF4-FFF2-40B4-BE49-F238E27FC236}">
                    <a16:creationId xmlns:a16="http://schemas.microsoft.com/office/drawing/2014/main" id="{6CC14D1F-41B9-458E-B617-9101BA427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0">
                <a:extLst>
                  <a:ext uri="{FF2B5EF4-FFF2-40B4-BE49-F238E27FC236}">
                    <a16:creationId xmlns:a16="http://schemas.microsoft.com/office/drawing/2014/main" id="{292E6CC9-6305-4780-A191-C7556F80F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1">
                <a:extLst>
                  <a:ext uri="{FF2B5EF4-FFF2-40B4-BE49-F238E27FC236}">
                    <a16:creationId xmlns:a16="http://schemas.microsoft.com/office/drawing/2014/main" id="{E6839C23-7CB9-4FE0-B972-600D5BD44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22">
                <a:extLst>
                  <a:ext uri="{FF2B5EF4-FFF2-40B4-BE49-F238E27FC236}">
                    <a16:creationId xmlns:a16="http://schemas.microsoft.com/office/drawing/2014/main" id="{903EAFCC-DA54-47F7-9DDF-5A7DAADFEB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23">
                <a:extLst>
                  <a:ext uri="{FF2B5EF4-FFF2-40B4-BE49-F238E27FC236}">
                    <a16:creationId xmlns:a16="http://schemas.microsoft.com/office/drawing/2014/main" id="{DB6C0E18-054F-4757-8D12-3F32EEE11C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3" name="Group 56">
              <a:extLst>
                <a:ext uri="{FF2B5EF4-FFF2-40B4-BE49-F238E27FC236}">
                  <a16:creationId xmlns:a16="http://schemas.microsoft.com/office/drawing/2014/main" id="{35097B24-3602-48B7-8DA7-EB64FA995D0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58" name="Picture 14">
                <a:extLst>
                  <a:ext uri="{FF2B5EF4-FFF2-40B4-BE49-F238E27FC236}">
                    <a16:creationId xmlns:a16="http://schemas.microsoft.com/office/drawing/2014/main" id="{01E8D853-64AA-4AC8-B06D-5513F85E7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5">
                <a:extLst>
                  <a:ext uri="{FF2B5EF4-FFF2-40B4-BE49-F238E27FC236}">
                    <a16:creationId xmlns:a16="http://schemas.microsoft.com/office/drawing/2014/main" id="{343C9714-9A9A-47DB-A8F4-E3B524BAB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16">
                <a:extLst>
                  <a:ext uri="{FF2B5EF4-FFF2-40B4-BE49-F238E27FC236}">
                    <a16:creationId xmlns:a16="http://schemas.microsoft.com/office/drawing/2014/main" id="{CD83A366-5D27-4259-A51E-E1D67A5BD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17">
                <a:extLst>
                  <a:ext uri="{FF2B5EF4-FFF2-40B4-BE49-F238E27FC236}">
                    <a16:creationId xmlns:a16="http://schemas.microsoft.com/office/drawing/2014/main" id="{E2398D93-3C9D-43B0-89C3-51711B2F5E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18">
                <a:extLst>
                  <a:ext uri="{FF2B5EF4-FFF2-40B4-BE49-F238E27FC236}">
                    <a16:creationId xmlns:a16="http://schemas.microsoft.com/office/drawing/2014/main" id="{92C1856D-EDFE-4C63-B19A-7EAB6CCC3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9">
                <a:extLst>
                  <a:ext uri="{FF2B5EF4-FFF2-40B4-BE49-F238E27FC236}">
                    <a16:creationId xmlns:a16="http://schemas.microsoft.com/office/drawing/2014/main" id="{9F08D0F6-9AA2-476C-809C-326522FE0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20">
                <a:extLst>
                  <a:ext uri="{FF2B5EF4-FFF2-40B4-BE49-F238E27FC236}">
                    <a16:creationId xmlns:a16="http://schemas.microsoft.com/office/drawing/2014/main" id="{2BC94DDB-675F-4E1C-9C08-C1CA5D71AE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21">
                <a:extLst>
                  <a:ext uri="{FF2B5EF4-FFF2-40B4-BE49-F238E27FC236}">
                    <a16:creationId xmlns:a16="http://schemas.microsoft.com/office/drawing/2014/main" id="{FCEF32F1-AC4B-4DC7-B4A8-A5CDA0238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22">
                <a:extLst>
                  <a:ext uri="{FF2B5EF4-FFF2-40B4-BE49-F238E27FC236}">
                    <a16:creationId xmlns:a16="http://schemas.microsoft.com/office/drawing/2014/main" id="{162C9826-8C21-4D97-84B2-DE2FF1450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23">
                <a:extLst>
                  <a:ext uri="{FF2B5EF4-FFF2-40B4-BE49-F238E27FC236}">
                    <a16:creationId xmlns:a16="http://schemas.microsoft.com/office/drawing/2014/main" id="{BC21A7EB-C740-4883-B01A-3B5F421E3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4" name="Group 56">
              <a:extLst>
                <a:ext uri="{FF2B5EF4-FFF2-40B4-BE49-F238E27FC236}">
                  <a16:creationId xmlns:a16="http://schemas.microsoft.com/office/drawing/2014/main" id="{F056BF86-D1F5-4F92-BF28-081EA9B74D0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48" name="Picture 14">
                <a:extLst>
                  <a:ext uri="{FF2B5EF4-FFF2-40B4-BE49-F238E27FC236}">
                    <a16:creationId xmlns:a16="http://schemas.microsoft.com/office/drawing/2014/main" id="{8FD6BD18-E795-442A-A966-11B45272C5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5">
                <a:extLst>
                  <a:ext uri="{FF2B5EF4-FFF2-40B4-BE49-F238E27FC236}">
                    <a16:creationId xmlns:a16="http://schemas.microsoft.com/office/drawing/2014/main" id="{AF29963D-B930-405C-B7B7-92D8354C1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6">
                <a:extLst>
                  <a:ext uri="{FF2B5EF4-FFF2-40B4-BE49-F238E27FC236}">
                    <a16:creationId xmlns:a16="http://schemas.microsoft.com/office/drawing/2014/main" id="{874D88B2-44CC-4554-893C-4FAA0AF38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17">
                <a:extLst>
                  <a:ext uri="{FF2B5EF4-FFF2-40B4-BE49-F238E27FC236}">
                    <a16:creationId xmlns:a16="http://schemas.microsoft.com/office/drawing/2014/main" id="{4C3ECF16-071F-4B5E-9DB0-584076A31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18">
                <a:extLst>
                  <a:ext uri="{FF2B5EF4-FFF2-40B4-BE49-F238E27FC236}">
                    <a16:creationId xmlns:a16="http://schemas.microsoft.com/office/drawing/2014/main" id="{18E9D62D-E2CE-4130-B41F-F31DF7C885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9">
                <a:extLst>
                  <a:ext uri="{FF2B5EF4-FFF2-40B4-BE49-F238E27FC236}">
                    <a16:creationId xmlns:a16="http://schemas.microsoft.com/office/drawing/2014/main" id="{C47C1FBF-3FEC-4233-AD19-CB43C56E59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0">
                <a:extLst>
                  <a:ext uri="{FF2B5EF4-FFF2-40B4-BE49-F238E27FC236}">
                    <a16:creationId xmlns:a16="http://schemas.microsoft.com/office/drawing/2014/main" id="{0C5F3D4B-16A5-4087-B1F2-6BCBDFD37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21">
                <a:extLst>
                  <a:ext uri="{FF2B5EF4-FFF2-40B4-BE49-F238E27FC236}">
                    <a16:creationId xmlns:a16="http://schemas.microsoft.com/office/drawing/2014/main" id="{F29C1819-A432-46C5-8D99-77E53C15D0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22">
                <a:extLst>
                  <a:ext uri="{FF2B5EF4-FFF2-40B4-BE49-F238E27FC236}">
                    <a16:creationId xmlns:a16="http://schemas.microsoft.com/office/drawing/2014/main" id="{61B9532B-41DB-4A2B-A5EA-33BF095185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23">
                <a:extLst>
                  <a:ext uri="{FF2B5EF4-FFF2-40B4-BE49-F238E27FC236}">
                    <a16:creationId xmlns:a16="http://schemas.microsoft.com/office/drawing/2014/main" id="{778CEEED-5C88-4303-8927-AEC2383EE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5" name="Group 56">
              <a:extLst>
                <a:ext uri="{FF2B5EF4-FFF2-40B4-BE49-F238E27FC236}">
                  <a16:creationId xmlns:a16="http://schemas.microsoft.com/office/drawing/2014/main" id="{D8ED0114-E15C-4EBE-AD05-83E98549BEB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38" name="Picture 14">
                <a:extLst>
                  <a:ext uri="{FF2B5EF4-FFF2-40B4-BE49-F238E27FC236}">
                    <a16:creationId xmlns:a16="http://schemas.microsoft.com/office/drawing/2014/main" id="{EB7C7CBD-F719-46DB-BFDF-285ED65C1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5">
                <a:extLst>
                  <a:ext uri="{FF2B5EF4-FFF2-40B4-BE49-F238E27FC236}">
                    <a16:creationId xmlns:a16="http://schemas.microsoft.com/office/drawing/2014/main" id="{4FEDF597-8C25-4A3B-9C74-7D5019A700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6">
                <a:extLst>
                  <a:ext uri="{FF2B5EF4-FFF2-40B4-BE49-F238E27FC236}">
                    <a16:creationId xmlns:a16="http://schemas.microsoft.com/office/drawing/2014/main" id="{36E739A1-DEAD-40C0-911D-4E0839C3C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17">
                <a:extLst>
                  <a:ext uri="{FF2B5EF4-FFF2-40B4-BE49-F238E27FC236}">
                    <a16:creationId xmlns:a16="http://schemas.microsoft.com/office/drawing/2014/main" id="{F09312B1-2305-422B-8987-1FEF3DEF0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18">
                <a:extLst>
                  <a:ext uri="{FF2B5EF4-FFF2-40B4-BE49-F238E27FC236}">
                    <a16:creationId xmlns:a16="http://schemas.microsoft.com/office/drawing/2014/main" id="{77EC7205-44C4-4429-A586-584D3A592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9">
                <a:extLst>
                  <a:ext uri="{FF2B5EF4-FFF2-40B4-BE49-F238E27FC236}">
                    <a16:creationId xmlns:a16="http://schemas.microsoft.com/office/drawing/2014/main" id="{C84BA367-6AAA-4553-B489-6065F80E3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0">
                <a:extLst>
                  <a:ext uri="{FF2B5EF4-FFF2-40B4-BE49-F238E27FC236}">
                    <a16:creationId xmlns:a16="http://schemas.microsoft.com/office/drawing/2014/main" id="{71241D17-9765-4EC7-8274-81ADAAD4B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21">
                <a:extLst>
                  <a:ext uri="{FF2B5EF4-FFF2-40B4-BE49-F238E27FC236}">
                    <a16:creationId xmlns:a16="http://schemas.microsoft.com/office/drawing/2014/main" id="{A2A27F9B-A7E1-4782-9B7B-F4DF80B19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22">
                <a:extLst>
                  <a:ext uri="{FF2B5EF4-FFF2-40B4-BE49-F238E27FC236}">
                    <a16:creationId xmlns:a16="http://schemas.microsoft.com/office/drawing/2014/main" id="{D979C69F-51AF-4D2D-9943-8CEBFF450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23">
                <a:extLst>
                  <a:ext uri="{FF2B5EF4-FFF2-40B4-BE49-F238E27FC236}">
                    <a16:creationId xmlns:a16="http://schemas.microsoft.com/office/drawing/2014/main" id="{6F9E5CC6-B7EF-4640-81D7-B40F26BC5D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6" name="Group 56">
              <a:extLst>
                <a:ext uri="{FF2B5EF4-FFF2-40B4-BE49-F238E27FC236}">
                  <a16:creationId xmlns:a16="http://schemas.microsoft.com/office/drawing/2014/main" id="{DB7A97E7-69CD-4E4C-821C-3A4FE28714F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28" name="Picture 14">
                <a:extLst>
                  <a:ext uri="{FF2B5EF4-FFF2-40B4-BE49-F238E27FC236}">
                    <a16:creationId xmlns:a16="http://schemas.microsoft.com/office/drawing/2014/main" id="{A7CE8C99-5E75-4346-A0F5-64C5AABA5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5">
                <a:extLst>
                  <a:ext uri="{FF2B5EF4-FFF2-40B4-BE49-F238E27FC236}">
                    <a16:creationId xmlns:a16="http://schemas.microsoft.com/office/drawing/2014/main" id="{0380DFC5-15A3-4633-B289-C89090CFA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6">
                <a:extLst>
                  <a:ext uri="{FF2B5EF4-FFF2-40B4-BE49-F238E27FC236}">
                    <a16:creationId xmlns:a16="http://schemas.microsoft.com/office/drawing/2014/main" id="{84B309A2-C259-41B2-8121-E19B9546D3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17">
                <a:extLst>
                  <a:ext uri="{FF2B5EF4-FFF2-40B4-BE49-F238E27FC236}">
                    <a16:creationId xmlns:a16="http://schemas.microsoft.com/office/drawing/2014/main" id="{8A388F19-EE7A-4F78-B0A2-267B2E926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18">
                <a:extLst>
                  <a:ext uri="{FF2B5EF4-FFF2-40B4-BE49-F238E27FC236}">
                    <a16:creationId xmlns:a16="http://schemas.microsoft.com/office/drawing/2014/main" id="{D8FDD85A-82E8-4819-ABD0-2742CFA03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9">
                <a:extLst>
                  <a:ext uri="{FF2B5EF4-FFF2-40B4-BE49-F238E27FC236}">
                    <a16:creationId xmlns:a16="http://schemas.microsoft.com/office/drawing/2014/main" id="{2AF3BDE7-DEC9-459D-96F7-F8765BA9C1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0">
                <a:extLst>
                  <a:ext uri="{FF2B5EF4-FFF2-40B4-BE49-F238E27FC236}">
                    <a16:creationId xmlns:a16="http://schemas.microsoft.com/office/drawing/2014/main" id="{700E59D7-6A98-45B2-8B77-CC8841D5E4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21">
                <a:extLst>
                  <a:ext uri="{FF2B5EF4-FFF2-40B4-BE49-F238E27FC236}">
                    <a16:creationId xmlns:a16="http://schemas.microsoft.com/office/drawing/2014/main" id="{5C2BA477-0051-46B6-804F-070616F87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22">
                <a:extLst>
                  <a:ext uri="{FF2B5EF4-FFF2-40B4-BE49-F238E27FC236}">
                    <a16:creationId xmlns:a16="http://schemas.microsoft.com/office/drawing/2014/main" id="{9B7CD0EB-2C51-4647-BB7B-69ECFC715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23">
                <a:extLst>
                  <a:ext uri="{FF2B5EF4-FFF2-40B4-BE49-F238E27FC236}">
                    <a16:creationId xmlns:a16="http://schemas.microsoft.com/office/drawing/2014/main" id="{8ED7F7CA-BB54-48F3-8BCC-4A148249E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17" name="Group 56">
              <a:extLst>
                <a:ext uri="{FF2B5EF4-FFF2-40B4-BE49-F238E27FC236}">
                  <a16:creationId xmlns:a16="http://schemas.microsoft.com/office/drawing/2014/main" id="{E95ED838-0EA7-4619-9813-72896419692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18" name="Picture 14">
                <a:extLst>
                  <a:ext uri="{FF2B5EF4-FFF2-40B4-BE49-F238E27FC236}">
                    <a16:creationId xmlns:a16="http://schemas.microsoft.com/office/drawing/2014/main" id="{7E6F88E3-4F16-4377-878A-6846A5DB05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5">
                <a:extLst>
                  <a:ext uri="{FF2B5EF4-FFF2-40B4-BE49-F238E27FC236}">
                    <a16:creationId xmlns:a16="http://schemas.microsoft.com/office/drawing/2014/main" id="{293EB76C-6073-4E84-9A10-D1E55F5FF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6">
                <a:extLst>
                  <a:ext uri="{FF2B5EF4-FFF2-40B4-BE49-F238E27FC236}">
                    <a16:creationId xmlns:a16="http://schemas.microsoft.com/office/drawing/2014/main" id="{D40F7283-D255-4C23-B486-976380F86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7">
                <a:extLst>
                  <a:ext uri="{FF2B5EF4-FFF2-40B4-BE49-F238E27FC236}">
                    <a16:creationId xmlns:a16="http://schemas.microsoft.com/office/drawing/2014/main" id="{C5E44F01-7D11-4AB8-9393-77608483E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8">
                <a:extLst>
                  <a:ext uri="{FF2B5EF4-FFF2-40B4-BE49-F238E27FC236}">
                    <a16:creationId xmlns:a16="http://schemas.microsoft.com/office/drawing/2014/main" id="{0BE8C98D-780B-47C2-A624-8DA726D95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9">
                <a:extLst>
                  <a:ext uri="{FF2B5EF4-FFF2-40B4-BE49-F238E27FC236}">
                    <a16:creationId xmlns:a16="http://schemas.microsoft.com/office/drawing/2014/main" id="{9BF25CB9-7222-4777-9EA8-44334F4D7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0">
                <a:extLst>
                  <a:ext uri="{FF2B5EF4-FFF2-40B4-BE49-F238E27FC236}">
                    <a16:creationId xmlns:a16="http://schemas.microsoft.com/office/drawing/2014/main" id="{6CCF4B6B-B939-43BD-9F44-047742DA07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1">
                <a:extLst>
                  <a:ext uri="{FF2B5EF4-FFF2-40B4-BE49-F238E27FC236}">
                    <a16:creationId xmlns:a16="http://schemas.microsoft.com/office/drawing/2014/main" id="{01F405C7-A0A7-4F77-9652-F124E7784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2">
                <a:extLst>
                  <a:ext uri="{FF2B5EF4-FFF2-40B4-BE49-F238E27FC236}">
                    <a16:creationId xmlns:a16="http://schemas.microsoft.com/office/drawing/2014/main" id="{C26A392A-04D0-4033-AD67-DE03FFB1E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3">
                <a:extLst>
                  <a:ext uri="{FF2B5EF4-FFF2-40B4-BE49-F238E27FC236}">
                    <a16:creationId xmlns:a16="http://schemas.microsoft.com/office/drawing/2014/main" id="{5770D7F2-D871-4A44-9722-F72C355A0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18" name="Group 717">
            <a:extLst>
              <a:ext uri="{FF2B5EF4-FFF2-40B4-BE49-F238E27FC236}">
                <a16:creationId xmlns:a16="http://schemas.microsoft.com/office/drawing/2014/main" id="{C0AFDD0B-8CD7-477A-9ACF-05E5B1322CEC}"/>
              </a:ext>
            </a:extLst>
          </p:cNvPr>
          <p:cNvGrpSpPr/>
          <p:nvPr/>
        </p:nvGrpSpPr>
        <p:grpSpPr>
          <a:xfrm>
            <a:off x="4163925" y="3293610"/>
            <a:ext cx="1539560" cy="1515856"/>
            <a:chOff x="4975891" y="1527626"/>
            <a:chExt cx="1539560" cy="1515856"/>
          </a:xfrm>
        </p:grpSpPr>
        <p:grpSp>
          <p:nvGrpSpPr>
            <p:cNvPr id="719" name="Group 56">
              <a:extLst>
                <a:ext uri="{FF2B5EF4-FFF2-40B4-BE49-F238E27FC236}">
                  <a16:creationId xmlns:a16="http://schemas.microsoft.com/office/drawing/2014/main" id="{1FD11E16-B65F-44B3-8751-86B2347F613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19" name="Picture 14">
                <a:extLst>
                  <a:ext uri="{FF2B5EF4-FFF2-40B4-BE49-F238E27FC236}">
                    <a16:creationId xmlns:a16="http://schemas.microsoft.com/office/drawing/2014/main" id="{F0BB51A9-A52B-4EA7-811E-38F106428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15">
                <a:extLst>
                  <a:ext uri="{FF2B5EF4-FFF2-40B4-BE49-F238E27FC236}">
                    <a16:creationId xmlns:a16="http://schemas.microsoft.com/office/drawing/2014/main" id="{3C66FB91-87D3-4CDD-B005-6868B864E4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16">
                <a:extLst>
                  <a:ext uri="{FF2B5EF4-FFF2-40B4-BE49-F238E27FC236}">
                    <a16:creationId xmlns:a16="http://schemas.microsoft.com/office/drawing/2014/main" id="{54D22DCC-B3B9-4D79-B358-226896F9C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17">
                <a:extLst>
                  <a:ext uri="{FF2B5EF4-FFF2-40B4-BE49-F238E27FC236}">
                    <a16:creationId xmlns:a16="http://schemas.microsoft.com/office/drawing/2014/main" id="{122F4494-EE81-4A94-BB35-08D8FC16A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3" name="Picture 18">
                <a:extLst>
                  <a:ext uri="{FF2B5EF4-FFF2-40B4-BE49-F238E27FC236}">
                    <a16:creationId xmlns:a16="http://schemas.microsoft.com/office/drawing/2014/main" id="{A01346EC-9587-4551-AD55-3C20903AB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9">
                <a:extLst>
                  <a:ext uri="{FF2B5EF4-FFF2-40B4-BE49-F238E27FC236}">
                    <a16:creationId xmlns:a16="http://schemas.microsoft.com/office/drawing/2014/main" id="{A9CD4664-D2A3-47B1-905E-37CE86D18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20">
                <a:extLst>
                  <a:ext uri="{FF2B5EF4-FFF2-40B4-BE49-F238E27FC236}">
                    <a16:creationId xmlns:a16="http://schemas.microsoft.com/office/drawing/2014/main" id="{20BF1F59-B8A9-41C5-9AD3-C0BE821EA1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21">
                <a:extLst>
                  <a:ext uri="{FF2B5EF4-FFF2-40B4-BE49-F238E27FC236}">
                    <a16:creationId xmlns:a16="http://schemas.microsoft.com/office/drawing/2014/main" id="{9BC4B398-9F6C-4515-8174-1A27DD204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22">
                <a:extLst>
                  <a:ext uri="{FF2B5EF4-FFF2-40B4-BE49-F238E27FC236}">
                    <a16:creationId xmlns:a16="http://schemas.microsoft.com/office/drawing/2014/main" id="{0373CA57-C2E2-4714-AEA6-3E16BD8A4B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23">
                <a:extLst>
                  <a:ext uri="{FF2B5EF4-FFF2-40B4-BE49-F238E27FC236}">
                    <a16:creationId xmlns:a16="http://schemas.microsoft.com/office/drawing/2014/main" id="{EC09F47F-A2BC-44FA-8E50-11588A2694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0" name="Group 56">
              <a:extLst>
                <a:ext uri="{FF2B5EF4-FFF2-40B4-BE49-F238E27FC236}">
                  <a16:creationId xmlns:a16="http://schemas.microsoft.com/office/drawing/2014/main" id="{68F11FDA-E3D9-4AE0-88FC-A30DB713E75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09" name="Picture 14">
                <a:extLst>
                  <a:ext uri="{FF2B5EF4-FFF2-40B4-BE49-F238E27FC236}">
                    <a16:creationId xmlns:a16="http://schemas.microsoft.com/office/drawing/2014/main" id="{55835031-9A88-4A52-8A55-FEE6BBBC7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15">
                <a:extLst>
                  <a:ext uri="{FF2B5EF4-FFF2-40B4-BE49-F238E27FC236}">
                    <a16:creationId xmlns:a16="http://schemas.microsoft.com/office/drawing/2014/main" id="{BBD5C154-1F3E-46ED-A24A-BB194D555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16">
                <a:extLst>
                  <a:ext uri="{FF2B5EF4-FFF2-40B4-BE49-F238E27FC236}">
                    <a16:creationId xmlns:a16="http://schemas.microsoft.com/office/drawing/2014/main" id="{7A511F4A-B06E-4C9F-AE76-22D26C050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17">
                <a:extLst>
                  <a:ext uri="{FF2B5EF4-FFF2-40B4-BE49-F238E27FC236}">
                    <a16:creationId xmlns:a16="http://schemas.microsoft.com/office/drawing/2014/main" id="{BD0EDF8B-6214-4EDD-9BED-D74D2F6C5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3" name="Picture 18">
                <a:extLst>
                  <a:ext uri="{FF2B5EF4-FFF2-40B4-BE49-F238E27FC236}">
                    <a16:creationId xmlns:a16="http://schemas.microsoft.com/office/drawing/2014/main" id="{F36FDDB3-B38B-4D3A-8D0E-5FC20A067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9">
                <a:extLst>
                  <a:ext uri="{FF2B5EF4-FFF2-40B4-BE49-F238E27FC236}">
                    <a16:creationId xmlns:a16="http://schemas.microsoft.com/office/drawing/2014/main" id="{4CECC402-6EAC-48A6-84A2-454574FC3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20">
                <a:extLst>
                  <a:ext uri="{FF2B5EF4-FFF2-40B4-BE49-F238E27FC236}">
                    <a16:creationId xmlns:a16="http://schemas.microsoft.com/office/drawing/2014/main" id="{BBEA69BA-5135-441E-8777-9C0D861A9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21">
                <a:extLst>
                  <a:ext uri="{FF2B5EF4-FFF2-40B4-BE49-F238E27FC236}">
                    <a16:creationId xmlns:a16="http://schemas.microsoft.com/office/drawing/2014/main" id="{99FB0FE9-14F9-4AE1-84B2-9ABFB3F3A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22">
                <a:extLst>
                  <a:ext uri="{FF2B5EF4-FFF2-40B4-BE49-F238E27FC236}">
                    <a16:creationId xmlns:a16="http://schemas.microsoft.com/office/drawing/2014/main" id="{E6B14CBE-37E6-4AF0-BE54-834A16AB1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23">
                <a:extLst>
                  <a:ext uri="{FF2B5EF4-FFF2-40B4-BE49-F238E27FC236}">
                    <a16:creationId xmlns:a16="http://schemas.microsoft.com/office/drawing/2014/main" id="{6A8A97AB-7DA7-477F-9BAC-BC2E9D528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1" name="Group 56">
              <a:extLst>
                <a:ext uri="{FF2B5EF4-FFF2-40B4-BE49-F238E27FC236}">
                  <a16:creationId xmlns:a16="http://schemas.microsoft.com/office/drawing/2014/main" id="{D783BA3B-CC92-4EAB-8DD0-532CBF386F3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99" name="Picture 14">
                <a:extLst>
                  <a:ext uri="{FF2B5EF4-FFF2-40B4-BE49-F238E27FC236}">
                    <a16:creationId xmlns:a16="http://schemas.microsoft.com/office/drawing/2014/main" id="{7B64DDBE-6041-4D22-8412-BCF59DDFC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15">
                <a:extLst>
                  <a:ext uri="{FF2B5EF4-FFF2-40B4-BE49-F238E27FC236}">
                    <a16:creationId xmlns:a16="http://schemas.microsoft.com/office/drawing/2014/main" id="{C808FE8F-A659-4554-8042-D58C346BA2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16">
                <a:extLst>
                  <a:ext uri="{FF2B5EF4-FFF2-40B4-BE49-F238E27FC236}">
                    <a16:creationId xmlns:a16="http://schemas.microsoft.com/office/drawing/2014/main" id="{E96F1D0D-30AA-4DD6-9D2E-AC413F7BE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17">
                <a:extLst>
                  <a:ext uri="{FF2B5EF4-FFF2-40B4-BE49-F238E27FC236}">
                    <a16:creationId xmlns:a16="http://schemas.microsoft.com/office/drawing/2014/main" id="{C2472FC4-A8FB-4803-9339-A0C395841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3" name="Picture 18">
                <a:extLst>
                  <a:ext uri="{FF2B5EF4-FFF2-40B4-BE49-F238E27FC236}">
                    <a16:creationId xmlns:a16="http://schemas.microsoft.com/office/drawing/2014/main" id="{A59874C2-6021-4B72-BA41-FD0562015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9">
                <a:extLst>
                  <a:ext uri="{FF2B5EF4-FFF2-40B4-BE49-F238E27FC236}">
                    <a16:creationId xmlns:a16="http://schemas.microsoft.com/office/drawing/2014/main" id="{E8E97327-1CF0-4671-8F4F-0EA434B1AB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20">
                <a:extLst>
                  <a:ext uri="{FF2B5EF4-FFF2-40B4-BE49-F238E27FC236}">
                    <a16:creationId xmlns:a16="http://schemas.microsoft.com/office/drawing/2014/main" id="{FF5E4DFF-A978-47C7-BF2B-0D191481C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21">
                <a:extLst>
                  <a:ext uri="{FF2B5EF4-FFF2-40B4-BE49-F238E27FC236}">
                    <a16:creationId xmlns:a16="http://schemas.microsoft.com/office/drawing/2014/main" id="{2664066E-AF33-4F3E-B674-ED5CCDE366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22">
                <a:extLst>
                  <a:ext uri="{FF2B5EF4-FFF2-40B4-BE49-F238E27FC236}">
                    <a16:creationId xmlns:a16="http://schemas.microsoft.com/office/drawing/2014/main" id="{C5646A5D-D4EE-44DF-92D4-9D43FC06D1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23">
                <a:extLst>
                  <a:ext uri="{FF2B5EF4-FFF2-40B4-BE49-F238E27FC236}">
                    <a16:creationId xmlns:a16="http://schemas.microsoft.com/office/drawing/2014/main" id="{DD5576FA-FC99-4010-84C4-6267A85D02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2" name="Group 56">
              <a:extLst>
                <a:ext uri="{FF2B5EF4-FFF2-40B4-BE49-F238E27FC236}">
                  <a16:creationId xmlns:a16="http://schemas.microsoft.com/office/drawing/2014/main" id="{7B724A33-FBE1-4FE2-BE78-C3D4F0A59D3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89" name="Picture 14">
                <a:extLst>
                  <a:ext uri="{FF2B5EF4-FFF2-40B4-BE49-F238E27FC236}">
                    <a16:creationId xmlns:a16="http://schemas.microsoft.com/office/drawing/2014/main" id="{3D0188D8-BA33-4693-AABF-71CDC31AE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15">
                <a:extLst>
                  <a:ext uri="{FF2B5EF4-FFF2-40B4-BE49-F238E27FC236}">
                    <a16:creationId xmlns:a16="http://schemas.microsoft.com/office/drawing/2014/main" id="{E669B324-2C09-416E-B54C-BE37C1E45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16">
                <a:extLst>
                  <a:ext uri="{FF2B5EF4-FFF2-40B4-BE49-F238E27FC236}">
                    <a16:creationId xmlns:a16="http://schemas.microsoft.com/office/drawing/2014/main" id="{55EB0622-88AE-42F9-9D9F-82B24F221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17">
                <a:extLst>
                  <a:ext uri="{FF2B5EF4-FFF2-40B4-BE49-F238E27FC236}">
                    <a16:creationId xmlns:a16="http://schemas.microsoft.com/office/drawing/2014/main" id="{D534E56A-C557-464E-B24A-FB435A717F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3" name="Picture 18">
                <a:extLst>
                  <a:ext uri="{FF2B5EF4-FFF2-40B4-BE49-F238E27FC236}">
                    <a16:creationId xmlns:a16="http://schemas.microsoft.com/office/drawing/2014/main" id="{95D2C539-2DFC-45C2-9C47-498A5E1B74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9">
                <a:extLst>
                  <a:ext uri="{FF2B5EF4-FFF2-40B4-BE49-F238E27FC236}">
                    <a16:creationId xmlns:a16="http://schemas.microsoft.com/office/drawing/2014/main" id="{83D6048B-282D-4746-BD59-4F2D4B1F4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20">
                <a:extLst>
                  <a:ext uri="{FF2B5EF4-FFF2-40B4-BE49-F238E27FC236}">
                    <a16:creationId xmlns:a16="http://schemas.microsoft.com/office/drawing/2014/main" id="{82072186-1FF2-402C-868C-0F420C8E5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21">
                <a:extLst>
                  <a:ext uri="{FF2B5EF4-FFF2-40B4-BE49-F238E27FC236}">
                    <a16:creationId xmlns:a16="http://schemas.microsoft.com/office/drawing/2014/main" id="{DD105FEF-739B-4ED2-96CE-F122C3774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22">
                <a:extLst>
                  <a:ext uri="{FF2B5EF4-FFF2-40B4-BE49-F238E27FC236}">
                    <a16:creationId xmlns:a16="http://schemas.microsoft.com/office/drawing/2014/main" id="{5215E6B7-119E-477D-A8B5-10299EE925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23">
                <a:extLst>
                  <a:ext uri="{FF2B5EF4-FFF2-40B4-BE49-F238E27FC236}">
                    <a16:creationId xmlns:a16="http://schemas.microsoft.com/office/drawing/2014/main" id="{812EC927-846B-4C08-915D-3AF1098E8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3" name="Group 56">
              <a:extLst>
                <a:ext uri="{FF2B5EF4-FFF2-40B4-BE49-F238E27FC236}">
                  <a16:creationId xmlns:a16="http://schemas.microsoft.com/office/drawing/2014/main" id="{6F07D5E0-A567-4D1D-95C1-B961CECA101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79" name="Picture 14">
                <a:extLst>
                  <a:ext uri="{FF2B5EF4-FFF2-40B4-BE49-F238E27FC236}">
                    <a16:creationId xmlns:a16="http://schemas.microsoft.com/office/drawing/2014/main" id="{6E9FC2DF-3EB9-4C8A-93CE-B45DE0582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15">
                <a:extLst>
                  <a:ext uri="{FF2B5EF4-FFF2-40B4-BE49-F238E27FC236}">
                    <a16:creationId xmlns:a16="http://schemas.microsoft.com/office/drawing/2014/main" id="{796F1705-A21F-4D98-9929-AC3B02EF17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16">
                <a:extLst>
                  <a:ext uri="{FF2B5EF4-FFF2-40B4-BE49-F238E27FC236}">
                    <a16:creationId xmlns:a16="http://schemas.microsoft.com/office/drawing/2014/main" id="{056F4E45-0F7B-4D25-901E-99DEACE80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17">
                <a:extLst>
                  <a:ext uri="{FF2B5EF4-FFF2-40B4-BE49-F238E27FC236}">
                    <a16:creationId xmlns:a16="http://schemas.microsoft.com/office/drawing/2014/main" id="{733F8A2D-5069-4457-8C90-730D45DC2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3" name="Picture 18">
                <a:extLst>
                  <a:ext uri="{FF2B5EF4-FFF2-40B4-BE49-F238E27FC236}">
                    <a16:creationId xmlns:a16="http://schemas.microsoft.com/office/drawing/2014/main" id="{BD5F3570-10D1-429F-AA37-2C8C72E9F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9">
                <a:extLst>
                  <a:ext uri="{FF2B5EF4-FFF2-40B4-BE49-F238E27FC236}">
                    <a16:creationId xmlns:a16="http://schemas.microsoft.com/office/drawing/2014/main" id="{F6360ECD-8A36-4787-8157-56DE7DB1E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20">
                <a:extLst>
                  <a:ext uri="{FF2B5EF4-FFF2-40B4-BE49-F238E27FC236}">
                    <a16:creationId xmlns:a16="http://schemas.microsoft.com/office/drawing/2014/main" id="{10EC5223-25F1-4777-B685-E6A17A769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21">
                <a:extLst>
                  <a:ext uri="{FF2B5EF4-FFF2-40B4-BE49-F238E27FC236}">
                    <a16:creationId xmlns:a16="http://schemas.microsoft.com/office/drawing/2014/main" id="{543D5B00-6479-42C5-97B2-4F974637E5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22">
                <a:extLst>
                  <a:ext uri="{FF2B5EF4-FFF2-40B4-BE49-F238E27FC236}">
                    <a16:creationId xmlns:a16="http://schemas.microsoft.com/office/drawing/2014/main" id="{D0705915-1852-4217-B6D8-C3BB67AA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23">
                <a:extLst>
                  <a:ext uri="{FF2B5EF4-FFF2-40B4-BE49-F238E27FC236}">
                    <a16:creationId xmlns:a16="http://schemas.microsoft.com/office/drawing/2014/main" id="{4D9664B5-5E1D-4326-B509-EE6726EADB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4" name="Group 56">
              <a:extLst>
                <a:ext uri="{FF2B5EF4-FFF2-40B4-BE49-F238E27FC236}">
                  <a16:creationId xmlns:a16="http://schemas.microsoft.com/office/drawing/2014/main" id="{574F3A0B-3198-4E29-8168-0E16DE89E99A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69" name="Picture 14">
                <a:extLst>
                  <a:ext uri="{FF2B5EF4-FFF2-40B4-BE49-F238E27FC236}">
                    <a16:creationId xmlns:a16="http://schemas.microsoft.com/office/drawing/2014/main" id="{17EAB1EF-9BDA-4B07-9874-BA1CDC779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15">
                <a:extLst>
                  <a:ext uri="{FF2B5EF4-FFF2-40B4-BE49-F238E27FC236}">
                    <a16:creationId xmlns:a16="http://schemas.microsoft.com/office/drawing/2014/main" id="{F5F3398F-EFE8-4A03-AA4F-5D80C7F19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16">
                <a:extLst>
                  <a:ext uri="{FF2B5EF4-FFF2-40B4-BE49-F238E27FC236}">
                    <a16:creationId xmlns:a16="http://schemas.microsoft.com/office/drawing/2014/main" id="{B2CF31E7-65C1-4D5D-A3B9-89A60E74C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17">
                <a:extLst>
                  <a:ext uri="{FF2B5EF4-FFF2-40B4-BE49-F238E27FC236}">
                    <a16:creationId xmlns:a16="http://schemas.microsoft.com/office/drawing/2014/main" id="{85443F97-4FDF-4406-A426-0114DB832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3" name="Picture 18">
                <a:extLst>
                  <a:ext uri="{FF2B5EF4-FFF2-40B4-BE49-F238E27FC236}">
                    <a16:creationId xmlns:a16="http://schemas.microsoft.com/office/drawing/2014/main" id="{F3ECC74A-D629-4BCD-8863-3878E21BE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9">
                <a:extLst>
                  <a:ext uri="{FF2B5EF4-FFF2-40B4-BE49-F238E27FC236}">
                    <a16:creationId xmlns:a16="http://schemas.microsoft.com/office/drawing/2014/main" id="{90DB474A-8AC0-4943-85B2-DE7211EBF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20">
                <a:extLst>
                  <a:ext uri="{FF2B5EF4-FFF2-40B4-BE49-F238E27FC236}">
                    <a16:creationId xmlns:a16="http://schemas.microsoft.com/office/drawing/2014/main" id="{794903A2-A7B0-4564-A669-813EC6E3B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21">
                <a:extLst>
                  <a:ext uri="{FF2B5EF4-FFF2-40B4-BE49-F238E27FC236}">
                    <a16:creationId xmlns:a16="http://schemas.microsoft.com/office/drawing/2014/main" id="{20DB85D0-9737-4BAD-9237-1B948D098C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22">
                <a:extLst>
                  <a:ext uri="{FF2B5EF4-FFF2-40B4-BE49-F238E27FC236}">
                    <a16:creationId xmlns:a16="http://schemas.microsoft.com/office/drawing/2014/main" id="{A9B37205-5913-4491-B3CE-358230F44F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23">
                <a:extLst>
                  <a:ext uri="{FF2B5EF4-FFF2-40B4-BE49-F238E27FC236}">
                    <a16:creationId xmlns:a16="http://schemas.microsoft.com/office/drawing/2014/main" id="{4E73B786-81C7-4CF0-BBC1-6CC143D72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5" name="Group 56">
              <a:extLst>
                <a:ext uri="{FF2B5EF4-FFF2-40B4-BE49-F238E27FC236}">
                  <a16:creationId xmlns:a16="http://schemas.microsoft.com/office/drawing/2014/main" id="{2BE2E260-CC25-4105-9FFA-650AB297267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59" name="Picture 14">
                <a:extLst>
                  <a:ext uri="{FF2B5EF4-FFF2-40B4-BE49-F238E27FC236}">
                    <a16:creationId xmlns:a16="http://schemas.microsoft.com/office/drawing/2014/main" id="{4DCB8055-522A-4335-98E5-395A27272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5">
                <a:extLst>
                  <a:ext uri="{FF2B5EF4-FFF2-40B4-BE49-F238E27FC236}">
                    <a16:creationId xmlns:a16="http://schemas.microsoft.com/office/drawing/2014/main" id="{448D1CE7-BA56-45E8-806D-5D91C094CB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6">
                <a:extLst>
                  <a:ext uri="{FF2B5EF4-FFF2-40B4-BE49-F238E27FC236}">
                    <a16:creationId xmlns:a16="http://schemas.microsoft.com/office/drawing/2014/main" id="{7CEB6BA4-82AC-4360-973D-C388467F1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17">
                <a:extLst>
                  <a:ext uri="{FF2B5EF4-FFF2-40B4-BE49-F238E27FC236}">
                    <a16:creationId xmlns:a16="http://schemas.microsoft.com/office/drawing/2014/main" id="{7AB1BF3F-92E7-438D-AFCA-5B2822B95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18">
                <a:extLst>
                  <a:ext uri="{FF2B5EF4-FFF2-40B4-BE49-F238E27FC236}">
                    <a16:creationId xmlns:a16="http://schemas.microsoft.com/office/drawing/2014/main" id="{20C32E0E-4C7C-46A7-80BB-0AEB9BC6C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9">
                <a:extLst>
                  <a:ext uri="{FF2B5EF4-FFF2-40B4-BE49-F238E27FC236}">
                    <a16:creationId xmlns:a16="http://schemas.microsoft.com/office/drawing/2014/main" id="{02449967-AD6E-41D0-BCD8-04CE28608F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0">
                <a:extLst>
                  <a:ext uri="{FF2B5EF4-FFF2-40B4-BE49-F238E27FC236}">
                    <a16:creationId xmlns:a16="http://schemas.microsoft.com/office/drawing/2014/main" id="{CF58AADB-8018-4E30-A769-AC25A39216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21">
                <a:extLst>
                  <a:ext uri="{FF2B5EF4-FFF2-40B4-BE49-F238E27FC236}">
                    <a16:creationId xmlns:a16="http://schemas.microsoft.com/office/drawing/2014/main" id="{59D040D4-C8F7-4E9D-825D-F9C924B79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22">
                <a:extLst>
                  <a:ext uri="{FF2B5EF4-FFF2-40B4-BE49-F238E27FC236}">
                    <a16:creationId xmlns:a16="http://schemas.microsoft.com/office/drawing/2014/main" id="{DDC3323C-369F-4092-A365-851AC0F26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23">
                <a:extLst>
                  <a:ext uri="{FF2B5EF4-FFF2-40B4-BE49-F238E27FC236}">
                    <a16:creationId xmlns:a16="http://schemas.microsoft.com/office/drawing/2014/main" id="{7F55925F-8C46-486F-A69C-4F90E68B1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6" name="Group 56">
              <a:extLst>
                <a:ext uri="{FF2B5EF4-FFF2-40B4-BE49-F238E27FC236}">
                  <a16:creationId xmlns:a16="http://schemas.microsoft.com/office/drawing/2014/main" id="{505787CD-14B8-4C17-86E1-6B40964E15F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49" name="Picture 14">
                <a:extLst>
                  <a:ext uri="{FF2B5EF4-FFF2-40B4-BE49-F238E27FC236}">
                    <a16:creationId xmlns:a16="http://schemas.microsoft.com/office/drawing/2014/main" id="{35D91DA2-59CB-49F4-BE34-089D6D8191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5">
                <a:extLst>
                  <a:ext uri="{FF2B5EF4-FFF2-40B4-BE49-F238E27FC236}">
                    <a16:creationId xmlns:a16="http://schemas.microsoft.com/office/drawing/2014/main" id="{DFBC604C-AF13-489C-AD11-24E701827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6">
                <a:extLst>
                  <a:ext uri="{FF2B5EF4-FFF2-40B4-BE49-F238E27FC236}">
                    <a16:creationId xmlns:a16="http://schemas.microsoft.com/office/drawing/2014/main" id="{79102C7D-E86E-4317-9404-2516E3B4C7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17">
                <a:extLst>
                  <a:ext uri="{FF2B5EF4-FFF2-40B4-BE49-F238E27FC236}">
                    <a16:creationId xmlns:a16="http://schemas.microsoft.com/office/drawing/2014/main" id="{2D1E9E87-F4B4-4789-ADE3-4CD406765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18">
                <a:extLst>
                  <a:ext uri="{FF2B5EF4-FFF2-40B4-BE49-F238E27FC236}">
                    <a16:creationId xmlns:a16="http://schemas.microsoft.com/office/drawing/2014/main" id="{9D4CECE5-342E-4FAB-B353-12A230046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9">
                <a:extLst>
                  <a:ext uri="{FF2B5EF4-FFF2-40B4-BE49-F238E27FC236}">
                    <a16:creationId xmlns:a16="http://schemas.microsoft.com/office/drawing/2014/main" id="{8FD92055-B1E3-47F3-B7A9-D382594927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0">
                <a:extLst>
                  <a:ext uri="{FF2B5EF4-FFF2-40B4-BE49-F238E27FC236}">
                    <a16:creationId xmlns:a16="http://schemas.microsoft.com/office/drawing/2014/main" id="{D14EBDCE-EEA7-4F97-B2B6-6967F3E40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21">
                <a:extLst>
                  <a:ext uri="{FF2B5EF4-FFF2-40B4-BE49-F238E27FC236}">
                    <a16:creationId xmlns:a16="http://schemas.microsoft.com/office/drawing/2014/main" id="{70FD556D-B5C0-49A6-B1F4-7453DBA8FC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22">
                <a:extLst>
                  <a:ext uri="{FF2B5EF4-FFF2-40B4-BE49-F238E27FC236}">
                    <a16:creationId xmlns:a16="http://schemas.microsoft.com/office/drawing/2014/main" id="{E4193877-D347-451F-976B-E93A3AA97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23">
                <a:extLst>
                  <a:ext uri="{FF2B5EF4-FFF2-40B4-BE49-F238E27FC236}">
                    <a16:creationId xmlns:a16="http://schemas.microsoft.com/office/drawing/2014/main" id="{5B924F48-6B91-4E43-8D93-E68F5FD65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7" name="Group 56">
              <a:extLst>
                <a:ext uri="{FF2B5EF4-FFF2-40B4-BE49-F238E27FC236}">
                  <a16:creationId xmlns:a16="http://schemas.microsoft.com/office/drawing/2014/main" id="{1B9D39A1-31E4-4FB6-B035-A8B8AA10243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39" name="Picture 14">
                <a:extLst>
                  <a:ext uri="{FF2B5EF4-FFF2-40B4-BE49-F238E27FC236}">
                    <a16:creationId xmlns:a16="http://schemas.microsoft.com/office/drawing/2014/main" id="{2AE1B4DB-09B3-49F4-8DDC-8BC09CCF66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5">
                <a:extLst>
                  <a:ext uri="{FF2B5EF4-FFF2-40B4-BE49-F238E27FC236}">
                    <a16:creationId xmlns:a16="http://schemas.microsoft.com/office/drawing/2014/main" id="{7FCA1423-09EF-4DFC-B4CF-EF5D8BCCE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6">
                <a:extLst>
                  <a:ext uri="{FF2B5EF4-FFF2-40B4-BE49-F238E27FC236}">
                    <a16:creationId xmlns:a16="http://schemas.microsoft.com/office/drawing/2014/main" id="{ED32BCD4-F2AD-49EE-98DA-60ABA8EC3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17">
                <a:extLst>
                  <a:ext uri="{FF2B5EF4-FFF2-40B4-BE49-F238E27FC236}">
                    <a16:creationId xmlns:a16="http://schemas.microsoft.com/office/drawing/2014/main" id="{24DF1218-3C87-447B-B3C6-399BF0B40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18">
                <a:extLst>
                  <a:ext uri="{FF2B5EF4-FFF2-40B4-BE49-F238E27FC236}">
                    <a16:creationId xmlns:a16="http://schemas.microsoft.com/office/drawing/2014/main" id="{F0573214-19C4-4FC9-AC11-ED5B75BB3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9">
                <a:extLst>
                  <a:ext uri="{FF2B5EF4-FFF2-40B4-BE49-F238E27FC236}">
                    <a16:creationId xmlns:a16="http://schemas.microsoft.com/office/drawing/2014/main" id="{67B45215-E9A8-4EED-9539-A96F08B69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0">
                <a:extLst>
                  <a:ext uri="{FF2B5EF4-FFF2-40B4-BE49-F238E27FC236}">
                    <a16:creationId xmlns:a16="http://schemas.microsoft.com/office/drawing/2014/main" id="{E8C7E8E8-32E8-4509-B057-082E7BAB8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21">
                <a:extLst>
                  <a:ext uri="{FF2B5EF4-FFF2-40B4-BE49-F238E27FC236}">
                    <a16:creationId xmlns:a16="http://schemas.microsoft.com/office/drawing/2014/main" id="{07667643-079E-422B-8D9A-EB5E1A6AC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22">
                <a:extLst>
                  <a:ext uri="{FF2B5EF4-FFF2-40B4-BE49-F238E27FC236}">
                    <a16:creationId xmlns:a16="http://schemas.microsoft.com/office/drawing/2014/main" id="{40E50AC0-4A68-46D1-8767-77B509B97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23">
                <a:extLst>
                  <a:ext uri="{FF2B5EF4-FFF2-40B4-BE49-F238E27FC236}">
                    <a16:creationId xmlns:a16="http://schemas.microsoft.com/office/drawing/2014/main" id="{3B9F6549-E755-4A86-84DF-BF1FBB6D56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28" name="Group 56">
              <a:extLst>
                <a:ext uri="{FF2B5EF4-FFF2-40B4-BE49-F238E27FC236}">
                  <a16:creationId xmlns:a16="http://schemas.microsoft.com/office/drawing/2014/main" id="{EE221201-4262-4045-9FB9-4F0EC9568A7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29" name="Picture 14">
                <a:extLst>
                  <a:ext uri="{FF2B5EF4-FFF2-40B4-BE49-F238E27FC236}">
                    <a16:creationId xmlns:a16="http://schemas.microsoft.com/office/drawing/2014/main" id="{74FE843B-F13B-447B-A3DE-B65F123CD3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5">
                <a:extLst>
                  <a:ext uri="{FF2B5EF4-FFF2-40B4-BE49-F238E27FC236}">
                    <a16:creationId xmlns:a16="http://schemas.microsoft.com/office/drawing/2014/main" id="{33CDE5CA-B61C-4F4D-9563-1E85A5A86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6">
                <a:extLst>
                  <a:ext uri="{FF2B5EF4-FFF2-40B4-BE49-F238E27FC236}">
                    <a16:creationId xmlns:a16="http://schemas.microsoft.com/office/drawing/2014/main" id="{8A96C73C-3944-4C87-AAE8-9EF832008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17">
                <a:extLst>
                  <a:ext uri="{FF2B5EF4-FFF2-40B4-BE49-F238E27FC236}">
                    <a16:creationId xmlns:a16="http://schemas.microsoft.com/office/drawing/2014/main" id="{99A70068-2AF7-4819-8C16-752CF90C4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18">
                <a:extLst>
                  <a:ext uri="{FF2B5EF4-FFF2-40B4-BE49-F238E27FC236}">
                    <a16:creationId xmlns:a16="http://schemas.microsoft.com/office/drawing/2014/main" id="{BF9873A0-30FC-4F6D-8EA5-67D0DF5EB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19">
                <a:extLst>
                  <a:ext uri="{FF2B5EF4-FFF2-40B4-BE49-F238E27FC236}">
                    <a16:creationId xmlns:a16="http://schemas.microsoft.com/office/drawing/2014/main" id="{EC699D48-91AC-4408-8C7F-4D54DBE65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0">
                <a:extLst>
                  <a:ext uri="{FF2B5EF4-FFF2-40B4-BE49-F238E27FC236}">
                    <a16:creationId xmlns:a16="http://schemas.microsoft.com/office/drawing/2014/main" id="{CE0AB83B-417C-488D-A095-B86F698939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6" name="Picture 21">
                <a:extLst>
                  <a:ext uri="{FF2B5EF4-FFF2-40B4-BE49-F238E27FC236}">
                    <a16:creationId xmlns:a16="http://schemas.microsoft.com/office/drawing/2014/main" id="{758C3CF0-3D9B-45E9-9698-821BC03495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22">
                <a:extLst>
                  <a:ext uri="{FF2B5EF4-FFF2-40B4-BE49-F238E27FC236}">
                    <a16:creationId xmlns:a16="http://schemas.microsoft.com/office/drawing/2014/main" id="{2454EE43-B99D-4FFC-8F49-36DDC17B9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23">
                <a:extLst>
                  <a:ext uri="{FF2B5EF4-FFF2-40B4-BE49-F238E27FC236}">
                    <a16:creationId xmlns:a16="http://schemas.microsoft.com/office/drawing/2014/main" id="{F32FB01F-77BF-4541-8243-BC615E583B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829" name="Group 828">
            <a:extLst>
              <a:ext uri="{FF2B5EF4-FFF2-40B4-BE49-F238E27FC236}">
                <a16:creationId xmlns:a16="http://schemas.microsoft.com/office/drawing/2014/main" id="{DAC73D5F-6A86-4205-B9D4-28DF9E6779B3}"/>
              </a:ext>
            </a:extLst>
          </p:cNvPr>
          <p:cNvGrpSpPr/>
          <p:nvPr/>
        </p:nvGrpSpPr>
        <p:grpSpPr>
          <a:xfrm>
            <a:off x="4153241" y="5083024"/>
            <a:ext cx="1539560" cy="1515856"/>
            <a:chOff x="4975891" y="1527626"/>
            <a:chExt cx="1539560" cy="1515856"/>
          </a:xfrm>
        </p:grpSpPr>
        <p:grpSp>
          <p:nvGrpSpPr>
            <p:cNvPr id="830" name="Group 56">
              <a:extLst>
                <a:ext uri="{FF2B5EF4-FFF2-40B4-BE49-F238E27FC236}">
                  <a16:creationId xmlns:a16="http://schemas.microsoft.com/office/drawing/2014/main" id="{A9281DA4-6091-4412-A0DD-866D2A0808F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930" name="Picture 14">
                <a:extLst>
                  <a:ext uri="{FF2B5EF4-FFF2-40B4-BE49-F238E27FC236}">
                    <a16:creationId xmlns:a16="http://schemas.microsoft.com/office/drawing/2014/main" id="{94C46A96-801E-4F4E-9BD1-D2B577196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" name="Picture 15">
                <a:extLst>
                  <a:ext uri="{FF2B5EF4-FFF2-40B4-BE49-F238E27FC236}">
                    <a16:creationId xmlns:a16="http://schemas.microsoft.com/office/drawing/2014/main" id="{3252237E-DAEC-4163-B5A3-36B8F3988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" name="Picture 16">
                <a:extLst>
                  <a:ext uri="{FF2B5EF4-FFF2-40B4-BE49-F238E27FC236}">
                    <a16:creationId xmlns:a16="http://schemas.microsoft.com/office/drawing/2014/main" id="{650CFA74-0E09-43AC-A1BC-4053137ED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" name="Picture 17">
                <a:extLst>
                  <a:ext uri="{FF2B5EF4-FFF2-40B4-BE49-F238E27FC236}">
                    <a16:creationId xmlns:a16="http://schemas.microsoft.com/office/drawing/2014/main" id="{ED2E4C10-2034-45AB-9BCE-BE480A192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" name="Picture 18">
                <a:extLst>
                  <a:ext uri="{FF2B5EF4-FFF2-40B4-BE49-F238E27FC236}">
                    <a16:creationId xmlns:a16="http://schemas.microsoft.com/office/drawing/2014/main" id="{02A40AE9-AF9F-410E-A9E9-442B4EA6E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" name="Picture 19">
                <a:extLst>
                  <a:ext uri="{FF2B5EF4-FFF2-40B4-BE49-F238E27FC236}">
                    <a16:creationId xmlns:a16="http://schemas.microsoft.com/office/drawing/2014/main" id="{31572B2E-9BB8-4964-BE13-90685A21F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" name="Picture 20">
                <a:extLst>
                  <a:ext uri="{FF2B5EF4-FFF2-40B4-BE49-F238E27FC236}">
                    <a16:creationId xmlns:a16="http://schemas.microsoft.com/office/drawing/2014/main" id="{A96AE9F5-2EDA-4E33-B1ED-BF86D4306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" name="Picture 21">
                <a:extLst>
                  <a:ext uri="{FF2B5EF4-FFF2-40B4-BE49-F238E27FC236}">
                    <a16:creationId xmlns:a16="http://schemas.microsoft.com/office/drawing/2014/main" id="{8B1288A4-FF35-4C14-A13F-18D53DDB6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" name="Picture 22">
                <a:extLst>
                  <a:ext uri="{FF2B5EF4-FFF2-40B4-BE49-F238E27FC236}">
                    <a16:creationId xmlns:a16="http://schemas.microsoft.com/office/drawing/2014/main" id="{38138A0A-0F05-415B-937D-ACDD894434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" name="Picture 23">
                <a:extLst>
                  <a:ext uri="{FF2B5EF4-FFF2-40B4-BE49-F238E27FC236}">
                    <a16:creationId xmlns:a16="http://schemas.microsoft.com/office/drawing/2014/main" id="{604D6C0C-22C6-4177-8409-67707B986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1" name="Group 56">
              <a:extLst>
                <a:ext uri="{FF2B5EF4-FFF2-40B4-BE49-F238E27FC236}">
                  <a16:creationId xmlns:a16="http://schemas.microsoft.com/office/drawing/2014/main" id="{8B6FE05C-A6D1-40DC-99F2-C275A56BFE3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920" name="Picture 14">
                <a:extLst>
                  <a:ext uri="{FF2B5EF4-FFF2-40B4-BE49-F238E27FC236}">
                    <a16:creationId xmlns:a16="http://schemas.microsoft.com/office/drawing/2014/main" id="{7CDC5174-AF64-4EDC-95EB-1A898204B5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1" name="Picture 15">
                <a:extLst>
                  <a:ext uri="{FF2B5EF4-FFF2-40B4-BE49-F238E27FC236}">
                    <a16:creationId xmlns:a16="http://schemas.microsoft.com/office/drawing/2014/main" id="{DAAAB1AD-CBA6-4ED5-A7EB-4D0F745E6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2" name="Picture 16">
                <a:extLst>
                  <a:ext uri="{FF2B5EF4-FFF2-40B4-BE49-F238E27FC236}">
                    <a16:creationId xmlns:a16="http://schemas.microsoft.com/office/drawing/2014/main" id="{34BEA03B-5520-47F3-BDD3-EC89E7DFD1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3" name="Picture 17">
                <a:extLst>
                  <a:ext uri="{FF2B5EF4-FFF2-40B4-BE49-F238E27FC236}">
                    <a16:creationId xmlns:a16="http://schemas.microsoft.com/office/drawing/2014/main" id="{4D30ACAA-9F88-4297-8AAE-7C461BCEA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" name="Picture 18">
                <a:extLst>
                  <a:ext uri="{FF2B5EF4-FFF2-40B4-BE49-F238E27FC236}">
                    <a16:creationId xmlns:a16="http://schemas.microsoft.com/office/drawing/2014/main" id="{9C2FDF3E-62F3-42E5-939C-9F22A3A42D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" name="Picture 19">
                <a:extLst>
                  <a:ext uri="{FF2B5EF4-FFF2-40B4-BE49-F238E27FC236}">
                    <a16:creationId xmlns:a16="http://schemas.microsoft.com/office/drawing/2014/main" id="{0A542FFB-6BD0-4493-BBB8-18925CFC5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" name="Picture 20">
                <a:extLst>
                  <a:ext uri="{FF2B5EF4-FFF2-40B4-BE49-F238E27FC236}">
                    <a16:creationId xmlns:a16="http://schemas.microsoft.com/office/drawing/2014/main" id="{97C775C5-CDCF-4EED-ABB6-D5AD576D7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" name="Picture 21">
                <a:extLst>
                  <a:ext uri="{FF2B5EF4-FFF2-40B4-BE49-F238E27FC236}">
                    <a16:creationId xmlns:a16="http://schemas.microsoft.com/office/drawing/2014/main" id="{0BC7356A-3CA8-40C5-9287-432206BE31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" name="Picture 22">
                <a:extLst>
                  <a:ext uri="{FF2B5EF4-FFF2-40B4-BE49-F238E27FC236}">
                    <a16:creationId xmlns:a16="http://schemas.microsoft.com/office/drawing/2014/main" id="{B87B6BDE-589B-43A3-9F20-ED3459AF70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" name="Picture 23">
                <a:extLst>
                  <a:ext uri="{FF2B5EF4-FFF2-40B4-BE49-F238E27FC236}">
                    <a16:creationId xmlns:a16="http://schemas.microsoft.com/office/drawing/2014/main" id="{816288C1-F7F1-4D51-ADE6-A42598423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2" name="Group 56">
              <a:extLst>
                <a:ext uri="{FF2B5EF4-FFF2-40B4-BE49-F238E27FC236}">
                  <a16:creationId xmlns:a16="http://schemas.microsoft.com/office/drawing/2014/main" id="{4334ABD5-D0F9-4677-9F7C-80FB7CA4B5D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910" name="Picture 14">
                <a:extLst>
                  <a:ext uri="{FF2B5EF4-FFF2-40B4-BE49-F238E27FC236}">
                    <a16:creationId xmlns:a16="http://schemas.microsoft.com/office/drawing/2014/main" id="{ED4D192B-604D-4651-8D6E-C85A28462B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1" name="Picture 15">
                <a:extLst>
                  <a:ext uri="{FF2B5EF4-FFF2-40B4-BE49-F238E27FC236}">
                    <a16:creationId xmlns:a16="http://schemas.microsoft.com/office/drawing/2014/main" id="{F628F355-4652-4DDF-9613-4AA6A9653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2" name="Picture 16">
                <a:extLst>
                  <a:ext uri="{FF2B5EF4-FFF2-40B4-BE49-F238E27FC236}">
                    <a16:creationId xmlns:a16="http://schemas.microsoft.com/office/drawing/2014/main" id="{A3AAEE5B-DA18-408C-B4F4-BF2FA296FC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3" name="Picture 17">
                <a:extLst>
                  <a:ext uri="{FF2B5EF4-FFF2-40B4-BE49-F238E27FC236}">
                    <a16:creationId xmlns:a16="http://schemas.microsoft.com/office/drawing/2014/main" id="{D08DE115-CEDC-4490-A747-6427B0776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4" name="Picture 18">
                <a:extLst>
                  <a:ext uri="{FF2B5EF4-FFF2-40B4-BE49-F238E27FC236}">
                    <a16:creationId xmlns:a16="http://schemas.microsoft.com/office/drawing/2014/main" id="{82635C3B-E90F-4C97-B9F2-3EB82C8596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5" name="Picture 19">
                <a:extLst>
                  <a:ext uri="{FF2B5EF4-FFF2-40B4-BE49-F238E27FC236}">
                    <a16:creationId xmlns:a16="http://schemas.microsoft.com/office/drawing/2014/main" id="{1FFCFF66-7BA6-4C73-8AAA-B1F2257DB3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6" name="Picture 20">
                <a:extLst>
                  <a:ext uri="{FF2B5EF4-FFF2-40B4-BE49-F238E27FC236}">
                    <a16:creationId xmlns:a16="http://schemas.microsoft.com/office/drawing/2014/main" id="{3A609555-D572-4167-8944-A4A9572D3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7" name="Picture 21">
                <a:extLst>
                  <a:ext uri="{FF2B5EF4-FFF2-40B4-BE49-F238E27FC236}">
                    <a16:creationId xmlns:a16="http://schemas.microsoft.com/office/drawing/2014/main" id="{12C5FBA7-A286-48CF-A716-E1E06AF3C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8" name="Picture 22">
                <a:extLst>
                  <a:ext uri="{FF2B5EF4-FFF2-40B4-BE49-F238E27FC236}">
                    <a16:creationId xmlns:a16="http://schemas.microsoft.com/office/drawing/2014/main" id="{E9B2149F-9AF5-41AE-8CF2-764E07997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19" name="Picture 23">
                <a:extLst>
                  <a:ext uri="{FF2B5EF4-FFF2-40B4-BE49-F238E27FC236}">
                    <a16:creationId xmlns:a16="http://schemas.microsoft.com/office/drawing/2014/main" id="{30D5C6A1-F583-4CC6-9D6B-DC08E6D93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3" name="Group 56">
              <a:extLst>
                <a:ext uri="{FF2B5EF4-FFF2-40B4-BE49-F238E27FC236}">
                  <a16:creationId xmlns:a16="http://schemas.microsoft.com/office/drawing/2014/main" id="{1EEC5FAA-7AB9-4819-81B8-6D056AF1210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900" name="Picture 14">
                <a:extLst>
                  <a:ext uri="{FF2B5EF4-FFF2-40B4-BE49-F238E27FC236}">
                    <a16:creationId xmlns:a16="http://schemas.microsoft.com/office/drawing/2014/main" id="{4A9F74CD-B5D0-4E13-A8F5-41E76E61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1" name="Picture 15">
                <a:extLst>
                  <a:ext uri="{FF2B5EF4-FFF2-40B4-BE49-F238E27FC236}">
                    <a16:creationId xmlns:a16="http://schemas.microsoft.com/office/drawing/2014/main" id="{EEBD24FB-C098-4085-A1E7-B7A36C8DB2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2" name="Picture 16">
                <a:extLst>
                  <a:ext uri="{FF2B5EF4-FFF2-40B4-BE49-F238E27FC236}">
                    <a16:creationId xmlns:a16="http://schemas.microsoft.com/office/drawing/2014/main" id="{C532DB63-3D68-4058-835A-6332DD946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3" name="Picture 17">
                <a:extLst>
                  <a:ext uri="{FF2B5EF4-FFF2-40B4-BE49-F238E27FC236}">
                    <a16:creationId xmlns:a16="http://schemas.microsoft.com/office/drawing/2014/main" id="{5BBCA80B-9F51-476D-909E-D2ACCA09E6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4" name="Picture 18">
                <a:extLst>
                  <a:ext uri="{FF2B5EF4-FFF2-40B4-BE49-F238E27FC236}">
                    <a16:creationId xmlns:a16="http://schemas.microsoft.com/office/drawing/2014/main" id="{49CA5236-7CCD-45AB-AFC5-6C0863BB9A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5" name="Picture 19">
                <a:extLst>
                  <a:ext uri="{FF2B5EF4-FFF2-40B4-BE49-F238E27FC236}">
                    <a16:creationId xmlns:a16="http://schemas.microsoft.com/office/drawing/2014/main" id="{B71C0CB0-32F1-4365-9645-92E34D2353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6" name="Picture 20">
                <a:extLst>
                  <a:ext uri="{FF2B5EF4-FFF2-40B4-BE49-F238E27FC236}">
                    <a16:creationId xmlns:a16="http://schemas.microsoft.com/office/drawing/2014/main" id="{101ECC9E-8CA5-4941-8997-F327F37BA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7" name="Picture 21">
                <a:extLst>
                  <a:ext uri="{FF2B5EF4-FFF2-40B4-BE49-F238E27FC236}">
                    <a16:creationId xmlns:a16="http://schemas.microsoft.com/office/drawing/2014/main" id="{3F81712D-D019-4441-A6CD-BDC2D164C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8" name="Picture 22">
                <a:extLst>
                  <a:ext uri="{FF2B5EF4-FFF2-40B4-BE49-F238E27FC236}">
                    <a16:creationId xmlns:a16="http://schemas.microsoft.com/office/drawing/2014/main" id="{AD3ACAE2-88A9-4E15-B134-88B156403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09" name="Picture 23">
                <a:extLst>
                  <a:ext uri="{FF2B5EF4-FFF2-40B4-BE49-F238E27FC236}">
                    <a16:creationId xmlns:a16="http://schemas.microsoft.com/office/drawing/2014/main" id="{AF5BFF7A-2869-45E4-AD85-665083356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4" name="Group 56">
              <a:extLst>
                <a:ext uri="{FF2B5EF4-FFF2-40B4-BE49-F238E27FC236}">
                  <a16:creationId xmlns:a16="http://schemas.microsoft.com/office/drawing/2014/main" id="{5550FABB-AB40-46D8-9CC8-6EAB59595B6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890" name="Picture 14">
                <a:extLst>
                  <a:ext uri="{FF2B5EF4-FFF2-40B4-BE49-F238E27FC236}">
                    <a16:creationId xmlns:a16="http://schemas.microsoft.com/office/drawing/2014/main" id="{C5970407-287C-4316-A7EB-C3BB5B04C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" name="Picture 15">
                <a:extLst>
                  <a:ext uri="{FF2B5EF4-FFF2-40B4-BE49-F238E27FC236}">
                    <a16:creationId xmlns:a16="http://schemas.microsoft.com/office/drawing/2014/main" id="{EB74FF50-09A0-40A2-9334-2193261C4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" name="Picture 16">
                <a:extLst>
                  <a:ext uri="{FF2B5EF4-FFF2-40B4-BE49-F238E27FC236}">
                    <a16:creationId xmlns:a16="http://schemas.microsoft.com/office/drawing/2014/main" id="{9F1171AA-37E2-48A1-8C64-3D8C162C2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" name="Picture 17">
                <a:extLst>
                  <a:ext uri="{FF2B5EF4-FFF2-40B4-BE49-F238E27FC236}">
                    <a16:creationId xmlns:a16="http://schemas.microsoft.com/office/drawing/2014/main" id="{4ED356B0-E0C8-4F91-94F3-3123E8EBF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" name="Picture 18">
                <a:extLst>
                  <a:ext uri="{FF2B5EF4-FFF2-40B4-BE49-F238E27FC236}">
                    <a16:creationId xmlns:a16="http://schemas.microsoft.com/office/drawing/2014/main" id="{252AA7B6-3128-49BA-AC65-C488704EB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" name="Picture 19">
                <a:extLst>
                  <a:ext uri="{FF2B5EF4-FFF2-40B4-BE49-F238E27FC236}">
                    <a16:creationId xmlns:a16="http://schemas.microsoft.com/office/drawing/2014/main" id="{49733AE3-76AF-473C-BC0C-064B888D9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" name="Picture 20">
                <a:extLst>
                  <a:ext uri="{FF2B5EF4-FFF2-40B4-BE49-F238E27FC236}">
                    <a16:creationId xmlns:a16="http://schemas.microsoft.com/office/drawing/2014/main" id="{4039022E-0ADD-4ECA-8215-844AFB5C6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" name="Picture 21">
                <a:extLst>
                  <a:ext uri="{FF2B5EF4-FFF2-40B4-BE49-F238E27FC236}">
                    <a16:creationId xmlns:a16="http://schemas.microsoft.com/office/drawing/2014/main" id="{47C37E26-AA4C-4E53-BB49-7396C42B8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" name="Picture 22">
                <a:extLst>
                  <a:ext uri="{FF2B5EF4-FFF2-40B4-BE49-F238E27FC236}">
                    <a16:creationId xmlns:a16="http://schemas.microsoft.com/office/drawing/2014/main" id="{CC7CD2FF-6D1A-449F-9129-15FE7453F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" name="Picture 23">
                <a:extLst>
                  <a:ext uri="{FF2B5EF4-FFF2-40B4-BE49-F238E27FC236}">
                    <a16:creationId xmlns:a16="http://schemas.microsoft.com/office/drawing/2014/main" id="{3A6DE519-FF49-47D1-AD72-6FF3EA5A8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5" name="Group 56">
              <a:extLst>
                <a:ext uri="{FF2B5EF4-FFF2-40B4-BE49-F238E27FC236}">
                  <a16:creationId xmlns:a16="http://schemas.microsoft.com/office/drawing/2014/main" id="{8D003BD1-5B6C-42D0-9988-9246D69039C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880" name="Picture 14">
                <a:extLst>
                  <a:ext uri="{FF2B5EF4-FFF2-40B4-BE49-F238E27FC236}">
                    <a16:creationId xmlns:a16="http://schemas.microsoft.com/office/drawing/2014/main" id="{FFBFA3EC-02F5-40E2-93C7-6A2F949E3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" name="Picture 15">
                <a:extLst>
                  <a:ext uri="{FF2B5EF4-FFF2-40B4-BE49-F238E27FC236}">
                    <a16:creationId xmlns:a16="http://schemas.microsoft.com/office/drawing/2014/main" id="{B3CFB405-180C-4574-8ACA-97117C2B3A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" name="Picture 16">
                <a:extLst>
                  <a:ext uri="{FF2B5EF4-FFF2-40B4-BE49-F238E27FC236}">
                    <a16:creationId xmlns:a16="http://schemas.microsoft.com/office/drawing/2014/main" id="{78C63EFB-2279-41C6-A830-542FF2519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" name="Picture 17">
                <a:extLst>
                  <a:ext uri="{FF2B5EF4-FFF2-40B4-BE49-F238E27FC236}">
                    <a16:creationId xmlns:a16="http://schemas.microsoft.com/office/drawing/2014/main" id="{54AB4A23-EB10-40A1-8CC2-A09CCD82AE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" name="Picture 18">
                <a:extLst>
                  <a:ext uri="{FF2B5EF4-FFF2-40B4-BE49-F238E27FC236}">
                    <a16:creationId xmlns:a16="http://schemas.microsoft.com/office/drawing/2014/main" id="{989B5B77-FE8F-455D-B733-E9CEC33168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" name="Picture 19">
                <a:extLst>
                  <a:ext uri="{FF2B5EF4-FFF2-40B4-BE49-F238E27FC236}">
                    <a16:creationId xmlns:a16="http://schemas.microsoft.com/office/drawing/2014/main" id="{52B62A55-8A5C-427B-B5CB-BAF20DAED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" name="Picture 20">
                <a:extLst>
                  <a:ext uri="{FF2B5EF4-FFF2-40B4-BE49-F238E27FC236}">
                    <a16:creationId xmlns:a16="http://schemas.microsoft.com/office/drawing/2014/main" id="{E0ECC5B7-FD74-4F50-822C-6FE27ABE54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" name="Picture 21">
                <a:extLst>
                  <a:ext uri="{FF2B5EF4-FFF2-40B4-BE49-F238E27FC236}">
                    <a16:creationId xmlns:a16="http://schemas.microsoft.com/office/drawing/2014/main" id="{2BAB5F5A-B137-4E20-97E3-FF1990096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" name="Picture 22">
                <a:extLst>
                  <a:ext uri="{FF2B5EF4-FFF2-40B4-BE49-F238E27FC236}">
                    <a16:creationId xmlns:a16="http://schemas.microsoft.com/office/drawing/2014/main" id="{52615A7C-783F-443A-90F4-82C8B561A6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" name="Picture 23">
                <a:extLst>
                  <a:ext uri="{FF2B5EF4-FFF2-40B4-BE49-F238E27FC236}">
                    <a16:creationId xmlns:a16="http://schemas.microsoft.com/office/drawing/2014/main" id="{C6611EF7-BE25-4819-B7CF-9DDDD288EC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6" name="Group 56">
              <a:extLst>
                <a:ext uri="{FF2B5EF4-FFF2-40B4-BE49-F238E27FC236}">
                  <a16:creationId xmlns:a16="http://schemas.microsoft.com/office/drawing/2014/main" id="{80B75763-49DD-4D77-B35A-C7F5C25CE60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870" name="Picture 14">
                <a:extLst>
                  <a:ext uri="{FF2B5EF4-FFF2-40B4-BE49-F238E27FC236}">
                    <a16:creationId xmlns:a16="http://schemas.microsoft.com/office/drawing/2014/main" id="{2B5AF119-B5B1-456B-9DD4-4E0E23EA6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" name="Picture 15">
                <a:extLst>
                  <a:ext uri="{FF2B5EF4-FFF2-40B4-BE49-F238E27FC236}">
                    <a16:creationId xmlns:a16="http://schemas.microsoft.com/office/drawing/2014/main" id="{C6D4914E-4B19-4B21-A2F7-B3ED12484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" name="Picture 16">
                <a:extLst>
                  <a:ext uri="{FF2B5EF4-FFF2-40B4-BE49-F238E27FC236}">
                    <a16:creationId xmlns:a16="http://schemas.microsoft.com/office/drawing/2014/main" id="{77E8D501-4757-4D3F-B535-74234A6483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" name="Picture 17">
                <a:extLst>
                  <a:ext uri="{FF2B5EF4-FFF2-40B4-BE49-F238E27FC236}">
                    <a16:creationId xmlns:a16="http://schemas.microsoft.com/office/drawing/2014/main" id="{E8CB0F4B-8C31-4CB2-8485-C3C692C92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" name="Picture 18">
                <a:extLst>
                  <a:ext uri="{FF2B5EF4-FFF2-40B4-BE49-F238E27FC236}">
                    <a16:creationId xmlns:a16="http://schemas.microsoft.com/office/drawing/2014/main" id="{1432A7AC-914E-4D86-AAF3-22BAAD3AF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" name="Picture 19">
                <a:extLst>
                  <a:ext uri="{FF2B5EF4-FFF2-40B4-BE49-F238E27FC236}">
                    <a16:creationId xmlns:a16="http://schemas.microsoft.com/office/drawing/2014/main" id="{C254E772-7458-4BFC-AAF3-3F4B99B387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" name="Picture 20">
                <a:extLst>
                  <a:ext uri="{FF2B5EF4-FFF2-40B4-BE49-F238E27FC236}">
                    <a16:creationId xmlns:a16="http://schemas.microsoft.com/office/drawing/2014/main" id="{4C502897-05F3-4627-95FE-E045B5591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" name="Picture 21">
                <a:extLst>
                  <a:ext uri="{FF2B5EF4-FFF2-40B4-BE49-F238E27FC236}">
                    <a16:creationId xmlns:a16="http://schemas.microsoft.com/office/drawing/2014/main" id="{82887174-4AA2-47A2-A30E-D71818F1D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" name="Picture 22">
                <a:extLst>
                  <a:ext uri="{FF2B5EF4-FFF2-40B4-BE49-F238E27FC236}">
                    <a16:creationId xmlns:a16="http://schemas.microsoft.com/office/drawing/2014/main" id="{6912AEAF-BCEB-4A0C-B367-E82E59B969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" name="Picture 23">
                <a:extLst>
                  <a:ext uri="{FF2B5EF4-FFF2-40B4-BE49-F238E27FC236}">
                    <a16:creationId xmlns:a16="http://schemas.microsoft.com/office/drawing/2014/main" id="{10AF8F78-0B5F-41E3-AE0B-A5AA1EAE20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7" name="Group 56">
              <a:extLst>
                <a:ext uri="{FF2B5EF4-FFF2-40B4-BE49-F238E27FC236}">
                  <a16:creationId xmlns:a16="http://schemas.microsoft.com/office/drawing/2014/main" id="{D338F649-98CD-4B09-BEC3-DCD9DCF3179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860" name="Picture 14">
                <a:extLst>
                  <a:ext uri="{FF2B5EF4-FFF2-40B4-BE49-F238E27FC236}">
                    <a16:creationId xmlns:a16="http://schemas.microsoft.com/office/drawing/2014/main" id="{E62DA5E0-AA9A-4968-956E-6FD4A2560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" name="Picture 15">
                <a:extLst>
                  <a:ext uri="{FF2B5EF4-FFF2-40B4-BE49-F238E27FC236}">
                    <a16:creationId xmlns:a16="http://schemas.microsoft.com/office/drawing/2014/main" id="{87D2CABF-52BC-4500-A817-803DF1838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" name="Picture 16">
                <a:extLst>
                  <a:ext uri="{FF2B5EF4-FFF2-40B4-BE49-F238E27FC236}">
                    <a16:creationId xmlns:a16="http://schemas.microsoft.com/office/drawing/2014/main" id="{BBF63B99-FDE6-4A31-AA21-0E2EF2AFB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" name="Picture 17">
                <a:extLst>
                  <a:ext uri="{FF2B5EF4-FFF2-40B4-BE49-F238E27FC236}">
                    <a16:creationId xmlns:a16="http://schemas.microsoft.com/office/drawing/2014/main" id="{49D76D20-6303-44EF-883B-710ED3F14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" name="Picture 18">
                <a:extLst>
                  <a:ext uri="{FF2B5EF4-FFF2-40B4-BE49-F238E27FC236}">
                    <a16:creationId xmlns:a16="http://schemas.microsoft.com/office/drawing/2014/main" id="{44E6DEE6-59C2-492E-B422-3375A7BB1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" name="Picture 19">
                <a:extLst>
                  <a:ext uri="{FF2B5EF4-FFF2-40B4-BE49-F238E27FC236}">
                    <a16:creationId xmlns:a16="http://schemas.microsoft.com/office/drawing/2014/main" id="{9B26F6B5-90DA-4AC6-AB6C-591CB4CD6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" name="Picture 20">
                <a:extLst>
                  <a:ext uri="{FF2B5EF4-FFF2-40B4-BE49-F238E27FC236}">
                    <a16:creationId xmlns:a16="http://schemas.microsoft.com/office/drawing/2014/main" id="{1ADBBB3C-2E6C-40FD-AE34-3206534E7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" name="Picture 21">
                <a:extLst>
                  <a:ext uri="{FF2B5EF4-FFF2-40B4-BE49-F238E27FC236}">
                    <a16:creationId xmlns:a16="http://schemas.microsoft.com/office/drawing/2014/main" id="{E52E82C1-F8D2-434D-9ED7-BE873D6B10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" name="Picture 22">
                <a:extLst>
                  <a:ext uri="{FF2B5EF4-FFF2-40B4-BE49-F238E27FC236}">
                    <a16:creationId xmlns:a16="http://schemas.microsoft.com/office/drawing/2014/main" id="{3115ED4C-3979-4B8E-BA88-B84257891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" name="Picture 23">
                <a:extLst>
                  <a:ext uri="{FF2B5EF4-FFF2-40B4-BE49-F238E27FC236}">
                    <a16:creationId xmlns:a16="http://schemas.microsoft.com/office/drawing/2014/main" id="{EA35076E-5C39-422E-842C-7BF02308C2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8" name="Group 56">
              <a:extLst>
                <a:ext uri="{FF2B5EF4-FFF2-40B4-BE49-F238E27FC236}">
                  <a16:creationId xmlns:a16="http://schemas.microsoft.com/office/drawing/2014/main" id="{B57AFC90-878A-45B6-A875-0DE44071B06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850" name="Picture 14">
                <a:extLst>
                  <a:ext uri="{FF2B5EF4-FFF2-40B4-BE49-F238E27FC236}">
                    <a16:creationId xmlns:a16="http://schemas.microsoft.com/office/drawing/2014/main" id="{B3B6614D-5AC4-4DA4-96BA-848ED003A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" name="Picture 15">
                <a:extLst>
                  <a:ext uri="{FF2B5EF4-FFF2-40B4-BE49-F238E27FC236}">
                    <a16:creationId xmlns:a16="http://schemas.microsoft.com/office/drawing/2014/main" id="{13F834F1-D908-46D7-83FD-6BE66028D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" name="Picture 16">
                <a:extLst>
                  <a:ext uri="{FF2B5EF4-FFF2-40B4-BE49-F238E27FC236}">
                    <a16:creationId xmlns:a16="http://schemas.microsoft.com/office/drawing/2014/main" id="{F44B5263-7373-4DE3-BBF1-389B06444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" name="Picture 17">
                <a:extLst>
                  <a:ext uri="{FF2B5EF4-FFF2-40B4-BE49-F238E27FC236}">
                    <a16:creationId xmlns:a16="http://schemas.microsoft.com/office/drawing/2014/main" id="{A6924AC2-D37A-452D-8B82-0AD4211D5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" name="Picture 18">
                <a:extLst>
                  <a:ext uri="{FF2B5EF4-FFF2-40B4-BE49-F238E27FC236}">
                    <a16:creationId xmlns:a16="http://schemas.microsoft.com/office/drawing/2014/main" id="{0DCF6167-7054-4933-99F0-E4C6EC536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" name="Picture 19">
                <a:extLst>
                  <a:ext uri="{FF2B5EF4-FFF2-40B4-BE49-F238E27FC236}">
                    <a16:creationId xmlns:a16="http://schemas.microsoft.com/office/drawing/2014/main" id="{81621FF2-76A4-4BB6-9168-0395662629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" name="Picture 20">
                <a:extLst>
                  <a:ext uri="{FF2B5EF4-FFF2-40B4-BE49-F238E27FC236}">
                    <a16:creationId xmlns:a16="http://schemas.microsoft.com/office/drawing/2014/main" id="{43AD3F07-D0CE-4E68-9DB4-B522B75667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" name="Picture 21">
                <a:extLst>
                  <a:ext uri="{FF2B5EF4-FFF2-40B4-BE49-F238E27FC236}">
                    <a16:creationId xmlns:a16="http://schemas.microsoft.com/office/drawing/2014/main" id="{D2E926BE-B7DF-48E7-8614-4C7DABEF4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" name="Picture 22">
                <a:extLst>
                  <a:ext uri="{FF2B5EF4-FFF2-40B4-BE49-F238E27FC236}">
                    <a16:creationId xmlns:a16="http://schemas.microsoft.com/office/drawing/2014/main" id="{FDE5DE79-4B78-410E-93A0-5A50A80B3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" name="Picture 23">
                <a:extLst>
                  <a:ext uri="{FF2B5EF4-FFF2-40B4-BE49-F238E27FC236}">
                    <a16:creationId xmlns:a16="http://schemas.microsoft.com/office/drawing/2014/main" id="{62F6B94B-B959-4439-911C-174871414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839" name="Group 56">
              <a:extLst>
                <a:ext uri="{FF2B5EF4-FFF2-40B4-BE49-F238E27FC236}">
                  <a16:creationId xmlns:a16="http://schemas.microsoft.com/office/drawing/2014/main" id="{AFD90A7F-4DB5-4DFD-887F-E41142512F0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840" name="Picture 14">
                <a:extLst>
                  <a:ext uri="{FF2B5EF4-FFF2-40B4-BE49-F238E27FC236}">
                    <a16:creationId xmlns:a16="http://schemas.microsoft.com/office/drawing/2014/main" id="{1070C6E6-9F55-4988-A009-791D3AC69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15">
                <a:extLst>
                  <a:ext uri="{FF2B5EF4-FFF2-40B4-BE49-F238E27FC236}">
                    <a16:creationId xmlns:a16="http://schemas.microsoft.com/office/drawing/2014/main" id="{7B75C25A-5E77-4284-801C-355E9C874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16">
                <a:extLst>
                  <a:ext uri="{FF2B5EF4-FFF2-40B4-BE49-F238E27FC236}">
                    <a16:creationId xmlns:a16="http://schemas.microsoft.com/office/drawing/2014/main" id="{20BCCE46-948E-4AC2-A8F4-D9FFF3A22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" name="Picture 17">
                <a:extLst>
                  <a:ext uri="{FF2B5EF4-FFF2-40B4-BE49-F238E27FC236}">
                    <a16:creationId xmlns:a16="http://schemas.microsoft.com/office/drawing/2014/main" id="{A3D08DDA-A289-458F-A9E1-BF02975A9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" name="Picture 18">
                <a:extLst>
                  <a:ext uri="{FF2B5EF4-FFF2-40B4-BE49-F238E27FC236}">
                    <a16:creationId xmlns:a16="http://schemas.microsoft.com/office/drawing/2014/main" id="{FD5348D6-A98A-4F3D-AF5E-C1B051C52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" name="Picture 19">
                <a:extLst>
                  <a:ext uri="{FF2B5EF4-FFF2-40B4-BE49-F238E27FC236}">
                    <a16:creationId xmlns:a16="http://schemas.microsoft.com/office/drawing/2014/main" id="{138EE63D-082B-4D36-8BD5-1CC99BE624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" name="Picture 20">
                <a:extLst>
                  <a:ext uri="{FF2B5EF4-FFF2-40B4-BE49-F238E27FC236}">
                    <a16:creationId xmlns:a16="http://schemas.microsoft.com/office/drawing/2014/main" id="{BB0ACD31-8F03-4066-B2AA-C63CF43F0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" name="Picture 21">
                <a:extLst>
                  <a:ext uri="{FF2B5EF4-FFF2-40B4-BE49-F238E27FC236}">
                    <a16:creationId xmlns:a16="http://schemas.microsoft.com/office/drawing/2014/main" id="{67CAFC31-190B-4C6B-A1CA-921D6B4E1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" name="Picture 22">
                <a:extLst>
                  <a:ext uri="{FF2B5EF4-FFF2-40B4-BE49-F238E27FC236}">
                    <a16:creationId xmlns:a16="http://schemas.microsoft.com/office/drawing/2014/main" id="{5BE2F31D-152F-4753-BBBA-C5E87AD934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" name="Picture 23">
                <a:extLst>
                  <a:ext uri="{FF2B5EF4-FFF2-40B4-BE49-F238E27FC236}">
                    <a16:creationId xmlns:a16="http://schemas.microsoft.com/office/drawing/2014/main" id="{1E260491-63BF-4F72-B273-6F1DAC534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40" name="Group 56">
            <a:extLst>
              <a:ext uri="{FF2B5EF4-FFF2-40B4-BE49-F238E27FC236}">
                <a16:creationId xmlns:a16="http://schemas.microsoft.com/office/drawing/2014/main" id="{3979C5B8-CCF5-42F9-996B-747D2AABA780}"/>
              </a:ext>
            </a:extLst>
          </p:cNvPr>
          <p:cNvGrpSpPr/>
          <p:nvPr/>
        </p:nvGrpSpPr>
        <p:grpSpPr>
          <a:xfrm>
            <a:off x="5948492" y="1513408"/>
            <a:ext cx="1539560" cy="171967"/>
            <a:chOff x="7746380" y="2949426"/>
            <a:chExt cx="2188691" cy="244475"/>
          </a:xfrm>
        </p:grpSpPr>
        <p:pic>
          <p:nvPicPr>
            <p:cNvPr id="941" name="Picture 14">
              <a:extLst>
                <a:ext uri="{FF2B5EF4-FFF2-40B4-BE49-F238E27FC236}">
                  <a16:creationId xmlns:a16="http://schemas.microsoft.com/office/drawing/2014/main" id="{D9F51F9C-5AFE-48DD-919E-E1F125B68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2" name="Picture 15">
              <a:extLst>
                <a:ext uri="{FF2B5EF4-FFF2-40B4-BE49-F238E27FC236}">
                  <a16:creationId xmlns:a16="http://schemas.microsoft.com/office/drawing/2014/main" id="{DCF97D12-FBA0-47E8-ABDC-1CBBC3401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3" name="Picture 16">
              <a:extLst>
                <a:ext uri="{FF2B5EF4-FFF2-40B4-BE49-F238E27FC236}">
                  <a16:creationId xmlns:a16="http://schemas.microsoft.com/office/drawing/2014/main" id="{8BDCF91C-C4EE-4F2E-8835-79D8345983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17">
              <a:extLst>
                <a:ext uri="{FF2B5EF4-FFF2-40B4-BE49-F238E27FC236}">
                  <a16:creationId xmlns:a16="http://schemas.microsoft.com/office/drawing/2014/main" id="{68269B2B-3880-409D-BC0A-FDF9FD288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5" name="Picture 18">
              <a:extLst>
                <a:ext uri="{FF2B5EF4-FFF2-40B4-BE49-F238E27FC236}">
                  <a16:creationId xmlns:a16="http://schemas.microsoft.com/office/drawing/2014/main" id="{8BD3E5AF-2A08-4D51-81BB-0F1163E872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6" name="Picture 19">
              <a:extLst>
                <a:ext uri="{FF2B5EF4-FFF2-40B4-BE49-F238E27FC236}">
                  <a16:creationId xmlns:a16="http://schemas.microsoft.com/office/drawing/2014/main" id="{60FC57CD-7CAC-4D7F-88E2-665DD46D0A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20">
              <a:extLst>
                <a:ext uri="{FF2B5EF4-FFF2-40B4-BE49-F238E27FC236}">
                  <a16:creationId xmlns:a16="http://schemas.microsoft.com/office/drawing/2014/main" id="{2F0DF3B0-965C-4E0D-9FA8-86A42B5F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21">
              <a:extLst>
                <a:ext uri="{FF2B5EF4-FFF2-40B4-BE49-F238E27FC236}">
                  <a16:creationId xmlns:a16="http://schemas.microsoft.com/office/drawing/2014/main" id="{78BCAD82-2A30-4079-B580-436D15A51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9" name="Picture 22">
              <a:extLst>
                <a:ext uri="{FF2B5EF4-FFF2-40B4-BE49-F238E27FC236}">
                  <a16:creationId xmlns:a16="http://schemas.microsoft.com/office/drawing/2014/main" id="{9DE30B58-652B-42C7-8AB4-DDA86F2E7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0" name="Picture 23">
              <a:extLst>
                <a:ext uri="{FF2B5EF4-FFF2-40B4-BE49-F238E27FC236}">
                  <a16:creationId xmlns:a16="http://schemas.microsoft.com/office/drawing/2014/main" id="{1869949C-CCE1-4209-85B5-7820273ED6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E3BE609-9084-411C-8DB0-8D4A2B07E384}"/>
              </a:ext>
            </a:extLst>
          </p:cNvPr>
          <p:cNvGrpSpPr/>
          <p:nvPr/>
        </p:nvGrpSpPr>
        <p:grpSpPr>
          <a:xfrm>
            <a:off x="5953939" y="2873433"/>
            <a:ext cx="1064578" cy="172341"/>
            <a:chOff x="5948968" y="5529580"/>
            <a:chExt cx="1064578" cy="172341"/>
          </a:xfrm>
        </p:grpSpPr>
        <p:pic>
          <p:nvPicPr>
            <p:cNvPr id="951" name="Picture 950">
              <a:extLst>
                <a:ext uri="{FF2B5EF4-FFF2-40B4-BE49-F238E27FC236}">
                  <a16:creationId xmlns:a16="http://schemas.microsoft.com/office/drawing/2014/main" id="{016E0E00-6595-4372-B223-591215C3A5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948968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2" name="Picture 951">
              <a:extLst>
                <a:ext uri="{FF2B5EF4-FFF2-40B4-BE49-F238E27FC236}">
                  <a16:creationId xmlns:a16="http://schemas.microsoft.com/office/drawing/2014/main" id="{0B11B423-A87C-4950-A401-C96018538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95367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3" name="Picture 952">
              <a:extLst>
                <a:ext uri="{FF2B5EF4-FFF2-40B4-BE49-F238E27FC236}">
                  <a16:creationId xmlns:a16="http://schemas.microsoft.com/office/drawing/2014/main" id="{D5DD9A9C-2897-4B37-AD09-1A7A7E7D9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841766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54" name="Group 56">
            <a:extLst>
              <a:ext uri="{FF2B5EF4-FFF2-40B4-BE49-F238E27FC236}">
                <a16:creationId xmlns:a16="http://schemas.microsoft.com/office/drawing/2014/main" id="{94AF0B51-ACCF-4313-A2B3-8007BA2D9408}"/>
              </a:ext>
            </a:extLst>
          </p:cNvPr>
          <p:cNvGrpSpPr/>
          <p:nvPr/>
        </p:nvGrpSpPr>
        <p:grpSpPr>
          <a:xfrm>
            <a:off x="5948492" y="1954270"/>
            <a:ext cx="1539560" cy="171967"/>
            <a:chOff x="7746380" y="2949426"/>
            <a:chExt cx="2188691" cy="244475"/>
          </a:xfrm>
        </p:grpSpPr>
        <p:pic>
          <p:nvPicPr>
            <p:cNvPr id="955" name="Picture 14">
              <a:extLst>
                <a:ext uri="{FF2B5EF4-FFF2-40B4-BE49-F238E27FC236}">
                  <a16:creationId xmlns:a16="http://schemas.microsoft.com/office/drawing/2014/main" id="{B1CA2D23-7F35-4938-9892-E279B74B9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15">
              <a:extLst>
                <a:ext uri="{FF2B5EF4-FFF2-40B4-BE49-F238E27FC236}">
                  <a16:creationId xmlns:a16="http://schemas.microsoft.com/office/drawing/2014/main" id="{9444BDE8-603E-48BD-B209-1699386F6F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16">
              <a:extLst>
                <a:ext uri="{FF2B5EF4-FFF2-40B4-BE49-F238E27FC236}">
                  <a16:creationId xmlns:a16="http://schemas.microsoft.com/office/drawing/2014/main" id="{129CD879-16F7-431F-91EA-CB3CB2994B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17">
              <a:extLst>
                <a:ext uri="{FF2B5EF4-FFF2-40B4-BE49-F238E27FC236}">
                  <a16:creationId xmlns:a16="http://schemas.microsoft.com/office/drawing/2014/main" id="{BC5EC61A-E105-4EA0-809B-F285E7B35F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18">
              <a:extLst>
                <a:ext uri="{FF2B5EF4-FFF2-40B4-BE49-F238E27FC236}">
                  <a16:creationId xmlns:a16="http://schemas.microsoft.com/office/drawing/2014/main" id="{F22C662A-0405-4144-9D44-8A0396FAC2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0" name="Picture 19">
              <a:extLst>
                <a:ext uri="{FF2B5EF4-FFF2-40B4-BE49-F238E27FC236}">
                  <a16:creationId xmlns:a16="http://schemas.microsoft.com/office/drawing/2014/main" id="{FE2936A7-95E7-4C2D-A505-42BD6C7EA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1" name="Picture 20">
              <a:extLst>
                <a:ext uri="{FF2B5EF4-FFF2-40B4-BE49-F238E27FC236}">
                  <a16:creationId xmlns:a16="http://schemas.microsoft.com/office/drawing/2014/main" id="{4E9AB2EA-9978-4A69-85AB-EBA8D27E24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2" name="Picture 21">
              <a:extLst>
                <a:ext uri="{FF2B5EF4-FFF2-40B4-BE49-F238E27FC236}">
                  <a16:creationId xmlns:a16="http://schemas.microsoft.com/office/drawing/2014/main" id="{4F7BAB19-03BF-4E64-B98B-D929CE6213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3" name="Picture 22">
              <a:extLst>
                <a:ext uri="{FF2B5EF4-FFF2-40B4-BE49-F238E27FC236}">
                  <a16:creationId xmlns:a16="http://schemas.microsoft.com/office/drawing/2014/main" id="{227D5F81-6ABB-44E7-A198-3C987F9A0B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" name="Picture 23">
              <a:extLst>
                <a:ext uri="{FF2B5EF4-FFF2-40B4-BE49-F238E27FC236}">
                  <a16:creationId xmlns:a16="http://schemas.microsoft.com/office/drawing/2014/main" id="{65D17B93-8604-42C3-A3A5-8AC5FB64E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65" name="Picture 18">
            <a:extLst>
              <a:ext uri="{FF2B5EF4-FFF2-40B4-BE49-F238E27FC236}">
                <a16:creationId xmlns:a16="http://schemas.microsoft.com/office/drawing/2014/main" id="{DF605F29-44B6-45CB-BD60-AF0F48274F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60211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6" name="Picture 19">
            <a:extLst>
              <a:ext uri="{FF2B5EF4-FFF2-40B4-BE49-F238E27FC236}">
                <a16:creationId xmlns:a16="http://schemas.microsoft.com/office/drawing/2014/main" id="{0B3BB633-36F0-4789-9960-737ABF224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12166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7" name="Picture 20">
            <a:extLst>
              <a:ext uri="{FF2B5EF4-FFF2-40B4-BE49-F238E27FC236}">
                <a16:creationId xmlns:a16="http://schemas.microsoft.com/office/drawing/2014/main" id="{171C7500-04AC-49F4-95A4-78539FA4D0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64120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8" name="Picture 21">
            <a:extLst>
              <a:ext uri="{FF2B5EF4-FFF2-40B4-BE49-F238E27FC236}">
                <a16:creationId xmlns:a16="http://schemas.microsoft.com/office/drawing/2014/main" id="{FFC0C9C3-7AF3-4201-8F9B-2DDE1A114E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016075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9" name="Picture 22">
            <a:extLst>
              <a:ext uri="{FF2B5EF4-FFF2-40B4-BE49-F238E27FC236}">
                <a16:creationId xmlns:a16="http://schemas.microsoft.com/office/drawing/2014/main" id="{52D88804-5890-421E-B3A4-6AF423CFE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68030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0" name="Picture 23">
            <a:extLst>
              <a:ext uri="{FF2B5EF4-FFF2-40B4-BE49-F238E27FC236}">
                <a16:creationId xmlns:a16="http://schemas.microsoft.com/office/drawing/2014/main" id="{C17C33E4-774E-408E-9361-81AF78B527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19984" y="2413867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1" name="Picture 970">
            <a:extLst>
              <a:ext uri="{FF2B5EF4-FFF2-40B4-BE49-F238E27FC236}">
                <a16:creationId xmlns:a16="http://schemas.microsoft.com/office/drawing/2014/main" id="{A2ADFC01-8108-4FB9-BAFF-76E238707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05269" y="24138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" name="Picture 971">
            <a:extLst>
              <a:ext uri="{FF2B5EF4-FFF2-40B4-BE49-F238E27FC236}">
                <a16:creationId xmlns:a16="http://schemas.microsoft.com/office/drawing/2014/main" id="{674F6BA3-34E1-4045-99A7-FFAD534755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51208" y="241386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3" name="Picture 972">
            <a:extLst>
              <a:ext uri="{FF2B5EF4-FFF2-40B4-BE49-F238E27FC236}">
                <a16:creationId xmlns:a16="http://schemas.microsoft.com/office/drawing/2014/main" id="{8217A758-8D50-476C-AEAA-94334F1ABD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99990" y="24137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4" name="Picture 973">
            <a:extLst>
              <a:ext uri="{FF2B5EF4-FFF2-40B4-BE49-F238E27FC236}">
                <a16:creationId xmlns:a16="http://schemas.microsoft.com/office/drawing/2014/main" id="{00900F01-00A3-49CB-AAEF-4495E167BE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55851" y="24140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5" name="Picture 974">
            <a:extLst>
              <a:ext uri="{FF2B5EF4-FFF2-40B4-BE49-F238E27FC236}">
                <a16:creationId xmlns:a16="http://schemas.microsoft.com/office/drawing/2014/main" id="{45C534CD-3EDB-4F6C-9F49-5EDFC1D3A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04695" y="24140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6" name="Picture 975">
            <a:extLst>
              <a:ext uri="{FF2B5EF4-FFF2-40B4-BE49-F238E27FC236}">
                <a16:creationId xmlns:a16="http://schemas.microsoft.com/office/drawing/2014/main" id="{CD74AA2C-25E3-4D54-9A4F-541FE7A9BD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58295" y="241405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7" name="Picture 16">
            <a:extLst>
              <a:ext uri="{FF2B5EF4-FFF2-40B4-BE49-F238E27FC236}">
                <a16:creationId xmlns:a16="http://schemas.microsoft.com/office/drawing/2014/main" id="{4DCE4A19-275C-4FEE-B44D-16B3677238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256301" y="24141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8" name="Picture 17">
            <a:extLst>
              <a:ext uri="{FF2B5EF4-FFF2-40B4-BE49-F238E27FC236}">
                <a16:creationId xmlns:a16="http://schemas.microsoft.com/office/drawing/2014/main" id="{A6E5058E-24F9-4E79-85F4-D173D344A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08256" y="24141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9" name="Picture 21">
            <a:extLst>
              <a:ext uri="{FF2B5EF4-FFF2-40B4-BE49-F238E27FC236}">
                <a16:creationId xmlns:a16="http://schemas.microsoft.com/office/drawing/2014/main" id="{B6C8764C-C7A3-44FA-9004-B3EB60492B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65671" y="24132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0" name="Picture 21">
            <a:extLst>
              <a:ext uri="{FF2B5EF4-FFF2-40B4-BE49-F238E27FC236}">
                <a16:creationId xmlns:a16="http://schemas.microsoft.com/office/drawing/2014/main" id="{7D3766F4-ADB5-4F5D-9098-5E1A708F30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01458" y="241518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1" name="Picture 14">
            <a:extLst>
              <a:ext uri="{FF2B5EF4-FFF2-40B4-BE49-F238E27FC236}">
                <a16:creationId xmlns:a16="http://schemas.microsoft.com/office/drawing/2014/main" id="{8B2F444D-E027-4E91-9251-F6CFFD20A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51912" y="2413545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2" name="Picture 15">
            <a:extLst>
              <a:ext uri="{FF2B5EF4-FFF2-40B4-BE49-F238E27FC236}">
                <a16:creationId xmlns:a16="http://schemas.microsoft.com/office/drawing/2014/main" id="{0FBBEED4-83CB-44AF-8514-C75101CA55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03867" y="2413545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3" name="Picture 21">
            <a:extLst>
              <a:ext uri="{FF2B5EF4-FFF2-40B4-BE49-F238E27FC236}">
                <a16:creationId xmlns:a16="http://schemas.microsoft.com/office/drawing/2014/main" id="{BC483058-A18F-45DF-ACEC-8CBE457B60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66627" y="241326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983427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3.33333E-6 L 0.21615 -3.33333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9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-3.33333E-6 L 0.1918 -3.33333E-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33333E-6 L 0.16784 -3.33333E-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33333E-6 L 0.14232 -3.33333E-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33333E-6 L 0.11823 -3.33333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33333E-6 L 0.09388 -3.33333E-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33333E-6 L 0.07045 -3.33333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9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33333E-6 L 0.0444 -3.33333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9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1.85185E-6 L 0.0211 -1.85185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9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9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9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9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9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9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9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9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9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9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9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19" grpId="0"/>
      <p:bldP spid="121" grpId="0"/>
      <p:bldP spid="122" grpId="0"/>
      <p:bldP spid="123" grpId="0"/>
      <p:bldP spid="124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90C307E-9E2C-4147-B1C3-9DA2970C6AB4}"/>
              </a:ext>
            </a:extLst>
          </p:cNvPr>
          <p:cNvGrpSpPr/>
          <p:nvPr/>
        </p:nvGrpSpPr>
        <p:grpSpPr>
          <a:xfrm>
            <a:off x="253170" y="185394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545B2698-7740-46B2-855A-AB6B79A34980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2BA1987-34D8-4E87-BA5D-8A88525DB4D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318 – 44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B28FA49F-AB6E-4F5E-99C0-C8AE75817A26}"/>
              </a:ext>
            </a:extLst>
          </p:cNvPr>
          <p:cNvSpPr/>
          <p:nvPr/>
        </p:nvSpPr>
        <p:spPr>
          <a:xfrm>
            <a:off x="2481860" y="31129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0CC49A4-CECA-4004-A0BC-AEFA7B9FB7DC}"/>
              </a:ext>
            </a:extLst>
          </p:cNvPr>
          <p:cNvSpPr txBox="1"/>
          <p:nvPr/>
        </p:nvSpPr>
        <p:spPr>
          <a:xfrm>
            <a:off x="2478117" y="30235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274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9ED6125-7464-46F8-ADC5-2F25CBD9CFEC}"/>
              </a:ext>
            </a:extLst>
          </p:cNvPr>
          <p:cNvGrpSpPr/>
          <p:nvPr/>
        </p:nvGrpSpPr>
        <p:grpSpPr>
          <a:xfrm>
            <a:off x="465495" y="1309025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A2BBCD6-6C0F-4426-B0AD-9A2DC02168AE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3 1 8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371008F-A769-490B-A92C-24330319C8F8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4 4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4E572F6-EEE1-42F8-ADB0-0AC59BE416C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C714837-4366-416F-A69F-5BA0846714E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2510E69-E7C7-4717-8AF4-282297DD880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7E336933-6CAC-44DD-BB20-79A511C80EFA}"/>
              </a:ext>
            </a:extLst>
          </p:cNvPr>
          <p:cNvSpPr txBox="1"/>
          <p:nvPr/>
        </p:nvSpPr>
        <p:spPr>
          <a:xfrm>
            <a:off x="1793397" y="219449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8C66DA7-0F94-4C2C-AA57-4F8494309E3B}"/>
              </a:ext>
            </a:extLst>
          </p:cNvPr>
          <p:cNvCxnSpPr>
            <a:cxnSpLocks/>
          </p:cNvCxnSpPr>
          <p:nvPr/>
        </p:nvCxnSpPr>
        <p:spPr>
          <a:xfrm flipV="1">
            <a:off x="896654" y="139308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36B85216-E9DE-4269-AC9D-7B6BFB4E62C2}"/>
              </a:ext>
            </a:extLst>
          </p:cNvPr>
          <p:cNvSpPr txBox="1"/>
          <p:nvPr/>
        </p:nvSpPr>
        <p:spPr>
          <a:xfrm>
            <a:off x="926729" y="1095655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A256245-29BC-4C75-86F0-83E842081FF8}"/>
              </a:ext>
            </a:extLst>
          </p:cNvPr>
          <p:cNvSpPr txBox="1"/>
          <p:nvPr/>
        </p:nvSpPr>
        <p:spPr>
          <a:xfrm>
            <a:off x="1217964" y="1341651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EDE9D2D-57E0-46A5-B478-87E0B27A7A47}"/>
              </a:ext>
            </a:extLst>
          </p:cNvPr>
          <p:cNvSpPr txBox="1"/>
          <p:nvPr/>
        </p:nvSpPr>
        <p:spPr>
          <a:xfrm>
            <a:off x="1332602" y="220108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3CEF7DC-D2D6-4FD3-AA21-31CB496E16CC}"/>
              </a:ext>
            </a:extLst>
          </p:cNvPr>
          <p:cNvSpPr txBox="1"/>
          <p:nvPr/>
        </p:nvSpPr>
        <p:spPr>
          <a:xfrm>
            <a:off x="882448" y="220168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C3799D53-5229-40CB-84E9-5B6B0A3BF38F}"/>
              </a:ext>
            </a:extLst>
          </p:cNvPr>
          <p:cNvGrpSpPr/>
          <p:nvPr/>
        </p:nvGrpSpPr>
        <p:grpSpPr>
          <a:xfrm>
            <a:off x="2815820" y="1530422"/>
            <a:ext cx="1539560" cy="1515856"/>
            <a:chOff x="4975891" y="1527626"/>
            <a:chExt cx="1539560" cy="1515856"/>
          </a:xfrm>
        </p:grpSpPr>
        <p:grpSp>
          <p:nvGrpSpPr>
            <p:cNvPr id="164" name="Group 56">
              <a:extLst>
                <a:ext uri="{FF2B5EF4-FFF2-40B4-BE49-F238E27FC236}">
                  <a16:creationId xmlns:a16="http://schemas.microsoft.com/office/drawing/2014/main" id="{1E56EB57-3FAE-46A8-B9FE-EBE5FFFE915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4" name="Picture 14">
                <a:extLst>
                  <a:ext uri="{FF2B5EF4-FFF2-40B4-BE49-F238E27FC236}">
                    <a16:creationId xmlns:a16="http://schemas.microsoft.com/office/drawing/2014/main" id="{F1B32533-184B-44C8-9573-E03B130CB3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5">
                <a:extLst>
                  <a:ext uri="{FF2B5EF4-FFF2-40B4-BE49-F238E27FC236}">
                    <a16:creationId xmlns:a16="http://schemas.microsoft.com/office/drawing/2014/main" id="{061ABAF1-A816-4406-82D3-3B15C4588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6">
                <a:extLst>
                  <a:ext uri="{FF2B5EF4-FFF2-40B4-BE49-F238E27FC236}">
                    <a16:creationId xmlns:a16="http://schemas.microsoft.com/office/drawing/2014/main" id="{C523CA1E-CE73-4D59-B267-2443515F1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7">
                <a:extLst>
                  <a:ext uri="{FF2B5EF4-FFF2-40B4-BE49-F238E27FC236}">
                    <a16:creationId xmlns:a16="http://schemas.microsoft.com/office/drawing/2014/main" id="{E925EDCD-4511-4D57-B194-44FC9228E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8">
                <a:extLst>
                  <a:ext uri="{FF2B5EF4-FFF2-40B4-BE49-F238E27FC236}">
                    <a16:creationId xmlns:a16="http://schemas.microsoft.com/office/drawing/2014/main" id="{7B9C114F-D13B-4F56-BD9E-3A7D62707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9">
                <a:extLst>
                  <a:ext uri="{FF2B5EF4-FFF2-40B4-BE49-F238E27FC236}">
                    <a16:creationId xmlns:a16="http://schemas.microsoft.com/office/drawing/2014/main" id="{37A4576C-DC75-4885-83D6-5343799D0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0">
                <a:extLst>
                  <a:ext uri="{FF2B5EF4-FFF2-40B4-BE49-F238E27FC236}">
                    <a16:creationId xmlns:a16="http://schemas.microsoft.com/office/drawing/2014/main" id="{838CD0DF-D903-4C67-B1D3-B205D45B2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1">
                <a:extLst>
                  <a:ext uri="{FF2B5EF4-FFF2-40B4-BE49-F238E27FC236}">
                    <a16:creationId xmlns:a16="http://schemas.microsoft.com/office/drawing/2014/main" id="{F7909DB7-8FD9-4CCD-BF58-434338E77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2">
                <a:extLst>
                  <a:ext uri="{FF2B5EF4-FFF2-40B4-BE49-F238E27FC236}">
                    <a16:creationId xmlns:a16="http://schemas.microsoft.com/office/drawing/2014/main" id="{7D96D033-3220-4412-BF18-17E589FBA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3">
                <a:extLst>
                  <a:ext uri="{FF2B5EF4-FFF2-40B4-BE49-F238E27FC236}">
                    <a16:creationId xmlns:a16="http://schemas.microsoft.com/office/drawing/2014/main" id="{2660A279-0FFF-4086-B742-909E48699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5" name="Group 56">
              <a:extLst>
                <a:ext uri="{FF2B5EF4-FFF2-40B4-BE49-F238E27FC236}">
                  <a16:creationId xmlns:a16="http://schemas.microsoft.com/office/drawing/2014/main" id="{FA6F53EC-3AA6-4E8C-AA95-350295CE253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4" name="Picture 14">
                <a:extLst>
                  <a:ext uri="{FF2B5EF4-FFF2-40B4-BE49-F238E27FC236}">
                    <a16:creationId xmlns:a16="http://schemas.microsoft.com/office/drawing/2014/main" id="{DAA42D4C-E82D-4A38-A9AC-BDE961EDA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5">
                <a:extLst>
                  <a:ext uri="{FF2B5EF4-FFF2-40B4-BE49-F238E27FC236}">
                    <a16:creationId xmlns:a16="http://schemas.microsoft.com/office/drawing/2014/main" id="{5E5BCBFF-B778-4705-95DB-685F9FB579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6">
                <a:extLst>
                  <a:ext uri="{FF2B5EF4-FFF2-40B4-BE49-F238E27FC236}">
                    <a16:creationId xmlns:a16="http://schemas.microsoft.com/office/drawing/2014/main" id="{E9F1CE00-C265-447C-B6E8-F9EB0A656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7">
                <a:extLst>
                  <a:ext uri="{FF2B5EF4-FFF2-40B4-BE49-F238E27FC236}">
                    <a16:creationId xmlns:a16="http://schemas.microsoft.com/office/drawing/2014/main" id="{BE321299-ADA3-487C-A689-C803508E6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8">
                <a:extLst>
                  <a:ext uri="{FF2B5EF4-FFF2-40B4-BE49-F238E27FC236}">
                    <a16:creationId xmlns:a16="http://schemas.microsoft.com/office/drawing/2014/main" id="{E487C245-D0A5-452E-A1B3-0F368C25E7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9">
                <a:extLst>
                  <a:ext uri="{FF2B5EF4-FFF2-40B4-BE49-F238E27FC236}">
                    <a16:creationId xmlns:a16="http://schemas.microsoft.com/office/drawing/2014/main" id="{ADEFD60B-E3DE-47FD-AA51-466B316F9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0">
                <a:extLst>
                  <a:ext uri="{FF2B5EF4-FFF2-40B4-BE49-F238E27FC236}">
                    <a16:creationId xmlns:a16="http://schemas.microsoft.com/office/drawing/2014/main" id="{E58CDC46-75C4-4A09-9A7F-659AEF642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1">
                <a:extLst>
                  <a:ext uri="{FF2B5EF4-FFF2-40B4-BE49-F238E27FC236}">
                    <a16:creationId xmlns:a16="http://schemas.microsoft.com/office/drawing/2014/main" id="{22004E35-3F3B-4C88-BBE1-9A00B1665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2">
                <a:extLst>
                  <a:ext uri="{FF2B5EF4-FFF2-40B4-BE49-F238E27FC236}">
                    <a16:creationId xmlns:a16="http://schemas.microsoft.com/office/drawing/2014/main" id="{85CEF22D-5A33-4B22-9731-B27CE24CD9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3">
                <a:extLst>
                  <a:ext uri="{FF2B5EF4-FFF2-40B4-BE49-F238E27FC236}">
                    <a16:creationId xmlns:a16="http://schemas.microsoft.com/office/drawing/2014/main" id="{B7858354-D743-4317-9F99-A07BFA0C15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6" name="Group 56">
              <a:extLst>
                <a:ext uri="{FF2B5EF4-FFF2-40B4-BE49-F238E27FC236}">
                  <a16:creationId xmlns:a16="http://schemas.microsoft.com/office/drawing/2014/main" id="{606524D7-9241-4111-9C87-DF1321515676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4" name="Picture 14">
                <a:extLst>
                  <a:ext uri="{FF2B5EF4-FFF2-40B4-BE49-F238E27FC236}">
                    <a16:creationId xmlns:a16="http://schemas.microsoft.com/office/drawing/2014/main" id="{8ECC7DE1-78DE-4ED4-91FA-FC1C71AC5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5">
                <a:extLst>
                  <a:ext uri="{FF2B5EF4-FFF2-40B4-BE49-F238E27FC236}">
                    <a16:creationId xmlns:a16="http://schemas.microsoft.com/office/drawing/2014/main" id="{51D34ABA-16D2-46B4-A95B-85D2BE5743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6">
                <a:extLst>
                  <a:ext uri="{FF2B5EF4-FFF2-40B4-BE49-F238E27FC236}">
                    <a16:creationId xmlns:a16="http://schemas.microsoft.com/office/drawing/2014/main" id="{D4EE6FC0-A1E0-4A90-A193-CFDE28834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7">
                <a:extLst>
                  <a:ext uri="{FF2B5EF4-FFF2-40B4-BE49-F238E27FC236}">
                    <a16:creationId xmlns:a16="http://schemas.microsoft.com/office/drawing/2014/main" id="{4D3410E1-6D5B-4C82-AD2D-C36B48733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8">
                <a:extLst>
                  <a:ext uri="{FF2B5EF4-FFF2-40B4-BE49-F238E27FC236}">
                    <a16:creationId xmlns:a16="http://schemas.microsoft.com/office/drawing/2014/main" id="{89A12331-EC6A-493C-99E1-0C62980C2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9">
                <a:extLst>
                  <a:ext uri="{FF2B5EF4-FFF2-40B4-BE49-F238E27FC236}">
                    <a16:creationId xmlns:a16="http://schemas.microsoft.com/office/drawing/2014/main" id="{F4887926-8F22-4F30-AE42-6C4E46E0D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0">
                <a:extLst>
                  <a:ext uri="{FF2B5EF4-FFF2-40B4-BE49-F238E27FC236}">
                    <a16:creationId xmlns:a16="http://schemas.microsoft.com/office/drawing/2014/main" id="{AB7A563C-D6E0-4378-815D-98CA91D55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1">
                <a:extLst>
                  <a:ext uri="{FF2B5EF4-FFF2-40B4-BE49-F238E27FC236}">
                    <a16:creationId xmlns:a16="http://schemas.microsoft.com/office/drawing/2014/main" id="{EE397860-7800-4045-B3F4-5B6C0E9D0F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2">
                <a:extLst>
                  <a:ext uri="{FF2B5EF4-FFF2-40B4-BE49-F238E27FC236}">
                    <a16:creationId xmlns:a16="http://schemas.microsoft.com/office/drawing/2014/main" id="{2617E17B-AF2F-4181-85D6-D0A2FB62C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3">
                <a:extLst>
                  <a:ext uri="{FF2B5EF4-FFF2-40B4-BE49-F238E27FC236}">
                    <a16:creationId xmlns:a16="http://schemas.microsoft.com/office/drawing/2014/main" id="{52DCD40C-941A-4EA7-9C66-F3BBE8A2D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5B8E4244-E63D-482D-B060-4AE83EF8E67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4" name="Picture 14">
                <a:extLst>
                  <a:ext uri="{FF2B5EF4-FFF2-40B4-BE49-F238E27FC236}">
                    <a16:creationId xmlns:a16="http://schemas.microsoft.com/office/drawing/2014/main" id="{0EDDE3C6-AF17-4042-B4C2-20129B4007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5">
                <a:extLst>
                  <a:ext uri="{FF2B5EF4-FFF2-40B4-BE49-F238E27FC236}">
                    <a16:creationId xmlns:a16="http://schemas.microsoft.com/office/drawing/2014/main" id="{6EEF34B1-EDB7-4FE5-82DF-330EE945B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6">
                <a:extLst>
                  <a:ext uri="{FF2B5EF4-FFF2-40B4-BE49-F238E27FC236}">
                    <a16:creationId xmlns:a16="http://schemas.microsoft.com/office/drawing/2014/main" id="{4E659BBE-63D8-4112-9C28-676201810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7">
                <a:extLst>
                  <a:ext uri="{FF2B5EF4-FFF2-40B4-BE49-F238E27FC236}">
                    <a16:creationId xmlns:a16="http://schemas.microsoft.com/office/drawing/2014/main" id="{1C540A36-682D-4810-A924-A54A83A62D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8">
                <a:extLst>
                  <a:ext uri="{FF2B5EF4-FFF2-40B4-BE49-F238E27FC236}">
                    <a16:creationId xmlns:a16="http://schemas.microsoft.com/office/drawing/2014/main" id="{7D6F0511-6147-45B7-B5A1-FD70B3436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9">
                <a:extLst>
                  <a:ext uri="{FF2B5EF4-FFF2-40B4-BE49-F238E27FC236}">
                    <a16:creationId xmlns:a16="http://schemas.microsoft.com/office/drawing/2014/main" id="{1B719603-261D-4907-A336-31B5FAB04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0">
                <a:extLst>
                  <a:ext uri="{FF2B5EF4-FFF2-40B4-BE49-F238E27FC236}">
                    <a16:creationId xmlns:a16="http://schemas.microsoft.com/office/drawing/2014/main" id="{1AA2AEB3-4247-4C08-BCDB-93A7B1E26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1">
                <a:extLst>
                  <a:ext uri="{FF2B5EF4-FFF2-40B4-BE49-F238E27FC236}">
                    <a16:creationId xmlns:a16="http://schemas.microsoft.com/office/drawing/2014/main" id="{DEBFF36B-05A7-45E8-99A1-D6BAD70786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2">
                <a:extLst>
                  <a:ext uri="{FF2B5EF4-FFF2-40B4-BE49-F238E27FC236}">
                    <a16:creationId xmlns:a16="http://schemas.microsoft.com/office/drawing/2014/main" id="{DAE65329-4D70-42FD-8D6E-1815D18DC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3">
                <a:extLst>
                  <a:ext uri="{FF2B5EF4-FFF2-40B4-BE49-F238E27FC236}">
                    <a16:creationId xmlns:a16="http://schemas.microsoft.com/office/drawing/2014/main" id="{31FC137D-A20B-440E-B2E4-60EB7645E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C63BEF27-8312-449C-9257-A0E734DC1D5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4" name="Picture 14">
                <a:extLst>
                  <a:ext uri="{FF2B5EF4-FFF2-40B4-BE49-F238E27FC236}">
                    <a16:creationId xmlns:a16="http://schemas.microsoft.com/office/drawing/2014/main" id="{53C8AC29-366B-41E3-AE3A-89E694333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5">
                <a:extLst>
                  <a:ext uri="{FF2B5EF4-FFF2-40B4-BE49-F238E27FC236}">
                    <a16:creationId xmlns:a16="http://schemas.microsoft.com/office/drawing/2014/main" id="{6CD344F8-2401-41D8-82DF-9F595E95D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6">
                <a:extLst>
                  <a:ext uri="{FF2B5EF4-FFF2-40B4-BE49-F238E27FC236}">
                    <a16:creationId xmlns:a16="http://schemas.microsoft.com/office/drawing/2014/main" id="{D1882566-E26B-4E75-838E-81F6667C2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7">
                <a:extLst>
                  <a:ext uri="{FF2B5EF4-FFF2-40B4-BE49-F238E27FC236}">
                    <a16:creationId xmlns:a16="http://schemas.microsoft.com/office/drawing/2014/main" id="{A6F3F648-8DB4-4BA7-A8DA-317EFC0990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8">
                <a:extLst>
                  <a:ext uri="{FF2B5EF4-FFF2-40B4-BE49-F238E27FC236}">
                    <a16:creationId xmlns:a16="http://schemas.microsoft.com/office/drawing/2014/main" id="{FA99E804-F2B4-4435-B519-562407EED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9">
                <a:extLst>
                  <a:ext uri="{FF2B5EF4-FFF2-40B4-BE49-F238E27FC236}">
                    <a16:creationId xmlns:a16="http://schemas.microsoft.com/office/drawing/2014/main" id="{2FAE8D9A-76D7-4038-B7F9-F69D925B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0">
                <a:extLst>
                  <a:ext uri="{FF2B5EF4-FFF2-40B4-BE49-F238E27FC236}">
                    <a16:creationId xmlns:a16="http://schemas.microsoft.com/office/drawing/2014/main" id="{A047324D-1B2A-48C8-A698-F8F480A0D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1">
                <a:extLst>
                  <a:ext uri="{FF2B5EF4-FFF2-40B4-BE49-F238E27FC236}">
                    <a16:creationId xmlns:a16="http://schemas.microsoft.com/office/drawing/2014/main" id="{F5E910B5-8D11-4955-AF1A-C75494CE9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2">
                <a:extLst>
                  <a:ext uri="{FF2B5EF4-FFF2-40B4-BE49-F238E27FC236}">
                    <a16:creationId xmlns:a16="http://schemas.microsoft.com/office/drawing/2014/main" id="{1E0E9C38-C4FA-4B4F-B49D-FD465E297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3">
                <a:extLst>
                  <a:ext uri="{FF2B5EF4-FFF2-40B4-BE49-F238E27FC236}">
                    <a16:creationId xmlns:a16="http://schemas.microsoft.com/office/drawing/2014/main" id="{5670D78E-6762-4140-B012-87444522F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347E832F-786C-467F-9306-A8796D47563D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4" name="Picture 14">
                <a:extLst>
                  <a:ext uri="{FF2B5EF4-FFF2-40B4-BE49-F238E27FC236}">
                    <a16:creationId xmlns:a16="http://schemas.microsoft.com/office/drawing/2014/main" id="{0C367BC6-B37F-401B-9FFA-F304796DE3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5">
                <a:extLst>
                  <a:ext uri="{FF2B5EF4-FFF2-40B4-BE49-F238E27FC236}">
                    <a16:creationId xmlns:a16="http://schemas.microsoft.com/office/drawing/2014/main" id="{5AD85B56-114B-40DA-A38A-B69B962241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6">
                <a:extLst>
                  <a:ext uri="{FF2B5EF4-FFF2-40B4-BE49-F238E27FC236}">
                    <a16:creationId xmlns:a16="http://schemas.microsoft.com/office/drawing/2014/main" id="{0508A164-2650-46C8-BB27-09A865C4C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7">
                <a:extLst>
                  <a:ext uri="{FF2B5EF4-FFF2-40B4-BE49-F238E27FC236}">
                    <a16:creationId xmlns:a16="http://schemas.microsoft.com/office/drawing/2014/main" id="{A6612FA1-427D-4E94-8516-BDE40B83CF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8">
                <a:extLst>
                  <a:ext uri="{FF2B5EF4-FFF2-40B4-BE49-F238E27FC236}">
                    <a16:creationId xmlns:a16="http://schemas.microsoft.com/office/drawing/2014/main" id="{31FA5B91-1966-434A-A199-271564944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9">
                <a:extLst>
                  <a:ext uri="{FF2B5EF4-FFF2-40B4-BE49-F238E27FC236}">
                    <a16:creationId xmlns:a16="http://schemas.microsoft.com/office/drawing/2014/main" id="{3B931646-C8F7-4E21-8801-9BF560B6D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0">
                <a:extLst>
                  <a:ext uri="{FF2B5EF4-FFF2-40B4-BE49-F238E27FC236}">
                    <a16:creationId xmlns:a16="http://schemas.microsoft.com/office/drawing/2014/main" id="{39BFF658-0E7F-403A-9D24-1108EF6B7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1">
                <a:extLst>
                  <a:ext uri="{FF2B5EF4-FFF2-40B4-BE49-F238E27FC236}">
                    <a16:creationId xmlns:a16="http://schemas.microsoft.com/office/drawing/2014/main" id="{427C80BE-5D3D-4463-8A4A-8D2CEF499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2">
                <a:extLst>
                  <a:ext uri="{FF2B5EF4-FFF2-40B4-BE49-F238E27FC236}">
                    <a16:creationId xmlns:a16="http://schemas.microsoft.com/office/drawing/2014/main" id="{74295C1A-BA47-4D25-B65F-14BA017C2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3">
                <a:extLst>
                  <a:ext uri="{FF2B5EF4-FFF2-40B4-BE49-F238E27FC236}">
                    <a16:creationId xmlns:a16="http://schemas.microsoft.com/office/drawing/2014/main" id="{B182926B-D497-44ED-8AF0-55D6BC1066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2B144EF3-D95D-489D-ADB2-76FDB7A1ECD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4" name="Picture 14">
                <a:extLst>
                  <a:ext uri="{FF2B5EF4-FFF2-40B4-BE49-F238E27FC236}">
                    <a16:creationId xmlns:a16="http://schemas.microsoft.com/office/drawing/2014/main" id="{0AF5FA57-C506-47DC-B270-9115E11C2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5">
                <a:extLst>
                  <a:ext uri="{FF2B5EF4-FFF2-40B4-BE49-F238E27FC236}">
                    <a16:creationId xmlns:a16="http://schemas.microsoft.com/office/drawing/2014/main" id="{30089EA6-DE3A-41A5-9568-27006D5F6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6">
                <a:extLst>
                  <a:ext uri="{FF2B5EF4-FFF2-40B4-BE49-F238E27FC236}">
                    <a16:creationId xmlns:a16="http://schemas.microsoft.com/office/drawing/2014/main" id="{EDF44836-E2B2-45CC-A8C1-84E92F0288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7">
                <a:extLst>
                  <a:ext uri="{FF2B5EF4-FFF2-40B4-BE49-F238E27FC236}">
                    <a16:creationId xmlns:a16="http://schemas.microsoft.com/office/drawing/2014/main" id="{EFBF7958-D111-474C-9FE0-DA8732C7C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8">
                <a:extLst>
                  <a:ext uri="{FF2B5EF4-FFF2-40B4-BE49-F238E27FC236}">
                    <a16:creationId xmlns:a16="http://schemas.microsoft.com/office/drawing/2014/main" id="{FE341BA2-BE17-47B5-8EDC-5166ECCEAC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9">
                <a:extLst>
                  <a:ext uri="{FF2B5EF4-FFF2-40B4-BE49-F238E27FC236}">
                    <a16:creationId xmlns:a16="http://schemas.microsoft.com/office/drawing/2014/main" id="{F878EB75-AC3A-4CD9-B7F1-6E8E8304FA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0">
                <a:extLst>
                  <a:ext uri="{FF2B5EF4-FFF2-40B4-BE49-F238E27FC236}">
                    <a16:creationId xmlns:a16="http://schemas.microsoft.com/office/drawing/2014/main" id="{50833CA6-627E-4EC1-BBC9-0CC6F6A5C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1">
                <a:extLst>
                  <a:ext uri="{FF2B5EF4-FFF2-40B4-BE49-F238E27FC236}">
                    <a16:creationId xmlns:a16="http://schemas.microsoft.com/office/drawing/2014/main" id="{3CDBCDE3-E6DB-4881-A0D0-5E3BFCB94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2">
                <a:extLst>
                  <a:ext uri="{FF2B5EF4-FFF2-40B4-BE49-F238E27FC236}">
                    <a16:creationId xmlns:a16="http://schemas.microsoft.com/office/drawing/2014/main" id="{58228CAA-6AB9-46C9-A525-09ABBA84DB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3">
                <a:extLst>
                  <a:ext uri="{FF2B5EF4-FFF2-40B4-BE49-F238E27FC236}">
                    <a16:creationId xmlns:a16="http://schemas.microsoft.com/office/drawing/2014/main" id="{992EEDE6-2BC5-4DB7-997C-EE9D745D1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FDCF7931-9D8D-4380-8197-C6761F71810A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4" name="Picture 14">
                <a:extLst>
                  <a:ext uri="{FF2B5EF4-FFF2-40B4-BE49-F238E27FC236}">
                    <a16:creationId xmlns:a16="http://schemas.microsoft.com/office/drawing/2014/main" id="{C38D3500-356C-4108-AA10-9EE88E809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5">
                <a:extLst>
                  <a:ext uri="{FF2B5EF4-FFF2-40B4-BE49-F238E27FC236}">
                    <a16:creationId xmlns:a16="http://schemas.microsoft.com/office/drawing/2014/main" id="{EC71D528-2FFC-493E-AA3D-A944B0274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6">
                <a:extLst>
                  <a:ext uri="{FF2B5EF4-FFF2-40B4-BE49-F238E27FC236}">
                    <a16:creationId xmlns:a16="http://schemas.microsoft.com/office/drawing/2014/main" id="{3823133B-1A9E-49C5-B670-E7AC449D6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7">
                <a:extLst>
                  <a:ext uri="{FF2B5EF4-FFF2-40B4-BE49-F238E27FC236}">
                    <a16:creationId xmlns:a16="http://schemas.microsoft.com/office/drawing/2014/main" id="{B70DBBF9-E5AE-4262-A007-7471D8A4A6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8">
                <a:extLst>
                  <a:ext uri="{FF2B5EF4-FFF2-40B4-BE49-F238E27FC236}">
                    <a16:creationId xmlns:a16="http://schemas.microsoft.com/office/drawing/2014/main" id="{4B847F96-50C8-4B0A-B831-BE02E1CB88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9">
                <a:extLst>
                  <a:ext uri="{FF2B5EF4-FFF2-40B4-BE49-F238E27FC236}">
                    <a16:creationId xmlns:a16="http://schemas.microsoft.com/office/drawing/2014/main" id="{E3A9A458-88F7-4D6D-AD32-C1393D336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0">
                <a:extLst>
                  <a:ext uri="{FF2B5EF4-FFF2-40B4-BE49-F238E27FC236}">
                    <a16:creationId xmlns:a16="http://schemas.microsoft.com/office/drawing/2014/main" id="{9A48290A-968D-4BE6-9206-A6254CAC8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1">
                <a:extLst>
                  <a:ext uri="{FF2B5EF4-FFF2-40B4-BE49-F238E27FC236}">
                    <a16:creationId xmlns:a16="http://schemas.microsoft.com/office/drawing/2014/main" id="{CA4D2C32-DAE2-4B1A-ADC0-792899435C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2">
                <a:extLst>
                  <a:ext uri="{FF2B5EF4-FFF2-40B4-BE49-F238E27FC236}">
                    <a16:creationId xmlns:a16="http://schemas.microsoft.com/office/drawing/2014/main" id="{A1307A32-20AC-4479-BEBE-3267F3A08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3">
                <a:extLst>
                  <a:ext uri="{FF2B5EF4-FFF2-40B4-BE49-F238E27FC236}">
                    <a16:creationId xmlns:a16="http://schemas.microsoft.com/office/drawing/2014/main" id="{4507F957-D8C7-4A17-888A-E7531F798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21778F5D-8C64-41B7-8108-721B0165BF2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4" name="Picture 14">
                <a:extLst>
                  <a:ext uri="{FF2B5EF4-FFF2-40B4-BE49-F238E27FC236}">
                    <a16:creationId xmlns:a16="http://schemas.microsoft.com/office/drawing/2014/main" id="{BFD23D20-00FE-4F64-A694-18D014A930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15">
                <a:extLst>
                  <a:ext uri="{FF2B5EF4-FFF2-40B4-BE49-F238E27FC236}">
                    <a16:creationId xmlns:a16="http://schemas.microsoft.com/office/drawing/2014/main" id="{08059CCD-B54A-4BB3-9C7F-2CF91BB2FA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16">
                <a:extLst>
                  <a:ext uri="{FF2B5EF4-FFF2-40B4-BE49-F238E27FC236}">
                    <a16:creationId xmlns:a16="http://schemas.microsoft.com/office/drawing/2014/main" id="{49C379B9-40EA-4979-8A3B-EF170E947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7">
                <a:extLst>
                  <a:ext uri="{FF2B5EF4-FFF2-40B4-BE49-F238E27FC236}">
                    <a16:creationId xmlns:a16="http://schemas.microsoft.com/office/drawing/2014/main" id="{86C0F36C-DF11-4043-908A-B9235A86D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8">
                <a:extLst>
                  <a:ext uri="{FF2B5EF4-FFF2-40B4-BE49-F238E27FC236}">
                    <a16:creationId xmlns:a16="http://schemas.microsoft.com/office/drawing/2014/main" id="{8C72CC94-4309-4BCE-8613-63C22C3C9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9">
                <a:extLst>
                  <a:ext uri="{FF2B5EF4-FFF2-40B4-BE49-F238E27FC236}">
                    <a16:creationId xmlns:a16="http://schemas.microsoft.com/office/drawing/2014/main" id="{F97B7FD8-B737-4044-85EF-69FF28D40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20">
                <a:extLst>
                  <a:ext uri="{FF2B5EF4-FFF2-40B4-BE49-F238E27FC236}">
                    <a16:creationId xmlns:a16="http://schemas.microsoft.com/office/drawing/2014/main" id="{2A5A59CC-58FA-4FA2-BF4F-08A0C3D38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21">
                <a:extLst>
                  <a:ext uri="{FF2B5EF4-FFF2-40B4-BE49-F238E27FC236}">
                    <a16:creationId xmlns:a16="http://schemas.microsoft.com/office/drawing/2014/main" id="{C39BF6AE-9694-402C-A328-0819E4778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2">
                <a:extLst>
                  <a:ext uri="{FF2B5EF4-FFF2-40B4-BE49-F238E27FC236}">
                    <a16:creationId xmlns:a16="http://schemas.microsoft.com/office/drawing/2014/main" id="{C147ABA9-7293-4176-B9EF-F0A861590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3">
                <a:extLst>
                  <a:ext uri="{FF2B5EF4-FFF2-40B4-BE49-F238E27FC236}">
                    <a16:creationId xmlns:a16="http://schemas.microsoft.com/office/drawing/2014/main" id="{5F199C44-7EB6-4A4E-B1F4-3D99DA5AC3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F18BB516-9247-4BC1-BCB3-8D208DE6DE5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4" name="Picture 14">
                <a:extLst>
                  <a:ext uri="{FF2B5EF4-FFF2-40B4-BE49-F238E27FC236}">
                    <a16:creationId xmlns:a16="http://schemas.microsoft.com/office/drawing/2014/main" id="{9514585E-8899-4F10-A9A2-3FA1E5F8C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5" name="Picture 15">
                <a:extLst>
                  <a:ext uri="{FF2B5EF4-FFF2-40B4-BE49-F238E27FC236}">
                    <a16:creationId xmlns:a16="http://schemas.microsoft.com/office/drawing/2014/main" id="{3E570636-EDFF-430F-AE4A-77B8622EA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6" name="Picture 16">
                <a:extLst>
                  <a:ext uri="{FF2B5EF4-FFF2-40B4-BE49-F238E27FC236}">
                    <a16:creationId xmlns:a16="http://schemas.microsoft.com/office/drawing/2014/main" id="{4ED4DF53-4115-4885-87AA-6FC0A8D84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7">
                <a:extLst>
                  <a:ext uri="{FF2B5EF4-FFF2-40B4-BE49-F238E27FC236}">
                    <a16:creationId xmlns:a16="http://schemas.microsoft.com/office/drawing/2014/main" id="{FA4582B9-17B2-424C-B950-B366A6A07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8">
                <a:extLst>
                  <a:ext uri="{FF2B5EF4-FFF2-40B4-BE49-F238E27FC236}">
                    <a16:creationId xmlns:a16="http://schemas.microsoft.com/office/drawing/2014/main" id="{BDAD1DA2-2B17-4B17-B615-BE4871F74A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9">
                <a:extLst>
                  <a:ext uri="{FF2B5EF4-FFF2-40B4-BE49-F238E27FC236}">
                    <a16:creationId xmlns:a16="http://schemas.microsoft.com/office/drawing/2014/main" id="{12CE7D0B-7D3E-47CC-A776-99DC02828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20">
                <a:extLst>
                  <a:ext uri="{FF2B5EF4-FFF2-40B4-BE49-F238E27FC236}">
                    <a16:creationId xmlns:a16="http://schemas.microsoft.com/office/drawing/2014/main" id="{0401ED3F-9366-4BA2-B9AA-14D528ADD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21">
                <a:extLst>
                  <a:ext uri="{FF2B5EF4-FFF2-40B4-BE49-F238E27FC236}">
                    <a16:creationId xmlns:a16="http://schemas.microsoft.com/office/drawing/2014/main" id="{6B170E45-D182-45A5-96DC-5212561D5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2">
                <a:extLst>
                  <a:ext uri="{FF2B5EF4-FFF2-40B4-BE49-F238E27FC236}">
                    <a16:creationId xmlns:a16="http://schemas.microsoft.com/office/drawing/2014/main" id="{BFDB6B63-A80F-4345-978B-A253770EEB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3">
                <a:extLst>
                  <a:ext uri="{FF2B5EF4-FFF2-40B4-BE49-F238E27FC236}">
                    <a16:creationId xmlns:a16="http://schemas.microsoft.com/office/drawing/2014/main" id="{EDAF4D90-17A6-436B-9EF6-5F3D6BB71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4" name="Group 56">
            <a:extLst>
              <a:ext uri="{FF2B5EF4-FFF2-40B4-BE49-F238E27FC236}">
                <a16:creationId xmlns:a16="http://schemas.microsoft.com/office/drawing/2014/main" id="{F6954704-2083-4789-829B-34E52371553E}"/>
              </a:ext>
            </a:extLst>
          </p:cNvPr>
          <p:cNvGrpSpPr/>
          <p:nvPr/>
        </p:nvGrpSpPr>
        <p:grpSpPr>
          <a:xfrm>
            <a:off x="8181525" y="1532006"/>
            <a:ext cx="1539560" cy="171967"/>
            <a:chOff x="7746380" y="2949426"/>
            <a:chExt cx="2188691" cy="244475"/>
          </a:xfrm>
        </p:grpSpPr>
        <p:pic>
          <p:nvPicPr>
            <p:cNvPr id="275" name="Picture 14">
              <a:extLst>
                <a:ext uri="{FF2B5EF4-FFF2-40B4-BE49-F238E27FC236}">
                  <a16:creationId xmlns:a16="http://schemas.microsoft.com/office/drawing/2014/main" id="{96061475-E429-4AFA-ABB9-A2B97EE95B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6" name="Picture 15">
              <a:extLst>
                <a:ext uri="{FF2B5EF4-FFF2-40B4-BE49-F238E27FC236}">
                  <a16:creationId xmlns:a16="http://schemas.microsoft.com/office/drawing/2014/main" id="{A522940E-35F2-49E1-BFC4-8F036695E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7" name="Picture 16">
              <a:extLst>
                <a:ext uri="{FF2B5EF4-FFF2-40B4-BE49-F238E27FC236}">
                  <a16:creationId xmlns:a16="http://schemas.microsoft.com/office/drawing/2014/main" id="{413205AF-9482-4182-92E9-D3B7155E5E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8" name="Picture 17">
              <a:extLst>
                <a:ext uri="{FF2B5EF4-FFF2-40B4-BE49-F238E27FC236}">
                  <a16:creationId xmlns:a16="http://schemas.microsoft.com/office/drawing/2014/main" id="{2E46D72D-C798-4288-AD6D-5DCED1F5D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79" name="Picture 18">
              <a:extLst>
                <a:ext uri="{FF2B5EF4-FFF2-40B4-BE49-F238E27FC236}">
                  <a16:creationId xmlns:a16="http://schemas.microsoft.com/office/drawing/2014/main" id="{38C9C53F-6B70-4C13-994A-1F8515E63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0" name="Picture 19">
              <a:extLst>
                <a:ext uri="{FF2B5EF4-FFF2-40B4-BE49-F238E27FC236}">
                  <a16:creationId xmlns:a16="http://schemas.microsoft.com/office/drawing/2014/main" id="{800064E0-4FA4-473B-B775-6A9F5688B2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1" name="Picture 20">
              <a:extLst>
                <a:ext uri="{FF2B5EF4-FFF2-40B4-BE49-F238E27FC236}">
                  <a16:creationId xmlns:a16="http://schemas.microsoft.com/office/drawing/2014/main" id="{9660C85C-0CBC-4361-9080-D48E845844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2" name="Picture 21">
              <a:extLst>
                <a:ext uri="{FF2B5EF4-FFF2-40B4-BE49-F238E27FC236}">
                  <a16:creationId xmlns:a16="http://schemas.microsoft.com/office/drawing/2014/main" id="{0D4B32A6-2006-4121-8FB8-0D855C7408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3" name="Picture 22">
              <a:extLst>
                <a:ext uri="{FF2B5EF4-FFF2-40B4-BE49-F238E27FC236}">
                  <a16:creationId xmlns:a16="http://schemas.microsoft.com/office/drawing/2014/main" id="{3D8901C2-F63F-429D-870F-5C738ACD0B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4" name="Picture 23">
              <a:extLst>
                <a:ext uri="{FF2B5EF4-FFF2-40B4-BE49-F238E27FC236}">
                  <a16:creationId xmlns:a16="http://schemas.microsoft.com/office/drawing/2014/main" id="{20F1EE0F-1C3D-4B0F-8AE7-BE47FC38E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285" name="Picture 284">
            <a:extLst>
              <a:ext uri="{FF2B5EF4-FFF2-40B4-BE49-F238E27FC236}">
                <a16:creationId xmlns:a16="http://schemas.microsoft.com/office/drawing/2014/main" id="{BC37F23B-B907-4363-AD93-BDB73815D8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1713" y="198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6" name="Picture 285">
            <a:extLst>
              <a:ext uri="{FF2B5EF4-FFF2-40B4-BE49-F238E27FC236}">
                <a16:creationId xmlns:a16="http://schemas.microsoft.com/office/drawing/2014/main" id="{E7A253A7-5435-4A6F-AA0F-BDD22D937C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8112" y="198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7" name="Picture 286">
            <a:extLst>
              <a:ext uri="{FF2B5EF4-FFF2-40B4-BE49-F238E27FC236}">
                <a16:creationId xmlns:a16="http://schemas.microsoft.com/office/drawing/2014/main" id="{DCF10E7E-D47D-4618-B010-B83AF7CCB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74511" y="19870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8" name="Picture 287">
            <a:extLst>
              <a:ext uri="{FF2B5EF4-FFF2-40B4-BE49-F238E27FC236}">
                <a16:creationId xmlns:a16="http://schemas.microsoft.com/office/drawing/2014/main" id="{F94EADC6-4875-45AF-9AC5-E9E215A3AB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19685" y="19895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9" name="Picture 288">
            <a:extLst>
              <a:ext uri="{FF2B5EF4-FFF2-40B4-BE49-F238E27FC236}">
                <a16:creationId xmlns:a16="http://schemas.microsoft.com/office/drawing/2014/main" id="{E636F4C9-C69A-4C86-8B48-E3938B6C63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65561" y="198955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0" name="Picture 289">
            <a:extLst>
              <a:ext uri="{FF2B5EF4-FFF2-40B4-BE49-F238E27FC236}">
                <a16:creationId xmlns:a16="http://schemas.microsoft.com/office/drawing/2014/main" id="{CD72465F-EFED-471D-B24C-CB1BE2DC56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26705" y="198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1" name="Picture 290">
            <a:extLst>
              <a:ext uri="{FF2B5EF4-FFF2-40B4-BE49-F238E27FC236}">
                <a16:creationId xmlns:a16="http://schemas.microsoft.com/office/drawing/2014/main" id="{0666C9F1-5BA3-4765-833A-CE688C1E2A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73104" y="1986516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2" name="Picture 291">
            <a:extLst>
              <a:ext uri="{FF2B5EF4-FFF2-40B4-BE49-F238E27FC236}">
                <a16:creationId xmlns:a16="http://schemas.microsoft.com/office/drawing/2014/main" id="{EB046973-834F-443D-8C5D-40D5B37C31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19503" y="198707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93" name="Group 292">
            <a:extLst>
              <a:ext uri="{FF2B5EF4-FFF2-40B4-BE49-F238E27FC236}">
                <a16:creationId xmlns:a16="http://schemas.microsoft.com/office/drawing/2014/main" id="{DB05EE81-3D9C-493F-B002-63D97C41C5F4}"/>
              </a:ext>
            </a:extLst>
          </p:cNvPr>
          <p:cNvGrpSpPr/>
          <p:nvPr/>
        </p:nvGrpSpPr>
        <p:grpSpPr>
          <a:xfrm>
            <a:off x="4609042" y="1530422"/>
            <a:ext cx="1539560" cy="1515856"/>
            <a:chOff x="4975891" y="1527626"/>
            <a:chExt cx="1539560" cy="1515856"/>
          </a:xfrm>
        </p:grpSpPr>
        <p:grpSp>
          <p:nvGrpSpPr>
            <p:cNvPr id="294" name="Group 56">
              <a:extLst>
                <a:ext uri="{FF2B5EF4-FFF2-40B4-BE49-F238E27FC236}">
                  <a16:creationId xmlns:a16="http://schemas.microsoft.com/office/drawing/2014/main" id="{83D4DC14-27AF-4F2E-B033-971B61CD424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94" name="Picture 14">
                <a:extLst>
                  <a:ext uri="{FF2B5EF4-FFF2-40B4-BE49-F238E27FC236}">
                    <a16:creationId xmlns:a16="http://schemas.microsoft.com/office/drawing/2014/main" id="{480EB4DD-0D32-42FA-B4A7-06C94B7A01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5">
                <a:extLst>
                  <a:ext uri="{FF2B5EF4-FFF2-40B4-BE49-F238E27FC236}">
                    <a16:creationId xmlns:a16="http://schemas.microsoft.com/office/drawing/2014/main" id="{4B1FAEA9-81ED-43B1-8F92-9FC255901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6">
                <a:extLst>
                  <a:ext uri="{FF2B5EF4-FFF2-40B4-BE49-F238E27FC236}">
                    <a16:creationId xmlns:a16="http://schemas.microsoft.com/office/drawing/2014/main" id="{2A938297-3AC1-44AF-9620-7F5FA31D9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7">
                <a:extLst>
                  <a:ext uri="{FF2B5EF4-FFF2-40B4-BE49-F238E27FC236}">
                    <a16:creationId xmlns:a16="http://schemas.microsoft.com/office/drawing/2014/main" id="{AC32F7B7-31D7-4A81-8C60-1835F5C7A7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8">
                <a:extLst>
                  <a:ext uri="{FF2B5EF4-FFF2-40B4-BE49-F238E27FC236}">
                    <a16:creationId xmlns:a16="http://schemas.microsoft.com/office/drawing/2014/main" id="{3FDDFD89-D2B0-4BE9-BADB-15A397262C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9">
                <a:extLst>
                  <a:ext uri="{FF2B5EF4-FFF2-40B4-BE49-F238E27FC236}">
                    <a16:creationId xmlns:a16="http://schemas.microsoft.com/office/drawing/2014/main" id="{2B1B9EFF-1BB3-47F4-A09A-08871B2E0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0">
                <a:extLst>
                  <a:ext uri="{FF2B5EF4-FFF2-40B4-BE49-F238E27FC236}">
                    <a16:creationId xmlns:a16="http://schemas.microsoft.com/office/drawing/2014/main" id="{614DE3D1-9C36-4511-AE09-8834820DEA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1">
                <a:extLst>
                  <a:ext uri="{FF2B5EF4-FFF2-40B4-BE49-F238E27FC236}">
                    <a16:creationId xmlns:a16="http://schemas.microsoft.com/office/drawing/2014/main" id="{03EA8E38-182F-4C5B-AE0C-E0B6A24C9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2">
                <a:extLst>
                  <a:ext uri="{FF2B5EF4-FFF2-40B4-BE49-F238E27FC236}">
                    <a16:creationId xmlns:a16="http://schemas.microsoft.com/office/drawing/2014/main" id="{F870D700-425E-45B1-8613-BD8EDC348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3">
                <a:extLst>
                  <a:ext uri="{FF2B5EF4-FFF2-40B4-BE49-F238E27FC236}">
                    <a16:creationId xmlns:a16="http://schemas.microsoft.com/office/drawing/2014/main" id="{CD7B3FC0-9CDF-4453-843C-EDAF37185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5" name="Group 56">
              <a:extLst>
                <a:ext uri="{FF2B5EF4-FFF2-40B4-BE49-F238E27FC236}">
                  <a16:creationId xmlns:a16="http://schemas.microsoft.com/office/drawing/2014/main" id="{E5D42F86-1CD0-48FE-8779-4066F9FE272A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84" name="Picture 14">
                <a:extLst>
                  <a:ext uri="{FF2B5EF4-FFF2-40B4-BE49-F238E27FC236}">
                    <a16:creationId xmlns:a16="http://schemas.microsoft.com/office/drawing/2014/main" id="{A9A067EB-8F19-4B8D-9075-B59B17FEE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5">
                <a:extLst>
                  <a:ext uri="{FF2B5EF4-FFF2-40B4-BE49-F238E27FC236}">
                    <a16:creationId xmlns:a16="http://schemas.microsoft.com/office/drawing/2014/main" id="{42F278DC-4377-46AA-AD0E-6715CF7E43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6">
                <a:extLst>
                  <a:ext uri="{FF2B5EF4-FFF2-40B4-BE49-F238E27FC236}">
                    <a16:creationId xmlns:a16="http://schemas.microsoft.com/office/drawing/2014/main" id="{64EFF816-7691-4474-B077-51EA084248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7">
                <a:extLst>
                  <a:ext uri="{FF2B5EF4-FFF2-40B4-BE49-F238E27FC236}">
                    <a16:creationId xmlns:a16="http://schemas.microsoft.com/office/drawing/2014/main" id="{FED74E6C-BA53-4944-9FA2-FF561E198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8">
                <a:extLst>
                  <a:ext uri="{FF2B5EF4-FFF2-40B4-BE49-F238E27FC236}">
                    <a16:creationId xmlns:a16="http://schemas.microsoft.com/office/drawing/2014/main" id="{0FDC67F4-2F8F-4FB3-9915-53C9B5C732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9">
                <a:extLst>
                  <a:ext uri="{FF2B5EF4-FFF2-40B4-BE49-F238E27FC236}">
                    <a16:creationId xmlns:a16="http://schemas.microsoft.com/office/drawing/2014/main" id="{8041065F-9C64-46CE-AA01-EE3CB3B61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0">
                <a:extLst>
                  <a:ext uri="{FF2B5EF4-FFF2-40B4-BE49-F238E27FC236}">
                    <a16:creationId xmlns:a16="http://schemas.microsoft.com/office/drawing/2014/main" id="{F96E4898-D461-4F7F-BA2B-703A04F26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1">
                <a:extLst>
                  <a:ext uri="{FF2B5EF4-FFF2-40B4-BE49-F238E27FC236}">
                    <a16:creationId xmlns:a16="http://schemas.microsoft.com/office/drawing/2014/main" id="{AE20D60D-02DD-4742-A8AF-D4950E2F2D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2">
                <a:extLst>
                  <a:ext uri="{FF2B5EF4-FFF2-40B4-BE49-F238E27FC236}">
                    <a16:creationId xmlns:a16="http://schemas.microsoft.com/office/drawing/2014/main" id="{0AC0526B-3F67-4AE3-9E02-E377E73F5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3">
                <a:extLst>
                  <a:ext uri="{FF2B5EF4-FFF2-40B4-BE49-F238E27FC236}">
                    <a16:creationId xmlns:a16="http://schemas.microsoft.com/office/drawing/2014/main" id="{1AAFCCE5-3C27-4CBF-A8AE-1504221FD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6" name="Group 56">
              <a:extLst>
                <a:ext uri="{FF2B5EF4-FFF2-40B4-BE49-F238E27FC236}">
                  <a16:creationId xmlns:a16="http://schemas.microsoft.com/office/drawing/2014/main" id="{27EA6E9A-24DB-4FA3-95CF-9C35DE5A47E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34F46BE5-7E58-44B2-80A9-C1DAA90D4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090E922F-F67A-4EF8-AC16-B41F36C2FE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755EC92D-F9FD-4D03-894F-B15E42CFF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F55DD2F8-5725-4E09-BFBD-E155EE7BED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A8EDA499-3414-41A0-B60B-B73900D53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2A9A2E08-EEDD-42F3-91BC-63AA5DE6D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7FA99D32-A3B6-4B42-A187-21C7BADD7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4D51381A-6052-4F9B-9602-5BB22DEC1F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60B1EFC0-D1FC-49F5-B0B7-34DEA6B23D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19C8D2F2-602A-4AE4-ACE4-F7B7FC116E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7" name="Group 56">
              <a:extLst>
                <a:ext uri="{FF2B5EF4-FFF2-40B4-BE49-F238E27FC236}">
                  <a16:creationId xmlns:a16="http://schemas.microsoft.com/office/drawing/2014/main" id="{C75C5F0C-A257-4B3C-8AFA-B7561CC4047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8EF7B6CF-8845-4617-9CDD-04511E3ED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596E066B-62A6-41C2-9E91-FEE32DE73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D87DC517-96D6-4340-9839-A86234C499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4DE55473-CADE-474C-AE22-53B8DFCECE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25D32490-BB98-4DD8-BA8B-105272C98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E99B16EF-39DA-4971-A601-276D9A7BFC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C49DC7D5-F212-4C21-80E6-E25012426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E1BBBE57-C746-4D80-8A89-A47429EC8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24B17927-6343-48B4-B834-CE7F9F219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5B586686-FCED-42B1-BB6B-0A4B2078F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7969FD28-85A9-4A54-A6E2-F5B351DA266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54" name="Picture 14">
                <a:extLst>
                  <a:ext uri="{FF2B5EF4-FFF2-40B4-BE49-F238E27FC236}">
                    <a16:creationId xmlns:a16="http://schemas.microsoft.com/office/drawing/2014/main" id="{4A50FEC5-B62C-4842-BDC4-F987470CB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5">
                <a:extLst>
                  <a:ext uri="{FF2B5EF4-FFF2-40B4-BE49-F238E27FC236}">
                    <a16:creationId xmlns:a16="http://schemas.microsoft.com/office/drawing/2014/main" id="{CE177069-AD39-40AC-A514-57DCCABC3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6">
                <a:extLst>
                  <a:ext uri="{FF2B5EF4-FFF2-40B4-BE49-F238E27FC236}">
                    <a16:creationId xmlns:a16="http://schemas.microsoft.com/office/drawing/2014/main" id="{52367E53-AE2C-4362-A954-A6EBDE850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7">
                <a:extLst>
                  <a:ext uri="{FF2B5EF4-FFF2-40B4-BE49-F238E27FC236}">
                    <a16:creationId xmlns:a16="http://schemas.microsoft.com/office/drawing/2014/main" id="{CAA4C37D-AB85-4EBC-98EE-EE6F803A9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8">
                <a:extLst>
                  <a:ext uri="{FF2B5EF4-FFF2-40B4-BE49-F238E27FC236}">
                    <a16:creationId xmlns:a16="http://schemas.microsoft.com/office/drawing/2014/main" id="{B1C4D9A8-A2A9-47F1-B119-95EC3A2A86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9">
                <a:extLst>
                  <a:ext uri="{FF2B5EF4-FFF2-40B4-BE49-F238E27FC236}">
                    <a16:creationId xmlns:a16="http://schemas.microsoft.com/office/drawing/2014/main" id="{EF8B32C7-E993-416B-8749-A3F4077081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0">
                <a:extLst>
                  <a:ext uri="{FF2B5EF4-FFF2-40B4-BE49-F238E27FC236}">
                    <a16:creationId xmlns:a16="http://schemas.microsoft.com/office/drawing/2014/main" id="{5E52EC6E-5708-4C0C-9BE2-8AE89B038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1">
                <a:extLst>
                  <a:ext uri="{FF2B5EF4-FFF2-40B4-BE49-F238E27FC236}">
                    <a16:creationId xmlns:a16="http://schemas.microsoft.com/office/drawing/2014/main" id="{15794F51-54B5-4A77-BBE4-545AE258E2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2">
                <a:extLst>
                  <a:ext uri="{FF2B5EF4-FFF2-40B4-BE49-F238E27FC236}">
                    <a16:creationId xmlns:a16="http://schemas.microsoft.com/office/drawing/2014/main" id="{D6C715E3-60DA-4685-9825-572625DD01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3">
                <a:extLst>
                  <a:ext uri="{FF2B5EF4-FFF2-40B4-BE49-F238E27FC236}">
                    <a16:creationId xmlns:a16="http://schemas.microsoft.com/office/drawing/2014/main" id="{68BD2666-B34B-4993-8E27-0A9B17111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9" name="Group 56">
              <a:extLst>
                <a:ext uri="{FF2B5EF4-FFF2-40B4-BE49-F238E27FC236}">
                  <a16:creationId xmlns:a16="http://schemas.microsoft.com/office/drawing/2014/main" id="{B07D1B0F-A4F8-4479-8701-C65889E7FC0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4E2C2E82-E33C-4168-B688-1598E38F2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5">
                <a:extLst>
                  <a:ext uri="{FF2B5EF4-FFF2-40B4-BE49-F238E27FC236}">
                    <a16:creationId xmlns:a16="http://schemas.microsoft.com/office/drawing/2014/main" id="{720666A6-4820-4F9D-A4C9-FA60CD5BB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6">
                <a:extLst>
                  <a:ext uri="{FF2B5EF4-FFF2-40B4-BE49-F238E27FC236}">
                    <a16:creationId xmlns:a16="http://schemas.microsoft.com/office/drawing/2014/main" id="{A4067597-1525-4DCA-8183-493356DCA5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7">
                <a:extLst>
                  <a:ext uri="{FF2B5EF4-FFF2-40B4-BE49-F238E27FC236}">
                    <a16:creationId xmlns:a16="http://schemas.microsoft.com/office/drawing/2014/main" id="{45826C0F-A6BA-4E64-BFC5-0DAFE0F6E7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8">
                <a:extLst>
                  <a:ext uri="{FF2B5EF4-FFF2-40B4-BE49-F238E27FC236}">
                    <a16:creationId xmlns:a16="http://schemas.microsoft.com/office/drawing/2014/main" id="{596BDEE5-C6DC-4466-8859-F28A282191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9">
                <a:extLst>
                  <a:ext uri="{FF2B5EF4-FFF2-40B4-BE49-F238E27FC236}">
                    <a16:creationId xmlns:a16="http://schemas.microsoft.com/office/drawing/2014/main" id="{83C4AF34-1D1A-475B-BA51-024569083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0">
                <a:extLst>
                  <a:ext uri="{FF2B5EF4-FFF2-40B4-BE49-F238E27FC236}">
                    <a16:creationId xmlns:a16="http://schemas.microsoft.com/office/drawing/2014/main" id="{3A1E27C8-65D4-42E5-BCC1-78788ED26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1">
                <a:extLst>
                  <a:ext uri="{FF2B5EF4-FFF2-40B4-BE49-F238E27FC236}">
                    <a16:creationId xmlns:a16="http://schemas.microsoft.com/office/drawing/2014/main" id="{1A4B0B2A-990E-4A89-AD8D-BB3525BD5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2">
                <a:extLst>
                  <a:ext uri="{FF2B5EF4-FFF2-40B4-BE49-F238E27FC236}">
                    <a16:creationId xmlns:a16="http://schemas.microsoft.com/office/drawing/2014/main" id="{57272B0B-72BE-446D-92DD-CD83DF946E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3">
                <a:extLst>
                  <a:ext uri="{FF2B5EF4-FFF2-40B4-BE49-F238E27FC236}">
                    <a16:creationId xmlns:a16="http://schemas.microsoft.com/office/drawing/2014/main" id="{EA7D94F6-6E70-48C6-82EC-637652882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0" name="Group 56">
              <a:extLst>
                <a:ext uri="{FF2B5EF4-FFF2-40B4-BE49-F238E27FC236}">
                  <a16:creationId xmlns:a16="http://schemas.microsoft.com/office/drawing/2014/main" id="{AF666234-6AC9-4B92-8704-0A7E89862C0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34" name="Picture 14">
                <a:extLst>
                  <a:ext uri="{FF2B5EF4-FFF2-40B4-BE49-F238E27FC236}">
                    <a16:creationId xmlns:a16="http://schemas.microsoft.com/office/drawing/2014/main" id="{BFC440D0-B16E-452D-82E9-D2ACA2D00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5">
                <a:extLst>
                  <a:ext uri="{FF2B5EF4-FFF2-40B4-BE49-F238E27FC236}">
                    <a16:creationId xmlns:a16="http://schemas.microsoft.com/office/drawing/2014/main" id="{3BEB92EF-0E13-49D0-9164-D1AD1079E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6">
                <a:extLst>
                  <a:ext uri="{FF2B5EF4-FFF2-40B4-BE49-F238E27FC236}">
                    <a16:creationId xmlns:a16="http://schemas.microsoft.com/office/drawing/2014/main" id="{4FCC4397-8516-4BC3-B9FB-48F0F590E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7">
                <a:extLst>
                  <a:ext uri="{FF2B5EF4-FFF2-40B4-BE49-F238E27FC236}">
                    <a16:creationId xmlns:a16="http://schemas.microsoft.com/office/drawing/2014/main" id="{75D28A8B-4E32-43A8-8E56-4B1EA46A47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8">
                <a:extLst>
                  <a:ext uri="{FF2B5EF4-FFF2-40B4-BE49-F238E27FC236}">
                    <a16:creationId xmlns:a16="http://schemas.microsoft.com/office/drawing/2014/main" id="{DDFA240C-637D-499B-8920-7FFB30DF6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9">
                <a:extLst>
                  <a:ext uri="{FF2B5EF4-FFF2-40B4-BE49-F238E27FC236}">
                    <a16:creationId xmlns:a16="http://schemas.microsoft.com/office/drawing/2014/main" id="{A1776970-3C77-4FC0-AE43-7BE377F8D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0">
                <a:extLst>
                  <a:ext uri="{FF2B5EF4-FFF2-40B4-BE49-F238E27FC236}">
                    <a16:creationId xmlns:a16="http://schemas.microsoft.com/office/drawing/2014/main" id="{27144363-DFBE-4968-A48C-D4A21548A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1">
                <a:extLst>
                  <a:ext uri="{FF2B5EF4-FFF2-40B4-BE49-F238E27FC236}">
                    <a16:creationId xmlns:a16="http://schemas.microsoft.com/office/drawing/2014/main" id="{9C48AF4F-86E1-441E-B72C-F49931C8B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2">
                <a:extLst>
                  <a:ext uri="{FF2B5EF4-FFF2-40B4-BE49-F238E27FC236}">
                    <a16:creationId xmlns:a16="http://schemas.microsoft.com/office/drawing/2014/main" id="{3E01E865-9BCC-4160-989D-26508E6944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3">
                <a:extLst>
                  <a:ext uri="{FF2B5EF4-FFF2-40B4-BE49-F238E27FC236}">
                    <a16:creationId xmlns:a16="http://schemas.microsoft.com/office/drawing/2014/main" id="{5443557E-55B5-4870-9404-20DA95DA3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1" name="Group 56">
              <a:extLst>
                <a:ext uri="{FF2B5EF4-FFF2-40B4-BE49-F238E27FC236}">
                  <a16:creationId xmlns:a16="http://schemas.microsoft.com/office/drawing/2014/main" id="{BDDEDFBC-6428-40C2-8712-AEA56AD78D7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24" name="Picture 14">
                <a:extLst>
                  <a:ext uri="{FF2B5EF4-FFF2-40B4-BE49-F238E27FC236}">
                    <a16:creationId xmlns:a16="http://schemas.microsoft.com/office/drawing/2014/main" id="{FAEE066F-330D-43FB-A7C4-EE756BE1DD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5">
                <a:extLst>
                  <a:ext uri="{FF2B5EF4-FFF2-40B4-BE49-F238E27FC236}">
                    <a16:creationId xmlns:a16="http://schemas.microsoft.com/office/drawing/2014/main" id="{0CCE5004-4D77-46AD-8630-170336780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6">
                <a:extLst>
                  <a:ext uri="{FF2B5EF4-FFF2-40B4-BE49-F238E27FC236}">
                    <a16:creationId xmlns:a16="http://schemas.microsoft.com/office/drawing/2014/main" id="{569F1F2E-A532-45DC-B97C-4C4D5BE337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7">
                <a:extLst>
                  <a:ext uri="{FF2B5EF4-FFF2-40B4-BE49-F238E27FC236}">
                    <a16:creationId xmlns:a16="http://schemas.microsoft.com/office/drawing/2014/main" id="{7D68F739-2284-4B40-B24C-E079EED90E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8">
                <a:extLst>
                  <a:ext uri="{FF2B5EF4-FFF2-40B4-BE49-F238E27FC236}">
                    <a16:creationId xmlns:a16="http://schemas.microsoft.com/office/drawing/2014/main" id="{B0E360F8-059F-4C47-B407-DB200A4972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9">
                <a:extLst>
                  <a:ext uri="{FF2B5EF4-FFF2-40B4-BE49-F238E27FC236}">
                    <a16:creationId xmlns:a16="http://schemas.microsoft.com/office/drawing/2014/main" id="{B732C11B-B367-49F6-A332-314B33AE60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0">
                <a:extLst>
                  <a:ext uri="{FF2B5EF4-FFF2-40B4-BE49-F238E27FC236}">
                    <a16:creationId xmlns:a16="http://schemas.microsoft.com/office/drawing/2014/main" id="{AAE42161-67D8-41F3-B42E-0C937B891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1">
                <a:extLst>
                  <a:ext uri="{FF2B5EF4-FFF2-40B4-BE49-F238E27FC236}">
                    <a16:creationId xmlns:a16="http://schemas.microsoft.com/office/drawing/2014/main" id="{BADD7371-BF9D-4451-B433-627CEE9CC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2">
                <a:extLst>
                  <a:ext uri="{FF2B5EF4-FFF2-40B4-BE49-F238E27FC236}">
                    <a16:creationId xmlns:a16="http://schemas.microsoft.com/office/drawing/2014/main" id="{E7A9B937-D754-44C0-977C-E4C79590B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3">
                <a:extLst>
                  <a:ext uri="{FF2B5EF4-FFF2-40B4-BE49-F238E27FC236}">
                    <a16:creationId xmlns:a16="http://schemas.microsoft.com/office/drawing/2014/main" id="{705E7383-E54E-409B-A215-4102A1652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2" name="Group 56">
              <a:extLst>
                <a:ext uri="{FF2B5EF4-FFF2-40B4-BE49-F238E27FC236}">
                  <a16:creationId xmlns:a16="http://schemas.microsoft.com/office/drawing/2014/main" id="{BC3B9027-FC12-4D87-B3A7-86974B3AB32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14" name="Picture 14">
                <a:extLst>
                  <a:ext uri="{FF2B5EF4-FFF2-40B4-BE49-F238E27FC236}">
                    <a16:creationId xmlns:a16="http://schemas.microsoft.com/office/drawing/2014/main" id="{1DEDE0CD-00C8-4FD0-8284-DBD92E65F0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5">
                <a:extLst>
                  <a:ext uri="{FF2B5EF4-FFF2-40B4-BE49-F238E27FC236}">
                    <a16:creationId xmlns:a16="http://schemas.microsoft.com/office/drawing/2014/main" id="{676BDEF2-27B5-4D58-BBEB-26758B1B8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6">
                <a:extLst>
                  <a:ext uri="{FF2B5EF4-FFF2-40B4-BE49-F238E27FC236}">
                    <a16:creationId xmlns:a16="http://schemas.microsoft.com/office/drawing/2014/main" id="{AC69AB38-816D-4E88-8D16-15050F050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7">
                <a:extLst>
                  <a:ext uri="{FF2B5EF4-FFF2-40B4-BE49-F238E27FC236}">
                    <a16:creationId xmlns:a16="http://schemas.microsoft.com/office/drawing/2014/main" id="{CB180A69-A6FE-4F3C-849C-317EA0BC4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8">
                <a:extLst>
                  <a:ext uri="{FF2B5EF4-FFF2-40B4-BE49-F238E27FC236}">
                    <a16:creationId xmlns:a16="http://schemas.microsoft.com/office/drawing/2014/main" id="{BB3DE25C-4D8C-48E7-8FD9-DD1B9A7BF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9">
                <a:extLst>
                  <a:ext uri="{FF2B5EF4-FFF2-40B4-BE49-F238E27FC236}">
                    <a16:creationId xmlns:a16="http://schemas.microsoft.com/office/drawing/2014/main" id="{C3DE9B8D-A79C-457D-AA9C-B96D27A6B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0">
                <a:extLst>
                  <a:ext uri="{FF2B5EF4-FFF2-40B4-BE49-F238E27FC236}">
                    <a16:creationId xmlns:a16="http://schemas.microsoft.com/office/drawing/2014/main" id="{BB5AEF3A-BD7B-483C-B077-8869F0F911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1">
                <a:extLst>
                  <a:ext uri="{FF2B5EF4-FFF2-40B4-BE49-F238E27FC236}">
                    <a16:creationId xmlns:a16="http://schemas.microsoft.com/office/drawing/2014/main" id="{E59E0E55-CF76-421D-913E-94716ED6F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2">
                <a:extLst>
                  <a:ext uri="{FF2B5EF4-FFF2-40B4-BE49-F238E27FC236}">
                    <a16:creationId xmlns:a16="http://schemas.microsoft.com/office/drawing/2014/main" id="{46FB294A-EBF4-4FB9-A2DB-16ABC7EBF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3">
                <a:extLst>
                  <a:ext uri="{FF2B5EF4-FFF2-40B4-BE49-F238E27FC236}">
                    <a16:creationId xmlns:a16="http://schemas.microsoft.com/office/drawing/2014/main" id="{82339BD9-16A8-4289-A4A9-9DC198375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3" name="Group 56">
              <a:extLst>
                <a:ext uri="{FF2B5EF4-FFF2-40B4-BE49-F238E27FC236}">
                  <a16:creationId xmlns:a16="http://schemas.microsoft.com/office/drawing/2014/main" id="{27FCB43A-4925-4EDA-B4A5-FBE005F0D65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04" name="Picture 14">
                <a:extLst>
                  <a:ext uri="{FF2B5EF4-FFF2-40B4-BE49-F238E27FC236}">
                    <a16:creationId xmlns:a16="http://schemas.microsoft.com/office/drawing/2014/main" id="{09375858-D93B-474D-9371-3CA1039DC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5">
                <a:extLst>
                  <a:ext uri="{FF2B5EF4-FFF2-40B4-BE49-F238E27FC236}">
                    <a16:creationId xmlns:a16="http://schemas.microsoft.com/office/drawing/2014/main" id="{5F42B2D0-5371-4F8F-8551-8EDBCC710D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6">
                <a:extLst>
                  <a:ext uri="{FF2B5EF4-FFF2-40B4-BE49-F238E27FC236}">
                    <a16:creationId xmlns:a16="http://schemas.microsoft.com/office/drawing/2014/main" id="{DD40603B-EA20-4638-B6E0-024F3ECA8D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7">
                <a:extLst>
                  <a:ext uri="{FF2B5EF4-FFF2-40B4-BE49-F238E27FC236}">
                    <a16:creationId xmlns:a16="http://schemas.microsoft.com/office/drawing/2014/main" id="{5785BB60-9A2E-49D4-BEE4-F24C8C432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8">
                <a:extLst>
                  <a:ext uri="{FF2B5EF4-FFF2-40B4-BE49-F238E27FC236}">
                    <a16:creationId xmlns:a16="http://schemas.microsoft.com/office/drawing/2014/main" id="{80CB6D43-AF90-48CD-B713-0723B138C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9">
                <a:extLst>
                  <a:ext uri="{FF2B5EF4-FFF2-40B4-BE49-F238E27FC236}">
                    <a16:creationId xmlns:a16="http://schemas.microsoft.com/office/drawing/2014/main" id="{E54288F9-B82E-446C-A679-6F4A416AAB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0">
                <a:extLst>
                  <a:ext uri="{FF2B5EF4-FFF2-40B4-BE49-F238E27FC236}">
                    <a16:creationId xmlns:a16="http://schemas.microsoft.com/office/drawing/2014/main" id="{9A09CDC8-E9B9-46FB-ABB1-30B8CD3A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1">
                <a:extLst>
                  <a:ext uri="{FF2B5EF4-FFF2-40B4-BE49-F238E27FC236}">
                    <a16:creationId xmlns:a16="http://schemas.microsoft.com/office/drawing/2014/main" id="{FA26CDB7-FF7F-468C-B200-D100583CD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2">
                <a:extLst>
                  <a:ext uri="{FF2B5EF4-FFF2-40B4-BE49-F238E27FC236}">
                    <a16:creationId xmlns:a16="http://schemas.microsoft.com/office/drawing/2014/main" id="{67BB5C0B-9ADE-4CFB-8404-2D8673EC3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3">
                <a:extLst>
                  <a:ext uri="{FF2B5EF4-FFF2-40B4-BE49-F238E27FC236}">
                    <a16:creationId xmlns:a16="http://schemas.microsoft.com/office/drawing/2014/main" id="{5E34CFFB-91B3-4E44-B054-09D8E60B0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04" name="Group 56">
            <a:extLst>
              <a:ext uri="{FF2B5EF4-FFF2-40B4-BE49-F238E27FC236}">
                <a16:creationId xmlns:a16="http://schemas.microsoft.com/office/drawing/2014/main" id="{A3AFFAC4-84CF-4E5A-9DFB-B8563CEFDBC4}"/>
              </a:ext>
            </a:extLst>
          </p:cNvPr>
          <p:cNvGrpSpPr/>
          <p:nvPr/>
        </p:nvGrpSpPr>
        <p:grpSpPr>
          <a:xfrm>
            <a:off x="6407194" y="1679743"/>
            <a:ext cx="1539560" cy="171967"/>
            <a:chOff x="7746380" y="2949426"/>
            <a:chExt cx="2188691" cy="244475"/>
          </a:xfrm>
        </p:grpSpPr>
        <p:pic>
          <p:nvPicPr>
            <p:cNvPr id="405" name="Picture 14">
              <a:extLst>
                <a:ext uri="{FF2B5EF4-FFF2-40B4-BE49-F238E27FC236}">
                  <a16:creationId xmlns:a16="http://schemas.microsoft.com/office/drawing/2014/main" id="{72A78A44-4516-4996-8E6A-8F5E8F37E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6" name="Picture 15">
              <a:extLst>
                <a:ext uri="{FF2B5EF4-FFF2-40B4-BE49-F238E27FC236}">
                  <a16:creationId xmlns:a16="http://schemas.microsoft.com/office/drawing/2014/main" id="{3F236D8A-1267-413D-876F-C861C71D9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7" name="Picture 16">
              <a:extLst>
                <a:ext uri="{FF2B5EF4-FFF2-40B4-BE49-F238E27FC236}">
                  <a16:creationId xmlns:a16="http://schemas.microsoft.com/office/drawing/2014/main" id="{B9C5A40C-65F7-415D-9A21-A94B8EA967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8" name="Picture 17">
              <a:extLst>
                <a:ext uri="{FF2B5EF4-FFF2-40B4-BE49-F238E27FC236}">
                  <a16:creationId xmlns:a16="http://schemas.microsoft.com/office/drawing/2014/main" id="{B28B2707-B45A-49BD-BF08-26BF7E8FCB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09" name="Picture 18">
              <a:extLst>
                <a:ext uri="{FF2B5EF4-FFF2-40B4-BE49-F238E27FC236}">
                  <a16:creationId xmlns:a16="http://schemas.microsoft.com/office/drawing/2014/main" id="{CB9BB35A-D697-4637-ACE6-DEA8A9AC86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0" name="Picture 19">
              <a:extLst>
                <a:ext uri="{FF2B5EF4-FFF2-40B4-BE49-F238E27FC236}">
                  <a16:creationId xmlns:a16="http://schemas.microsoft.com/office/drawing/2014/main" id="{07C1D038-428F-4B67-BDB3-7E51549824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1" name="Picture 20">
              <a:extLst>
                <a:ext uri="{FF2B5EF4-FFF2-40B4-BE49-F238E27FC236}">
                  <a16:creationId xmlns:a16="http://schemas.microsoft.com/office/drawing/2014/main" id="{328211BE-4ED0-4C28-A7A4-33CD5FBE80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2" name="Picture 21">
              <a:extLst>
                <a:ext uri="{FF2B5EF4-FFF2-40B4-BE49-F238E27FC236}">
                  <a16:creationId xmlns:a16="http://schemas.microsoft.com/office/drawing/2014/main" id="{7BEB2236-18AA-4A23-A336-7BE16275BE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3" name="Picture 22">
              <a:extLst>
                <a:ext uri="{FF2B5EF4-FFF2-40B4-BE49-F238E27FC236}">
                  <a16:creationId xmlns:a16="http://schemas.microsoft.com/office/drawing/2014/main" id="{BFE2375E-6D46-47D6-A0AF-27F42BD6D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4" name="Picture 23">
              <a:extLst>
                <a:ext uri="{FF2B5EF4-FFF2-40B4-BE49-F238E27FC236}">
                  <a16:creationId xmlns:a16="http://schemas.microsoft.com/office/drawing/2014/main" id="{9EC8D61F-CE7D-42B5-8D43-0DAF13828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15" name="Group 56">
            <a:extLst>
              <a:ext uri="{FF2B5EF4-FFF2-40B4-BE49-F238E27FC236}">
                <a16:creationId xmlns:a16="http://schemas.microsoft.com/office/drawing/2014/main" id="{A8545B4A-B996-46DF-A3DA-9ED97E12E478}"/>
              </a:ext>
            </a:extLst>
          </p:cNvPr>
          <p:cNvGrpSpPr/>
          <p:nvPr/>
        </p:nvGrpSpPr>
        <p:grpSpPr>
          <a:xfrm>
            <a:off x="6406508" y="1829064"/>
            <a:ext cx="1539560" cy="171967"/>
            <a:chOff x="7746380" y="2949426"/>
            <a:chExt cx="2188691" cy="244475"/>
          </a:xfrm>
        </p:grpSpPr>
        <p:pic>
          <p:nvPicPr>
            <p:cNvPr id="416" name="Picture 14">
              <a:extLst>
                <a:ext uri="{FF2B5EF4-FFF2-40B4-BE49-F238E27FC236}">
                  <a16:creationId xmlns:a16="http://schemas.microsoft.com/office/drawing/2014/main" id="{4BBF82D0-9608-4FFB-92B8-3F95DF3A73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7" name="Picture 15">
              <a:extLst>
                <a:ext uri="{FF2B5EF4-FFF2-40B4-BE49-F238E27FC236}">
                  <a16:creationId xmlns:a16="http://schemas.microsoft.com/office/drawing/2014/main" id="{8CD14CED-DC9A-4FCA-B74C-F4077AD2ED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8" name="Picture 16">
              <a:extLst>
                <a:ext uri="{FF2B5EF4-FFF2-40B4-BE49-F238E27FC236}">
                  <a16:creationId xmlns:a16="http://schemas.microsoft.com/office/drawing/2014/main" id="{B460CEFE-52EF-41C7-9F0B-E8956244D9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19" name="Picture 17">
              <a:extLst>
                <a:ext uri="{FF2B5EF4-FFF2-40B4-BE49-F238E27FC236}">
                  <a16:creationId xmlns:a16="http://schemas.microsoft.com/office/drawing/2014/main" id="{70ABD114-D497-4C0A-B6B0-AC9EDE4476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0" name="Picture 18">
              <a:extLst>
                <a:ext uri="{FF2B5EF4-FFF2-40B4-BE49-F238E27FC236}">
                  <a16:creationId xmlns:a16="http://schemas.microsoft.com/office/drawing/2014/main" id="{D8F737DC-A8F7-4717-8617-753CA07CB0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1" name="Picture 19">
              <a:extLst>
                <a:ext uri="{FF2B5EF4-FFF2-40B4-BE49-F238E27FC236}">
                  <a16:creationId xmlns:a16="http://schemas.microsoft.com/office/drawing/2014/main" id="{619304E8-2AB9-4027-9F0C-684018049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2" name="Picture 20">
              <a:extLst>
                <a:ext uri="{FF2B5EF4-FFF2-40B4-BE49-F238E27FC236}">
                  <a16:creationId xmlns:a16="http://schemas.microsoft.com/office/drawing/2014/main" id="{60D8D30B-EA8F-47B6-8F41-F4F5C8F838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3" name="Picture 21">
              <a:extLst>
                <a:ext uri="{FF2B5EF4-FFF2-40B4-BE49-F238E27FC236}">
                  <a16:creationId xmlns:a16="http://schemas.microsoft.com/office/drawing/2014/main" id="{F2E0974B-A1C6-4214-A808-76C994A21A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4" name="Picture 22">
              <a:extLst>
                <a:ext uri="{FF2B5EF4-FFF2-40B4-BE49-F238E27FC236}">
                  <a16:creationId xmlns:a16="http://schemas.microsoft.com/office/drawing/2014/main" id="{E00076CF-D59A-439F-B424-64BEA01F2C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5" name="Picture 23">
              <a:extLst>
                <a:ext uri="{FF2B5EF4-FFF2-40B4-BE49-F238E27FC236}">
                  <a16:creationId xmlns:a16="http://schemas.microsoft.com/office/drawing/2014/main" id="{400256D7-0648-4375-9E65-784DA87397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26" name="Group 56">
            <a:extLst>
              <a:ext uri="{FF2B5EF4-FFF2-40B4-BE49-F238E27FC236}">
                <a16:creationId xmlns:a16="http://schemas.microsoft.com/office/drawing/2014/main" id="{4DD5D33F-3479-41A5-B3E8-32259032D9CB}"/>
              </a:ext>
            </a:extLst>
          </p:cNvPr>
          <p:cNvGrpSpPr/>
          <p:nvPr/>
        </p:nvGrpSpPr>
        <p:grpSpPr>
          <a:xfrm>
            <a:off x="6406508" y="1978385"/>
            <a:ext cx="1539560" cy="171967"/>
            <a:chOff x="7746380" y="2949426"/>
            <a:chExt cx="2188691" cy="244475"/>
          </a:xfrm>
        </p:grpSpPr>
        <p:pic>
          <p:nvPicPr>
            <p:cNvPr id="427" name="Picture 14">
              <a:extLst>
                <a:ext uri="{FF2B5EF4-FFF2-40B4-BE49-F238E27FC236}">
                  <a16:creationId xmlns:a16="http://schemas.microsoft.com/office/drawing/2014/main" id="{629C67A6-7030-4C65-BEF5-5EF258164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8" name="Picture 15">
              <a:extLst>
                <a:ext uri="{FF2B5EF4-FFF2-40B4-BE49-F238E27FC236}">
                  <a16:creationId xmlns:a16="http://schemas.microsoft.com/office/drawing/2014/main" id="{1576D7FB-8E18-4957-BCBD-CD9E290485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29" name="Picture 16">
              <a:extLst>
                <a:ext uri="{FF2B5EF4-FFF2-40B4-BE49-F238E27FC236}">
                  <a16:creationId xmlns:a16="http://schemas.microsoft.com/office/drawing/2014/main" id="{23615DC0-516C-452E-91F1-A1055E15ED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0" name="Picture 17">
              <a:extLst>
                <a:ext uri="{FF2B5EF4-FFF2-40B4-BE49-F238E27FC236}">
                  <a16:creationId xmlns:a16="http://schemas.microsoft.com/office/drawing/2014/main" id="{93FA8108-5EAE-4917-9709-019B9B253C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1" name="Picture 18">
              <a:extLst>
                <a:ext uri="{FF2B5EF4-FFF2-40B4-BE49-F238E27FC236}">
                  <a16:creationId xmlns:a16="http://schemas.microsoft.com/office/drawing/2014/main" id="{DC5A427D-89E9-4956-ACF5-921FD0DBC2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2" name="Picture 19">
              <a:extLst>
                <a:ext uri="{FF2B5EF4-FFF2-40B4-BE49-F238E27FC236}">
                  <a16:creationId xmlns:a16="http://schemas.microsoft.com/office/drawing/2014/main" id="{0B8ADDF3-4787-4671-A6C8-35DDDB150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3" name="Picture 20">
              <a:extLst>
                <a:ext uri="{FF2B5EF4-FFF2-40B4-BE49-F238E27FC236}">
                  <a16:creationId xmlns:a16="http://schemas.microsoft.com/office/drawing/2014/main" id="{42726F12-D532-4D6D-B0C2-6B006C639D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4" name="Picture 21">
              <a:extLst>
                <a:ext uri="{FF2B5EF4-FFF2-40B4-BE49-F238E27FC236}">
                  <a16:creationId xmlns:a16="http://schemas.microsoft.com/office/drawing/2014/main" id="{04C181F4-B416-4610-B955-FF0D748E61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5" name="Picture 22">
              <a:extLst>
                <a:ext uri="{FF2B5EF4-FFF2-40B4-BE49-F238E27FC236}">
                  <a16:creationId xmlns:a16="http://schemas.microsoft.com/office/drawing/2014/main" id="{51375989-1732-4E1A-84ED-A86B435D47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6" name="Picture 23">
              <a:extLst>
                <a:ext uri="{FF2B5EF4-FFF2-40B4-BE49-F238E27FC236}">
                  <a16:creationId xmlns:a16="http://schemas.microsoft.com/office/drawing/2014/main" id="{CA583660-0E51-4102-98D1-65AC2BDA85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37" name="Group 56">
            <a:extLst>
              <a:ext uri="{FF2B5EF4-FFF2-40B4-BE49-F238E27FC236}">
                <a16:creationId xmlns:a16="http://schemas.microsoft.com/office/drawing/2014/main" id="{066CC027-71FE-4257-8547-7D29FD892DFB}"/>
              </a:ext>
            </a:extLst>
          </p:cNvPr>
          <p:cNvGrpSpPr/>
          <p:nvPr/>
        </p:nvGrpSpPr>
        <p:grpSpPr>
          <a:xfrm>
            <a:off x="6406262" y="2127706"/>
            <a:ext cx="1539560" cy="171967"/>
            <a:chOff x="7746380" y="2949426"/>
            <a:chExt cx="2188691" cy="244475"/>
          </a:xfrm>
        </p:grpSpPr>
        <p:pic>
          <p:nvPicPr>
            <p:cNvPr id="438" name="Picture 14">
              <a:extLst>
                <a:ext uri="{FF2B5EF4-FFF2-40B4-BE49-F238E27FC236}">
                  <a16:creationId xmlns:a16="http://schemas.microsoft.com/office/drawing/2014/main" id="{9F62E94A-39A0-42E6-93CF-A476BD1BE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39" name="Picture 15">
              <a:extLst>
                <a:ext uri="{FF2B5EF4-FFF2-40B4-BE49-F238E27FC236}">
                  <a16:creationId xmlns:a16="http://schemas.microsoft.com/office/drawing/2014/main" id="{C95B329E-4D01-42A6-BEBA-B656F873E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0" name="Picture 16">
              <a:extLst>
                <a:ext uri="{FF2B5EF4-FFF2-40B4-BE49-F238E27FC236}">
                  <a16:creationId xmlns:a16="http://schemas.microsoft.com/office/drawing/2014/main" id="{9474CF89-FC26-4BC3-997E-39C74F121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1" name="Picture 17">
              <a:extLst>
                <a:ext uri="{FF2B5EF4-FFF2-40B4-BE49-F238E27FC236}">
                  <a16:creationId xmlns:a16="http://schemas.microsoft.com/office/drawing/2014/main" id="{FB16C637-0629-4357-A156-B23493F99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2" name="Picture 18">
              <a:extLst>
                <a:ext uri="{FF2B5EF4-FFF2-40B4-BE49-F238E27FC236}">
                  <a16:creationId xmlns:a16="http://schemas.microsoft.com/office/drawing/2014/main" id="{321AF99F-B05C-49F3-8436-C9548CFA04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3" name="Picture 19">
              <a:extLst>
                <a:ext uri="{FF2B5EF4-FFF2-40B4-BE49-F238E27FC236}">
                  <a16:creationId xmlns:a16="http://schemas.microsoft.com/office/drawing/2014/main" id="{EBFCC4B7-1774-4658-A140-8EB573E2C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4" name="Picture 20">
              <a:extLst>
                <a:ext uri="{FF2B5EF4-FFF2-40B4-BE49-F238E27FC236}">
                  <a16:creationId xmlns:a16="http://schemas.microsoft.com/office/drawing/2014/main" id="{024B4D64-7C69-4541-BC90-481239A7F1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5" name="Picture 21">
              <a:extLst>
                <a:ext uri="{FF2B5EF4-FFF2-40B4-BE49-F238E27FC236}">
                  <a16:creationId xmlns:a16="http://schemas.microsoft.com/office/drawing/2014/main" id="{28565078-C5B6-4883-B8B3-3DA8E6D0A5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6" name="Picture 22">
              <a:extLst>
                <a:ext uri="{FF2B5EF4-FFF2-40B4-BE49-F238E27FC236}">
                  <a16:creationId xmlns:a16="http://schemas.microsoft.com/office/drawing/2014/main" id="{7E703F31-8E1D-424D-896D-84538B2D9A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47" name="Picture 23">
              <a:extLst>
                <a:ext uri="{FF2B5EF4-FFF2-40B4-BE49-F238E27FC236}">
                  <a16:creationId xmlns:a16="http://schemas.microsoft.com/office/drawing/2014/main" id="{7699189E-6EC7-421E-B445-0483CEC80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48" name="Group 56">
            <a:extLst>
              <a:ext uri="{FF2B5EF4-FFF2-40B4-BE49-F238E27FC236}">
                <a16:creationId xmlns:a16="http://schemas.microsoft.com/office/drawing/2014/main" id="{3D874F49-B10A-4549-A0B5-A1A384E7C773}"/>
              </a:ext>
            </a:extLst>
          </p:cNvPr>
          <p:cNvGrpSpPr/>
          <p:nvPr/>
        </p:nvGrpSpPr>
        <p:grpSpPr>
          <a:xfrm>
            <a:off x="6406262" y="2277027"/>
            <a:ext cx="1539560" cy="171967"/>
            <a:chOff x="7746380" y="2949426"/>
            <a:chExt cx="2188691" cy="244475"/>
          </a:xfrm>
        </p:grpSpPr>
        <p:pic>
          <p:nvPicPr>
            <p:cNvPr id="449" name="Picture 14">
              <a:extLst>
                <a:ext uri="{FF2B5EF4-FFF2-40B4-BE49-F238E27FC236}">
                  <a16:creationId xmlns:a16="http://schemas.microsoft.com/office/drawing/2014/main" id="{3547E810-E40D-41AA-B7DE-89DAFF40B4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0" name="Picture 15">
              <a:extLst>
                <a:ext uri="{FF2B5EF4-FFF2-40B4-BE49-F238E27FC236}">
                  <a16:creationId xmlns:a16="http://schemas.microsoft.com/office/drawing/2014/main" id="{8916EF52-68C0-42D7-87CB-CBC00E1F9D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1" name="Picture 16">
              <a:extLst>
                <a:ext uri="{FF2B5EF4-FFF2-40B4-BE49-F238E27FC236}">
                  <a16:creationId xmlns:a16="http://schemas.microsoft.com/office/drawing/2014/main" id="{99650B22-C2A6-464C-B7FB-79B979058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2" name="Picture 17">
              <a:extLst>
                <a:ext uri="{FF2B5EF4-FFF2-40B4-BE49-F238E27FC236}">
                  <a16:creationId xmlns:a16="http://schemas.microsoft.com/office/drawing/2014/main" id="{50A6F16E-1C11-4669-91BD-10C390BD9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3" name="Picture 18">
              <a:extLst>
                <a:ext uri="{FF2B5EF4-FFF2-40B4-BE49-F238E27FC236}">
                  <a16:creationId xmlns:a16="http://schemas.microsoft.com/office/drawing/2014/main" id="{1698E443-A1B5-4BDB-ACF7-041D235CC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4" name="Picture 19">
              <a:extLst>
                <a:ext uri="{FF2B5EF4-FFF2-40B4-BE49-F238E27FC236}">
                  <a16:creationId xmlns:a16="http://schemas.microsoft.com/office/drawing/2014/main" id="{780FF5FF-EEF5-4846-A3AA-0851F4516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5" name="Picture 20">
              <a:extLst>
                <a:ext uri="{FF2B5EF4-FFF2-40B4-BE49-F238E27FC236}">
                  <a16:creationId xmlns:a16="http://schemas.microsoft.com/office/drawing/2014/main" id="{FE417407-3E9F-4404-97C5-52E2BF1A80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6" name="Picture 21">
              <a:extLst>
                <a:ext uri="{FF2B5EF4-FFF2-40B4-BE49-F238E27FC236}">
                  <a16:creationId xmlns:a16="http://schemas.microsoft.com/office/drawing/2014/main" id="{3615DC6E-A536-455A-8952-671F6F1844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7" name="Picture 22">
              <a:extLst>
                <a:ext uri="{FF2B5EF4-FFF2-40B4-BE49-F238E27FC236}">
                  <a16:creationId xmlns:a16="http://schemas.microsoft.com/office/drawing/2014/main" id="{66998245-A089-4135-886B-3A0C4F6BC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58" name="Picture 23">
              <a:extLst>
                <a:ext uri="{FF2B5EF4-FFF2-40B4-BE49-F238E27FC236}">
                  <a16:creationId xmlns:a16="http://schemas.microsoft.com/office/drawing/2014/main" id="{09FE0B0C-671F-4FC9-8CE6-E424251FC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59" name="Group 56">
            <a:extLst>
              <a:ext uri="{FF2B5EF4-FFF2-40B4-BE49-F238E27FC236}">
                <a16:creationId xmlns:a16="http://schemas.microsoft.com/office/drawing/2014/main" id="{F0B2BEB0-5FFF-494A-B6A4-A86797CEEBED}"/>
              </a:ext>
            </a:extLst>
          </p:cNvPr>
          <p:cNvGrpSpPr/>
          <p:nvPr/>
        </p:nvGrpSpPr>
        <p:grpSpPr>
          <a:xfrm>
            <a:off x="6406262" y="2426348"/>
            <a:ext cx="1539560" cy="171967"/>
            <a:chOff x="7746380" y="2949426"/>
            <a:chExt cx="2188691" cy="244475"/>
          </a:xfrm>
        </p:grpSpPr>
        <p:pic>
          <p:nvPicPr>
            <p:cNvPr id="460" name="Picture 14">
              <a:extLst>
                <a:ext uri="{FF2B5EF4-FFF2-40B4-BE49-F238E27FC236}">
                  <a16:creationId xmlns:a16="http://schemas.microsoft.com/office/drawing/2014/main" id="{FE8658B2-E992-4784-B079-3DFB576529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1" name="Picture 15">
              <a:extLst>
                <a:ext uri="{FF2B5EF4-FFF2-40B4-BE49-F238E27FC236}">
                  <a16:creationId xmlns:a16="http://schemas.microsoft.com/office/drawing/2014/main" id="{AAB04D63-4655-4F43-9322-713A8C86FC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2" name="Picture 16">
              <a:extLst>
                <a:ext uri="{FF2B5EF4-FFF2-40B4-BE49-F238E27FC236}">
                  <a16:creationId xmlns:a16="http://schemas.microsoft.com/office/drawing/2014/main" id="{2AC00355-5F70-44CB-B35C-D1685F8E8B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3" name="Picture 17">
              <a:extLst>
                <a:ext uri="{FF2B5EF4-FFF2-40B4-BE49-F238E27FC236}">
                  <a16:creationId xmlns:a16="http://schemas.microsoft.com/office/drawing/2014/main" id="{8E45CC3A-888A-44ED-A319-B58B628ECF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4" name="Picture 18">
              <a:extLst>
                <a:ext uri="{FF2B5EF4-FFF2-40B4-BE49-F238E27FC236}">
                  <a16:creationId xmlns:a16="http://schemas.microsoft.com/office/drawing/2014/main" id="{61B2C4F5-A711-410F-BE36-2E003FD2F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5" name="Picture 19">
              <a:extLst>
                <a:ext uri="{FF2B5EF4-FFF2-40B4-BE49-F238E27FC236}">
                  <a16:creationId xmlns:a16="http://schemas.microsoft.com/office/drawing/2014/main" id="{386BBFEF-AA5E-451F-A556-CA53AD3C74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6" name="Picture 20">
              <a:extLst>
                <a:ext uri="{FF2B5EF4-FFF2-40B4-BE49-F238E27FC236}">
                  <a16:creationId xmlns:a16="http://schemas.microsoft.com/office/drawing/2014/main" id="{594C0EB4-920D-4748-912B-0D84EFCFC8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7" name="Picture 21">
              <a:extLst>
                <a:ext uri="{FF2B5EF4-FFF2-40B4-BE49-F238E27FC236}">
                  <a16:creationId xmlns:a16="http://schemas.microsoft.com/office/drawing/2014/main" id="{0608C7CA-7260-4F70-926B-943C6E83EF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8" name="Picture 22">
              <a:extLst>
                <a:ext uri="{FF2B5EF4-FFF2-40B4-BE49-F238E27FC236}">
                  <a16:creationId xmlns:a16="http://schemas.microsoft.com/office/drawing/2014/main" id="{E8E65E9A-8F27-4438-A9BA-B2C4F0A72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69" name="Picture 23">
              <a:extLst>
                <a:ext uri="{FF2B5EF4-FFF2-40B4-BE49-F238E27FC236}">
                  <a16:creationId xmlns:a16="http://schemas.microsoft.com/office/drawing/2014/main" id="{D5471F2E-E527-460B-8CB7-DE49EC73B1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70" name="Group 56">
            <a:extLst>
              <a:ext uri="{FF2B5EF4-FFF2-40B4-BE49-F238E27FC236}">
                <a16:creationId xmlns:a16="http://schemas.microsoft.com/office/drawing/2014/main" id="{907B3382-5B83-4899-BADE-A8D65D718F99}"/>
              </a:ext>
            </a:extLst>
          </p:cNvPr>
          <p:cNvGrpSpPr/>
          <p:nvPr/>
        </p:nvGrpSpPr>
        <p:grpSpPr>
          <a:xfrm>
            <a:off x="6406262" y="2575669"/>
            <a:ext cx="1539560" cy="171967"/>
            <a:chOff x="7746380" y="2949426"/>
            <a:chExt cx="2188691" cy="244475"/>
          </a:xfrm>
        </p:grpSpPr>
        <p:pic>
          <p:nvPicPr>
            <p:cNvPr id="471" name="Picture 14">
              <a:extLst>
                <a:ext uri="{FF2B5EF4-FFF2-40B4-BE49-F238E27FC236}">
                  <a16:creationId xmlns:a16="http://schemas.microsoft.com/office/drawing/2014/main" id="{0B3BA31C-95D7-4CEB-9DD7-FDBD24E4F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2" name="Picture 15">
              <a:extLst>
                <a:ext uri="{FF2B5EF4-FFF2-40B4-BE49-F238E27FC236}">
                  <a16:creationId xmlns:a16="http://schemas.microsoft.com/office/drawing/2014/main" id="{B7478363-05D8-41B9-A129-8BBAEABE7A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3" name="Picture 16">
              <a:extLst>
                <a:ext uri="{FF2B5EF4-FFF2-40B4-BE49-F238E27FC236}">
                  <a16:creationId xmlns:a16="http://schemas.microsoft.com/office/drawing/2014/main" id="{E67CAEED-B548-4F80-BDA9-D7643DB7F9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4" name="Picture 17">
              <a:extLst>
                <a:ext uri="{FF2B5EF4-FFF2-40B4-BE49-F238E27FC236}">
                  <a16:creationId xmlns:a16="http://schemas.microsoft.com/office/drawing/2014/main" id="{312D59A7-F8B3-4122-A0EC-13872588F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5" name="Picture 18">
              <a:extLst>
                <a:ext uri="{FF2B5EF4-FFF2-40B4-BE49-F238E27FC236}">
                  <a16:creationId xmlns:a16="http://schemas.microsoft.com/office/drawing/2014/main" id="{5A3CD0E2-769D-46FC-B0EA-A8B5B3970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6" name="Picture 19">
              <a:extLst>
                <a:ext uri="{FF2B5EF4-FFF2-40B4-BE49-F238E27FC236}">
                  <a16:creationId xmlns:a16="http://schemas.microsoft.com/office/drawing/2014/main" id="{25837FCC-83CE-4FCC-BEAA-B74804BB0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7" name="Picture 20">
              <a:extLst>
                <a:ext uri="{FF2B5EF4-FFF2-40B4-BE49-F238E27FC236}">
                  <a16:creationId xmlns:a16="http://schemas.microsoft.com/office/drawing/2014/main" id="{A0D98C48-F534-49B3-B2B6-A800E37A9E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8" name="Picture 21">
              <a:extLst>
                <a:ext uri="{FF2B5EF4-FFF2-40B4-BE49-F238E27FC236}">
                  <a16:creationId xmlns:a16="http://schemas.microsoft.com/office/drawing/2014/main" id="{29D1CF53-640B-4D4E-95CA-4B0A2FFB34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79" name="Picture 22">
              <a:extLst>
                <a:ext uri="{FF2B5EF4-FFF2-40B4-BE49-F238E27FC236}">
                  <a16:creationId xmlns:a16="http://schemas.microsoft.com/office/drawing/2014/main" id="{77D66F98-0803-4666-A67A-BA96A70C0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0" name="Picture 23">
              <a:extLst>
                <a:ext uri="{FF2B5EF4-FFF2-40B4-BE49-F238E27FC236}">
                  <a16:creationId xmlns:a16="http://schemas.microsoft.com/office/drawing/2014/main" id="{CBC339AD-409D-4381-A61E-CAEECB54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81" name="Group 56">
            <a:extLst>
              <a:ext uri="{FF2B5EF4-FFF2-40B4-BE49-F238E27FC236}">
                <a16:creationId xmlns:a16="http://schemas.microsoft.com/office/drawing/2014/main" id="{17173DA4-2A3F-4F46-AEAC-3B1C0D76636B}"/>
              </a:ext>
            </a:extLst>
          </p:cNvPr>
          <p:cNvGrpSpPr/>
          <p:nvPr/>
        </p:nvGrpSpPr>
        <p:grpSpPr>
          <a:xfrm>
            <a:off x="6406262" y="2724990"/>
            <a:ext cx="1539560" cy="171967"/>
            <a:chOff x="7746380" y="2949426"/>
            <a:chExt cx="2188691" cy="244475"/>
          </a:xfrm>
        </p:grpSpPr>
        <p:pic>
          <p:nvPicPr>
            <p:cNvPr id="482" name="Picture 14">
              <a:extLst>
                <a:ext uri="{FF2B5EF4-FFF2-40B4-BE49-F238E27FC236}">
                  <a16:creationId xmlns:a16="http://schemas.microsoft.com/office/drawing/2014/main" id="{F1C722C1-8FD7-42C0-AB0C-653B1B426A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3" name="Picture 15">
              <a:extLst>
                <a:ext uri="{FF2B5EF4-FFF2-40B4-BE49-F238E27FC236}">
                  <a16:creationId xmlns:a16="http://schemas.microsoft.com/office/drawing/2014/main" id="{225BD94F-B26D-4A45-BCA2-73012C0968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4" name="Picture 16">
              <a:extLst>
                <a:ext uri="{FF2B5EF4-FFF2-40B4-BE49-F238E27FC236}">
                  <a16:creationId xmlns:a16="http://schemas.microsoft.com/office/drawing/2014/main" id="{07C8A937-EDDE-4939-9F1F-8F3D72007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5" name="Picture 17">
              <a:extLst>
                <a:ext uri="{FF2B5EF4-FFF2-40B4-BE49-F238E27FC236}">
                  <a16:creationId xmlns:a16="http://schemas.microsoft.com/office/drawing/2014/main" id="{803C07DE-3FE4-45A7-8F4A-540DE2401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6" name="Picture 18">
              <a:extLst>
                <a:ext uri="{FF2B5EF4-FFF2-40B4-BE49-F238E27FC236}">
                  <a16:creationId xmlns:a16="http://schemas.microsoft.com/office/drawing/2014/main" id="{CADD8F3F-E03A-49F1-BA09-45030EA5F9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7" name="Picture 19">
              <a:extLst>
                <a:ext uri="{FF2B5EF4-FFF2-40B4-BE49-F238E27FC236}">
                  <a16:creationId xmlns:a16="http://schemas.microsoft.com/office/drawing/2014/main" id="{BB921FAC-BAC5-4618-B859-284F866383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8" name="Picture 20">
              <a:extLst>
                <a:ext uri="{FF2B5EF4-FFF2-40B4-BE49-F238E27FC236}">
                  <a16:creationId xmlns:a16="http://schemas.microsoft.com/office/drawing/2014/main" id="{B7AB5A0D-E37D-47D6-8BC9-C5504EBE03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89" name="Picture 21">
              <a:extLst>
                <a:ext uri="{FF2B5EF4-FFF2-40B4-BE49-F238E27FC236}">
                  <a16:creationId xmlns:a16="http://schemas.microsoft.com/office/drawing/2014/main" id="{1A6FA94E-BD2F-4469-B48A-765400A3E7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0" name="Picture 22">
              <a:extLst>
                <a:ext uri="{FF2B5EF4-FFF2-40B4-BE49-F238E27FC236}">
                  <a16:creationId xmlns:a16="http://schemas.microsoft.com/office/drawing/2014/main" id="{D3B70106-8751-4EDD-94D8-158E98CF5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1" name="Picture 23">
              <a:extLst>
                <a:ext uri="{FF2B5EF4-FFF2-40B4-BE49-F238E27FC236}">
                  <a16:creationId xmlns:a16="http://schemas.microsoft.com/office/drawing/2014/main" id="{90317F9A-F82B-48AA-9900-E6890862BE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492" name="Group 56">
            <a:extLst>
              <a:ext uri="{FF2B5EF4-FFF2-40B4-BE49-F238E27FC236}">
                <a16:creationId xmlns:a16="http://schemas.microsoft.com/office/drawing/2014/main" id="{A6835D4A-61BE-4507-B9A2-B4158B9A40CA}"/>
              </a:ext>
            </a:extLst>
          </p:cNvPr>
          <p:cNvGrpSpPr/>
          <p:nvPr/>
        </p:nvGrpSpPr>
        <p:grpSpPr>
          <a:xfrm>
            <a:off x="6406262" y="2874311"/>
            <a:ext cx="1539560" cy="171967"/>
            <a:chOff x="7746380" y="2949426"/>
            <a:chExt cx="2188691" cy="244475"/>
          </a:xfrm>
        </p:grpSpPr>
        <p:pic>
          <p:nvPicPr>
            <p:cNvPr id="493" name="Picture 14">
              <a:extLst>
                <a:ext uri="{FF2B5EF4-FFF2-40B4-BE49-F238E27FC236}">
                  <a16:creationId xmlns:a16="http://schemas.microsoft.com/office/drawing/2014/main" id="{3C8D3E2C-A2AD-4ABE-9584-D18B16719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4" name="Picture 15">
              <a:extLst>
                <a:ext uri="{FF2B5EF4-FFF2-40B4-BE49-F238E27FC236}">
                  <a16:creationId xmlns:a16="http://schemas.microsoft.com/office/drawing/2014/main" id="{B54F2FF7-FD0C-4B3E-A342-5F557A4DB5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5" name="Picture 16">
              <a:extLst>
                <a:ext uri="{FF2B5EF4-FFF2-40B4-BE49-F238E27FC236}">
                  <a16:creationId xmlns:a16="http://schemas.microsoft.com/office/drawing/2014/main" id="{1423E684-0865-4CCC-BFC6-0B3ACCB3F8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6" name="Picture 17">
              <a:extLst>
                <a:ext uri="{FF2B5EF4-FFF2-40B4-BE49-F238E27FC236}">
                  <a16:creationId xmlns:a16="http://schemas.microsoft.com/office/drawing/2014/main" id="{E3578ED8-3163-40F8-A21C-1ED767DAD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7" name="Picture 18">
              <a:extLst>
                <a:ext uri="{FF2B5EF4-FFF2-40B4-BE49-F238E27FC236}">
                  <a16:creationId xmlns:a16="http://schemas.microsoft.com/office/drawing/2014/main" id="{E406B328-6695-46FB-9C1D-83DE090C3D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8" name="Picture 19">
              <a:extLst>
                <a:ext uri="{FF2B5EF4-FFF2-40B4-BE49-F238E27FC236}">
                  <a16:creationId xmlns:a16="http://schemas.microsoft.com/office/drawing/2014/main" id="{D43944CC-D9B2-43C6-90FA-E20BDEE193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9" name="Picture 20">
              <a:extLst>
                <a:ext uri="{FF2B5EF4-FFF2-40B4-BE49-F238E27FC236}">
                  <a16:creationId xmlns:a16="http://schemas.microsoft.com/office/drawing/2014/main" id="{0B131F32-4DDB-4B4F-8965-D78A3824B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21">
              <a:extLst>
                <a:ext uri="{FF2B5EF4-FFF2-40B4-BE49-F238E27FC236}">
                  <a16:creationId xmlns:a16="http://schemas.microsoft.com/office/drawing/2014/main" id="{2955636D-7CA6-4E93-91CB-6EDAA26B74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22">
              <a:extLst>
                <a:ext uri="{FF2B5EF4-FFF2-40B4-BE49-F238E27FC236}">
                  <a16:creationId xmlns:a16="http://schemas.microsoft.com/office/drawing/2014/main" id="{10D468C1-0AD5-4459-827E-FE0763CF9E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23">
              <a:extLst>
                <a:ext uri="{FF2B5EF4-FFF2-40B4-BE49-F238E27FC236}">
                  <a16:creationId xmlns:a16="http://schemas.microsoft.com/office/drawing/2014/main" id="{230580F4-C600-46D1-8925-BFF65E93F4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03" name="Group 56">
            <a:extLst>
              <a:ext uri="{FF2B5EF4-FFF2-40B4-BE49-F238E27FC236}">
                <a16:creationId xmlns:a16="http://schemas.microsoft.com/office/drawing/2014/main" id="{D5A43B22-4C85-475C-AAD1-70491454A5FA}"/>
              </a:ext>
            </a:extLst>
          </p:cNvPr>
          <p:cNvGrpSpPr/>
          <p:nvPr/>
        </p:nvGrpSpPr>
        <p:grpSpPr>
          <a:xfrm>
            <a:off x="6406262" y="5537716"/>
            <a:ext cx="1539560" cy="171967"/>
            <a:chOff x="7746380" y="2949426"/>
            <a:chExt cx="2188691" cy="244475"/>
          </a:xfrm>
        </p:grpSpPr>
        <p:pic>
          <p:nvPicPr>
            <p:cNvPr id="504" name="Picture 14">
              <a:extLst>
                <a:ext uri="{FF2B5EF4-FFF2-40B4-BE49-F238E27FC236}">
                  <a16:creationId xmlns:a16="http://schemas.microsoft.com/office/drawing/2014/main" id="{528EC396-8AB0-467F-81A4-FDC68C339F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5">
              <a:extLst>
                <a:ext uri="{FF2B5EF4-FFF2-40B4-BE49-F238E27FC236}">
                  <a16:creationId xmlns:a16="http://schemas.microsoft.com/office/drawing/2014/main" id="{C2CEFA78-76D7-4AF3-81FC-37A2C19B50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6">
              <a:extLst>
                <a:ext uri="{FF2B5EF4-FFF2-40B4-BE49-F238E27FC236}">
                  <a16:creationId xmlns:a16="http://schemas.microsoft.com/office/drawing/2014/main" id="{5BBE32C8-87DC-44CB-9487-E439CC3FC4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17">
              <a:extLst>
                <a:ext uri="{FF2B5EF4-FFF2-40B4-BE49-F238E27FC236}">
                  <a16:creationId xmlns:a16="http://schemas.microsoft.com/office/drawing/2014/main" id="{6D964ACD-603C-4C7F-9F13-6C7706C99D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18">
              <a:extLst>
                <a:ext uri="{FF2B5EF4-FFF2-40B4-BE49-F238E27FC236}">
                  <a16:creationId xmlns:a16="http://schemas.microsoft.com/office/drawing/2014/main" id="{9C6336E6-3DC4-406F-A935-17C834FC4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19">
              <a:extLst>
                <a:ext uri="{FF2B5EF4-FFF2-40B4-BE49-F238E27FC236}">
                  <a16:creationId xmlns:a16="http://schemas.microsoft.com/office/drawing/2014/main" id="{1D088984-589F-42EB-8064-B31A2533EE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0">
              <a:extLst>
                <a:ext uri="{FF2B5EF4-FFF2-40B4-BE49-F238E27FC236}">
                  <a16:creationId xmlns:a16="http://schemas.microsoft.com/office/drawing/2014/main" id="{3AF81B73-0404-4F87-95DC-9749212864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1" name="Picture 21">
              <a:extLst>
                <a:ext uri="{FF2B5EF4-FFF2-40B4-BE49-F238E27FC236}">
                  <a16:creationId xmlns:a16="http://schemas.microsoft.com/office/drawing/2014/main" id="{0724ED7E-FBE0-45BA-B05B-1AF5681488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2" name="Picture 22">
              <a:extLst>
                <a:ext uri="{FF2B5EF4-FFF2-40B4-BE49-F238E27FC236}">
                  <a16:creationId xmlns:a16="http://schemas.microsoft.com/office/drawing/2014/main" id="{4EE09470-E595-40AB-A22D-C6F3245E3D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3" name="Picture 23">
              <a:extLst>
                <a:ext uri="{FF2B5EF4-FFF2-40B4-BE49-F238E27FC236}">
                  <a16:creationId xmlns:a16="http://schemas.microsoft.com/office/drawing/2014/main" id="{995DB85C-70AD-4FF3-AB35-7C9585F56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14" name="Group 56">
            <a:extLst>
              <a:ext uri="{FF2B5EF4-FFF2-40B4-BE49-F238E27FC236}">
                <a16:creationId xmlns:a16="http://schemas.microsoft.com/office/drawing/2014/main" id="{7B6E4638-82D1-41FB-B813-C20A34BF80CF}"/>
              </a:ext>
            </a:extLst>
          </p:cNvPr>
          <p:cNvGrpSpPr/>
          <p:nvPr/>
        </p:nvGrpSpPr>
        <p:grpSpPr>
          <a:xfrm>
            <a:off x="6402780" y="5105765"/>
            <a:ext cx="1539560" cy="171967"/>
            <a:chOff x="7746380" y="2949426"/>
            <a:chExt cx="2188691" cy="244475"/>
          </a:xfrm>
        </p:grpSpPr>
        <p:pic>
          <p:nvPicPr>
            <p:cNvPr id="515" name="Picture 14">
              <a:extLst>
                <a:ext uri="{FF2B5EF4-FFF2-40B4-BE49-F238E27FC236}">
                  <a16:creationId xmlns:a16="http://schemas.microsoft.com/office/drawing/2014/main" id="{99DC8DDC-BC36-4405-81D4-8488EF38B4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6" name="Picture 15">
              <a:extLst>
                <a:ext uri="{FF2B5EF4-FFF2-40B4-BE49-F238E27FC236}">
                  <a16:creationId xmlns:a16="http://schemas.microsoft.com/office/drawing/2014/main" id="{98BED7B9-61D6-4F49-A791-56A28AAF5E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6">
              <a:extLst>
                <a:ext uri="{FF2B5EF4-FFF2-40B4-BE49-F238E27FC236}">
                  <a16:creationId xmlns:a16="http://schemas.microsoft.com/office/drawing/2014/main" id="{8DD3AA38-DA4A-4716-93A9-FABCDA28A7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7">
              <a:extLst>
                <a:ext uri="{FF2B5EF4-FFF2-40B4-BE49-F238E27FC236}">
                  <a16:creationId xmlns:a16="http://schemas.microsoft.com/office/drawing/2014/main" id="{C0A9515B-05AE-45E8-B634-99A8E8018E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8">
              <a:extLst>
                <a:ext uri="{FF2B5EF4-FFF2-40B4-BE49-F238E27FC236}">
                  <a16:creationId xmlns:a16="http://schemas.microsoft.com/office/drawing/2014/main" id="{0009F0BB-7AB5-47DB-8FEF-C445C8DB71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9">
              <a:extLst>
                <a:ext uri="{FF2B5EF4-FFF2-40B4-BE49-F238E27FC236}">
                  <a16:creationId xmlns:a16="http://schemas.microsoft.com/office/drawing/2014/main" id="{0A38F899-3CFF-4D9E-8CB7-584D105F3F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20">
              <a:extLst>
                <a:ext uri="{FF2B5EF4-FFF2-40B4-BE49-F238E27FC236}">
                  <a16:creationId xmlns:a16="http://schemas.microsoft.com/office/drawing/2014/main" id="{92B070D0-AD14-41AB-8504-2204016164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1">
              <a:extLst>
                <a:ext uri="{FF2B5EF4-FFF2-40B4-BE49-F238E27FC236}">
                  <a16:creationId xmlns:a16="http://schemas.microsoft.com/office/drawing/2014/main" id="{E38F9644-DF27-40BC-86B2-818AB107A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2">
              <a:extLst>
                <a:ext uri="{FF2B5EF4-FFF2-40B4-BE49-F238E27FC236}">
                  <a16:creationId xmlns:a16="http://schemas.microsoft.com/office/drawing/2014/main" id="{7F49930F-2715-428A-82C3-3EEA11C3BF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3">
              <a:extLst>
                <a:ext uri="{FF2B5EF4-FFF2-40B4-BE49-F238E27FC236}">
                  <a16:creationId xmlns:a16="http://schemas.microsoft.com/office/drawing/2014/main" id="{C609DB44-046A-4613-8CBA-DFD5F4D8D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5" name="Group 56">
            <a:extLst>
              <a:ext uri="{FF2B5EF4-FFF2-40B4-BE49-F238E27FC236}">
                <a16:creationId xmlns:a16="http://schemas.microsoft.com/office/drawing/2014/main" id="{7E5F55B6-7B0B-4746-AD8C-1517580A3FA2}"/>
              </a:ext>
            </a:extLst>
          </p:cNvPr>
          <p:cNvGrpSpPr/>
          <p:nvPr/>
        </p:nvGrpSpPr>
        <p:grpSpPr>
          <a:xfrm>
            <a:off x="6404595" y="4657843"/>
            <a:ext cx="1539560" cy="171967"/>
            <a:chOff x="7746380" y="2949426"/>
            <a:chExt cx="2188691" cy="244475"/>
          </a:xfrm>
        </p:grpSpPr>
        <p:pic>
          <p:nvPicPr>
            <p:cNvPr id="526" name="Picture 14">
              <a:extLst>
                <a:ext uri="{FF2B5EF4-FFF2-40B4-BE49-F238E27FC236}">
                  <a16:creationId xmlns:a16="http://schemas.microsoft.com/office/drawing/2014/main" id="{5C15ABFB-D0E7-4F00-BE4E-AE133EB8DB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7" name="Picture 15">
              <a:extLst>
                <a:ext uri="{FF2B5EF4-FFF2-40B4-BE49-F238E27FC236}">
                  <a16:creationId xmlns:a16="http://schemas.microsoft.com/office/drawing/2014/main" id="{0727B5F4-D454-444F-BC2F-91F9F27FF3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6">
              <a:extLst>
                <a:ext uri="{FF2B5EF4-FFF2-40B4-BE49-F238E27FC236}">
                  <a16:creationId xmlns:a16="http://schemas.microsoft.com/office/drawing/2014/main" id="{F427B592-7D20-4203-80CE-7F303F8358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7">
              <a:extLst>
                <a:ext uri="{FF2B5EF4-FFF2-40B4-BE49-F238E27FC236}">
                  <a16:creationId xmlns:a16="http://schemas.microsoft.com/office/drawing/2014/main" id="{CC3EA123-E4F1-4EA8-A8D2-7D016622A8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18">
              <a:extLst>
                <a:ext uri="{FF2B5EF4-FFF2-40B4-BE49-F238E27FC236}">
                  <a16:creationId xmlns:a16="http://schemas.microsoft.com/office/drawing/2014/main" id="{4FB44F37-C4C7-48AE-9AAB-05CC4BC40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19">
              <a:extLst>
                <a:ext uri="{FF2B5EF4-FFF2-40B4-BE49-F238E27FC236}">
                  <a16:creationId xmlns:a16="http://schemas.microsoft.com/office/drawing/2014/main" id="{9C0015A6-8B39-477C-BCBB-DC752AF105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20">
              <a:extLst>
                <a:ext uri="{FF2B5EF4-FFF2-40B4-BE49-F238E27FC236}">
                  <a16:creationId xmlns:a16="http://schemas.microsoft.com/office/drawing/2014/main" id="{4367DC0E-131E-4E05-B7CE-28F1EF72D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1">
              <a:extLst>
                <a:ext uri="{FF2B5EF4-FFF2-40B4-BE49-F238E27FC236}">
                  <a16:creationId xmlns:a16="http://schemas.microsoft.com/office/drawing/2014/main" id="{E7BB6098-AAFE-4283-B2A8-B7DEEA01E1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22">
              <a:extLst>
                <a:ext uri="{FF2B5EF4-FFF2-40B4-BE49-F238E27FC236}">
                  <a16:creationId xmlns:a16="http://schemas.microsoft.com/office/drawing/2014/main" id="{9945D48A-8F37-4909-B5DD-2C75D57CA7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23">
              <a:extLst>
                <a:ext uri="{FF2B5EF4-FFF2-40B4-BE49-F238E27FC236}">
                  <a16:creationId xmlns:a16="http://schemas.microsoft.com/office/drawing/2014/main" id="{E924D654-CB8B-4E1A-AE42-BCD6205A66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6" name="Group 56">
            <a:extLst>
              <a:ext uri="{FF2B5EF4-FFF2-40B4-BE49-F238E27FC236}">
                <a16:creationId xmlns:a16="http://schemas.microsoft.com/office/drawing/2014/main" id="{3DF4F073-A4D6-4FCC-9A01-1A91ADFDBC9B}"/>
              </a:ext>
            </a:extLst>
          </p:cNvPr>
          <p:cNvGrpSpPr/>
          <p:nvPr/>
        </p:nvGrpSpPr>
        <p:grpSpPr>
          <a:xfrm>
            <a:off x="6402780" y="4195945"/>
            <a:ext cx="1539560" cy="171967"/>
            <a:chOff x="7746380" y="2949426"/>
            <a:chExt cx="2188691" cy="244475"/>
          </a:xfrm>
        </p:grpSpPr>
        <p:pic>
          <p:nvPicPr>
            <p:cNvPr id="537" name="Picture 14">
              <a:extLst>
                <a:ext uri="{FF2B5EF4-FFF2-40B4-BE49-F238E27FC236}">
                  <a16:creationId xmlns:a16="http://schemas.microsoft.com/office/drawing/2014/main" id="{EBF3A755-3C19-42E8-8E98-AFE386AE6D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8" name="Picture 15">
              <a:extLst>
                <a:ext uri="{FF2B5EF4-FFF2-40B4-BE49-F238E27FC236}">
                  <a16:creationId xmlns:a16="http://schemas.microsoft.com/office/drawing/2014/main" id="{F894241B-AD29-41D5-8602-0C6F75237A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6">
              <a:extLst>
                <a:ext uri="{FF2B5EF4-FFF2-40B4-BE49-F238E27FC236}">
                  <a16:creationId xmlns:a16="http://schemas.microsoft.com/office/drawing/2014/main" id="{3A69E32B-FA8D-4A7B-83AC-6A7EBF092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17">
              <a:extLst>
                <a:ext uri="{FF2B5EF4-FFF2-40B4-BE49-F238E27FC236}">
                  <a16:creationId xmlns:a16="http://schemas.microsoft.com/office/drawing/2014/main" id="{50B41567-F67A-435F-88FD-363E6BF2A0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18">
              <a:extLst>
                <a:ext uri="{FF2B5EF4-FFF2-40B4-BE49-F238E27FC236}">
                  <a16:creationId xmlns:a16="http://schemas.microsoft.com/office/drawing/2014/main" id="{D2117448-CA1C-4692-A0FE-F43A78139A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19">
              <a:extLst>
                <a:ext uri="{FF2B5EF4-FFF2-40B4-BE49-F238E27FC236}">
                  <a16:creationId xmlns:a16="http://schemas.microsoft.com/office/drawing/2014/main" id="{294F2B9B-3893-4DD5-8D8D-1F4F4A8D8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20">
              <a:extLst>
                <a:ext uri="{FF2B5EF4-FFF2-40B4-BE49-F238E27FC236}">
                  <a16:creationId xmlns:a16="http://schemas.microsoft.com/office/drawing/2014/main" id="{68248F34-EBA8-40B6-A7D5-9DD0B73F2A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21">
              <a:extLst>
                <a:ext uri="{FF2B5EF4-FFF2-40B4-BE49-F238E27FC236}">
                  <a16:creationId xmlns:a16="http://schemas.microsoft.com/office/drawing/2014/main" id="{1115B106-0B6C-4086-9E94-4970757F1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22">
              <a:extLst>
                <a:ext uri="{FF2B5EF4-FFF2-40B4-BE49-F238E27FC236}">
                  <a16:creationId xmlns:a16="http://schemas.microsoft.com/office/drawing/2014/main" id="{7E1524A5-10E4-47FA-AC37-58502EC46A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23">
              <a:extLst>
                <a:ext uri="{FF2B5EF4-FFF2-40B4-BE49-F238E27FC236}">
                  <a16:creationId xmlns:a16="http://schemas.microsoft.com/office/drawing/2014/main" id="{8A889461-637A-4141-B840-B43D64596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7" name="Group 56">
            <a:extLst>
              <a:ext uri="{FF2B5EF4-FFF2-40B4-BE49-F238E27FC236}">
                <a16:creationId xmlns:a16="http://schemas.microsoft.com/office/drawing/2014/main" id="{FF1EE20F-9466-43BA-B72D-4B477F6B8194}"/>
              </a:ext>
            </a:extLst>
          </p:cNvPr>
          <p:cNvGrpSpPr/>
          <p:nvPr/>
        </p:nvGrpSpPr>
        <p:grpSpPr>
          <a:xfrm>
            <a:off x="6402780" y="3770015"/>
            <a:ext cx="1539560" cy="171967"/>
            <a:chOff x="7746380" y="2949426"/>
            <a:chExt cx="2188691" cy="244475"/>
          </a:xfrm>
        </p:grpSpPr>
        <p:pic>
          <p:nvPicPr>
            <p:cNvPr id="548" name="Picture 14">
              <a:extLst>
                <a:ext uri="{FF2B5EF4-FFF2-40B4-BE49-F238E27FC236}">
                  <a16:creationId xmlns:a16="http://schemas.microsoft.com/office/drawing/2014/main" id="{347B6BEB-7DFB-4663-ADDF-554BA0DDB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9" name="Picture 15">
              <a:extLst>
                <a:ext uri="{FF2B5EF4-FFF2-40B4-BE49-F238E27FC236}">
                  <a16:creationId xmlns:a16="http://schemas.microsoft.com/office/drawing/2014/main" id="{7F3EB8CF-D7FC-4857-A36E-2A7326D7D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6">
              <a:extLst>
                <a:ext uri="{FF2B5EF4-FFF2-40B4-BE49-F238E27FC236}">
                  <a16:creationId xmlns:a16="http://schemas.microsoft.com/office/drawing/2014/main" id="{290FC6F4-B2D9-426D-81C4-155B13B6CC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17">
              <a:extLst>
                <a:ext uri="{FF2B5EF4-FFF2-40B4-BE49-F238E27FC236}">
                  <a16:creationId xmlns:a16="http://schemas.microsoft.com/office/drawing/2014/main" id="{E448F247-BBA9-4C8D-8929-7BD70A2B12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18">
              <a:extLst>
                <a:ext uri="{FF2B5EF4-FFF2-40B4-BE49-F238E27FC236}">
                  <a16:creationId xmlns:a16="http://schemas.microsoft.com/office/drawing/2014/main" id="{C70F142B-82DD-4078-A39C-0732F451E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19">
              <a:extLst>
                <a:ext uri="{FF2B5EF4-FFF2-40B4-BE49-F238E27FC236}">
                  <a16:creationId xmlns:a16="http://schemas.microsoft.com/office/drawing/2014/main" id="{DB92782C-307C-4BB6-A741-F1905B93B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20">
              <a:extLst>
                <a:ext uri="{FF2B5EF4-FFF2-40B4-BE49-F238E27FC236}">
                  <a16:creationId xmlns:a16="http://schemas.microsoft.com/office/drawing/2014/main" id="{12E5C8C1-C433-42D9-B37C-AE7EE852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21">
              <a:extLst>
                <a:ext uri="{FF2B5EF4-FFF2-40B4-BE49-F238E27FC236}">
                  <a16:creationId xmlns:a16="http://schemas.microsoft.com/office/drawing/2014/main" id="{123EBDB1-2DB8-4FBD-B0C1-8175508C3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22">
              <a:extLst>
                <a:ext uri="{FF2B5EF4-FFF2-40B4-BE49-F238E27FC236}">
                  <a16:creationId xmlns:a16="http://schemas.microsoft.com/office/drawing/2014/main" id="{F55C7DB0-EF92-480A-97F2-1B2DF60FA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23">
              <a:extLst>
                <a:ext uri="{FF2B5EF4-FFF2-40B4-BE49-F238E27FC236}">
                  <a16:creationId xmlns:a16="http://schemas.microsoft.com/office/drawing/2014/main" id="{9D26EBC7-0102-4BEE-BEBF-128B036697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58" name="Group 56">
            <a:extLst>
              <a:ext uri="{FF2B5EF4-FFF2-40B4-BE49-F238E27FC236}">
                <a16:creationId xmlns:a16="http://schemas.microsoft.com/office/drawing/2014/main" id="{7849D44F-5B45-4C92-88FE-2042FB16677B}"/>
              </a:ext>
            </a:extLst>
          </p:cNvPr>
          <p:cNvGrpSpPr/>
          <p:nvPr/>
        </p:nvGrpSpPr>
        <p:grpSpPr>
          <a:xfrm>
            <a:off x="6404415" y="3322786"/>
            <a:ext cx="1539560" cy="171967"/>
            <a:chOff x="7746380" y="2949426"/>
            <a:chExt cx="2188691" cy="244475"/>
          </a:xfrm>
        </p:grpSpPr>
        <p:pic>
          <p:nvPicPr>
            <p:cNvPr id="559" name="Picture 14">
              <a:extLst>
                <a:ext uri="{FF2B5EF4-FFF2-40B4-BE49-F238E27FC236}">
                  <a16:creationId xmlns:a16="http://schemas.microsoft.com/office/drawing/2014/main" id="{C29474F2-39C7-4CED-89B1-A2DB781FE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0" name="Picture 15">
              <a:extLst>
                <a:ext uri="{FF2B5EF4-FFF2-40B4-BE49-F238E27FC236}">
                  <a16:creationId xmlns:a16="http://schemas.microsoft.com/office/drawing/2014/main" id="{F43C0F22-222A-48EC-B4E3-A189BCBB66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1" name="Picture 16">
              <a:extLst>
                <a:ext uri="{FF2B5EF4-FFF2-40B4-BE49-F238E27FC236}">
                  <a16:creationId xmlns:a16="http://schemas.microsoft.com/office/drawing/2014/main" id="{58449FC7-8AA9-4493-87A5-78D25C065A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2" name="Picture 17">
              <a:extLst>
                <a:ext uri="{FF2B5EF4-FFF2-40B4-BE49-F238E27FC236}">
                  <a16:creationId xmlns:a16="http://schemas.microsoft.com/office/drawing/2014/main" id="{2782EDA2-DD02-4DB0-8262-9BDF3956C6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3" name="Picture 18">
              <a:extLst>
                <a:ext uri="{FF2B5EF4-FFF2-40B4-BE49-F238E27FC236}">
                  <a16:creationId xmlns:a16="http://schemas.microsoft.com/office/drawing/2014/main" id="{E19E983B-786A-4C1C-9F95-FD578A412D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4" name="Picture 19">
              <a:extLst>
                <a:ext uri="{FF2B5EF4-FFF2-40B4-BE49-F238E27FC236}">
                  <a16:creationId xmlns:a16="http://schemas.microsoft.com/office/drawing/2014/main" id="{A47F1CB3-1A11-41A7-8763-BD675B41D1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5" name="Picture 20">
              <a:extLst>
                <a:ext uri="{FF2B5EF4-FFF2-40B4-BE49-F238E27FC236}">
                  <a16:creationId xmlns:a16="http://schemas.microsoft.com/office/drawing/2014/main" id="{F0703F40-BAA1-4D3C-81E4-690E1390FF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6" name="Picture 21">
              <a:extLst>
                <a:ext uri="{FF2B5EF4-FFF2-40B4-BE49-F238E27FC236}">
                  <a16:creationId xmlns:a16="http://schemas.microsoft.com/office/drawing/2014/main" id="{86A43F5C-42B6-4816-BDB8-F5BD13B419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7" name="Picture 22">
              <a:extLst>
                <a:ext uri="{FF2B5EF4-FFF2-40B4-BE49-F238E27FC236}">
                  <a16:creationId xmlns:a16="http://schemas.microsoft.com/office/drawing/2014/main" id="{F63D04F3-51E8-45EB-A6D5-08C7B7CF1F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68" name="Picture 23">
              <a:extLst>
                <a:ext uri="{FF2B5EF4-FFF2-40B4-BE49-F238E27FC236}">
                  <a16:creationId xmlns:a16="http://schemas.microsoft.com/office/drawing/2014/main" id="{D9FD81FB-E4AD-45A8-BD1A-B388F5CE7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69" name="Group 56">
            <a:extLst>
              <a:ext uri="{FF2B5EF4-FFF2-40B4-BE49-F238E27FC236}">
                <a16:creationId xmlns:a16="http://schemas.microsoft.com/office/drawing/2014/main" id="{5B0AD833-33D1-42A1-8EAA-FF4F6B7DD72A}"/>
              </a:ext>
            </a:extLst>
          </p:cNvPr>
          <p:cNvGrpSpPr/>
          <p:nvPr/>
        </p:nvGrpSpPr>
        <p:grpSpPr>
          <a:xfrm>
            <a:off x="6406508" y="2859185"/>
            <a:ext cx="1539560" cy="171967"/>
            <a:chOff x="7746380" y="2949426"/>
            <a:chExt cx="2188691" cy="244475"/>
          </a:xfrm>
        </p:grpSpPr>
        <p:pic>
          <p:nvPicPr>
            <p:cNvPr id="570" name="Picture 14">
              <a:extLst>
                <a:ext uri="{FF2B5EF4-FFF2-40B4-BE49-F238E27FC236}">
                  <a16:creationId xmlns:a16="http://schemas.microsoft.com/office/drawing/2014/main" id="{0B7317D6-54C2-44C4-B9DC-189B76BA9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1" name="Picture 15">
              <a:extLst>
                <a:ext uri="{FF2B5EF4-FFF2-40B4-BE49-F238E27FC236}">
                  <a16:creationId xmlns:a16="http://schemas.microsoft.com/office/drawing/2014/main" id="{3C98C320-3F65-4DE4-9E8F-155D700FAD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2" name="Picture 16">
              <a:extLst>
                <a:ext uri="{FF2B5EF4-FFF2-40B4-BE49-F238E27FC236}">
                  <a16:creationId xmlns:a16="http://schemas.microsoft.com/office/drawing/2014/main" id="{BE557629-41AD-4E8D-A5BB-DBC5C6CDA3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3" name="Picture 17">
              <a:extLst>
                <a:ext uri="{FF2B5EF4-FFF2-40B4-BE49-F238E27FC236}">
                  <a16:creationId xmlns:a16="http://schemas.microsoft.com/office/drawing/2014/main" id="{10E1F4C0-2B72-4A86-91B3-C4BF0C4992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4" name="Picture 18">
              <a:extLst>
                <a:ext uri="{FF2B5EF4-FFF2-40B4-BE49-F238E27FC236}">
                  <a16:creationId xmlns:a16="http://schemas.microsoft.com/office/drawing/2014/main" id="{A947696F-056B-40A8-B5F9-DE9E7AAB02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5" name="Picture 19">
              <a:extLst>
                <a:ext uri="{FF2B5EF4-FFF2-40B4-BE49-F238E27FC236}">
                  <a16:creationId xmlns:a16="http://schemas.microsoft.com/office/drawing/2014/main" id="{3FA05AC2-8632-454A-95FD-438330E6DE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6" name="Picture 20">
              <a:extLst>
                <a:ext uri="{FF2B5EF4-FFF2-40B4-BE49-F238E27FC236}">
                  <a16:creationId xmlns:a16="http://schemas.microsoft.com/office/drawing/2014/main" id="{D63169C0-F6C9-445C-ABBE-331475AC8A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7" name="Picture 21">
              <a:extLst>
                <a:ext uri="{FF2B5EF4-FFF2-40B4-BE49-F238E27FC236}">
                  <a16:creationId xmlns:a16="http://schemas.microsoft.com/office/drawing/2014/main" id="{9893F519-2E3A-45E3-8C9F-DB0AE605B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8" name="Picture 22">
              <a:extLst>
                <a:ext uri="{FF2B5EF4-FFF2-40B4-BE49-F238E27FC236}">
                  <a16:creationId xmlns:a16="http://schemas.microsoft.com/office/drawing/2014/main" id="{4A2CE7B4-2DC7-47B0-8BE2-7BD542381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9" name="Picture 23">
              <a:extLst>
                <a:ext uri="{FF2B5EF4-FFF2-40B4-BE49-F238E27FC236}">
                  <a16:creationId xmlns:a16="http://schemas.microsoft.com/office/drawing/2014/main" id="{DAE6A770-2354-4963-9598-E102E8B7B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80" name="Group 56">
            <a:extLst>
              <a:ext uri="{FF2B5EF4-FFF2-40B4-BE49-F238E27FC236}">
                <a16:creationId xmlns:a16="http://schemas.microsoft.com/office/drawing/2014/main" id="{D341A4CF-B738-4EEC-89FC-30167B1583D9}"/>
              </a:ext>
            </a:extLst>
          </p:cNvPr>
          <p:cNvGrpSpPr/>
          <p:nvPr/>
        </p:nvGrpSpPr>
        <p:grpSpPr>
          <a:xfrm>
            <a:off x="6407220" y="2428583"/>
            <a:ext cx="1539560" cy="171967"/>
            <a:chOff x="7746380" y="2949426"/>
            <a:chExt cx="2188691" cy="244475"/>
          </a:xfrm>
        </p:grpSpPr>
        <p:pic>
          <p:nvPicPr>
            <p:cNvPr id="581" name="Picture 14">
              <a:extLst>
                <a:ext uri="{FF2B5EF4-FFF2-40B4-BE49-F238E27FC236}">
                  <a16:creationId xmlns:a16="http://schemas.microsoft.com/office/drawing/2014/main" id="{BAF17E05-8364-4871-B753-59EBE4CD22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2" name="Picture 15">
              <a:extLst>
                <a:ext uri="{FF2B5EF4-FFF2-40B4-BE49-F238E27FC236}">
                  <a16:creationId xmlns:a16="http://schemas.microsoft.com/office/drawing/2014/main" id="{AB737F29-1B55-46B3-A4CA-09F7673680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3" name="Picture 16">
              <a:extLst>
                <a:ext uri="{FF2B5EF4-FFF2-40B4-BE49-F238E27FC236}">
                  <a16:creationId xmlns:a16="http://schemas.microsoft.com/office/drawing/2014/main" id="{0EC32D4A-3C96-496F-BDDB-EF56048A2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4" name="Picture 17">
              <a:extLst>
                <a:ext uri="{FF2B5EF4-FFF2-40B4-BE49-F238E27FC236}">
                  <a16:creationId xmlns:a16="http://schemas.microsoft.com/office/drawing/2014/main" id="{417618FC-0EE1-4475-84F8-16B4B2E7A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5" name="Picture 18">
              <a:extLst>
                <a:ext uri="{FF2B5EF4-FFF2-40B4-BE49-F238E27FC236}">
                  <a16:creationId xmlns:a16="http://schemas.microsoft.com/office/drawing/2014/main" id="{8D1F8980-72E8-4D10-8B9B-FA011D63C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6" name="Picture 19">
              <a:extLst>
                <a:ext uri="{FF2B5EF4-FFF2-40B4-BE49-F238E27FC236}">
                  <a16:creationId xmlns:a16="http://schemas.microsoft.com/office/drawing/2014/main" id="{B4AE1360-3D68-4120-8054-8FA454B359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7" name="Picture 20">
              <a:extLst>
                <a:ext uri="{FF2B5EF4-FFF2-40B4-BE49-F238E27FC236}">
                  <a16:creationId xmlns:a16="http://schemas.microsoft.com/office/drawing/2014/main" id="{015A388A-7260-49F3-994B-D387B72444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8" name="Picture 21">
              <a:extLst>
                <a:ext uri="{FF2B5EF4-FFF2-40B4-BE49-F238E27FC236}">
                  <a16:creationId xmlns:a16="http://schemas.microsoft.com/office/drawing/2014/main" id="{5AA87D75-B4DB-4352-B390-202FE4E346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9" name="Picture 22">
              <a:extLst>
                <a:ext uri="{FF2B5EF4-FFF2-40B4-BE49-F238E27FC236}">
                  <a16:creationId xmlns:a16="http://schemas.microsoft.com/office/drawing/2014/main" id="{F53E90A1-D918-419D-9E4F-585EA8B45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0" name="Picture 23">
              <a:extLst>
                <a:ext uri="{FF2B5EF4-FFF2-40B4-BE49-F238E27FC236}">
                  <a16:creationId xmlns:a16="http://schemas.microsoft.com/office/drawing/2014/main" id="{06BD1E5C-9703-4B55-9148-2D4DACCAA7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91" name="Group 56">
            <a:extLst>
              <a:ext uri="{FF2B5EF4-FFF2-40B4-BE49-F238E27FC236}">
                <a16:creationId xmlns:a16="http://schemas.microsoft.com/office/drawing/2014/main" id="{EA75E723-A579-4737-A833-9222368242F3}"/>
              </a:ext>
            </a:extLst>
          </p:cNvPr>
          <p:cNvGrpSpPr/>
          <p:nvPr/>
        </p:nvGrpSpPr>
        <p:grpSpPr>
          <a:xfrm>
            <a:off x="6406493" y="1962785"/>
            <a:ext cx="1539560" cy="171967"/>
            <a:chOff x="7746380" y="2949426"/>
            <a:chExt cx="2188691" cy="244475"/>
          </a:xfrm>
        </p:grpSpPr>
        <p:pic>
          <p:nvPicPr>
            <p:cNvPr id="592" name="Picture 14">
              <a:extLst>
                <a:ext uri="{FF2B5EF4-FFF2-40B4-BE49-F238E27FC236}">
                  <a16:creationId xmlns:a16="http://schemas.microsoft.com/office/drawing/2014/main" id="{011A9480-AC36-426C-B154-BDDD02154C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3" name="Picture 15">
              <a:extLst>
                <a:ext uri="{FF2B5EF4-FFF2-40B4-BE49-F238E27FC236}">
                  <a16:creationId xmlns:a16="http://schemas.microsoft.com/office/drawing/2014/main" id="{7214B437-A4C0-4AE6-AAAA-B9C0B5C070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4" name="Picture 16">
              <a:extLst>
                <a:ext uri="{FF2B5EF4-FFF2-40B4-BE49-F238E27FC236}">
                  <a16:creationId xmlns:a16="http://schemas.microsoft.com/office/drawing/2014/main" id="{A13C5BAD-4913-4BC4-BE3F-DA7971683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5" name="Picture 17">
              <a:extLst>
                <a:ext uri="{FF2B5EF4-FFF2-40B4-BE49-F238E27FC236}">
                  <a16:creationId xmlns:a16="http://schemas.microsoft.com/office/drawing/2014/main" id="{96C2263C-C952-44F2-94FA-E97D6F741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6" name="Picture 18">
              <a:extLst>
                <a:ext uri="{FF2B5EF4-FFF2-40B4-BE49-F238E27FC236}">
                  <a16:creationId xmlns:a16="http://schemas.microsoft.com/office/drawing/2014/main" id="{67A688EB-D697-48E2-807D-6EB11C990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7" name="Picture 19">
              <a:extLst>
                <a:ext uri="{FF2B5EF4-FFF2-40B4-BE49-F238E27FC236}">
                  <a16:creationId xmlns:a16="http://schemas.microsoft.com/office/drawing/2014/main" id="{90EDB0E3-BD96-4BB6-845D-9772D495CB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8" name="Picture 20">
              <a:extLst>
                <a:ext uri="{FF2B5EF4-FFF2-40B4-BE49-F238E27FC236}">
                  <a16:creationId xmlns:a16="http://schemas.microsoft.com/office/drawing/2014/main" id="{4BDED677-42F6-4015-B437-E0513B5216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99" name="Picture 21">
              <a:extLst>
                <a:ext uri="{FF2B5EF4-FFF2-40B4-BE49-F238E27FC236}">
                  <a16:creationId xmlns:a16="http://schemas.microsoft.com/office/drawing/2014/main" id="{741C848E-A4AF-44AD-A6C2-AAFF0E073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0" name="Picture 22">
              <a:extLst>
                <a:ext uri="{FF2B5EF4-FFF2-40B4-BE49-F238E27FC236}">
                  <a16:creationId xmlns:a16="http://schemas.microsoft.com/office/drawing/2014/main" id="{BBD84A69-574B-438C-B9F6-1B7793A775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1" name="Picture 23">
              <a:extLst>
                <a:ext uri="{FF2B5EF4-FFF2-40B4-BE49-F238E27FC236}">
                  <a16:creationId xmlns:a16="http://schemas.microsoft.com/office/drawing/2014/main" id="{3C5C8D81-605C-4C30-B207-EC9F66EA1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02" name="Group 56">
            <a:extLst>
              <a:ext uri="{FF2B5EF4-FFF2-40B4-BE49-F238E27FC236}">
                <a16:creationId xmlns:a16="http://schemas.microsoft.com/office/drawing/2014/main" id="{1AC2F4DF-DC10-4B3B-BC62-1FBB289FA110}"/>
              </a:ext>
            </a:extLst>
          </p:cNvPr>
          <p:cNvGrpSpPr/>
          <p:nvPr/>
        </p:nvGrpSpPr>
        <p:grpSpPr>
          <a:xfrm>
            <a:off x="6406262" y="1530422"/>
            <a:ext cx="1539560" cy="171967"/>
            <a:chOff x="7746380" y="2949426"/>
            <a:chExt cx="2188691" cy="244475"/>
          </a:xfrm>
        </p:grpSpPr>
        <p:pic>
          <p:nvPicPr>
            <p:cNvPr id="603" name="Picture 14">
              <a:extLst>
                <a:ext uri="{FF2B5EF4-FFF2-40B4-BE49-F238E27FC236}">
                  <a16:creationId xmlns:a16="http://schemas.microsoft.com/office/drawing/2014/main" id="{76582A2F-5F82-4188-926C-E075F030B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4" name="Picture 15">
              <a:extLst>
                <a:ext uri="{FF2B5EF4-FFF2-40B4-BE49-F238E27FC236}">
                  <a16:creationId xmlns:a16="http://schemas.microsoft.com/office/drawing/2014/main" id="{AB275D60-73DA-4672-B7BA-9C99FFA4EF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5" name="Picture 16">
              <a:extLst>
                <a:ext uri="{FF2B5EF4-FFF2-40B4-BE49-F238E27FC236}">
                  <a16:creationId xmlns:a16="http://schemas.microsoft.com/office/drawing/2014/main" id="{CE5A1F9A-A534-479D-9573-FDCE0BC7D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6" name="Picture 17">
              <a:extLst>
                <a:ext uri="{FF2B5EF4-FFF2-40B4-BE49-F238E27FC236}">
                  <a16:creationId xmlns:a16="http://schemas.microsoft.com/office/drawing/2014/main" id="{720D30DD-E0F0-44AC-8DA7-2D5F492C10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7" name="Picture 18">
              <a:extLst>
                <a:ext uri="{FF2B5EF4-FFF2-40B4-BE49-F238E27FC236}">
                  <a16:creationId xmlns:a16="http://schemas.microsoft.com/office/drawing/2014/main" id="{10BE2CAC-B4DA-436B-9628-4FDC1DA82A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8" name="Picture 19">
              <a:extLst>
                <a:ext uri="{FF2B5EF4-FFF2-40B4-BE49-F238E27FC236}">
                  <a16:creationId xmlns:a16="http://schemas.microsoft.com/office/drawing/2014/main" id="{004FAF67-5178-42B9-8EB9-A5015002BD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09" name="Picture 20">
              <a:extLst>
                <a:ext uri="{FF2B5EF4-FFF2-40B4-BE49-F238E27FC236}">
                  <a16:creationId xmlns:a16="http://schemas.microsoft.com/office/drawing/2014/main" id="{94B94CE2-E63B-4E05-99D9-901104E90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0" name="Picture 21">
              <a:extLst>
                <a:ext uri="{FF2B5EF4-FFF2-40B4-BE49-F238E27FC236}">
                  <a16:creationId xmlns:a16="http://schemas.microsoft.com/office/drawing/2014/main" id="{4052D3E8-029A-45B2-BF1F-0E0C419CD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1" name="Picture 22">
              <a:extLst>
                <a:ext uri="{FF2B5EF4-FFF2-40B4-BE49-F238E27FC236}">
                  <a16:creationId xmlns:a16="http://schemas.microsoft.com/office/drawing/2014/main" id="{056D2EAB-ADDF-4DCB-8438-4D84A7F2AE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2" name="Picture 23">
              <a:extLst>
                <a:ext uri="{FF2B5EF4-FFF2-40B4-BE49-F238E27FC236}">
                  <a16:creationId xmlns:a16="http://schemas.microsoft.com/office/drawing/2014/main" id="{8371E8CB-3A9E-4FDD-9BE0-5CFC53F73E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359083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96296E-6 L -1.66667E-6 0.3882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3.7037E-6 L -0.00039 0.34607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96296E-6 L -0.00026 0.30324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3.7037E-6 L -0.00039 0.25834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44444E-6 L -1.66667E-6 0.21713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4.81481E-6 L -0.00013 0.17407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4.07407E-6 L -1.66667E-6 0.1287 " pathEditMode="relative" rAng="0" ptsTypes="AA">
                                      <p:cBhvr>
                                        <p:cTn id="37" dur="200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33333E-6 L -1.66667E-6 0.0868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2.59259E-6 L -1.875E-6 0.04143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131" grpId="0"/>
      <p:bldP spid="133" grpId="0"/>
      <p:bldP spid="134" grpId="0"/>
      <p:bldP spid="135" grpId="0"/>
      <p:bldP spid="136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1284920-84A9-4E0F-A749-5C4F167EAD59}"/>
              </a:ext>
            </a:extLst>
          </p:cNvPr>
          <p:cNvGrpSpPr/>
          <p:nvPr/>
        </p:nvGrpSpPr>
        <p:grpSpPr>
          <a:xfrm>
            <a:off x="249084" y="184726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87158386-6C28-4B87-BF1A-FCE4D840FA0E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2F83CA8-90FA-4DBF-BB5C-3C633E8D49A4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 – 136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52B96D-B884-4718-9D08-E9AF18B1ED76}"/>
              </a:ext>
            </a:extLst>
          </p:cNvPr>
          <p:cNvSpPr/>
          <p:nvPr/>
        </p:nvSpPr>
        <p:spPr>
          <a:xfrm>
            <a:off x="2689807" y="31062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ECB586E-B2B5-4EC9-8EB3-00547CD55D7A}"/>
              </a:ext>
            </a:extLst>
          </p:cNvPr>
          <p:cNvSpPr txBox="1"/>
          <p:nvPr/>
        </p:nvSpPr>
        <p:spPr>
          <a:xfrm>
            <a:off x="2686064" y="30168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214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5985E1C-7B6C-4248-BBEC-D04E347D5CF0}"/>
              </a:ext>
            </a:extLst>
          </p:cNvPr>
          <p:cNvGrpSpPr/>
          <p:nvPr/>
        </p:nvGrpSpPr>
        <p:grpSpPr>
          <a:xfrm>
            <a:off x="470606" y="1304557"/>
            <a:ext cx="1885499" cy="1414081"/>
            <a:chOff x="1371600" y="1941038"/>
            <a:chExt cx="1885499" cy="1414081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82F9D7C-31F1-4677-9FB4-26E6B7938F72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E573C6DD-582F-438A-AF0E-AA844A53ABB6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1 3 6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6757616-4584-42EB-9747-107C894066F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F16C5F3-75CB-49D6-BE40-D011834E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7C8DBFE-18D9-49F8-8832-63D3FECD1B7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E60D5B03-E8C4-4B17-AEBC-11F788230C08}"/>
              </a:ext>
            </a:extLst>
          </p:cNvPr>
          <p:cNvSpPr txBox="1"/>
          <p:nvPr/>
        </p:nvSpPr>
        <p:spPr>
          <a:xfrm>
            <a:off x="1798508" y="2190026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8673F2A8-A322-4BEF-947F-79A78386063A}"/>
              </a:ext>
            </a:extLst>
          </p:cNvPr>
          <p:cNvCxnSpPr>
            <a:cxnSpLocks/>
          </p:cNvCxnSpPr>
          <p:nvPr/>
        </p:nvCxnSpPr>
        <p:spPr>
          <a:xfrm flipV="1">
            <a:off x="1356094" y="138861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B9D53412-1FF7-4E28-B2A1-23A3DF6E420C}"/>
              </a:ext>
            </a:extLst>
          </p:cNvPr>
          <p:cNvSpPr txBox="1"/>
          <p:nvPr/>
        </p:nvSpPr>
        <p:spPr>
          <a:xfrm>
            <a:off x="1386169" y="109118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A6A7779C-6E21-4B5F-81CC-8261AC75CF72}"/>
              </a:ext>
            </a:extLst>
          </p:cNvPr>
          <p:cNvSpPr txBox="1"/>
          <p:nvPr/>
        </p:nvSpPr>
        <p:spPr>
          <a:xfrm>
            <a:off x="1677404" y="133718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8A1C5E0-C2C3-40FC-A008-CD90821288F5}"/>
              </a:ext>
            </a:extLst>
          </p:cNvPr>
          <p:cNvSpPr txBox="1"/>
          <p:nvPr/>
        </p:nvSpPr>
        <p:spPr>
          <a:xfrm>
            <a:off x="1337713" y="219661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5AD3A9D-C1F1-492B-AF45-3875BE85C5AB}"/>
              </a:ext>
            </a:extLst>
          </p:cNvPr>
          <p:cNvSpPr txBox="1"/>
          <p:nvPr/>
        </p:nvSpPr>
        <p:spPr>
          <a:xfrm>
            <a:off x="887559" y="219721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pic>
        <p:nvPicPr>
          <p:cNvPr id="118" name="Picture 18">
            <a:extLst>
              <a:ext uri="{FF2B5EF4-FFF2-40B4-BE49-F238E27FC236}">
                <a16:creationId xmlns:a16="http://schemas.microsoft.com/office/drawing/2014/main" id="{F5F7B9A5-B359-4CD5-9014-DEF39C37E3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79401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" name="Picture 19">
            <a:extLst>
              <a:ext uri="{FF2B5EF4-FFF2-40B4-BE49-F238E27FC236}">
                <a16:creationId xmlns:a16="http://schemas.microsoft.com/office/drawing/2014/main" id="{5FCC5C19-36D6-4F0F-8D9D-982313B1D3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1356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5" name="Picture 20">
            <a:extLst>
              <a:ext uri="{FF2B5EF4-FFF2-40B4-BE49-F238E27FC236}">
                <a16:creationId xmlns:a16="http://schemas.microsoft.com/office/drawing/2014/main" id="{DA14A520-EEBA-47BB-9D53-93611986EE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3310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6" name="Picture 21">
            <a:extLst>
              <a:ext uri="{FF2B5EF4-FFF2-40B4-BE49-F238E27FC236}">
                <a16:creationId xmlns:a16="http://schemas.microsoft.com/office/drawing/2014/main" id="{38A28959-DA56-4267-AC82-A46EE9CBD0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35265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7" name="Picture 22">
            <a:extLst>
              <a:ext uri="{FF2B5EF4-FFF2-40B4-BE49-F238E27FC236}">
                <a16:creationId xmlns:a16="http://schemas.microsoft.com/office/drawing/2014/main" id="{D822C6E9-E01F-4CFC-9A0B-DDCB9383AF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87220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8" name="Picture 23">
            <a:extLst>
              <a:ext uri="{FF2B5EF4-FFF2-40B4-BE49-F238E27FC236}">
                <a16:creationId xmlns:a16="http://schemas.microsoft.com/office/drawing/2014/main" id="{B3F2CE5A-FC0C-4884-862A-D9298A621F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39174" y="331119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9" name="Picture 168">
            <a:extLst>
              <a:ext uri="{FF2B5EF4-FFF2-40B4-BE49-F238E27FC236}">
                <a16:creationId xmlns:a16="http://schemas.microsoft.com/office/drawing/2014/main" id="{D49F00F9-6346-4D2F-8C7E-FA8FB9C8B4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24459" y="331119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0" name="Picture 169">
            <a:extLst>
              <a:ext uri="{FF2B5EF4-FFF2-40B4-BE49-F238E27FC236}">
                <a16:creationId xmlns:a16="http://schemas.microsoft.com/office/drawing/2014/main" id="{77687247-098C-40FC-9C53-94CF31F314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70398" y="331119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1" name="Picture 170">
            <a:extLst>
              <a:ext uri="{FF2B5EF4-FFF2-40B4-BE49-F238E27FC236}">
                <a16:creationId xmlns:a16="http://schemas.microsoft.com/office/drawing/2014/main" id="{2079D835-C807-48DD-95CC-5E94ECAE21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19180" y="33110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2" name="Picture 171">
            <a:extLst>
              <a:ext uri="{FF2B5EF4-FFF2-40B4-BE49-F238E27FC236}">
                <a16:creationId xmlns:a16="http://schemas.microsoft.com/office/drawing/2014/main" id="{60F41986-C0A2-4191-87B0-8CD51ED836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75041" y="33113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3" name="Picture 172">
            <a:extLst>
              <a:ext uri="{FF2B5EF4-FFF2-40B4-BE49-F238E27FC236}">
                <a16:creationId xmlns:a16="http://schemas.microsoft.com/office/drawing/2014/main" id="{436F09B7-9166-47AA-A5D5-0D8BD9298F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23885" y="33113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4" name="Picture 173">
            <a:extLst>
              <a:ext uri="{FF2B5EF4-FFF2-40B4-BE49-F238E27FC236}">
                <a16:creationId xmlns:a16="http://schemas.microsoft.com/office/drawing/2014/main" id="{E67E20D7-DF7B-445E-AE94-75AD9DED1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77485" y="3311382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5" name="Picture 16">
            <a:extLst>
              <a:ext uri="{FF2B5EF4-FFF2-40B4-BE49-F238E27FC236}">
                <a16:creationId xmlns:a16="http://schemas.microsoft.com/office/drawing/2014/main" id="{001F390F-03AD-4E11-AD05-7625289ACF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5491" y="331142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6" name="Picture 17">
            <a:extLst>
              <a:ext uri="{FF2B5EF4-FFF2-40B4-BE49-F238E27FC236}">
                <a16:creationId xmlns:a16="http://schemas.microsoft.com/office/drawing/2014/main" id="{37DACF7A-18F4-4A68-B791-D10105CF1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7446" y="331142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7" name="Picture 21">
            <a:extLst>
              <a:ext uri="{FF2B5EF4-FFF2-40B4-BE49-F238E27FC236}">
                <a16:creationId xmlns:a16="http://schemas.microsoft.com/office/drawing/2014/main" id="{B222266F-475D-4DBE-B1FF-ECDBF1EBEB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84861" y="3310596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8" name="Picture 21">
            <a:extLst>
              <a:ext uri="{FF2B5EF4-FFF2-40B4-BE49-F238E27FC236}">
                <a16:creationId xmlns:a16="http://schemas.microsoft.com/office/drawing/2014/main" id="{B82DDDFA-8D96-4D78-A6B6-D9CE43EC2A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20648" y="331250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9" name="Picture 14">
            <a:extLst>
              <a:ext uri="{FF2B5EF4-FFF2-40B4-BE49-F238E27FC236}">
                <a16:creationId xmlns:a16="http://schemas.microsoft.com/office/drawing/2014/main" id="{3492E556-A08F-4628-8FE5-10D6D58223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1102" y="3310873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0" name="Picture 15">
            <a:extLst>
              <a:ext uri="{FF2B5EF4-FFF2-40B4-BE49-F238E27FC236}">
                <a16:creationId xmlns:a16="http://schemas.microsoft.com/office/drawing/2014/main" id="{099A1853-0F3A-4006-A910-8A9CD0122C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3057" y="3310873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1" name="Picture 21">
            <a:extLst>
              <a:ext uri="{FF2B5EF4-FFF2-40B4-BE49-F238E27FC236}">
                <a16:creationId xmlns:a16="http://schemas.microsoft.com/office/drawing/2014/main" id="{74B683F5-D995-40C4-999E-E57A156030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85817" y="3310596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82" name="Group 181">
            <a:extLst>
              <a:ext uri="{FF2B5EF4-FFF2-40B4-BE49-F238E27FC236}">
                <a16:creationId xmlns:a16="http://schemas.microsoft.com/office/drawing/2014/main" id="{53BC6C84-774C-4DFE-A066-1788BA2CD843}"/>
              </a:ext>
            </a:extLst>
          </p:cNvPr>
          <p:cNvGrpSpPr/>
          <p:nvPr/>
        </p:nvGrpSpPr>
        <p:grpSpPr>
          <a:xfrm>
            <a:off x="2823896" y="1509040"/>
            <a:ext cx="1539560" cy="1515856"/>
            <a:chOff x="4975891" y="1527626"/>
            <a:chExt cx="1539560" cy="1515856"/>
          </a:xfrm>
        </p:grpSpPr>
        <p:grpSp>
          <p:nvGrpSpPr>
            <p:cNvPr id="183" name="Group 56">
              <a:extLst>
                <a:ext uri="{FF2B5EF4-FFF2-40B4-BE49-F238E27FC236}">
                  <a16:creationId xmlns:a16="http://schemas.microsoft.com/office/drawing/2014/main" id="{8E585E57-4395-42D3-B0F5-BAC7C405ACA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83" name="Picture 14">
                <a:extLst>
                  <a:ext uri="{FF2B5EF4-FFF2-40B4-BE49-F238E27FC236}">
                    <a16:creationId xmlns:a16="http://schemas.microsoft.com/office/drawing/2014/main" id="{14CC8206-4164-4024-A421-22AC0551C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5">
                <a:extLst>
                  <a:ext uri="{FF2B5EF4-FFF2-40B4-BE49-F238E27FC236}">
                    <a16:creationId xmlns:a16="http://schemas.microsoft.com/office/drawing/2014/main" id="{E07A3848-B27E-4ADA-BC8A-4705E0FDE8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6">
                <a:extLst>
                  <a:ext uri="{FF2B5EF4-FFF2-40B4-BE49-F238E27FC236}">
                    <a16:creationId xmlns:a16="http://schemas.microsoft.com/office/drawing/2014/main" id="{576CA509-1BB2-4C53-A484-1C992CC61C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7">
                <a:extLst>
                  <a:ext uri="{FF2B5EF4-FFF2-40B4-BE49-F238E27FC236}">
                    <a16:creationId xmlns:a16="http://schemas.microsoft.com/office/drawing/2014/main" id="{C754288D-A91C-4BD9-9F6B-34AAFC37E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8">
                <a:extLst>
                  <a:ext uri="{FF2B5EF4-FFF2-40B4-BE49-F238E27FC236}">
                    <a16:creationId xmlns:a16="http://schemas.microsoft.com/office/drawing/2014/main" id="{A2484913-2A33-4C4E-9316-570B43FE24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9">
                <a:extLst>
                  <a:ext uri="{FF2B5EF4-FFF2-40B4-BE49-F238E27FC236}">
                    <a16:creationId xmlns:a16="http://schemas.microsoft.com/office/drawing/2014/main" id="{F2935220-BB23-4D99-9B64-3C9FC7C05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0">
                <a:extLst>
                  <a:ext uri="{FF2B5EF4-FFF2-40B4-BE49-F238E27FC236}">
                    <a16:creationId xmlns:a16="http://schemas.microsoft.com/office/drawing/2014/main" id="{D3E22E0E-E563-41E7-8F11-5962DF300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1">
                <a:extLst>
                  <a:ext uri="{FF2B5EF4-FFF2-40B4-BE49-F238E27FC236}">
                    <a16:creationId xmlns:a16="http://schemas.microsoft.com/office/drawing/2014/main" id="{5E2C2BA3-9240-49CF-AA33-91D522B84C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2">
                <a:extLst>
                  <a:ext uri="{FF2B5EF4-FFF2-40B4-BE49-F238E27FC236}">
                    <a16:creationId xmlns:a16="http://schemas.microsoft.com/office/drawing/2014/main" id="{3E7BB280-9436-4D97-A7D8-FAC764D1E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23">
                <a:extLst>
                  <a:ext uri="{FF2B5EF4-FFF2-40B4-BE49-F238E27FC236}">
                    <a16:creationId xmlns:a16="http://schemas.microsoft.com/office/drawing/2014/main" id="{65A73EBB-C3F8-485E-97A8-F3515016C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4" name="Group 56">
              <a:extLst>
                <a:ext uri="{FF2B5EF4-FFF2-40B4-BE49-F238E27FC236}">
                  <a16:creationId xmlns:a16="http://schemas.microsoft.com/office/drawing/2014/main" id="{9DD18B04-0ACE-4F92-B558-5D0E76BCDA2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73" name="Picture 14">
                <a:extLst>
                  <a:ext uri="{FF2B5EF4-FFF2-40B4-BE49-F238E27FC236}">
                    <a16:creationId xmlns:a16="http://schemas.microsoft.com/office/drawing/2014/main" id="{12FB3FE2-6910-41D1-8555-418CD615E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5">
                <a:extLst>
                  <a:ext uri="{FF2B5EF4-FFF2-40B4-BE49-F238E27FC236}">
                    <a16:creationId xmlns:a16="http://schemas.microsoft.com/office/drawing/2014/main" id="{E3B58A29-3588-4ED7-9AF8-5202026940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6">
                <a:extLst>
                  <a:ext uri="{FF2B5EF4-FFF2-40B4-BE49-F238E27FC236}">
                    <a16:creationId xmlns:a16="http://schemas.microsoft.com/office/drawing/2014/main" id="{542498A2-5251-46F2-AD60-CF5E7F1C2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7">
                <a:extLst>
                  <a:ext uri="{FF2B5EF4-FFF2-40B4-BE49-F238E27FC236}">
                    <a16:creationId xmlns:a16="http://schemas.microsoft.com/office/drawing/2014/main" id="{862E330B-B2F2-46BF-AF1F-791E33AFB8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8">
                <a:extLst>
                  <a:ext uri="{FF2B5EF4-FFF2-40B4-BE49-F238E27FC236}">
                    <a16:creationId xmlns:a16="http://schemas.microsoft.com/office/drawing/2014/main" id="{718E677B-76AB-4A24-8451-BA2E525C5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19">
                <a:extLst>
                  <a:ext uri="{FF2B5EF4-FFF2-40B4-BE49-F238E27FC236}">
                    <a16:creationId xmlns:a16="http://schemas.microsoft.com/office/drawing/2014/main" id="{F6B89385-D71B-42A4-A66F-97F536E0A4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0">
                <a:extLst>
                  <a:ext uri="{FF2B5EF4-FFF2-40B4-BE49-F238E27FC236}">
                    <a16:creationId xmlns:a16="http://schemas.microsoft.com/office/drawing/2014/main" id="{AE92479F-5D75-40A0-AE2E-D281D6E91F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1">
                <a:extLst>
                  <a:ext uri="{FF2B5EF4-FFF2-40B4-BE49-F238E27FC236}">
                    <a16:creationId xmlns:a16="http://schemas.microsoft.com/office/drawing/2014/main" id="{D2B91AB2-F63C-45CC-B546-DF0C07818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2">
                <a:extLst>
                  <a:ext uri="{FF2B5EF4-FFF2-40B4-BE49-F238E27FC236}">
                    <a16:creationId xmlns:a16="http://schemas.microsoft.com/office/drawing/2014/main" id="{84E5B223-ADC2-4730-9A05-0D3730D096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2" name="Picture 23">
                <a:extLst>
                  <a:ext uri="{FF2B5EF4-FFF2-40B4-BE49-F238E27FC236}">
                    <a16:creationId xmlns:a16="http://schemas.microsoft.com/office/drawing/2014/main" id="{1770690E-E89A-4E5E-9F04-1BBFC933C8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5" name="Group 56">
              <a:extLst>
                <a:ext uri="{FF2B5EF4-FFF2-40B4-BE49-F238E27FC236}">
                  <a16:creationId xmlns:a16="http://schemas.microsoft.com/office/drawing/2014/main" id="{DD041C85-54E9-4293-A186-EAA48254A07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63" name="Picture 14">
                <a:extLst>
                  <a:ext uri="{FF2B5EF4-FFF2-40B4-BE49-F238E27FC236}">
                    <a16:creationId xmlns:a16="http://schemas.microsoft.com/office/drawing/2014/main" id="{32D2B084-16B6-475B-99E5-E783786384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5">
                <a:extLst>
                  <a:ext uri="{FF2B5EF4-FFF2-40B4-BE49-F238E27FC236}">
                    <a16:creationId xmlns:a16="http://schemas.microsoft.com/office/drawing/2014/main" id="{497DA51B-3CB9-454D-92C2-D1D8F7E5E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6">
                <a:extLst>
                  <a:ext uri="{FF2B5EF4-FFF2-40B4-BE49-F238E27FC236}">
                    <a16:creationId xmlns:a16="http://schemas.microsoft.com/office/drawing/2014/main" id="{09A67258-0D01-4E42-B93D-25F34EE16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7">
                <a:extLst>
                  <a:ext uri="{FF2B5EF4-FFF2-40B4-BE49-F238E27FC236}">
                    <a16:creationId xmlns:a16="http://schemas.microsoft.com/office/drawing/2014/main" id="{9D9279E4-DD8D-49BC-9C94-50299ED03C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8">
                <a:extLst>
                  <a:ext uri="{FF2B5EF4-FFF2-40B4-BE49-F238E27FC236}">
                    <a16:creationId xmlns:a16="http://schemas.microsoft.com/office/drawing/2014/main" id="{7900F9A6-28E5-4AEF-8203-77CEE3341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9">
                <a:extLst>
                  <a:ext uri="{FF2B5EF4-FFF2-40B4-BE49-F238E27FC236}">
                    <a16:creationId xmlns:a16="http://schemas.microsoft.com/office/drawing/2014/main" id="{68F353C1-7FAB-4AF0-9F7B-9F138A33E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0">
                <a:extLst>
                  <a:ext uri="{FF2B5EF4-FFF2-40B4-BE49-F238E27FC236}">
                    <a16:creationId xmlns:a16="http://schemas.microsoft.com/office/drawing/2014/main" id="{179B4E0B-2718-4F8C-8163-70DBBF754B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1">
                <a:extLst>
                  <a:ext uri="{FF2B5EF4-FFF2-40B4-BE49-F238E27FC236}">
                    <a16:creationId xmlns:a16="http://schemas.microsoft.com/office/drawing/2014/main" id="{BED9CEA0-2203-46B0-AFDF-764F4EC3F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2">
                <a:extLst>
                  <a:ext uri="{FF2B5EF4-FFF2-40B4-BE49-F238E27FC236}">
                    <a16:creationId xmlns:a16="http://schemas.microsoft.com/office/drawing/2014/main" id="{3369CBF5-9A66-4B79-96F4-D462ED5215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3">
                <a:extLst>
                  <a:ext uri="{FF2B5EF4-FFF2-40B4-BE49-F238E27FC236}">
                    <a16:creationId xmlns:a16="http://schemas.microsoft.com/office/drawing/2014/main" id="{5EE7FA4A-A9F6-4FC0-92F2-D70E200F2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6" name="Group 56">
              <a:extLst>
                <a:ext uri="{FF2B5EF4-FFF2-40B4-BE49-F238E27FC236}">
                  <a16:creationId xmlns:a16="http://schemas.microsoft.com/office/drawing/2014/main" id="{720C9373-F4F5-48B6-A170-415B5E491CB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53" name="Picture 14">
                <a:extLst>
                  <a:ext uri="{FF2B5EF4-FFF2-40B4-BE49-F238E27FC236}">
                    <a16:creationId xmlns:a16="http://schemas.microsoft.com/office/drawing/2014/main" id="{8B95C684-54C4-49C5-B6B2-97F96D100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5">
                <a:extLst>
                  <a:ext uri="{FF2B5EF4-FFF2-40B4-BE49-F238E27FC236}">
                    <a16:creationId xmlns:a16="http://schemas.microsoft.com/office/drawing/2014/main" id="{512C81AA-31A6-4DC5-BDBE-F363020EA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6">
                <a:extLst>
                  <a:ext uri="{FF2B5EF4-FFF2-40B4-BE49-F238E27FC236}">
                    <a16:creationId xmlns:a16="http://schemas.microsoft.com/office/drawing/2014/main" id="{75FB34BA-1961-4850-9E27-224E787636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7">
                <a:extLst>
                  <a:ext uri="{FF2B5EF4-FFF2-40B4-BE49-F238E27FC236}">
                    <a16:creationId xmlns:a16="http://schemas.microsoft.com/office/drawing/2014/main" id="{F808E87C-9E8D-4761-B4F8-0B8D4436C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8">
                <a:extLst>
                  <a:ext uri="{FF2B5EF4-FFF2-40B4-BE49-F238E27FC236}">
                    <a16:creationId xmlns:a16="http://schemas.microsoft.com/office/drawing/2014/main" id="{53F939D4-3D55-4908-873D-FFF86D283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9">
                <a:extLst>
                  <a:ext uri="{FF2B5EF4-FFF2-40B4-BE49-F238E27FC236}">
                    <a16:creationId xmlns:a16="http://schemas.microsoft.com/office/drawing/2014/main" id="{46BF5015-CD92-48FD-B2BE-B69E46A20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0">
                <a:extLst>
                  <a:ext uri="{FF2B5EF4-FFF2-40B4-BE49-F238E27FC236}">
                    <a16:creationId xmlns:a16="http://schemas.microsoft.com/office/drawing/2014/main" id="{97B9124F-10F6-42B2-81C4-37D9A2FA9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1">
                <a:extLst>
                  <a:ext uri="{FF2B5EF4-FFF2-40B4-BE49-F238E27FC236}">
                    <a16:creationId xmlns:a16="http://schemas.microsoft.com/office/drawing/2014/main" id="{5AE4A881-0270-4E37-A267-413503476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2">
                <a:extLst>
                  <a:ext uri="{FF2B5EF4-FFF2-40B4-BE49-F238E27FC236}">
                    <a16:creationId xmlns:a16="http://schemas.microsoft.com/office/drawing/2014/main" id="{40F079DA-3184-4EC4-B81F-2BCE033E5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3">
                <a:extLst>
                  <a:ext uri="{FF2B5EF4-FFF2-40B4-BE49-F238E27FC236}">
                    <a16:creationId xmlns:a16="http://schemas.microsoft.com/office/drawing/2014/main" id="{556896A9-55A7-40C9-A2B0-C531BD1911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7" name="Group 56">
              <a:extLst>
                <a:ext uri="{FF2B5EF4-FFF2-40B4-BE49-F238E27FC236}">
                  <a16:creationId xmlns:a16="http://schemas.microsoft.com/office/drawing/2014/main" id="{E083D300-AC15-44E8-96F7-3E4009DC68D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43" name="Picture 14">
                <a:extLst>
                  <a:ext uri="{FF2B5EF4-FFF2-40B4-BE49-F238E27FC236}">
                    <a16:creationId xmlns:a16="http://schemas.microsoft.com/office/drawing/2014/main" id="{53482583-853B-4DD3-AAB6-9FD8C875E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5">
                <a:extLst>
                  <a:ext uri="{FF2B5EF4-FFF2-40B4-BE49-F238E27FC236}">
                    <a16:creationId xmlns:a16="http://schemas.microsoft.com/office/drawing/2014/main" id="{AD20D4AA-81DD-4FBB-90D9-22F8A2F02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6">
                <a:extLst>
                  <a:ext uri="{FF2B5EF4-FFF2-40B4-BE49-F238E27FC236}">
                    <a16:creationId xmlns:a16="http://schemas.microsoft.com/office/drawing/2014/main" id="{55444566-2F3C-47B9-99FC-B750D44B5B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7">
                <a:extLst>
                  <a:ext uri="{FF2B5EF4-FFF2-40B4-BE49-F238E27FC236}">
                    <a16:creationId xmlns:a16="http://schemas.microsoft.com/office/drawing/2014/main" id="{4374E0A8-1E82-4AFE-9768-ADF7C781B8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8">
                <a:extLst>
                  <a:ext uri="{FF2B5EF4-FFF2-40B4-BE49-F238E27FC236}">
                    <a16:creationId xmlns:a16="http://schemas.microsoft.com/office/drawing/2014/main" id="{6CAFF0A0-0DCD-425C-85B0-B7200B73DA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9">
                <a:extLst>
                  <a:ext uri="{FF2B5EF4-FFF2-40B4-BE49-F238E27FC236}">
                    <a16:creationId xmlns:a16="http://schemas.microsoft.com/office/drawing/2014/main" id="{285493D1-B437-41EA-98C4-27BC749EDA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0">
                <a:extLst>
                  <a:ext uri="{FF2B5EF4-FFF2-40B4-BE49-F238E27FC236}">
                    <a16:creationId xmlns:a16="http://schemas.microsoft.com/office/drawing/2014/main" id="{B69E56D3-C425-4679-8F34-89437A4DC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1">
                <a:extLst>
                  <a:ext uri="{FF2B5EF4-FFF2-40B4-BE49-F238E27FC236}">
                    <a16:creationId xmlns:a16="http://schemas.microsoft.com/office/drawing/2014/main" id="{A6C9D2CA-54B7-4856-8C22-8D5FCD848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2">
                <a:extLst>
                  <a:ext uri="{FF2B5EF4-FFF2-40B4-BE49-F238E27FC236}">
                    <a16:creationId xmlns:a16="http://schemas.microsoft.com/office/drawing/2014/main" id="{CDF12631-6BF1-48FA-9F96-BD441C8C8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3">
                <a:extLst>
                  <a:ext uri="{FF2B5EF4-FFF2-40B4-BE49-F238E27FC236}">
                    <a16:creationId xmlns:a16="http://schemas.microsoft.com/office/drawing/2014/main" id="{D53FC761-B40C-4B9D-8437-760C85393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8" name="Group 56">
              <a:extLst>
                <a:ext uri="{FF2B5EF4-FFF2-40B4-BE49-F238E27FC236}">
                  <a16:creationId xmlns:a16="http://schemas.microsoft.com/office/drawing/2014/main" id="{33392438-D749-449F-A663-F31CDD34D5C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33" name="Picture 14">
                <a:extLst>
                  <a:ext uri="{FF2B5EF4-FFF2-40B4-BE49-F238E27FC236}">
                    <a16:creationId xmlns:a16="http://schemas.microsoft.com/office/drawing/2014/main" id="{D3DECD94-0969-44A6-9DDB-60524E6E72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5">
                <a:extLst>
                  <a:ext uri="{FF2B5EF4-FFF2-40B4-BE49-F238E27FC236}">
                    <a16:creationId xmlns:a16="http://schemas.microsoft.com/office/drawing/2014/main" id="{F6934354-29E3-4DA5-B86F-DE2E705BB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6">
                <a:extLst>
                  <a:ext uri="{FF2B5EF4-FFF2-40B4-BE49-F238E27FC236}">
                    <a16:creationId xmlns:a16="http://schemas.microsoft.com/office/drawing/2014/main" id="{15AC60D3-F7FE-41E0-A00C-869B0AB73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7">
                <a:extLst>
                  <a:ext uri="{FF2B5EF4-FFF2-40B4-BE49-F238E27FC236}">
                    <a16:creationId xmlns:a16="http://schemas.microsoft.com/office/drawing/2014/main" id="{6687AEE8-178C-473E-9E0A-C818A5ED3F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8">
                <a:extLst>
                  <a:ext uri="{FF2B5EF4-FFF2-40B4-BE49-F238E27FC236}">
                    <a16:creationId xmlns:a16="http://schemas.microsoft.com/office/drawing/2014/main" id="{5D407F9A-AF72-42D4-AAA2-9D5A59AC1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9">
                <a:extLst>
                  <a:ext uri="{FF2B5EF4-FFF2-40B4-BE49-F238E27FC236}">
                    <a16:creationId xmlns:a16="http://schemas.microsoft.com/office/drawing/2014/main" id="{1DC128E3-1CB2-4BC2-8885-7042B88F8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0">
                <a:extLst>
                  <a:ext uri="{FF2B5EF4-FFF2-40B4-BE49-F238E27FC236}">
                    <a16:creationId xmlns:a16="http://schemas.microsoft.com/office/drawing/2014/main" id="{C8983B1C-9D55-43D3-AFC0-BEF28345B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1">
                <a:extLst>
                  <a:ext uri="{FF2B5EF4-FFF2-40B4-BE49-F238E27FC236}">
                    <a16:creationId xmlns:a16="http://schemas.microsoft.com/office/drawing/2014/main" id="{8BC259DB-B848-4982-A5A3-F8CA77F0A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2">
                <a:extLst>
                  <a:ext uri="{FF2B5EF4-FFF2-40B4-BE49-F238E27FC236}">
                    <a16:creationId xmlns:a16="http://schemas.microsoft.com/office/drawing/2014/main" id="{6F3EBFCC-AE3D-4223-AEAE-6C7863FD6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3">
                <a:extLst>
                  <a:ext uri="{FF2B5EF4-FFF2-40B4-BE49-F238E27FC236}">
                    <a16:creationId xmlns:a16="http://schemas.microsoft.com/office/drawing/2014/main" id="{4A7F7FEB-1982-4580-B542-A5ED2F15C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89" name="Group 56">
              <a:extLst>
                <a:ext uri="{FF2B5EF4-FFF2-40B4-BE49-F238E27FC236}">
                  <a16:creationId xmlns:a16="http://schemas.microsoft.com/office/drawing/2014/main" id="{A128DD80-FF43-4C81-A43D-F8780362139B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23" name="Picture 14">
                <a:extLst>
                  <a:ext uri="{FF2B5EF4-FFF2-40B4-BE49-F238E27FC236}">
                    <a16:creationId xmlns:a16="http://schemas.microsoft.com/office/drawing/2014/main" id="{4678E738-B64A-44C6-B1BA-940AA78276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5">
                <a:extLst>
                  <a:ext uri="{FF2B5EF4-FFF2-40B4-BE49-F238E27FC236}">
                    <a16:creationId xmlns:a16="http://schemas.microsoft.com/office/drawing/2014/main" id="{D4C18684-BB60-42AB-9B4A-B512B2BDB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6">
                <a:extLst>
                  <a:ext uri="{FF2B5EF4-FFF2-40B4-BE49-F238E27FC236}">
                    <a16:creationId xmlns:a16="http://schemas.microsoft.com/office/drawing/2014/main" id="{6FF0F8E5-B210-47CE-9B64-A4D19A4D5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7">
                <a:extLst>
                  <a:ext uri="{FF2B5EF4-FFF2-40B4-BE49-F238E27FC236}">
                    <a16:creationId xmlns:a16="http://schemas.microsoft.com/office/drawing/2014/main" id="{1F897B60-F7F1-481C-A733-74B7ADCEC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8">
                <a:extLst>
                  <a:ext uri="{FF2B5EF4-FFF2-40B4-BE49-F238E27FC236}">
                    <a16:creationId xmlns:a16="http://schemas.microsoft.com/office/drawing/2014/main" id="{D9F3AC1E-E31C-44AD-8C66-F3B330BAA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9">
                <a:extLst>
                  <a:ext uri="{FF2B5EF4-FFF2-40B4-BE49-F238E27FC236}">
                    <a16:creationId xmlns:a16="http://schemas.microsoft.com/office/drawing/2014/main" id="{54DC0915-C9C6-4B57-985D-C77B34676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0">
                <a:extLst>
                  <a:ext uri="{FF2B5EF4-FFF2-40B4-BE49-F238E27FC236}">
                    <a16:creationId xmlns:a16="http://schemas.microsoft.com/office/drawing/2014/main" id="{6E5F39FF-EA31-4C58-950F-F7BD15D20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1">
                <a:extLst>
                  <a:ext uri="{FF2B5EF4-FFF2-40B4-BE49-F238E27FC236}">
                    <a16:creationId xmlns:a16="http://schemas.microsoft.com/office/drawing/2014/main" id="{BC337C96-28D9-4AF5-8705-64468D2288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2">
                <a:extLst>
                  <a:ext uri="{FF2B5EF4-FFF2-40B4-BE49-F238E27FC236}">
                    <a16:creationId xmlns:a16="http://schemas.microsoft.com/office/drawing/2014/main" id="{2C5D581D-E11E-481E-B7DC-C5266EFBEA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3">
                <a:extLst>
                  <a:ext uri="{FF2B5EF4-FFF2-40B4-BE49-F238E27FC236}">
                    <a16:creationId xmlns:a16="http://schemas.microsoft.com/office/drawing/2014/main" id="{32C4C6FC-2F88-4629-9B8C-0216AC88E7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0" name="Group 56">
              <a:extLst>
                <a:ext uri="{FF2B5EF4-FFF2-40B4-BE49-F238E27FC236}">
                  <a16:creationId xmlns:a16="http://schemas.microsoft.com/office/drawing/2014/main" id="{66C9A616-A500-414E-908F-F478ADF8C04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13" name="Picture 14">
                <a:extLst>
                  <a:ext uri="{FF2B5EF4-FFF2-40B4-BE49-F238E27FC236}">
                    <a16:creationId xmlns:a16="http://schemas.microsoft.com/office/drawing/2014/main" id="{C281BE93-8C43-4312-949A-852C12F08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15">
                <a:extLst>
                  <a:ext uri="{FF2B5EF4-FFF2-40B4-BE49-F238E27FC236}">
                    <a16:creationId xmlns:a16="http://schemas.microsoft.com/office/drawing/2014/main" id="{AB5F7F24-0677-4514-8724-F96207567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16">
                <a:extLst>
                  <a:ext uri="{FF2B5EF4-FFF2-40B4-BE49-F238E27FC236}">
                    <a16:creationId xmlns:a16="http://schemas.microsoft.com/office/drawing/2014/main" id="{AB4A1D3B-7C17-41F7-957E-5043F409D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17">
                <a:extLst>
                  <a:ext uri="{FF2B5EF4-FFF2-40B4-BE49-F238E27FC236}">
                    <a16:creationId xmlns:a16="http://schemas.microsoft.com/office/drawing/2014/main" id="{F10DA2CB-435B-42EB-BCC0-E31225C984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8">
                <a:extLst>
                  <a:ext uri="{FF2B5EF4-FFF2-40B4-BE49-F238E27FC236}">
                    <a16:creationId xmlns:a16="http://schemas.microsoft.com/office/drawing/2014/main" id="{1455BF05-62D1-4733-AEBA-B32A150311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9">
                <a:extLst>
                  <a:ext uri="{FF2B5EF4-FFF2-40B4-BE49-F238E27FC236}">
                    <a16:creationId xmlns:a16="http://schemas.microsoft.com/office/drawing/2014/main" id="{7B7CC603-4BC9-4159-9A2F-2B774B057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20">
                <a:extLst>
                  <a:ext uri="{FF2B5EF4-FFF2-40B4-BE49-F238E27FC236}">
                    <a16:creationId xmlns:a16="http://schemas.microsoft.com/office/drawing/2014/main" id="{028373BA-85C2-4597-AB90-3402452835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21">
                <a:extLst>
                  <a:ext uri="{FF2B5EF4-FFF2-40B4-BE49-F238E27FC236}">
                    <a16:creationId xmlns:a16="http://schemas.microsoft.com/office/drawing/2014/main" id="{8F2CAD60-5CF9-49CC-BC31-BF68C04DEF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22">
                <a:extLst>
                  <a:ext uri="{FF2B5EF4-FFF2-40B4-BE49-F238E27FC236}">
                    <a16:creationId xmlns:a16="http://schemas.microsoft.com/office/drawing/2014/main" id="{0538F066-17CC-4C61-9D57-EA5B9FB6B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3">
                <a:extLst>
                  <a:ext uri="{FF2B5EF4-FFF2-40B4-BE49-F238E27FC236}">
                    <a16:creationId xmlns:a16="http://schemas.microsoft.com/office/drawing/2014/main" id="{026DA9F9-BE9D-4602-A675-4E79D68D0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1" name="Group 56">
              <a:extLst>
                <a:ext uri="{FF2B5EF4-FFF2-40B4-BE49-F238E27FC236}">
                  <a16:creationId xmlns:a16="http://schemas.microsoft.com/office/drawing/2014/main" id="{DFAD875B-FEB2-4263-BEC9-8A173D939EC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03" name="Picture 14">
                <a:extLst>
                  <a:ext uri="{FF2B5EF4-FFF2-40B4-BE49-F238E27FC236}">
                    <a16:creationId xmlns:a16="http://schemas.microsoft.com/office/drawing/2014/main" id="{9FC34121-818D-4C65-A16D-0F950FB6E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15">
                <a:extLst>
                  <a:ext uri="{FF2B5EF4-FFF2-40B4-BE49-F238E27FC236}">
                    <a16:creationId xmlns:a16="http://schemas.microsoft.com/office/drawing/2014/main" id="{D90F9C7C-A485-45ED-B8BE-8BB7647623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16">
                <a:extLst>
                  <a:ext uri="{FF2B5EF4-FFF2-40B4-BE49-F238E27FC236}">
                    <a16:creationId xmlns:a16="http://schemas.microsoft.com/office/drawing/2014/main" id="{13C95184-90EC-4662-AE01-D37C01F95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17">
                <a:extLst>
                  <a:ext uri="{FF2B5EF4-FFF2-40B4-BE49-F238E27FC236}">
                    <a16:creationId xmlns:a16="http://schemas.microsoft.com/office/drawing/2014/main" id="{5DA5F39A-336C-430A-8D2C-1033A85DBF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8">
                <a:extLst>
                  <a:ext uri="{FF2B5EF4-FFF2-40B4-BE49-F238E27FC236}">
                    <a16:creationId xmlns:a16="http://schemas.microsoft.com/office/drawing/2014/main" id="{4E71012A-8007-4788-A4D6-E05092209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9">
                <a:extLst>
                  <a:ext uri="{FF2B5EF4-FFF2-40B4-BE49-F238E27FC236}">
                    <a16:creationId xmlns:a16="http://schemas.microsoft.com/office/drawing/2014/main" id="{09F2B376-6795-45D9-B0C1-6427A02A7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20">
                <a:extLst>
                  <a:ext uri="{FF2B5EF4-FFF2-40B4-BE49-F238E27FC236}">
                    <a16:creationId xmlns:a16="http://schemas.microsoft.com/office/drawing/2014/main" id="{30B41AC8-08D8-4139-A811-D43E87CB34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21">
                <a:extLst>
                  <a:ext uri="{FF2B5EF4-FFF2-40B4-BE49-F238E27FC236}">
                    <a16:creationId xmlns:a16="http://schemas.microsoft.com/office/drawing/2014/main" id="{B12F4DD0-B966-4BF9-A141-7691BC2E8F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22">
                <a:extLst>
                  <a:ext uri="{FF2B5EF4-FFF2-40B4-BE49-F238E27FC236}">
                    <a16:creationId xmlns:a16="http://schemas.microsoft.com/office/drawing/2014/main" id="{57D4B622-5752-4CC1-8F0A-3312043D5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3">
                <a:extLst>
                  <a:ext uri="{FF2B5EF4-FFF2-40B4-BE49-F238E27FC236}">
                    <a16:creationId xmlns:a16="http://schemas.microsoft.com/office/drawing/2014/main" id="{64A535C0-720F-4943-9772-22B70196D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92" name="Group 56">
              <a:extLst>
                <a:ext uri="{FF2B5EF4-FFF2-40B4-BE49-F238E27FC236}">
                  <a16:creationId xmlns:a16="http://schemas.microsoft.com/office/drawing/2014/main" id="{8A507012-DE87-44F8-8E2E-DA5BCB136A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93" name="Picture 14">
                <a:extLst>
                  <a:ext uri="{FF2B5EF4-FFF2-40B4-BE49-F238E27FC236}">
                    <a16:creationId xmlns:a16="http://schemas.microsoft.com/office/drawing/2014/main" id="{D10C8999-B85D-48DE-846C-386DBC10F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15">
                <a:extLst>
                  <a:ext uri="{FF2B5EF4-FFF2-40B4-BE49-F238E27FC236}">
                    <a16:creationId xmlns:a16="http://schemas.microsoft.com/office/drawing/2014/main" id="{90B51BE5-FBFC-4277-A237-3258986B3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16">
                <a:extLst>
                  <a:ext uri="{FF2B5EF4-FFF2-40B4-BE49-F238E27FC236}">
                    <a16:creationId xmlns:a16="http://schemas.microsoft.com/office/drawing/2014/main" id="{D5632581-4C30-4A16-9EA2-8CF9684204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17">
                <a:extLst>
                  <a:ext uri="{FF2B5EF4-FFF2-40B4-BE49-F238E27FC236}">
                    <a16:creationId xmlns:a16="http://schemas.microsoft.com/office/drawing/2014/main" id="{F0A43707-E63D-4636-8249-F4EF64170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8">
                <a:extLst>
                  <a:ext uri="{FF2B5EF4-FFF2-40B4-BE49-F238E27FC236}">
                    <a16:creationId xmlns:a16="http://schemas.microsoft.com/office/drawing/2014/main" id="{6BAD461C-7961-4F64-AF3F-D68848C06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9">
                <a:extLst>
                  <a:ext uri="{FF2B5EF4-FFF2-40B4-BE49-F238E27FC236}">
                    <a16:creationId xmlns:a16="http://schemas.microsoft.com/office/drawing/2014/main" id="{7A30833D-9785-40B1-B3E4-B1532D504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20">
                <a:extLst>
                  <a:ext uri="{FF2B5EF4-FFF2-40B4-BE49-F238E27FC236}">
                    <a16:creationId xmlns:a16="http://schemas.microsoft.com/office/drawing/2014/main" id="{898D970A-1B5C-41CE-A84D-8E085E162E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21">
                <a:extLst>
                  <a:ext uri="{FF2B5EF4-FFF2-40B4-BE49-F238E27FC236}">
                    <a16:creationId xmlns:a16="http://schemas.microsoft.com/office/drawing/2014/main" id="{0D7D7AF9-7522-41D1-AFEA-745C8B5ECC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22">
                <a:extLst>
                  <a:ext uri="{FF2B5EF4-FFF2-40B4-BE49-F238E27FC236}">
                    <a16:creationId xmlns:a16="http://schemas.microsoft.com/office/drawing/2014/main" id="{2551A677-E14B-434C-9DE9-3A8ABF026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3">
                <a:extLst>
                  <a:ext uri="{FF2B5EF4-FFF2-40B4-BE49-F238E27FC236}">
                    <a16:creationId xmlns:a16="http://schemas.microsoft.com/office/drawing/2014/main" id="{1BAC78A3-E437-4D05-A368-11AEF6B0E4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3BE9B7-4251-4CC2-BE99-CE8CA53F6E1A}"/>
              </a:ext>
            </a:extLst>
          </p:cNvPr>
          <p:cNvGrpSpPr/>
          <p:nvPr/>
        </p:nvGrpSpPr>
        <p:grpSpPr>
          <a:xfrm>
            <a:off x="2824929" y="3286665"/>
            <a:ext cx="1539560" cy="1515856"/>
            <a:chOff x="4975891" y="1527626"/>
            <a:chExt cx="1539560" cy="1515856"/>
          </a:xfrm>
        </p:grpSpPr>
        <p:grpSp>
          <p:nvGrpSpPr>
            <p:cNvPr id="294" name="Group 56">
              <a:extLst>
                <a:ext uri="{FF2B5EF4-FFF2-40B4-BE49-F238E27FC236}">
                  <a16:creationId xmlns:a16="http://schemas.microsoft.com/office/drawing/2014/main" id="{CC5607E8-9F38-4F8A-BA70-26A1C8836208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94" name="Picture 14">
                <a:extLst>
                  <a:ext uri="{FF2B5EF4-FFF2-40B4-BE49-F238E27FC236}">
                    <a16:creationId xmlns:a16="http://schemas.microsoft.com/office/drawing/2014/main" id="{1AE87FC0-C1A6-4E5E-B448-CC93F6836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5">
                <a:extLst>
                  <a:ext uri="{FF2B5EF4-FFF2-40B4-BE49-F238E27FC236}">
                    <a16:creationId xmlns:a16="http://schemas.microsoft.com/office/drawing/2014/main" id="{E777112A-C61B-4315-A7F3-A442C85AE8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6">
                <a:extLst>
                  <a:ext uri="{FF2B5EF4-FFF2-40B4-BE49-F238E27FC236}">
                    <a16:creationId xmlns:a16="http://schemas.microsoft.com/office/drawing/2014/main" id="{52DE18DF-609C-4A82-803E-642EA3F52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7">
                <a:extLst>
                  <a:ext uri="{FF2B5EF4-FFF2-40B4-BE49-F238E27FC236}">
                    <a16:creationId xmlns:a16="http://schemas.microsoft.com/office/drawing/2014/main" id="{6BBB7511-4F89-4B1C-896B-56816B1F6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8">
                <a:extLst>
                  <a:ext uri="{FF2B5EF4-FFF2-40B4-BE49-F238E27FC236}">
                    <a16:creationId xmlns:a16="http://schemas.microsoft.com/office/drawing/2014/main" id="{F628D37F-5E88-4A40-B8BD-3181B063F4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9">
                <a:extLst>
                  <a:ext uri="{FF2B5EF4-FFF2-40B4-BE49-F238E27FC236}">
                    <a16:creationId xmlns:a16="http://schemas.microsoft.com/office/drawing/2014/main" id="{D3123814-828F-42D5-A062-944F6F2A5F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0">
                <a:extLst>
                  <a:ext uri="{FF2B5EF4-FFF2-40B4-BE49-F238E27FC236}">
                    <a16:creationId xmlns:a16="http://schemas.microsoft.com/office/drawing/2014/main" id="{4B422B2B-A43D-4291-B7EC-88B1D5609B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1">
                <a:extLst>
                  <a:ext uri="{FF2B5EF4-FFF2-40B4-BE49-F238E27FC236}">
                    <a16:creationId xmlns:a16="http://schemas.microsoft.com/office/drawing/2014/main" id="{6B7B8B3A-B19F-4C21-9582-E5072C7327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2">
                <a:extLst>
                  <a:ext uri="{FF2B5EF4-FFF2-40B4-BE49-F238E27FC236}">
                    <a16:creationId xmlns:a16="http://schemas.microsoft.com/office/drawing/2014/main" id="{10AF565D-4334-47D1-A9E4-F941FFCA9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23">
                <a:extLst>
                  <a:ext uri="{FF2B5EF4-FFF2-40B4-BE49-F238E27FC236}">
                    <a16:creationId xmlns:a16="http://schemas.microsoft.com/office/drawing/2014/main" id="{590F8B57-2C17-4329-9C80-0AD05A641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5" name="Group 56">
              <a:extLst>
                <a:ext uri="{FF2B5EF4-FFF2-40B4-BE49-F238E27FC236}">
                  <a16:creationId xmlns:a16="http://schemas.microsoft.com/office/drawing/2014/main" id="{9643167F-60D7-48A3-96C8-028AEAFA0B6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84" name="Picture 14">
                <a:extLst>
                  <a:ext uri="{FF2B5EF4-FFF2-40B4-BE49-F238E27FC236}">
                    <a16:creationId xmlns:a16="http://schemas.microsoft.com/office/drawing/2014/main" id="{9D7C16C2-2216-43C4-B6F4-85F0C6BD6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5">
                <a:extLst>
                  <a:ext uri="{FF2B5EF4-FFF2-40B4-BE49-F238E27FC236}">
                    <a16:creationId xmlns:a16="http://schemas.microsoft.com/office/drawing/2014/main" id="{24986976-BDA8-46D5-B57C-5D25C23F75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6">
                <a:extLst>
                  <a:ext uri="{FF2B5EF4-FFF2-40B4-BE49-F238E27FC236}">
                    <a16:creationId xmlns:a16="http://schemas.microsoft.com/office/drawing/2014/main" id="{3B77D929-C26B-434C-A313-D9743F667B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7">
                <a:extLst>
                  <a:ext uri="{FF2B5EF4-FFF2-40B4-BE49-F238E27FC236}">
                    <a16:creationId xmlns:a16="http://schemas.microsoft.com/office/drawing/2014/main" id="{0590E464-1275-4649-B461-07395B3BF5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8">
                <a:extLst>
                  <a:ext uri="{FF2B5EF4-FFF2-40B4-BE49-F238E27FC236}">
                    <a16:creationId xmlns:a16="http://schemas.microsoft.com/office/drawing/2014/main" id="{CD8AC155-67D6-4EBE-A9B4-CBF68AA78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19">
                <a:extLst>
                  <a:ext uri="{FF2B5EF4-FFF2-40B4-BE49-F238E27FC236}">
                    <a16:creationId xmlns:a16="http://schemas.microsoft.com/office/drawing/2014/main" id="{A9B0A7D3-6EAB-4C38-B45B-2423F2E4A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0">
                <a:extLst>
                  <a:ext uri="{FF2B5EF4-FFF2-40B4-BE49-F238E27FC236}">
                    <a16:creationId xmlns:a16="http://schemas.microsoft.com/office/drawing/2014/main" id="{134FAEB8-EBD5-4B50-98DF-7BA330745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1">
                <a:extLst>
                  <a:ext uri="{FF2B5EF4-FFF2-40B4-BE49-F238E27FC236}">
                    <a16:creationId xmlns:a16="http://schemas.microsoft.com/office/drawing/2014/main" id="{2DAF8B38-C876-46B0-BD72-308352114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2">
                <a:extLst>
                  <a:ext uri="{FF2B5EF4-FFF2-40B4-BE49-F238E27FC236}">
                    <a16:creationId xmlns:a16="http://schemas.microsoft.com/office/drawing/2014/main" id="{572A4527-DD8E-4653-BD96-FB4075B60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3" name="Picture 23">
                <a:extLst>
                  <a:ext uri="{FF2B5EF4-FFF2-40B4-BE49-F238E27FC236}">
                    <a16:creationId xmlns:a16="http://schemas.microsoft.com/office/drawing/2014/main" id="{36ADEA8E-2881-494D-A8C0-D8AD0E862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6" name="Group 56">
              <a:extLst>
                <a:ext uri="{FF2B5EF4-FFF2-40B4-BE49-F238E27FC236}">
                  <a16:creationId xmlns:a16="http://schemas.microsoft.com/office/drawing/2014/main" id="{EAAC3675-6181-4972-BBC1-8EE983FCCE5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74" name="Picture 14">
                <a:extLst>
                  <a:ext uri="{FF2B5EF4-FFF2-40B4-BE49-F238E27FC236}">
                    <a16:creationId xmlns:a16="http://schemas.microsoft.com/office/drawing/2014/main" id="{ACABA946-1D1E-4071-B375-9C7169C31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5">
                <a:extLst>
                  <a:ext uri="{FF2B5EF4-FFF2-40B4-BE49-F238E27FC236}">
                    <a16:creationId xmlns:a16="http://schemas.microsoft.com/office/drawing/2014/main" id="{6EED8FA8-735A-4261-8C25-7CAFBA81E3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6">
                <a:extLst>
                  <a:ext uri="{FF2B5EF4-FFF2-40B4-BE49-F238E27FC236}">
                    <a16:creationId xmlns:a16="http://schemas.microsoft.com/office/drawing/2014/main" id="{A6F5C1ED-8F65-4540-904D-69B4250862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7">
                <a:extLst>
                  <a:ext uri="{FF2B5EF4-FFF2-40B4-BE49-F238E27FC236}">
                    <a16:creationId xmlns:a16="http://schemas.microsoft.com/office/drawing/2014/main" id="{894FDA3E-8B53-421C-8814-3E012C8ED8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8">
                <a:extLst>
                  <a:ext uri="{FF2B5EF4-FFF2-40B4-BE49-F238E27FC236}">
                    <a16:creationId xmlns:a16="http://schemas.microsoft.com/office/drawing/2014/main" id="{90942720-5166-415A-9C5D-85B50C9B8A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9">
                <a:extLst>
                  <a:ext uri="{FF2B5EF4-FFF2-40B4-BE49-F238E27FC236}">
                    <a16:creationId xmlns:a16="http://schemas.microsoft.com/office/drawing/2014/main" id="{1A5872E0-6E6C-462C-A3B2-6FDC2368F2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0">
                <a:extLst>
                  <a:ext uri="{FF2B5EF4-FFF2-40B4-BE49-F238E27FC236}">
                    <a16:creationId xmlns:a16="http://schemas.microsoft.com/office/drawing/2014/main" id="{0C8085E4-45AA-45A4-AADA-D8E650B5CF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1">
                <a:extLst>
                  <a:ext uri="{FF2B5EF4-FFF2-40B4-BE49-F238E27FC236}">
                    <a16:creationId xmlns:a16="http://schemas.microsoft.com/office/drawing/2014/main" id="{30524FFD-0FA9-4D60-8756-4D600CAF5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2">
                <a:extLst>
                  <a:ext uri="{FF2B5EF4-FFF2-40B4-BE49-F238E27FC236}">
                    <a16:creationId xmlns:a16="http://schemas.microsoft.com/office/drawing/2014/main" id="{6E0CB430-19DA-4E5F-A337-5333D36A35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3">
                <a:extLst>
                  <a:ext uri="{FF2B5EF4-FFF2-40B4-BE49-F238E27FC236}">
                    <a16:creationId xmlns:a16="http://schemas.microsoft.com/office/drawing/2014/main" id="{835C424A-7992-4C9F-A970-10AB5E3F41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7" name="Group 56">
              <a:extLst>
                <a:ext uri="{FF2B5EF4-FFF2-40B4-BE49-F238E27FC236}">
                  <a16:creationId xmlns:a16="http://schemas.microsoft.com/office/drawing/2014/main" id="{A5A892F1-216A-4107-A8B9-660A94C152A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64" name="Picture 14">
                <a:extLst>
                  <a:ext uri="{FF2B5EF4-FFF2-40B4-BE49-F238E27FC236}">
                    <a16:creationId xmlns:a16="http://schemas.microsoft.com/office/drawing/2014/main" id="{9742540A-D446-44A7-BE02-99598B31B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5">
                <a:extLst>
                  <a:ext uri="{FF2B5EF4-FFF2-40B4-BE49-F238E27FC236}">
                    <a16:creationId xmlns:a16="http://schemas.microsoft.com/office/drawing/2014/main" id="{7C0CCD55-F915-48AB-9F2C-9D624A3A7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6">
                <a:extLst>
                  <a:ext uri="{FF2B5EF4-FFF2-40B4-BE49-F238E27FC236}">
                    <a16:creationId xmlns:a16="http://schemas.microsoft.com/office/drawing/2014/main" id="{1D8368C2-88FD-4BE0-99BE-81146C97E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7">
                <a:extLst>
                  <a:ext uri="{FF2B5EF4-FFF2-40B4-BE49-F238E27FC236}">
                    <a16:creationId xmlns:a16="http://schemas.microsoft.com/office/drawing/2014/main" id="{39D03CF0-76D7-4BE8-A407-55FA0EAA01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8">
                <a:extLst>
                  <a:ext uri="{FF2B5EF4-FFF2-40B4-BE49-F238E27FC236}">
                    <a16:creationId xmlns:a16="http://schemas.microsoft.com/office/drawing/2014/main" id="{B29C4557-852C-49CA-B334-371C02F92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9">
                <a:extLst>
                  <a:ext uri="{FF2B5EF4-FFF2-40B4-BE49-F238E27FC236}">
                    <a16:creationId xmlns:a16="http://schemas.microsoft.com/office/drawing/2014/main" id="{7BA87721-90FE-4130-BC57-319F83232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0">
                <a:extLst>
                  <a:ext uri="{FF2B5EF4-FFF2-40B4-BE49-F238E27FC236}">
                    <a16:creationId xmlns:a16="http://schemas.microsoft.com/office/drawing/2014/main" id="{74C083C8-2E2F-4AD1-993C-55FB59CA9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1">
                <a:extLst>
                  <a:ext uri="{FF2B5EF4-FFF2-40B4-BE49-F238E27FC236}">
                    <a16:creationId xmlns:a16="http://schemas.microsoft.com/office/drawing/2014/main" id="{86492402-104D-401A-B686-C6C989E19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2">
                <a:extLst>
                  <a:ext uri="{FF2B5EF4-FFF2-40B4-BE49-F238E27FC236}">
                    <a16:creationId xmlns:a16="http://schemas.microsoft.com/office/drawing/2014/main" id="{5D49CB07-3477-4388-AE93-BB0870B4E6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3">
                <a:extLst>
                  <a:ext uri="{FF2B5EF4-FFF2-40B4-BE49-F238E27FC236}">
                    <a16:creationId xmlns:a16="http://schemas.microsoft.com/office/drawing/2014/main" id="{3454688E-A2CB-4132-A275-A68C44A3F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8" name="Group 56">
              <a:extLst>
                <a:ext uri="{FF2B5EF4-FFF2-40B4-BE49-F238E27FC236}">
                  <a16:creationId xmlns:a16="http://schemas.microsoft.com/office/drawing/2014/main" id="{9F178EFF-B913-4DC7-8DEE-B2BC5FE63EA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54" name="Picture 14">
                <a:extLst>
                  <a:ext uri="{FF2B5EF4-FFF2-40B4-BE49-F238E27FC236}">
                    <a16:creationId xmlns:a16="http://schemas.microsoft.com/office/drawing/2014/main" id="{8A0FFBB6-978C-4482-A1CA-7351886A22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5">
                <a:extLst>
                  <a:ext uri="{FF2B5EF4-FFF2-40B4-BE49-F238E27FC236}">
                    <a16:creationId xmlns:a16="http://schemas.microsoft.com/office/drawing/2014/main" id="{C562E127-7F1F-4898-9493-9106F7CC3C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6">
                <a:extLst>
                  <a:ext uri="{FF2B5EF4-FFF2-40B4-BE49-F238E27FC236}">
                    <a16:creationId xmlns:a16="http://schemas.microsoft.com/office/drawing/2014/main" id="{041E2ABD-B6E1-40BB-BC47-BF3CECFD4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7">
                <a:extLst>
                  <a:ext uri="{FF2B5EF4-FFF2-40B4-BE49-F238E27FC236}">
                    <a16:creationId xmlns:a16="http://schemas.microsoft.com/office/drawing/2014/main" id="{F383C343-50DE-4125-8CF4-B80535403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8">
                <a:extLst>
                  <a:ext uri="{FF2B5EF4-FFF2-40B4-BE49-F238E27FC236}">
                    <a16:creationId xmlns:a16="http://schemas.microsoft.com/office/drawing/2014/main" id="{1D677F8E-8C41-4AE3-A437-404192E9D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9">
                <a:extLst>
                  <a:ext uri="{FF2B5EF4-FFF2-40B4-BE49-F238E27FC236}">
                    <a16:creationId xmlns:a16="http://schemas.microsoft.com/office/drawing/2014/main" id="{33FC58AA-041B-4F23-B60D-B2A89F1E9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0">
                <a:extLst>
                  <a:ext uri="{FF2B5EF4-FFF2-40B4-BE49-F238E27FC236}">
                    <a16:creationId xmlns:a16="http://schemas.microsoft.com/office/drawing/2014/main" id="{64C79D46-FD0C-4C91-8B4F-E4CF2D11D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1">
                <a:extLst>
                  <a:ext uri="{FF2B5EF4-FFF2-40B4-BE49-F238E27FC236}">
                    <a16:creationId xmlns:a16="http://schemas.microsoft.com/office/drawing/2014/main" id="{A882A630-570E-4646-8DFF-A07478322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2">
                <a:extLst>
                  <a:ext uri="{FF2B5EF4-FFF2-40B4-BE49-F238E27FC236}">
                    <a16:creationId xmlns:a16="http://schemas.microsoft.com/office/drawing/2014/main" id="{4E3C7BB7-3937-4C60-A856-1CA899F1E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3">
                <a:extLst>
                  <a:ext uri="{FF2B5EF4-FFF2-40B4-BE49-F238E27FC236}">
                    <a16:creationId xmlns:a16="http://schemas.microsoft.com/office/drawing/2014/main" id="{68DB46E2-C743-455A-81DF-B7C7A74F6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99" name="Group 56">
              <a:extLst>
                <a:ext uri="{FF2B5EF4-FFF2-40B4-BE49-F238E27FC236}">
                  <a16:creationId xmlns:a16="http://schemas.microsoft.com/office/drawing/2014/main" id="{B605F2D3-1BE2-4449-82CE-4D796EBD8C3F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44" name="Picture 14">
                <a:extLst>
                  <a:ext uri="{FF2B5EF4-FFF2-40B4-BE49-F238E27FC236}">
                    <a16:creationId xmlns:a16="http://schemas.microsoft.com/office/drawing/2014/main" id="{3B4A2E9E-CCEB-4169-B666-AE57F0E59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5">
                <a:extLst>
                  <a:ext uri="{FF2B5EF4-FFF2-40B4-BE49-F238E27FC236}">
                    <a16:creationId xmlns:a16="http://schemas.microsoft.com/office/drawing/2014/main" id="{534B3BAF-9D45-4799-9DC4-DF2A020CFA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6">
                <a:extLst>
                  <a:ext uri="{FF2B5EF4-FFF2-40B4-BE49-F238E27FC236}">
                    <a16:creationId xmlns:a16="http://schemas.microsoft.com/office/drawing/2014/main" id="{359908DD-D9C6-4E4C-8E6C-6C9544AE43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7">
                <a:extLst>
                  <a:ext uri="{FF2B5EF4-FFF2-40B4-BE49-F238E27FC236}">
                    <a16:creationId xmlns:a16="http://schemas.microsoft.com/office/drawing/2014/main" id="{7B204C53-C814-4E22-A295-FB83C76A7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8">
                <a:extLst>
                  <a:ext uri="{FF2B5EF4-FFF2-40B4-BE49-F238E27FC236}">
                    <a16:creationId xmlns:a16="http://schemas.microsoft.com/office/drawing/2014/main" id="{94736463-204D-4541-982D-9CCA90509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9">
                <a:extLst>
                  <a:ext uri="{FF2B5EF4-FFF2-40B4-BE49-F238E27FC236}">
                    <a16:creationId xmlns:a16="http://schemas.microsoft.com/office/drawing/2014/main" id="{CD75D195-91C4-4F78-956D-1123D1DCBC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0">
                <a:extLst>
                  <a:ext uri="{FF2B5EF4-FFF2-40B4-BE49-F238E27FC236}">
                    <a16:creationId xmlns:a16="http://schemas.microsoft.com/office/drawing/2014/main" id="{9A419F77-4470-4FC0-BBC9-FB18CDBF4F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1">
                <a:extLst>
                  <a:ext uri="{FF2B5EF4-FFF2-40B4-BE49-F238E27FC236}">
                    <a16:creationId xmlns:a16="http://schemas.microsoft.com/office/drawing/2014/main" id="{FCFD82F0-9529-4661-A899-487BA2DF64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2">
                <a:extLst>
                  <a:ext uri="{FF2B5EF4-FFF2-40B4-BE49-F238E27FC236}">
                    <a16:creationId xmlns:a16="http://schemas.microsoft.com/office/drawing/2014/main" id="{37AD3ECE-3C5E-4C50-9C8A-35C8A4BE2C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3">
                <a:extLst>
                  <a:ext uri="{FF2B5EF4-FFF2-40B4-BE49-F238E27FC236}">
                    <a16:creationId xmlns:a16="http://schemas.microsoft.com/office/drawing/2014/main" id="{EB6DCC61-E209-400F-B0A0-9A18BAD8FE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0" name="Group 56">
              <a:extLst>
                <a:ext uri="{FF2B5EF4-FFF2-40B4-BE49-F238E27FC236}">
                  <a16:creationId xmlns:a16="http://schemas.microsoft.com/office/drawing/2014/main" id="{A11CC559-863A-46C3-A8FC-2D24B12F003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34" name="Picture 14">
                <a:extLst>
                  <a:ext uri="{FF2B5EF4-FFF2-40B4-BE49-F238E27FC236}">
                    <a16:creationId xmlns:a16="http://schemas.microsoft.com/office/drawing/2014/main" id="{E066C9A1-F06E-4FFE-9DE2-BF951FB476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5">
                <a:extLst>
                  <a:ext uri="{FF2B5EF4-FFF2-40B4-BE49-F238E27FC236}">
                    <a16:creationId xmlns:a16="http://schemas.microsoft.com/office/drawing/2014/main" id="{66CCAE5C-0FF0-4CCA-B942-5A1AF4402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6">
                <a:extLst>
                  <a:ext uri="{FF2B5EF4-FFF2-40B4-BE49-F238E27FC236}">
                    <a16:creationId xmlns:a16="http://schemas.microsoft.com/office/drawing/2014/main" id="{0F305CD7-E172-401E-8C47-0473E0CCA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7">
                <a:extLst>
                  <a:ext uri="{FF2B5EF4-FFF2-40B4-BE49-F238E27FC236}">
                    <a16:creationId xmlns:a16="http://schemas.microsoft.com/office/drawing/2014/main" id="{B81A42DD-1D53-4C54-A22D-9142438DEC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8">
                <a:extLst>
                  <a:ext uri="{FF2B5EF4-FFF2-40B4-BE49-F238E27FC236}">
                    <a16:creationId xmlns:a16="http://schemas.microsoft.com/office/drawing/2014/main" id="{C95E79E1-1D87-470C-B4B9-8817D529E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9">
                <a:extLst>
                  <a:ext uri="{FF2B5EF4-FFF2-40B4-BE49-F238E27FC236}">
                    <a16:creationId xmlns:a16="http://schemas.microsoft.com/office/drawing/2014/main" id="{BEE4D888-EE80-4B1F-97C6-DD416B3BC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0">
                <a:extLst>
                  <a:ext uri="{FF2B5EF4-FFF2-40B4-BE49-F238E27FC236}">
                    <a16:creationId xmlns:a16="http://schemas.microsoft.com/office/drawing/2014/main" id="{01E72D47-D6D1-4A37-BE93-DE9C786A3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1">
                <a:extLst>
                  <a:ext uri="{FF2B5EF4-FFF2-40B4-BE49-F238E27FC236}">
                    <a16:creationId xmlns:a16="http://schemas.microsoft.com/office/drawing/2014/main" id="{8069D2C9-4DE1-426C-8779-9612DA26B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2">
                <a:extLst>
                  <a:ext uri="{FF2B5EF4-FFF2-40B4-BE49-F238E27FC236}">
                    <a16:creationId xmlns:a16="http://schemas.microsoft.com/office/drawing/2014/main" id="{D572E8EC-2F23-40E3-A876-22B4F5E9A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3">
                <a:extLst>
                  <a:ext uri="{FF2B5EF4-FFF2-40B4-BE49-F238E27FC236}">
                    <a16:creationId xmlns:a16="http://schemas.microsoft.com/office/drawing/2014/main" id="{46DDDC03-22F7-4461-B7C8-DA0C680F3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1" name="Group 56">
              <a:extLst>
                <a:ext uri="{FF2B5EF4-FFF2-40B4-BE49-F238E27FC236}">
                  <a16:creationId xmlns:a16="http://schemas.microsoft.com/office/drawing/2014/main" id="{AA2C7767-8D08-4001-A571-A7DF59C6810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24" name="Picture 14">
                <a:extLst>
                  <a:ext uri="{FF2B5EF4-FFF2-40B4-BE49-F238E27FC236}">
                    <a16:creationId xmlns:a16="http://schemas.microsoft.com/office/drawing/2014/main" id="{5CE2AEFC-85CC-4861-B33C-E319322E2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15">
                <a:extLst>
                  <a:ext uri="{FF2B5EF4-FFF2-40B4-BE49-F238E27FC236}">
                    <a16:creationId xmlns:a16="http://schemas.microsoft.com/office/drawing/2014/main" id="{C71E9268-0E61-4134-8E2E-C41621885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16">
                <a:extLst>
                  <a:ext uri="{FF2B5EF4-FFF2-40B4-BE49-F238E27FC236}">
                    <a16:creationId xmlns:a16="http://schemas.microsoft.com/office/drawing/2014/main" id="{C58AB52C-509B-4A9B-A909-AB02579B02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17">
                <a:extLst>
                  <a:ext uri="{FF2B5EF4-FFF2-40B4-BE49-F238E27FC236}">
                    <a16:creationId xmlns:a16="http://schemas.microsoft.com/office/drawing/2014/main" id="{762A4BD9-D162-40CB-9B4D-445F205C4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8">
                <a:extLst>
                  <a:ext uri="{FF2B5EF4-FFF2-40B4-BE49-F238E27FC236}">
                    <a16:creationId xmlns:a16="http://schemas.microsoft.com/office/drawing/2014/main" id="{7C259CCB-AFCF-4137-BD18-06097ABC1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9">
                <a:extLst>
                  <a:ext uri="{FF2B5EF4-FFF2-40B4-BE49-F238E27FC236}">
                    <a16:creationId xmlns:a16="http://schemas.microsoft.com/office/drawing/2014/main" id="{9C6C4ED2-0120-4A12-B267-17E11D2AE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20">
                <a:extLst>
                  <a:ext uri="{FF2B5EF4-FFF2-40B4-BE49-F238E27FC236}">
                    <a16:creationId xmlns:a16="http://schemas.microsoft.com/office/drawing/2014/main" id="{8BD82E51-5F5B-482C-B407-BBC29D370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21">
                <a:extLst>
                  <a:ext uri="{FF2B5EF4-FFF2-40B4-BE49-F238E27FC236}">
                    <a16:creationId xmlns:a16="http://schemas.microsoft.com/office/drawing/2014/main" id="{3E4F2C2A-87AB-41E8-ABA3-D63F3BFF44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22">
                <a:extLst>
                  <a:ext uri="{FF2B5EF4-FFF2-40B4-BE49-F238E27FC236}">
                    <a16:creationId xmlns:a16="http://schemas.microsoft.com/office/drawing/2014/main" id="{093B0E20-43A6-4093-9BCE-E269B8C0A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3">
                <a:extLst>
                  <a:ext uri="{FF2B5EF4-FFF2-40B4-BE49-F238E27FC236}">
                    <a16:creationId xmlns:a16="http://schemas.microsoft.com/office/drawing/2014/main" id="{2AEF7E96-AC14-4769-8580-3930BC61E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2" name="Group 56">
              <a:extLst>
                <a:ext uri="{FF2B5EF4-FFF2-40B4-BE49-F238E27FC236}">
                  <a16:creationId xmlns:a16="http://schemas.microsoft.com/office/drawing/2014/main" id="{F518B466-FF0F-4094-8021-77A0DC1B856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14" name="Picture 14">
                <a:extLst>
                  <a:ext uri="{FF2B5EF4-FFF2-40B4-BE49-F238E27FC236}">
                    <a16:creationId xmlns:a16="http://schemas.microsoft.com/office/drawing/2014/main" id="{F4DDE54C-1633-41EF-BF1B-D42071DF5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5">
                <a:extLst>
                  <a:ext uri="{FF2B5EF4-FFF2-40B4-BE49-F238E27FC236}">
                    <a16:creationId xmlns:a16="http://schemas.microsoft.com/office/drawing/2014/main" id="{0D5D2B3F-696C-46BF-94C6-17D458BD24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6">
                <a:extLst>
                  <a:ext uri="{FF2B5EF4-FFF2-40B4-BE49-F238E27FC236}">
                    <a16:creationId xmlns:a16="http://schemas.microsoft.com/office/drawing/2014/main" id="{E92010C4-197A-4A2E-8C97-A2750104E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7">
                <a:extLst>
                  <a:ext uri="{FF2B5EF4-FFF2-40B4-BE49-F238E27FC236}">
                    <a16:creationId xmlns:a16="http://schemas.microsoft.com/office/drawing/2014/main" id="{02875B59-B690-44D4-94DC-ED2920261C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8">
                <a:extLst>
                  <a:ext uri="{FF2B5EF4-FFF2-40B4-BE49-F238E27FC236}">
                    <a16:creationId xmlns:a16="http://schemas.microsoft.com/office/drawing/2014/main" id="{90656BBE-5254-4563-B2CC-5BD34EE4A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9">
                <a:extLst>
                  <a:ext uri="{FF2B5EF4-FFF2-40B4-BE49-F238E27FC236}">
                    <a16:creationId xmlns:a16="http://schemas.microsoft.com/office/drawing/2014/main" id="{9C926B6F-20D7-47B0-82B7-508C87AC0F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0">
                <a:extLst>
                  <a:ext uri="{FF2B5EF4-FFF2-40B4-BE49-F238E27FC236}">
                    <a16:creationId xmlns:a16="http://schemas.microsoft.com/office/drawing/2014/main" id="{F77A295E-7CCB-4569-B6EB-C6FBBC6AF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1">
                <a:extLst>
                  <a:ext uri="{FF2B5EF4-FFF2-40B4-BE49-F238E27FC236}">
                    <a16:creationId xmlns:a16="http://schemas.microsoft.com/office/drawing/2014/main" id="{46BC3606-25A4-4D79-8A15-2E6971EBC1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22">
                <a:extLst>
                  <a:ext uri="{FF2B5EF4-FFF2-40B4-BE49-F238E27FC236}">
                    <a16:creationId xmlns:a16="http://schemas.microsoft.com/office/drawing/2014/main" id="{CE5D19AC-C589-495E-9528-3D7D847D9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3">
                <a:extLst>
                  <a:ext uri="{FF2B5EF4-FFF2-40B4-BE49-F238E27FC236}">
                    <a16:creationId xmlns:a16="http://schemas.microsoft.com/office/drawing/2014/main" id="{5DA73D45-0727-4882-84E4-5ABFCD434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03" name="Group 56">
              <a:extLst>
                <a:ext uri="{FF2B5EF4-FFF2-40B4-BE49-F238E27FC236}">
                  <a16:creationId xmlns:a16="http://schemas.microsoft.com/office/drawing/2014/main" id="{4C396D1B-4BEB-44EB-B4CD-D300651D3BA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04" name="Picture 14">
                <a:extLst>
                  <a:ext uri="{FF2B5EF4-FFF2-40B4-BE49-F238E27FC236}">
                    <a16:creationId xmlns:a16="http://schemas.microsoft.com/office/drawing/2014/main" id="{6EFA19E2-D210-4153-9133-73263F25F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5">
                <a:extLst>
                  <a:ext uri="{FF2B5EF4-FFF2-40B4-BE49-F238E27FC236}">
                    <a16:creationId xmlns:a16="http://schemas.microsoft.com/office/drawing/2014/main" id="{11389507-BDD9-401A-A14D-7539F1A795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6">
                <a:extLst>
                  <a:ext uri="{FF2B5EF4-FFF2-40B4-BE49-F238E27FC236}">
                    <a16:creationId xmlns:a16="http://schemas.microsoft.com/office/drawing/2014/main" id="{ED376C8B-E3A0-46A1-A631-B1015F070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7">
                <a:extLst>
                  <a:ext uri="{FF2B5EF4-FFF2-40B4-BE49-F238E27FC236}">
                    <a16:creationId xmlns:a16="http://schemas.microsoft.com/office/drawing/2014/main" id="{CC67E490-8ED8-4829-B34E-3DB318297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8">
                <a:extLst>
                  <a:ext uri="{FF2B5EF4-FFF2-40B4-BE49-F238E27FC236}">
                    <a16:creationId xmlns:a16="http://schemas.microsoft.com/office/drawing/2014/main" id="{7790ECCF-6A65-4682-BDE3-2FF003022D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9">
                <a:extLst>
                  <a:ext uri="{FF2B5EF4-FFF2-40B4-BE49-F238E27FC236}">
                    <a16:creationId xmlns:a16="http://schemas.microsoft.com/office/drawing/2014/main" id="{01C72F2A-43C9-4190-8082-28D45BF55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0">
                <a:extLst>
                  <a:ext uri="{FF2B5EF4-FFF2-40B4-BE49-F238E27FC236}">
                    <a16:creationId xmlns:a16="http://schemas.microsoft.com/office/drawing/2014/main" id="{11D9A3E2-4F3C-4E0C-B37C-05F421A0D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1">
                <a:extLst>
                  <a:ext uri="{FF2B5EF4-FFF2-40B4-BE49-F238E27FC236}">
                    <a16:creationId xmlns:a16="http://schemas.microsoft.com/office/drawing/2014/main" id="{D53975DB-5B5A-497B-BA98-B2C1B59B6D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22">
                <a:extLst>
                  <a:ext uri="{FF2B5EF4-FFF2-40B4-BE49-F238E27FC236}">
                    <a16:creationId xmlns:a16="http://schemas.microsoft.com/office/drawing/2014/main" id="{1FF0D8B8-7962-477D-988A-4E6F3738E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3">
                <a:extLst>
                  <a:ext uri="{FF2B5EF4-FFF2-40B4-BE49-F238E27FC236}">
                    <a16:creationId xmlns:a16="http://schemas.microsoft.com/office/drawing/2014/main" id="{3E622117-845E-408A-885B-BE59E0694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F595E376-E728-4B50-A41A-EF774C5B571D}"/>
              </a:ext>
            </a:extLst>
          </p:cNvPr>
          <p:cNvGrpSpPr/>
          <p:nvPr/>
        </p:nvGrpSpPr>
        <p:grpSpPr>
          <a:xfrm>
            <a:off x="2824929" y="5080240"/>
            <a:ext cx="1539560" cy="1515856"/>
            <a:chOff x="4975891" y="1527626"/>
            <a:chExt cx="1539560" cy="1515856"/>
          </a:xfrm>
        </p:grpSpPr>
        <p:grpSp>
          <p:nvGrpSpPr>
            <p:cNvPr id="405" name="Group 56">
              <a:extLst>
                <a:ext uri="{FF2B5EF4-FFF2-40B4-BE49-F238E27FC236}">
                  <a16:creationId xmlns:a16="http://schemas.microsoft.com/office/drawing/2014/main" id="{A2EE7C38-3583-4A44-B190-FC7A9CF5349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05" name="Picture 14">
                <a:extLst>
                  <a:ext uri="{FF2B5EF4-FFF2-40B4-BE49-F238E27FC236}">
                    <a16:creationId xmlns:a16="http://schemas.microsoft.com/office/drawing/2014/main" id="{B28FBBC0-3BB8-43E6-B4CD-373FDC98A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5">
                <a:extLst>
                  <a:ext uri="{FF2B5EF4-FFF2-40B4-BE49-F238E27FC236}">
                    <a16:creationId xmlns:a16="http://schemas.microsoft.com/office/drawing/2014/main" id="{B6696E91-C61E-4CD7-BCEE-A2FB82CC50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6">
                <a:extLst>
                  <a:ext uri="{FF2B5EF4-FFF2-40B4-BE49-F238E27FC236}">
                    <a16:creationId xmlns:a16="http://schemas.microsoft.com/office/drawing/2014/main" id="{4EDE043F-7202-43A7-B34D-F9BF5D5FCF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7">
                <a:extLst>
                  <a:ext uri="{FF2B5EF4-FFF2-40B4-BE49-F238E27FC236}">
                    <a16:creationId xmlns:a16="http://schemas.microsoft.com/office/drawing/2014/main" id="{450059A0-F537-47B7-8906-F13CD508C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8">
                <a:extLst>
                  <a:ext uri="{FF2B5EF4-FFF2-40B4-BE49-F238E27FC236}">
                    <a16:creationId xmlns:a16="http://schemas.microsoft.com/office/drawing/2014/main" id="{54013049-C042-4C84-A8CA-9387B8F9E3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9">
                <a:extLst>
                  <a:ext uri="{FF2B5EF4-FFF2-40B4-BE49-F238E27FC236}">
                    <a16:creationId xmlns:a16="http://schemas.microsoft.com/office/drawing/2014/main" id="{FA7180F5-20F2-46F9-BB2A-70BFD4DCC4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0">
                <a:extLst>
                  <a:ext uri="{FF2B5EF4-FFF2-40B4-BE49-F238E27FC236}">
                    <a16:creationId xmlns:a16="http://schemas.microsoft.com/office/drawing/2014/main" id="{51847DD2-AE9F-4F8B-B3DA-0E448C16E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1">
                <a:extLst>
                  <a:ext uri="{FF2B5EF4-FFF2-40B4-BE49-F238E27FC236}">
                    <a16:creationId xmlns:a16="http://schemas.microsoft.com/office/drawing/2014/main" id="{DF7667C1-A5A0-40C1-BF91-4DEABA53B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2">
                <a:extLst>
                  <a:ext uri="{FF2B5EF4-FFF2-40B4-BE49-F238E27FC236}">
                    <a16:creationId xmlns:a16="http://schemas.microsoft.com/office/drawing/2014/main" id="{A8C100D5-217A-478C-8FAB-6889EB5B6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3">
                <a:extLst>
                  <a:ext uri="{FF2B5EF4-FFF2-40B4-BE49-F238E27FC236}">
                    <a16:creationId xmlns:a16="http://schemas.microsoft.com/office/drawing/2014/main" id="{112E9003-53FE-4835-9FA5-29731C993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6" name="Group 56">
              <a:extLst>
                <a:ext uri="{FF2B5EF4-FFF2-40B4-BE49-F238E27FC236}">
                  <a16:creationId xmlns:a16="http://schemas.microsoft.com/office/drawing/2014/main" id="{6FA07D25-F58C-470E-B908-685C8AD53D9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95" name="Picture 14">
                <a:extLst>
                  <a:ext uri="{FF2B5EF4-FFF2-40B4-BE49-F238E27FC236}">
                    <a16:creationId xmlns:a16="http://schemas.microsoft.com/office/drawing/2014/main" id="{882BF67B-98BF-45C1-96DA-43BC454DAD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5">
                <a:extLst>
                  <a:ext uri="{FF2B5EF4-FFF2-40B4-BE49-F238E27FC236}">
                    <a16:creationId xmlns:a16="http://schemas.microsoft.com/office/drawing/2014/main" id="{8CDDADF9-A28C-4553-A266-9074F535B6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6">
                <a:extLst>
                  <a:ext uri="{FF2B5EF4-FFF2-40B4-BE49-F238E27FC236}">
                    <a16:creationId xmlns:a16="http://schemas.microsoft.com/office/drawing/2014/main" id="{5E1EE1E4-A32C-44B9-8FBC-C6F7E20DB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7">
                <a:extLst>
                  <a:ext uri="{FF2B5EF4-FFF2-40B4-BE49-F238E27FC236}">
                    <a16:creationId xmlns:a16="http://schemas.microsoft.com/office/drawing/2014/main" id="{84BC7BC8-438D-47A5-8B97-D3AD108A99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8">
                <a:extLst>
                  <a:ext uri="{FF2B5EF4-FFF2-40B4-BE49-F238E27FC236}">
                    <a16:creationId xmlns:a16="http://schemas.microsoft.com/office/drawing/2014/main" id="{CEE1FAB6-69F2-4B94-A527-26B627CBF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9">
                <a:extLst>
                  <a:ext uri="{FF2B5EF4-FFF2-40B4-BE49-F238E27FC236}">
                    <a16:creationId xmlns:a16="http://schemas.microsoft.com/office/drawing/2014/main" id="{355D6AD1-26FE-49C0-919B-CE479489C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0">
                <a:extLst>
                  <a:ext uri="{FF2B5EF4-FFF2-40B4-BE49-F238E27FC236}">
                    <a16:creationId xmlns:a16="http://schemas.microsoft.com/office/drawing/2014/main" id="{D0AA0B16-0135-4C64-9002-A3A2610557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1">
                <a:extLst>
                  <a:ext uri="{FF2B5EF4-FFF2-40B4-BE49-F238E27FC236}">
                    <a16:creationId xmlns:a16="http://schemas.microsoft.com/office/drawing/2014/main" id="{787509EB-A37B-43C5-AFA7-B793154D3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2">
                <a:extLst>
                  <a:ext uri="{FF2B5EF4-FFF2-40B4-BE49-F238E27FC236}">
                    <a16:creationId xmlns:a16="http://schemas.microsoft.com/office/drawing/2014/main" id="{33E54F60-706C-42D8-8F8A-70BB32980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3">
                <a:extLst>
                  <a:ext uri="{FF2B5EF4-FFF2-40B4-BE49-F238E27FC236}">
                    <a16:creationId xmlns:a16="http://schemas.microsoft.com/office/drawing/2014/main" id="{77F13FB3-1B69-4AAA-AEB0-71EAB3110F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7" name="Group 56">
              <a:extLst>
                <a:ext uri="{FF2B5EF4-FFF2-40B4-BE49-F238E27FC236}">
                  <a16:creationId xmlns:a16="http://schemas.microsoft.com/office/drawing/2014/main" id="{08723BA5-EAE8-4738-A1F4-3FA230FEF4C4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85" name="Picture 14">
                <a:extLst>
                  <a:ext uri="{FF2B5EF4-FFF2-40B4-BE49-F238E27FC236}">
                    <a16:creationId xmlns:a16="http://schemas.microsoft.com/office/drawing/2014/main" id="{51480A40-32F6-4C11-A332-8DBB1793DE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5">
                <a:extLst>
                  <a:ext uri="{FF2B5EF4-FFF2-40B4-BE49-F238E27FC236}">
                    <a16:creationId xmlns:a16="http://schemas.microsoft.com/office/drawing/2014/main" id="{2C1046F8-40DA-4A81-B927-74C076CACE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6">
                <a:extLst>
                  <a:ext uri="{FF2B5EF4-FFF2-40B4-BE49-F238E27FC236}">
                    <a16:creationId xmlns:a16="http://schemas.microsoft.com/office/drawing/2014/main" id="{63047F7C-A404-4594-B477-CA423DAA0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7">
                <a:extLst>
                  <a:ext uri="{FF2B5EF4-FFF2-40B4-BE49-F238E27FC236}">
                    <a16:creationId xmlns:a16="http://schemas.microsoft.com/office/drawing/2014/main" id="{D948C6AE-E034-409C-8E30-5FCC9563F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8">
                <a:extLst>
                  <a:ext uri="{FF2B5EF4-FFF2-40B4-BE49-F238E27FC236}">
                    <a16:creationId xmlns:a16="http://schemas.microsoft.com/office/drawing/2014/main" id="{2F9EE64F-D2E0-42E6-9B88-E083F91401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9">
                <a:extLst>
                  <a:ext uri="{FF2B5EF4-FFF2-40B4-BE49-F238E27FC236}">
                    <a16:creationId xmlns:a16="http://schemas.microsoft.com/office/drawing/2014/main" id="{DCEA4C09-2CC5-4F5A-AB21-75C2EF858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0">
                <a:extLst>
                  <a:ext uri="{FF2B5EF4-FFF2-40B4-BE49-F238E27FC236}">
                    <a16:creationId xmlns:a16="http://schemas.microsoft.com/office/drawing/2014/main" id="{FF9BCCB7-4D6A-4268-80F9-DE41A038B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1">
                <a:extLst>
                  <a:ext uri="{FF2B5EF4-FFF2-40B4-BE49-F238E27FC236}">
                    <a16:creationId xmlns:a16="http://schemas.microsoft.com/office/drawing/2014/main" id="{50F1B8FF-22DD-4673-A277-049304039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2">
                <a:extLst>
                  <a:ext uri="{FF2B5EF4-FFF2-40B4-BE49-F238E27FC236}">
                    <a16:creationId xmlns:a16="http://schemas.microsoft.com/office/drawing/2014/main" id="{6B7C10C2-3473-4E0C-9801-EE759B360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3">
                <a:extLst>
                  <a:ext uri="{FF2B5EF4-FFF2-40B4-BE49-F238E27FC236}">
                    <a16:creationId xmlns:a16="http://schemas.microsoft.com/office/drawing/2014/main" id="{496B7E1F-3C75-448D-B16F-1DDA1CB6D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8" name="Group 56">
              <a:extLst>
                <a:ext uri="{FF2B5EF4-FFF2-40B4-BE49-F238E27FC236}">
                  <a16:creationId xmlns:a16="http://schemas.microsoft.com/office/drawing/2014/main" id="{1AC0AA95-9CD7-448A-88B5-F8D7485939E9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75" name="Picture 14">
                <a:extLst>
                  <a:ext uri="{FF2B5EF4-FFF2-40B4-BE49-F238E27FC236}">
                    <a16:creationId xmlns:a16="http://schemas.microsoft.com/office/drawing/2014/main" id="{386069B1-D6D3-4840-AD0D-FD9B64962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5">
                <a:extLst>
                  <a:ext uri="{FF2B5EF4-FFF2-40B4-BE49-F238E27FC236}">
                    <a16:creationId xmlns:a16="http://schemas.microsoft.com/office/drawing/2014/main" id="{0AF4AE74-769C-48A8-A17C-1A7427D107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6">
                <a:extLst>
                  <a:ext uri="{FF2B5EF4-FFF2-40B4-BE49-F238E27FC236}">
                    <a16:creationId xmlns:a16="http://schemas.microsoft.com/office/drawing/2014/main" id="{CB40ACB8-6835-4553-8A78-0D3943027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7">
                <a:extLst>
                  <a:ext uri="{FF2B5EF4-FFF2-40B4-BE49-F238E27FC236}">
                    <a16:creationId xmlns:a16="http://schemas.microsoft.com/office/drawing/2014/main" id="{A02270AD-D434-4A1B-BD3E-BFF7E27873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8">
                <a:extLst>
                  <a:ext uri="{FF2B5EF4-FFF2-40B4-BE49-F238E27FC236}">
                    <a16:creationId xmlns:a16="http://schemas.microsoft.com/office/drawing/2014/main" id="{A1C016EE-596F-4414-B446-2FB1D5F1D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9">
                <a:extLst>
                  <a:ext uri="{FF2B5EF4-FFF2-40B4-BE49-F238E27FC236}">
                    <a16:creationId xmlns:a16="http://schemas.microsoft.com/office/drawing/2014/main" id="{21C9BF1A-539F-4169-B2B4-C00CBDFECF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0">
                <a:extLst>
                  <a:ext uri="{FF2B5EF4-FFF2-40B4-BE49-F238E27FC236}">
                    <a16:creationId xmlns:a16="http://schemas.microsoft.com/office/drawing/2014/main" id="{3321064A-8832-4273-8623-8C02D445A8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1">
                <a:extLst>
                  <a:ext uri="{FF2B5EF4-FFF2-40B4-BE49-F238E27FC236}">
                    <a16:creationId xmlns:a16="http://schemas.microsoft.com/office/drawing/2014/main" id="{3B6BEE8A-2148-4DC4-8BEF-2B0DC2F67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2">
                <a:extLst>
                  <a:ext uri="{FF2B5EF4-FFF2-40B4-BE49-F238E27FC236}">
                    <a16:creationId xmlns:a16="http://schemas.microsoft.com/office/drawing/2014/main" id="{0192CEC6-5D6D-4CB9-AA60-C34D636BDD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3">
                <a:extLst>
                  <a:ext uri="{FF2B5EF4-FFF2-40B4-BE49-F238E27FC236}">
                    <a16:creationId xmlns:a16="http://schemas.microsoft.com/office/drawing/2014/main" id="{9E58D652-8702-4B1F-A6F7-779FDAC02B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9" name="Group 56">
              <a:extLst>
                <a:ext uri="{FF2B5EF4-FFF2-40B4-BE49-F238E27FC236}">
                  <a16:creationId xmlns:a16="http://schemas.microsoft.com/office/drawing/2014/main" id="{7D5E2A4E-2319-43D2-8AD7-9498A781F74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65" name="Picture 14">
                <a:extLst>
                  <a:ext uri="{FF2B5EF4-FFF2-40B4-BE49-F238E27FC236}">
                    <a16:creationId xmlns:a16="http://schemas.microsoft.com/office/drawing/2014/main" id="{A0030CEF-8CF2-4333-9D3F-C4C5EC33B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5">
                <a:extLst>
                  <a:ext uri="{FF2B5EF4-FFF2-40B4-BE49-F238E27FC236}">
                    <a16:creationId xmlns:a16="http://schemas.microsoft.com/office/drawing/2014/main" id="{0D56FDA3-604D-461E-8013-A02B6D070C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6">
                <a:extLst>
                  <a:ext uri="{FF2B5EF4-FFF2-40B4-BE49-F238E27FC236}">
                    <a16:creationId xmlns:a16="http://schemas.microsoft.com/office/drawing/2014/main" id="{6F567BAB-D22B-416E-8B84-23B1040181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7">
                <a:extLst>
                  <a:ext uri="{FF2B5EF4-FFF2-40B4-BE49-F238E27FC236}">
                    <a16:creationId xmlns:a16="http://schemas.microsoft.com/office/drawing/2014/main" id="{267A1B00-194B-49B3-AB33-023F832D7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8">
                <a:extLst>
                  <a:ext uri="{FF2B5EF4-FFF2-40B4-BE49-F238E27FC236}">
                    <a16:creationId xmlns:a16="http://schemas.microsoft.com/office/drawing/2014/main" id="{103C6990-53B5-40F9-A9E6-02552B8D8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9">
                <a:extLst>
                  <a:ext uri="{FF2B5EF4-FFF2-40B4-BE49-F238E27FC236}">
                    <a16:creationId xmlns:a16="http://schemas.microsoft.com/office/drawing/2014/main" id="{AEEE0FFA-0028-4F3F-981E-B860C56A2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0">
                <a:extLst>
                  <a:ext uri="{FF2B5EF4-FFF2-40B4-BE49-F238E27FC236}">
                    <a16:creationId xmlns:a16="http://schemas.microsoft.com/office/drawing/2014/main" id="{F159C0A4-C391-4D56-9636-B329FB9B7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1">
                <a:extLst>
                  <a:ext uri="{FF2B5EF4-FFF2-40B4-BE49-F238E27FC236}">
                    <a16:creationId xmlns:a16="http://schemas.microsoft.com/office/drawing/2014/main" id="{E44BB0F6-F45F-4127-A297-885EB26145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2">
                <a:extLst>
                  <a:ext uri="{FF2B5EF4-FFF2-40B4-BE49-F238E27FC236}">
                    <a16:creationId xmlns:a16="http://schemas.microsoft.com/office/drawing/2014/main" id="{51B9C463-4651-47DA-A8D4-190B60E664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3">
                <a:extLst>
                  <a:ext uri="{FF2B5EF4-FFF2-40B4-BE49-F238E27FC236}">
                    <a16:creationId xmlns:a16="http://schemas.microsoft.com/office/drawing/2014/main" id="{0A984242-5ED8-4885-B49E-8D16AC3CD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55B0AE1B-21D5-4047-BC18-F6A7610E9CB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55" name="Picture 14">
                <a:extLst>
                  <a:ext uri="{FF2B5EF4-FFF2-40B4-BE49-F238E27FC236}">
                    <a16:creationId xmlns:a16="http://schemas.microsoft.com/office/drawing/2014/main" id="{92504259-C860-47A1-9A5B-05A44314F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5">
                <a:extLst>
                  <a:ext uri="{FF2B5EF4-FFF2-40B4-BE49-F238E27FC236}">
                    <a16:creationId xmlns:a16="http://schemas.microsoft.com/office/drawing/2014/main" id="{ED297942-0AB7-468D-A84B-8AF0A9F1F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6">
                <a:extLst>
                  <a:ext uri="{FF2B5EF4-FFF2-40B4-BE49-F238E27FC236}">
                    <a16:creationId xmlns:a16="http://schemas.microsoft.com/office/drawing/2014/main" id="{F0F9C1D0-B9A9-4BEA-8D56-FE294E2C1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7">
                <a:extLst>
                  <a:ext uri="{FF2B5EF4-FFF2-40B4-BE49-F238E27FC236}">
                    <a16:creationId xmlns:a16="http://schemas.microsoft.com/office/drawing/2014/main" id="{75517A2A-9BE4-4301-8A9A-5D6CC9D51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8">
                <a:extLst>
                  <a:ext uri="{FF2B5EF4-FFF2-40B4-BE49-F238E27FC236}">
                    <a16:creationId xmlns:a16="http://schemas.microsoft.com/office/drawing/2014/main" id="{2C143911-DD1A-4931-BA22-80ADA5931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9">
                <a:extLst>
                  <a:ext uri="{FF2B5EF4-FFF2-40B4-BE49-F238E27FC236}">
                    <a16:creationId xmlns:a16="http://schemas.microsoft.com/office/drawing/2014/main" id="{04D653AB-CBAA-45D9-9A73-7803C3130D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0">
                <a:extLst>
                  <a:ext uri="{FF2B5EF4-FFF2-40B4-BE49-F238E27FC236}">
                    <a16:creationId xmlns:a16="http://schemas.microsoft.com/office/drawing/2014/main" id="{652C8EF4-DC76-4783-99C5-7067DBE34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1">
                <a:extLst>
                  <a:ext uri="{FF2B5EF4-FFF2-40B4-BE49-F238E27FC236}">
                    <a16:creationId xmlns:a16="http://schemas.microsoft.com/office/drawing/2014/main" id="{8DC34DEA-FB08-4304-ADA5-A9D13B337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2">
                <a:extLst>
                  <a:ext uri="{FF2B5EF4-FFF2-40B4-BE49-F238E27FC236}">
                    <a16:creationId xmlns:a16="http://schemas.microsoft.com/office/drawing/2014/main" id="{36458E4E-6888-454E-91CA-A5FD8CE865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3">
                <a:extLst>
                  <a:ext uri="{FF2B5EF4-FFF2-40B4-BE49-F238E27FC236}">
                    <a16:creationId xmlns:a16="http://schemas.microsoft.com/office/drawing/2014/main" id="{824E648A-6A8B-4579-84D2-EB8A68DBD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1" name="Group 56">
              <a:extLst>
                <a:ext uri="{FF2B5EF4-FFF2-40B4-BE49-F238E27FC236}">
                  <a16:creationId xmlns:a16="http://schemas.microsoft.com/office/drawing/2014/main" id="{A1EDC28A-D3DD-485A-9211-65497D9E743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45" name="Picture 14">
                <a:extLst>
                  <a:ext uri="{FF2B5EF4-FFF2-40B4-BE49-F238E27FC236}">
                    <a16:creationId xmlns:a16="http://schemas.microsoft.com/office/drawing/2014/main" id="{64AC06D4-4BC6-460C-9554-968C98BCA0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5">
                <a:extLst>
                  <a:ext uri="{FF2B5EF4-FFF2-40B4-BE49-F238E27FC236}">
                    <a16:creationId xmlns:a16="http://schemas.microsoft.com/office/drawing/2014/main" id="{3C601C34-AD15-4614-B5DB-4776C9B67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6">
                <a:extLst>
                  <a:ext uri="{FF2B5EF4-FFF2-40B4-BE49-F238E27FC236}">
                    <a16:creationId xmlns:a16="http://schemas.microsoft.com/office/drawing/2014/main" id="{BDD0F2B2-A106-49C6-A9B5-1177C61DE6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7">
                <a:extLst>
                  <a:ext uri="{FF2B5EF4-FFF2-40B4-BE49-F238E27FC236}">
                    <a16:creationId xmlns:a16="http://schemas.microsoft.com/office/drawing/2014/main" id="{F9AC5FC0-AF5E-4DC1-8CF4-6E8940C9A9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8">
                <a:extLst>
                  <a:ext uri="{FF2B5EF4-FFF2-40B4-BE49-F238E27FC236}">
                    <a16:creationId xmlns:a16="http://schemas.microsoft.com/office/drawing/2014/main" id="{56AD8790-E661-41FD-B8BD-B5283DFDF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9">
                <a:extLst>
                  <a:ext uri="{FF2B5EF4-FFF2-40B4-BE49-F238E27FC236}">
                    <a16:creationId xmlns:a16="http://schemas.microsoft.com/office/drawing/2014/main" id="{CF9E6A0B-1E97-4CD4-B417-EC7B0C585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0">
                <a:extLst>
                  <a:ext uri="{FF2B5EF4-FFF2-40B4-BE49-F238E27FC236}">
                    <a16:creationId xmlns:a16="http://schemas.microsoft.com/office/drawing/2014/main" id="{82FA9F59-7A67-4FDE-9D20-92D85F943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1">
                <a:extLst>
                  <a:ext uri="{FF2B5EF4-FFF2-40B4-BE49-F238E27FC236}">
                    <a16:creationId xmlns:a16="http://schemas.microsoft.com/office/drawing/2014/main" id="{EFC63381-C1D9-40A7-ABE4-6C75A139C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2">
                <a:extLst>
                  <a:ext uri="{FF2B5EF4-FFF2-40B4-BE49-F238E27FC236}">
                    <a16:creationId xmlns:a16="http://schemas.microsoft.com/office/drawing/2014/main" id="{6EDDB6FA-4A75-4A25-BE61-F0C6FFFF9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3">
                <a:extLst>
                  <a:ext uri="{FF2B5EF4-FFF2-40B4-BE49-F238E27FC236}">
                    <a16:creationId xmlns:a16="http://schemas.microsoft.com/office/drawing/2014/main" id="{A6231006-526C-4007-81E4-EC360F445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2" name="Group 56">
              <a:extLst>
                <a:ext uri="{FF2B5EF4-FFF2-40B4-BE49-F238E27FC236}">
                  <a16:creationId xmlns:a16="http://schemas.microsoft.com/office/drawing/2014/main" id="{ABB44047-5839-4F59-9641-67445BCDDBE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35" name="Picture 14">
                <a:extLst>
                  <a:ext uri="{FF2B5EF4-FFF2-40B4-BE49-F238E27FC236}">
                    <a16:creationId xmlns:a16="http://schemas.microsoft.com/office/drawing/2014/main" id="{6E58A42F-3F5C-499B-9025-CA91E2A40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5">
                <a:extLst>
                  <a:ext uri="{FF2B5EF4-FFF2-40B4-BE49-F238E27FC236}">
                    <a16:creationId xmlns:a16="http://schemas.microsoft.com/office/drawing/2014/main" id="{7ECF43A1-4DC5-4935-952B-31C60A6712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16">
                <a:extLst>
                  <a:ext uri="{FF2B5EF4-FFF2-40B4-BE49-F238E27FC236}">
                    <a16:creationId xmlns:a16="http://schemas.microsoft.com/office/drawing/2014/main" id="{6BB16DC6-43C9-4805-9AAE-88F852061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17">
                <a:extLst>
                  <a:ext uri="{FF2B5EF4-FFF2-40B4-BE49-F238E27FC236}">
                    <a16:creationId xmlns:a16="http://schemas.microsoft.com/office/drawing/2014/main" id="{22585FE3-524C-4ECE-9EF8-F46344B99A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8">
                <a:extLst>
                  <a:ext uri="{FF2B5EF4-FFF2-40B4-BE49-F238E27FC236}">
                    <a16:creationId xmlns:a16="http://schemas.microsoft.com/office/drawing/2014/main" id="{4B089701-002B-459F-8D04-CE186C86D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9">
                <a:extLst>
                  <a:ext uri="{FF2B5EF4-FFF2-40B4-BE49-F238E27FC236}">
                    <a16:creationId xmlns:a16="http://schemas.microsoft.com/office/drawing/2014/main" id="{CC9D0296-6168-47C7-B8AB-F772A2520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20">
                <a:extLst>
                  <a:ext uri="{FF2B5EF4-FFF2-40B4-BE49-F238E27FC236}">
                    <a16:creationId xmlns:a16="http://schemas.microsoft.com/office/drawing/2014/main" id="{BDBDDA39-6FD1-4754-95D5-8E8F02D471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21">
                <a:extLst>
                  <a:ext uri="{FF2B5EF4-FFF2-40B4-BE49-F238E27FC236}">
                    <a16:creationId xmlns:a16="http://schemas.microsoft.com/office/drawing/2014/main" id="{93CAC6DE-5732-4E9E-807E-60E4D3A4EF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22">
                <a:extLst>
                  <a:ext uri="{FF2B5EF4-FFF2-40B4-BE49-F238E27FC236}">
                    <a16:creationId xmlns:a16="http://schemas.microsoft.com/office/drawing/2014/main" id="{C3E2B578-F5AA-4457-B3ED-FDBCBE944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3">
                <a:extLst>
                  <a:ext uri="{FF2B5EF4-FFF2-40B4-BE49-F238E27FC236}">
                    <a16:creationId xmlns:a16="http://schemas.microsoft.com/office/drawing/2014/main" id="{9A7F8194-4098-4B24-AFF6-370DC955A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3" name="Group 56">
              <a:extLst>
                <a:ext uri="{FF2B5EF4-FFF2-40B4-BE49-F238E27FC236}">
                  <a16:creationId xmlns:a16="http://schemas.microsoft.com/office/drawing/2014/main" id="{3F666597-7E38-477E-9A04-504DEA531FC1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25" name="Picture 14">
                <a:extLst>
                  <a:ext uri="{FF2B5EF4-FFF2-40B4-BE49-F238E27FC236}">
                    <a16:creationId xmlns:a16="http://schemas.microsoft.com/office/drawing/2014/main" id="{9854D78E-6A5F-426B-86D6-CE3A7B102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5">
                <a:extLst>
                  <a:ext uri="{FF2B5EF4-FFF2-40B4-BE49-F238E27FC236}">
                    <a16:creationId xmlns:a16="http://schemas.microsoft.com/office/drawing/2014/main" id="{190D14DF-956B-409D-A86E-7FE89DA6E0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6">
                <a:extLst>
                  <a:ext uri="{FF2B5EF4-FFF2-40B4-BE49-F238E27FC236}">
                    <a16:creationId xmlns:a16="http://schemas.microsoft.com/office/drawing/2014/main" id="{5D336A1A-FE59-46AD-879F-719289CCA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7">
                <a:extLst>
                  <a:ext uri="{FF2B5EF4-FFF2-40B4-BE49-F238E27FC236}">
                    <a16:creationId xmlns:a16="http://schemas.microsoft.com/office/drawing/2014/main" id="{A0F3906F-98AB-4D89-B142-051235D939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8">
                <a:extLst>
                  <a:ext uri="{FF2B5EF4-FFF2-40B4-BE49-F238E27FC236}">
                    <a16:creationId xmlns:a16="http://schemas.microsoft.com/office/drawing/2014/main" id="{D25E7211-9E64-413F-BBE7-BBDAF02CC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9">
                <a:extLst>
                  <a:ext uri="{FF2B5EF4-FFF2-40B4-BE49-F238E27FC236}">
                    <a16:creationId xmlns:a16="http://schemas.microsoft.com/office/drawing/2014/main" id="{B72499E4-8BFF-4D6D-9595-DC3B367E3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0">
                <a:extLst>
                  <a:ext uri="{FF2B5EF4-FFF2-40B4-BE49-F238E27FC236}">
                    <a16:creationId xmlns:a16="http://schemas.microsoft.com/office/drawing/2014/main" id="{9A744D49-70B4-4AAA-8BB8-61889492F4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1">
                <a:extLst>
                  <a:ext uri="{FF2B5EF4-FFF2-40B4-BE49-F238E27FC236}">
                    <a16:creationId xmlns:a16="http://schemas.microsoft.com/office/drawing/2014/main" id="{10EDCA25-67E4-48C8-B993-D50A58D657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22">
                <a:extLst>
                  <a:ext uri="{FF2B5EF4-FFF2-40B4-BE49-F238E27FC236}">
                    <a16:creationId xmlns:a16="http://schemas.microsoft.com/office/drawing/2014/main" id="{803E4AC7-3B06-427A-A27B-8460B7E4F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3">
                <a:extLst>
                  <a:ext uri="{FF2B5EF4-FFF2-40B4-BE49-F238E27FC236}">
                    <a16:creationId xmlns:a16="http://schemas.microsoft.com/office/drawing/2014/main" id="{BCDCD7FB-5A70-47A1-890B-BBB9EB711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4" name="Group 56">
              <a:extLst>
                <a:ext uri="{FF2B5EF4-FFF2-40B4-BE49-F238E27FC236}">
                  <a16:creationId xmlns:a16="http://schemas.microsoft.com/office/drawing/2014/main" id="{3A0C624F-F203-46C1-8F37-CDCE51A1C8B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15" name="Picture 14">
                <a:extLst>
                  <a:ext uri="{FF2B5EF4-FFF2-40B4-BE49-F238E27FC236}">
                    <a16:creationId xmlns:a16="http://schemas.microsoft.com/office/drawing/2014/main" id="{89459C45-9277-4C85-B4E8-D34E56E45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5">
                <a:extLst>
                  <a:ext uri="{FF2B5EF4-FFF2-40B4-BE49-F238E27FC236}">
                    <a16:creationId xmlns:a16="http://schemas.microsoft.com/office/drawing/2014/main" id="{3DE93E06-563B-47AE-BD50-E01587A358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6">
                <a:extLst>
                  <a:ext uri="{FF2B5EF4-FFF2-40B4-BE49-F238E27FC236}">
                    <a16:creationId xmlns:a16="http://schemas.microsoft.com/office/drawing/2014/main" id="{91401045-F5E4-41F4-9228-4AFF9E9A2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7">
                <a:extLst>
                  <a:ext uri="{FF2B5EF4-FFF2-40B4-BE49-F238E27FC236}">
                    <a16:creationId xmlns:a16="http://schemas.microsoft.com/office/drawing/2014/main" id="{DD0268EC-9E2E-4E9A-A5FE-99F280A44B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8">
                <a:extLst>
                  <a:ext uri="{FF2B5EF4-FFF2-40B4-BE49-F238E27FC236}">
                    <a16:creationId xmlns:a16="http://schemas.microsoft.com/office/drawing/2014/main" id="{A7897529-C9BD-4340-862E-2F9D651E0A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9">
                <a:extLst>
                  <a:ext uri="{FF2B5EF4-FFF2-40B4-BE49-F238E27FC236}">
                    <a16:creationId xmlns:a16="http://schemas.microsoft.com/office/drawing/2014/main" id="{0B101E41-4AD0-455C-ACE9-4542E3566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0">
                <a:extLst>
                  <a:ext uri="{FF2B5EF4-FFF2-40B4-BE49-F238E27FC236}">
                    <a16:creationId xmlns:a16="http://schemas.microsoft.com/office/drawing/2014/main" id="{8481CEE9-7151-44EA-A011-B82A884A47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1">
                <a:extLst>
                  <a:ext uri="{FF2B5EF4-FFF2-40B4-BE49-F238E27FC236}">
                    <a16:creationId xmlns:a16="http://schemas.microsoft.com/office/drawing/2014/main" id="{6868DF1B-E489-4A03-BC67-D903F12ED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22">
                <a:extLst>
                  <a:ext uri="{FF2B5EF4-FFF2-40B4-BE49-F238E27FC236}">
                    <a16:creationId xmlns:a16="http://schemas.microsoft.com/office/drawing/2014/main" id="{ADB1A142-09E4-4646-94B3-5C969FB34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3">
                <a:extLst>
                  <a:ext uri="{FF2B5EF4-FFF2-40B4-BE49-F238E27FC236}">
                    <a16:creationId xmlns:a16="http://schemas.microsoft.com/office/drawing/2014/main" id="{E81D884E-FBD7-4054-951F-CD50041B2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15" name="Group 56">
            <a:extLst>
              <a:ext uri="{FF2B5EF4-FFF2-40B4-BE49-F238E27FC236}">
                <a16:creationId xmlns:a16="http://schemas.microsoft.com/office/drawing/2014/main" id="{263FBEC8-937C-4A29-ADE2-AE5868FC4F02}"/>
              </a:ext>
            </a:extLst>
          </p:cNvPr>
          <p:cNvGrpSpPr/>
          <p:nvPr/>
        </p:nvGrpSpPr>
        <p:grpSpPr>
          <a:xfrm>
            <a:off x="4580486" y="1528020"/>
            <a:ext cx="1539560" cy="171967"/>
            <a:chOff x="7746380" y="2949426"/>
            <a:chExt cx="2188691" cy="244475"/>
          </a:xfrm>
        </p:grpSpPr>
        <p:pic>
          <p:nvPicPr>
            <p:cNvPr id="516" name="Picture 14">
              <a:extLst>
                <a:ext uri="{FF2B5EF4-FFF2-40B4-BE49-F238E27FC236}">
                  <a16:creationId xmlns:a16="http://schemas.microsoft.com/office/drawing/2014/main" id="{EA21CF95-FEA7-4B04-98E1-5B4461E4B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7" name="Picture 15">
              <a:extLst>
                <a:ext uri="{FF2B5EF4-FFF2-40B4-BE49-F238E27FC236}">
                  <a16:creationId xmlns:a16="http://schemas.microsoft.com/office/drawing/2014/main" id="{8E797F68-ED45-4AA1-B0FA-DC50C7D553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8" name="Picture 16">
              <a:extLst>
                <a:ext uri="{FF2B5EF4-FFF2-40B4-BE49-F238E27FC236}">
                  <a16:creationId xmlns:a16="http://schemas.microsoft.com/office/drawing/2014/main" id="{A70737B9-744D-4BDB-B267-3603B40A53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9" name="Picture 17">
              <a:extLst>
                <a:ext uri="{FF2B5EF4-FFF2-40B4-BE49-F238E27FC236}">
                  <a16:creationId xmlns:a16="http://schemas.microsoft.com/office/drawing/2014/main" id="{6F097021-986F-4906-B771-1DBEC184E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0" name="Picture 18">
              <a:extLst>
                <a:ext uri="{FF2B5EF4-FFF2-40B4-BE49-F238E27FC236}">
                  <a16:creationId xmlns:a16="http://schemas.microsoft.com/office/drawing/2014/main" id="{7D9EF59F-D3E5-4E00-84AD-5DAD123FFB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1" name="Picture 19">
              <a:extLst>
                <a:ext uri="{FF2B5EF4-FFF2-40B4-BE49-F238E27FC236}">
                  <a16:creationId xmlns:a16="http://schemas.microsoft.com/office/drawing/2014/main" id="{B296FD81-1E4B-4126-840D-D347003D1E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2" name="Picture 20">
              <a:extLst>
                <a:ext uri="{FF2B5EF4-FFF2-40B4-BE49-F238E27FC236}">
                  <a16:creationId xmlns:a16="http://schemas.microsoft.com/office/drawing/2014/main" id="{A7B3E1ED-B470-4827-9A82-13698FAC11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3" name="Picture 21">
              <a:extLst>
                <a:ext uri="{FF2B5EF4-FFF2-40B4-BE49-F238E27FC236}">
                  <a16:creationId xmlns:a16="http://schemas.microsoft.com/office/drawing/2014/main" id="{0387919D-945B-4A41-A99C-505B751499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4" name="Picture 22">
              <a:extLst>
                <a:ext uri="{FF2B5EF4-FFF2-40B4-BE49-F238E27FC236}">
                  <a16:creationId xmlns:a16="http://schemas.microsoft.com/office/drawing/2014/main" id="{790EE359-409C-441B-9C21-F546B8783A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5" name="Picture 23">
              <a:extLst>
                <a:ext uri="{FF2B5EF4-FFF2-40B4-BE49-F238E27FC236}">
                  <a16:creationId xmlns:a16="http://schemas.microsoft.com/office/drawing/2014/main" id="{83B09ADF-9613-4ADA-9175-D4B69EEC4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26" name="Group 56">
            <a:extLst>
              <a:ext uri="{FF2B5EF4-FFF2-40B4-BE49-F238E27FC236}">
                <a16:creationId xmlns:a16="http://schemas.microsoft.com/office/drawing/2014/main" id="{D55122B6-3015-4B9A-BF23-1A504E2F641B}"/>
              </a:ext>
            </a:extLst>
          </p:cNvPr>
          <p:cNvGrpSpPr/>
          <p:nvPr/>
        </p:nvGrpSpPr>
        <p:grpSpPr>
          <a:xfrm>
            <a:off x="4580486" y="1968882"/>
            <a:ext cx="1539560" cy="171967"/>
            <a:chOff x="7746380" y="2949426"/>
            <a:chExt cx="2188691" cy="244475"/>
          </a:xfrm>
        </p:grpSpPr>
        <p:pic>
          <p:nvPicPr>
            <p:cNvPr id="527" name="Picture 14">
              <a:extLst>
                <a:ext uri="{FF2B5EF4-FFF2-40B4-BE49-F238E27FC236}">
                  <a16:creationId xmlns:a16="http://schemas.microsoft.com/office/drawing/2014/main" id="{898D2401-F7A0-448D-A005-8DCDD5522E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8" name="Picture 15">
              <a:extLst>
                <a:ext uri="{FF2B5EF4-FFF2-40B4-BE49-F238E27FC236}">
                  <a16:creationId xmlns:a16="http://schemas.microsoft.com/office/drawing/2014/main" id="{9580B47D-00F0-4B2F-9120-5AF1FA009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29" name="Picture 16">
              <a:extLst>
                <a:ext uri="{FF2B5EF4-FFF2-40B4-BE49-F238E27FC236}">
                  <a16:creationId xmlns:a16="http://schemas.microsoft.com/office/drawing/2014/main" id="{FCBE97C4-65EC-42CB-B7B0-DD267EC57A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0" name="Picture 17">
              <a:extLst>
                <a:ext uri="{FF2B5EF4-FFF2-40B4-BE49-F238E27FC236}">
                  <a16:creationId xmlns:a16="http://schemas.microsoft.com/office/drawing/2014/main" id="{CAB6D31C-EA6D-4FDB-A529-E1CBE079BF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1" name="Picture 18">
              <a:extLst>
                <a:ext uri="{FF2B5EF4-FFF2-40B4-BE49-F238E27FC236}">
                  <a16:creationId xmlns:a16="http://schemas.microsoft.com/office/drawing/2014/main" id="{13151BCF-84CA-4E7A-BAFE-01C933CE39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2" name="Picture 19">
              <a:extLst>
                <a:ext uri="{FF2B5EF4-FFF2-40B4-BE49-F238E27FC236}">
                  <a16:creationId xmlns:a16="http://schemas.microsoft.com/office/drawing/2014/main" id="{4EC254E5-4373-4780-BD00-7849EB0723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3" name="Picture 20">
              <a:extLst>
                <a:ext uri="{FF2B5EF4-FFF2-40B4-BE49-F238E27FC236}">
                  <a16:creationId xmlns:a16="http://schemas.microsoft.com/office/drawing/2014/main" id="{B10738B0-884E-4963-BF0F-880FF7869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4" name="Picture 21">
              <a:extLst>
                <a:ext uri="{FF2B5EF4-FFF2-40B4-BE49-F238E27FC236}">
                  <a16:creationId xmlns:a16="http://schemas.microsoft.com/office/drawing/2014/main" id="{6CDEB3AE-2518-4797-B212-B490643C1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5" name="Picture 22">
              <a:extLst>
                <a:ext uri="{FF2B5EF4-FFF2-40B4-BE49-F238E27FC236}">
                  <a16:creationId xmlns:a16="http://schemas.microsoft.com/office/drawing/2014/main" id="{5A2BB5F1-4BBA-4003-B9F4-CC604177A1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6" name="Picture 23">
              <a:extLst>
                <a:ext uri="{FF2B5EF4-FFF2-40B4-BE49-F238E27FC236}">
                  <a16:creationId xmlns:a16="http://schemas.microsoft.com/office/drawing/2014/main" id="{90EAA873-C29B-4924-90BA-211C18BB97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37" name="Group 56">
            <a:extLst>
              <a:ext uri="{FF2B5EF4-FFF2-40B4-BE49-F238E27FC236}">
                <a16:creationId xmlns:a16="http://schemas.microsoft.com/office/drawing/2014/main" id="{3D2E881A-409F-420A-93E5-1AEB2048728A}"/>
              </a:ext>
            </a:extLst>
          </p:cNvPr>
          <p:cNvGrpSpPr/>
          <p:nvPr/>
        </p:nvGrpSpPr>
        <p:grpSpPr>
          <a:xfrm>
            <a:off x="4578488" y="2427880"/>
            <a:ext cx="1539560" cy="171967"/>
            <a:chOff x="7746380" y="2949426"/>
            <a:chExt cx="2188691" cy="244475"/>
          </a:xfrm>
        </p:grpSpPr>
        <p:pic>
          <p:nvPicPr>
            <p:cNvPr id="538" name="Picture 14">
              <a:extLst>
                <a:ext uri="{FF2B5EF4-FFF2-40B4-BE49-F238E27FC236}">
                  <a16:creationId xmlns:a16="http://schemas.microsoft.com/office/drawing/2014/main" id="{54284176-716E-451D-9F0E-095E56C840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39" name="Picture 15">
              <a:extLst>
                <a:ext uri="{FF2B5EF4-FFF2-40B4-BE49-F238E27FC236}">
                  <a16:creationId xmlns:a16="http://schemas.microsoft.com/office/drawing/2014/main" id="{FE43B768-56D5-4DC6-BCB2-9BCCA3BD80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0" name="Picture 16">
              <a:extLst>
                <a:ext uri="{FF2B5EF4-FFF2-40B4-BE49-F238E27FC236}">
                  <a16:creationId xmlns:a16="http://schemas.microsoft.com/office/drawing/2014/main" id="{B30C5698-37C8-4FE5-8022-55221CDB9B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1" name="Picture 17">
              <a:extLst>
                <a:ext uri="{FF2B5EF4-FFF2-40B4-BE49-F238E27FC236}">
                  <a16:creationId xmlns:a16="http://schemas.microsoft.com/office/drawing/2014/main" id="{96B1C0AF-3496-409F-BDC8-0194A062C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2" name="Picture 18">
              <a:extLst>
                <a:ext uri="{FF2B5EF4-FFF2-40B4-BE49-F238E27FC236}">
                  <a16:creationId xmlns:a16="http://schemas.microsoft.com/office/drawing/2014/main" id="{282CB072-7053-462F-B866-CFD76B7EB6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3" name="Picture 19">
              <a:extLst>
                <a:ext uri="{FF2B5EF4-FFF2-40B4-BE49-F238E27FC236}">
                  <a16:creationId xmlns:a16="http://schemas.microsoft.com/office/drawing/2014/main" id="{51004D74-5533-4B02-8B85-1BD23AD56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4" name="Picture 20">
              <a:extLst>
                <a:ext uri="{FF2B5EF4-FFF2-40B4-BE49-F238E27FC236}">
                  <a16:creationId xmlns:a16="http://schemas.microsoft.com/office/drawing/2014/main" id="{846D0059-7DA1-46DF-8C58-5D502746F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5" name="Picture 21">
              <a:extLst>
                <a:ext uri="{FF2B5EF4-FFF2-40B4-BE49-F238E27FC236}">
                  <a16:creationId xmlns:a16="http://schemas.microsoft.com/office/drawing/2014/main" id="{221BC8CE-59C8-44B5-B33C-6935CE85B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6" name="Picture 22">
              <a:extLst>
                <a:ext uri="{FF2B5EF4-FFF2-40B4-BE49-F238E27FC236}">
                  <a16:creationId xmlns:a16="http://schemas.microsoft.com/office/drawing/2014/main" id="{E5002445-EEC2-4652-98D7-B88FE7D4FF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47" name="Picture 23">
              <a:extLst>
                <a:ext uri="{FF2B5EF4-FFF2-40B4-BE49-F238E27FC236}">
                  <a16:creationId xmlns:a16="http://schemas.microsoft.com/office/drawing/2014/main" id="{7C17CD80-7406-41FB-95F1-87A2818C87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48" name="Group 56">
            <a:extLst>
              <a:ext uri="{FF2B5EF4-FFF2-40B4-BE49-F238E27FC236}">
                <a16:creationId xmlns:a16="http://schemas.microsoft.com/office/drawing/2014/main" id="{57FD63EB-1D13-4641-BD28-40B3467AE146}"/>
              </a:ext>
            </a:extLst>
          </p:cNvPr>
          <p:cNvGrpSpPr/>
          <p:nvPr/>
        </p:nvGrpSpPr>
        <p:grpSpPr>
          <a:xfrm>
            <a:off x="4578488" y="2868742"/>
            <a:ext cx="1539560" cy="171967"/>
            <a:chOff x="7746380" y="2949426"/>
            <a:chExt cx="2188691" cy="244475"/>
          </a:xfrm>
        </p:grpSpPr>
        <p:pic>
          <p:nvPicPr>
            <p:cNvPr id="549" name="Picture 14">
              <a:extLst>
                <a:ext uri="{FF2B5EF4-FFF2-40B4-BE49-F238E27FC236}">
                  <a16:creationId xmlns:a16="http://schemas.microsoft.com/office/drawing/2014/main" id="{636A1483-2872-486C-A877-E480DA2DFC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0" name="Picture 15">
              <a:extLst>
                <a:ext uri="{FF2B5EF4-FFF2-40B4-BE49-F238E27FC236}">
                  <a16:creationId xmlns:a16="http://schemas.microsoft.com/office/drawing/2014/main" id="{8AB34776-1267-4100-8805-89FB4474A9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1" name="Picture 16">
              <a:extLst>
                <a:ext uri="{FF2B5EF4-FFF2-40B4-BE49-F238E27FC236}">
                  <a16:creationId xmlns:a16="http://schemas.microsoft.com/office/drawing/2014/main" id="{600FAF51-A435-4838-98BC-6357BB51C0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2" name="Picture 17">
              <a:extLst>
                <a:ext uri="{FF2B5EF4-FFF2-40B4-BE49-F238E27FC236}">
                  <a16:creationId xmlns:a16="http://schemas.microsoft.com/office/drawing/2014/main" id="{1DC31D14-0595-40D7-AFAC-30577BEB07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3" name="Picture 18">
              <a:extLst>
                <a:ext uri="{FF2B5EF4-FFF2-40B4-BE49-F238E27FC236}">
                  <a16:creationId xmlns:a16="http://schemas.microsoft.com/office/drawing/2014/main" id="{C4E82BE0-8DD0-493B-A511-52F62BB993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4" name="Picture 19">
              <a:extLst>
                <a:ext uri="{FF2B5EF4-FFF2-40B4-BE49-F238E27FC236}">
                  <a16:creationId xmlns:a16="http://schemas.microsoft.com/office/drawing/2014/main" id="{55C8D776-80BC-44FE-91B9-2592ACB46A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5" name="Picture 20">
              <a:extLst>
                <a:ext uri="{FF2B5EF4-FFF2-40B4-BE49-F238E27FC236}">
                  <a16:creationId xmlns:a16="http://schemas.microsoft.com/office/drawing/2014/main" id="{63BB607B-D6BE-42A5-B0CD-A52A05D85B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6" name="Picture 21">
              <a:extLst>
                <a:ext uri="{FF2B5EF4-FFF2-40B4-BE49-F238E27FC236}">
                  <a16:creationId xmlns:a16="http://schemas.microsoft.com/office/drawing/2014/main" id="{781032E5-5867-4E57-8368-751C6394C6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7" name="Picture 22">
              <a:extLst>
                <a:ext uri="{FF2B5EF4-FFF2-40B4-BE49-F238E27FC236}">
                  <a16:creationId xmlns:a16="http://schemas.microsoft.com/office/drawing/2014/main" id="{329AEB05-1C21-4238-939B-C366377C43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58" name="Picture 23">
              <a:extLst>
                <a:ext uri="{FF2B5EF4-FFF2-40B4-BE49-F238E27FC236}">
                  <a16:creationId xmlns:a16="http://schemas.microsoft.com/office/drawing/2014/main" id="{A022E7C7-6827-4111-8A8D-4C6274429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3189743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7037E-7 L 0.21615 -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7037E-7 L 0.1918 -3.7037E-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7037E-7 L 0.16784 -3.7037E-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7037E-7 L 0.14232 -3.7037E-7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7037E-7 L 0.11823 -3.7037E-7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09388 -3.7037E-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07044 -3.7037E-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0444 -3.7037E-7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3.7037E-7 L 0.02109 -3.7037E-7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143" grpId="0"/>
      <p:bldP spid="145" grpId="0"/>
      <p:bldP spid="146" grpId="0"/>
      <p:bldP spid="147" grpId="0"/>
      <p:bldP spid="148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8B48B9A9-C743-4403-B011-D2BF26006E36}"/>
              </a:ext>
            </a:extLst>
          </p:cNvPr>
          <p:cNvGrpSpPr/>
          <p:nvPr/>
        </p:nvGrpSpPr>
        <p:grpSpPr>
          <a:xfrm>
            <a:off x="247475" y="182061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DA53021-558C-4CF0-961F-1C054E43CF65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5796331-220B-4840-93A5-50530F6FBB4C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675 – 387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707C43E6-F2D6-4C88-BDB2-02496952DACC}"/>
              </a:ext>
            </a:extLst>
          </p:cNvPr>
          <p:cNvSpPr/>
          <p:nvPr/>
        </p:nvSpPr>
        <p:spPr>
          <a:xfrm>
            <a:off x="2688198" y="3079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1CBC549-2834-4A2E-AD97-6DBA171650D1}"/>
              </a:ext>
            </a:extLst>
          </p:cNvPr>
          <p:cNvSpPr txBox="1"/>
          <p:nvPr/>
        </p:nvSpPr>
        <p:spPr>
          <a:xfrm>
            <a:off x="2684455" y="2990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288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2DC4071-4A0C-483B-8FED-726C19FDE009}"/>
              </a:ext>
            </a:extLst>
          </p:cNvPr>
          <p:cNvGrpSpPr/>
          <p:nvPr/>
        </p:nvGrpSpPr>
        <p:grpSpPr>
          <a:xfrm>
            <a:off x="469079" y="1303527"/>
            <a:ext cx="1885499" cy="1414081"/>
            <a:chOff x="1371600" y="1941038"/>
            <a:chExt cx="1885499" cy="1414081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03CF4864-FD1F-4ED4-B7BA-700F155CD287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6 7 5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8874D52B-A5AE-4C6B-B1F5-7CE0084F8010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3 8 7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46747F4-A4E3-495E-BF3A-79DF288C5879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3A6C6FCB-63E2-48FC-8C65-90FA9E27870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75212BF-D23A-404E-97A4-EF829536BD6D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54A5EF26-137C-4954-89BB-FA4CB9162DA1}"/>
              </a:ext>
            </a:extLst>
          </p:cNvPr>
          <p:cNvSpPr txBox="1"/>
          <p:nvPr/>
        </p:nvSpPr>
        <p:spPr>
          <a:xfrm>
            <a:off x="1796981" y="2188996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E918DC65-6F16-43AE-A83B-694F13E137D2}"/>
              </a:ext>
            </a:extLst>
          </p:cNvPr>
          <p:cNvCxnSpPr>
            <a:cxnSpLocks/>
          </p:cNvCxnSpPr>
          <p:nvPr/>
        </p:nvCxnSpPr>
        <p:spPr>
          <a:xfrm flipV="1">
            <a:off x="1354567" y="138758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BD1BA521-FAE3-400F-8DA8-1C054D5F483F}"/>
              </a:ext>
            </a:extLst>
          </p:cNvPr>
          <p:cNvSpPr txBox="1"/>
          <p:nvPr/>
        </p:nvSpPr>
        <p:spPr>
          <a:xfrm>
            <a:off x="1384642" y="109015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A71F278-DFB1-479D-97A3-77187E3F03F3}"/>
              </a:ext>
            </a:extLst>
          </p:cNvPr>
          <p:cNvSpPr txBox="1"/>
          <p:nvPr/>
        </p:nvSpPr>
        <p:spPr>
          <a:xfrm>
            <a:off x="1675877" y="133615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67F5823-68FF-4886-A64F-D809F95DD53E}"/>
              </a:ext>
            </a:extLst>
          </p:cNvPr>
          <p:cNvSpPr txBox="1"/>
          <p:nvPr/>
        </p:nvSpPr>
        <p:spPr>
          <a:xfrm>
            <a:off x="1336186" y="219558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AD1C9B2-660C-49FB-91C0-CFFDFEAF96ED}"/>
              </a:ext>
            </a:extLst>
          </p:cNvPr>
          <p:cNvSpPr txBox="1"/>
          <p:nvPr/>
        </p:nvSpPr>
        <p:spPr>
          <a:xfrm>
            <a:off x="886032" y="219618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78DA06D9-B8F9-420C-922C-75C0F71FD8DA}"/>
              </a:ext>
            </a:extLst>
          </p:cNvPr>
          <p:cNvCxnSpPr>
            <a:cxnSpLocks/>
          </p:cNvCxnSpPr>
          <p:nvPr/>
        </p:nvCxnSpPr>
        <p:spPr>
          <a:xfrm flipV="1">
            <a:off x="910067" y="138758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08DBC1E2-3D22-4224-A45B-F4DD06169B79}"/>
              </a:ext>
            </a:extLst>
          </p:cNvPr>
          <p:cNvSpPr txBox="1"/>
          <p:nvPr/>
        </p:nvSpPr>
        <p:spPr>
          <a:xfrm>
            <a:off x="940142" y="109015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F708EE8-E3B7-4CF1-8BFE-56AC911AC2D6}"/>
              </a:ext>
            </a:extLst>
          </p:cNvPr>
          <p:cNvSpPr txBox="1"/>
          <p:nvPr/>
        </p:nvSpPr>
        <p:spPr>
          <a:xfrm>
            <a:off x="1261452" y="1089587"/>
            <a:ext cx="2828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pic>
        <p:nvPicPr>
          <p:cNvPr id="84" name="Picture 18">
            <a:extLst>
              <a:ext uri="{FF2B5EF4-FFF2-40B4-BE49-F238E27FC236}">
                <a16:creationId xmlns:a16="http://schemas.microsoft.com/office/drawing/2014/main" id="{C9BBAD54-4CDF-4C93-939B-4CB420E338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035781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" name="Picture 19">
            <a:extLst>
              <a:ext uri="{FF2B5EF4-FFF2-40B4-BE49-F238E27FC236}">
                <a16:creationId xmlns:a16="http://schemas.microsoft.com/office/drawing/2014/main" id="{7EBC2A60-DD91-4CB6-8ED5-25B4375979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187736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" name="Picture 20">
            <a:extLst>
              <a:ext uri="{FF2B5EF4-FFF2-40B4-BE49-F238E27FC236}">
                <a16:creationId xmlns:a16="http://schemas.microsoft.com/office/drawing/2014/main" id="{6D4BF9D0-AFA3-4D9B-B3F6-3723DE612C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339690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7" name="Picture 21">
            <a:extLst>
              <a:ext uri="{FF2B5EF4-FFF2-40B4-BE49-F238E27FC236}">
                <a16:creationId xmlns:a16="http://schemas.microsoft.com/office/drawing/2014/main" id="{14AB6371-399C-474D-A3A1-43BE4ED3D9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491645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" name="Picture 22">
            <a:extLst>
              <a:ext uri="{FF2B5EF4-FFF2-40B4-BE49-F238E27FC236}">
                <a16:creationId xmlns:a16="http://schemas.microsoft.com/office/drawing/2014/main" id="{80CE4455-2D89-4730-A775-528F44F0D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43600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" name="Picture 23">
            <a:extLst>
              <a:ext uri="{FF2B5EF4-FFF2-40B4-BE49-F238E27FC236}">
                <a16:creationId xmlns:a16="http://schemas.microsoft.com/office/drawing/2014/main" id="{13C6840C-7CE3-495F-A37C-24C08B759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95554" y="4212698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0" name="Picture 89">
            <a:extLst>
              <a:ext uri="{FF2B5EF4-FFF2-40B4-BE49-F238E27FC236}">
                <a16:creationId xmlns:a16="http://schemas.microsoft.com/office/drawing/2014/main" id="{A4A61703-2254-4E1D-8ADA-E739FA1A08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0839" y="42126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" name="Picture 100">
            <a:extLst>
              <a:ext uri="{FF2B5EF4-FFF2-40B4-BE49-F238E27FC236}">
                <a16:creationId xmlns:a16="http://schemas.microsoft.com/office/drawing/2014/main" id="{6C522B20-7743-4831-B033-0CEE81F6C1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26778" y="421269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" name="Picture 101">
            <a:extLst>
              <a:ext uri="{FF2B5EF4-FFF2-40B4-BE49-F238E27FC236}">
                <a16:creationId xmlns:a16="http://schemas.microsoft.com/office/drawing/2014/main" id="{AB8AEFE8-5C14-431F-961B-4A02F53B52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75560" y="42125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" name="Picture 102">
            <a:extLst>
              <a:ext uri="{FF2B5EF4-FFF2-40B4-BE49-F238E27FC236}">
                <a16:creationId xmlns:a16="http://schemas.microsoft.com/office/drawing/2014/main" id="{191EF1FB-3FBC-4881-999A-F10CF95451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31421" y="42128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" name="Picture 103">
            <a:extLst>
              <a:ext uri="{FF2B5EF4-FFF2-40B4-BE49-F238E27FC236}">
                <a16:creationId xmlns:a16="http://schemas.microsoft.com/office/drawing/2014/main" id="{1819E2EC-DA80-4C9F-8F29-1F804AD38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80265" y="42128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" name="Picture 104">
            <a:extLst>
              <a:ext uri="{FF2B5EF4-FFF2-40B4-BE49-F238E27FC236}">
                <a16:creationId xmlns:a16="http://schemas.microsoft.com/office/drawing/2014/main" id="{E8CB44BD-25DF-4B4B-93DC-20D763BEE7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33865" y="421288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" name="Picture 16">
            <a:extLst>
              <a:ext uri="{FF2B5EF4-FFF2-40B4-BE49-F238E27FC236}">
                <a16:creationId xmlns:a16="http://schemas.microsoft.com/office/drawing/2014/main" id="{402382BE-037C-4D43-9F17-16A540F1F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31871" y="421293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7" name="Picture 17">
            <a:extLst>
              <a:ext uri="{FF2B5EF4-FFF2-40B4-BE49-F238E27FC236}">
                <a16:creationId xmlns:a16="http://schemas.microsoft.com/office/drawing/2014/main" id="{4F42B294-5B51-4FC1-9D58-697F236F04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83826" y="421293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8" name="Picture 21">
            <a:extLst>
              <a:ext uri="{FF2B5EF4-FFF2-40B4-BE49-F238E27FC236}">
                <a16:creationId xmlns:a16="http://schemas.microsoft.com/office/drawing/2014/main" id="{6088C366-3782-484B-80F2-D41CF698E9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1241" y="42120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9" name="Picture 21">
            <a:extLst>
              <a:ext uri="{FF2B5EF4-FFF2-40B4-BE49-F238E27FC236}">
                <a16:creationId xmlns:a16="http://schemas.microsoft.com/office/drawing/2014/main" id="{C4AB03BB-DF0B-480D-B918-2A918A915C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77028" y="421401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" name="Picture 14">
            <a:extLst>
              <a:ext uri="{FF2B5EF4-FFF2-40B4-BE49-F238E27FC236}">
                <a16:creationId xmlns:a16="http://schemas.microsoft.com/office/drawing/2014/main" id="{08792681-E52A-4B9A-8BD3-1224AEA5E2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27482" y="421237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" name="Picture 15">
            <a:extLst>
              <a:ext uri="{FF2B5EF4-FFF2-40B4-BE49-F238E27FC236}">
                <a16:creationId xmlns:a16="http://schemas.microsoft.com/office/drawing/2014/main" id="{7C01503D-93D2-40B1-86F0-4DE034BCF0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79437" y="4212376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" name="Picture 21">
            <a:extLst>
              <a:ext uri="{FF2B5EF4-FFF2-40B4-BE49-F238E27FC236}">
                <a16:creationId xmlns:a16="http://schemas.microsoft.com/office/drawing/2014/main" id="{70A1AC52-3F20-45BE-AFD9-2F73CAAD95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42197" y="4212099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5A930867-9C58-4D0E-8757-8954B0A05AEE}"/>
              </a:ext>
            </a:extLst>
          </p:cNvPr>
          <p:cNvGrpSpPr/>
          <p:nvPr/>
        </p:nvGrpSpPr>
        <p:grpSpPr>
          <a:xfrm>
            <a:off x="6427482" y="4658814"/>
            <a:ext cx="1970896" cy="174822"/>
            <a:chOff x="7732816" y="5529580"/>
            <a:chExt cx="1970896" cy="174822"/>
          </a:xfrm>
        </p:grpSpPr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CA12C3BF-956E-4E68-A572-9935190B73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32816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" name="Picture 113">
              <a:extLst>
                <a:ext uri="{FF2B5EF4-FFF2-40B4-BE49-F238E27FC236}">
                  <a16:creationId xmlns:a16="http://schemas.microsoft.com/office/drawing/2014/main" id="{5EB60F6C-806B-4972-AC4A-DEEEA459D8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93960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" name="Picture 114">
              <a:extLst>
                <a:ext uri="{FF2B5EF4-FFF2-40B4-BE49-F238E27FC236}">
                  <a16:creationId xmlns:a16="http://schemas.microsoft.com/office/drawing/2014/main" id="{3DAD2D8E-B78B-473B-948F-D2C35F3A5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0359" y="552958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" name="Picture 115">
              <a:extLst>
                <a:ext uri="{FF2B5EF4-FFF2-40B4-BE49-F238E27FC236}">
                  <a16:creationId xmlns:a16="http://schemas.microsoft.com/office/drawing/2014/main" id="{19B303DD-6D1C-49F2-9218-0237507DA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86758" y="553014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" name="Picture 116">
              <a:extLst>
                <a:ext uri="{FF2B5EF4-FFF2-40B4-BE49-F238E27FC236}">
                  <a16:creationId xmlns:a16="http://schemas.microsoft.com/office/drawing/2014/main" id="{270503D1-7C8B-4E3E-84A2-7992348FD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531932" y="5532622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" name="Group 56">
            <a:extLst>
              <a:ext uri="{FF2B5EF4-FFF2-40B4-BE49-F238E27FC236}">
                <a16:creationId xmlns:a16="http://schemas.microsoft.com/office/drawing/2014/main" id="{87BA1FE7-46B6-424C-A4CF-898B6B2A7467}"/>
              </a:ext>
            </a:extLst>
          </p:cNvPr>
          <p:cNvGrpSpPr/>
          <p:nvPr/>
        </p:nvGrpSpPr>
        <p:grpSpPr>
          <a:xfrm>
            <a:off x="6427482" y="1533699"/>
            <a:ext cx="1539560" cy="171967"/>
            <a:chOff x="7746380" y="2949426"/>
            <a:chExt cx="2188691" cy="244475"/>
          </a:xfrm>
        </p:grpSpPr>
        <p:pic>
          <p:nvPicPr>
            <p:cNvPr id="119" name="Picture 14">
              <a:extLst>
                <a:ext uri="{FF2B5EF4-FFF2-40B4-BE49-F238E27FC236}">
                  <a16:creationId xmlns:a16="http://schemas.microsoft.com/office/drawing/2014/main" id="{DBF9B259-8FFD-4B63-A81D-9A466C9928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" name="Picture 15">
              <a:extLst>
                <a:ext uri="{FF2B5EF4-FFF2-40B4-BE49-F238E27FC236}">
                  <a16:creationId xmlns:a16="http://schemas.microsoft.com/office/drawing/2014/main" id="{38787562-26B3-4A14-AB37-FE952E0F0D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" name="Picture 16">
              <a:extLst>
                <a:ext uri="{FF2B5EF4-FFF2-40B4-BE49-F238E27FC236}">
                  <a16:creationId xmlns:a16="http://schemas.microsoft.com/office/drawing/2014/main" id="{91F47BDB-A585-4705-A6F2-01C7D4A9F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" name="Picture 17">
              <a:extLst>
                <a:ext uri="{FF2B5EF4-FFF2-40B4-BE49-F238E27FC236}">
                  <a16:creationId xmlns:a16="http://schemas.microsoft.com/office/drawing/2014/main" id="{BED8A6B4-9CC7-4D0E-A736-EC389E838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" name="Picture 18">
              <a:extLst>
                <a:ext uri="{FF2B5EF4-FFF2-40B4-BE49-F238E27FC236}">
                  <a16:creationId xmlns:a16="http://schemas.microsoft.com/office/drawing/2014/main" id="{B27D722C-1082-4A2E-9F9F-2A560B44F9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" name="Picture 19">
              <a:extLst>
                <a:ext uri="{FF2B5EF4-FFF2-40B4-BE49-F238E27FC236}">
                  <a16:creationId xmlns:a16="http://schemas.microsoft.com/office/drawing/2014/main" id="{CC329E69-22C9-4524-96E1-3F3784F6FA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" name="Picture 20">
              <a:extLst>
                <a:ext uri="{FF2B5EF4-FFF2-40B4-BE49-F238E27FC236}">
                  <a16:creationId xmlns:a16="http://schemas.microsoft.com/office/drawing/2014/main" id="{2A7F3CF0-50A2-4F3F-9656-9CAA053A75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" name="Picture 21">
              <a:extLst>
                <a:ext uri="{FF2B5EF4-FFF2-40B4-BE49-F238E27FC236}">
                  <a16:creationId xmlns:a16="http://schemas.microsoft.com/office/drawing/2014/main" id="{6A07C9DB-3171-4BE4-9A9A-E3629DB9A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" name="Picture 22">
              <a:extLst>
                <a:ext uri="{FF2B5EF4-FFF2-40B4-BE49-F238E27FC236}">
                  <a16:creationId xmlns:a16="http://schemas.microsoft.com/office/drawing/2014/main" id="{85EA2795-BF99-4380-883C-EE87547CF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" name="Picture 23">
              <a:extLst>
                <a:ext uri="{FF2B5EF4-FFF2-40B4-BE49-F238E27FC236}">
                  <a16:creationId xmlns:a16="http://schemas.microsoft.com/office/drawing/2014/main" id="{01761D02-6487-492C-9A21-96D5D2E4E9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9" name="Group 56">
            <a:extLst>
              <a:ext uri="{FF2B5EF4-FFF2-40B4-BE49-F238E27FC236}">
                <a16:creationId xmlns:a16="http://schemas.microsoft.com/office/drawing/2014/main" id="{2E75150D-6615-440C-9B4A-A71052568551}"/>
              </a:ext>
            </a:extLst>
          </p:cNvPr>
          <p:cNvGrpSpPr/>
          <p:nvPr/>
        </p:nvGrpSpPr>
        <p:grpSpPr>
          <a:xfrm>
            <a:off x="6427482" y="1974561"/>
            <a:ext cx="1539560" cy="171967"/>
            <a:chOff x="7746380" y="2949426"/>
            <a:chExt cx="2188691" cy="244475"/>
          </a:xfrm>
        </p:grpSpPr>
        <p:pic>
          <p:nvPicPr>
            <p:cNvPr id="130" name="Picture 14">
              <a:extLst>
                <a:ext uri="{FF2B5EF4-FFF2-40B4-BE49-F238E27FC236}">
                  <a16:creationId xmlns:a16="http://schemas.microsoft.com/office/drawing/2014/main" id="{DB583AF4-E096-42F7-B4F2-2A0659FA07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1" name="Picture 15">
              <a:extLst>
                <a:ext uri="{FF2B5EF4-FFF2-40B4-BE49-F238E27FC236}">
                  <a16:creationId xmlns:a16="http://schemas.microsoft.com/office/drawing/2014/main" id="{9CE367B1-D62E-409F-A7CC-7E979C0733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2" name="Picture 16">
              <a:extLst>
                <a:ext uri="{FF2B5EF4-FFF2-40B4-BE49-F238E27FC236}">
                  <a16:creationId xmlns:a16="http://schemas.microsoft.com/office/drawing/2014/main" id="{69A8E874-7385-426A-9F49-AA34DC370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3" name="Picture 17">
              <a:extLst>
                <a:ext uri="{FF2B5EF4-FFF2-40B4-BE49-F238E27FC236}">
                  <a16:creationId xmlns:a16="http://schemas.microsoft.com/office/drawing/2014/main" id="{AEAFE068-0D56-4067-9921-ABFA9D48E6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4" name="Picture 18">
              <a:extLst>
                <a:ext uri="{FF2B5EF4-FFF2-40B4-BE49-F238E27FC236}">
                  <a16:creationId xmlns:a16="http://schemas.microsoft.com/office/drawing/2014/main" id="{DF4FC316-DED0-4934-97C9-E4AC335146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5" name="Picture 19">
              <a:extLst>
                <a:ext uri="{FF2B5EF4-FFF2-40B4-BE49-F238E27FC236}">
                  <a16:creationId xmlns:a16="http://schemas.microsoft.com/office/drawing/2014/main" id="{33F869D4-E4CB-4209-A33C-D923EB63A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6" name="Picture 20">
              <a:extLst>
                <a:ext uri="{FF2B5EF4-FFF2-40B4-BE49-F238E27FC236}">
                  <a16:creationId xmlns:a16="http://schemas.microsoft.com/office/drawing/2014/main" id="{8BC417BF-97F5-41C8-9C29-48964F9D05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4" name="Picture 21">
              <a:extLst>
                <a:ext uri="{FF2B5EF4-FFF2-40B4-BE49-F238E27FC236}">
                  <a16:creationId xmlns:a16="http://schemas.microsoft.com/office/drawing/2014/main" id="{912C41A0-1BC6-4064-A9A3-D1E0736835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5" name="Picture 22">
              <a:extLst>
                <a:ext uri="{FF2B5EF4-FFF2-40B4-BE49-F238E27FC236}">
                  <a16:creationId xmlns:a16="http://schemas.microsoft.com/office/drawing/2014/main" id="{560C2390-390A-4521-A2AA-D26C110A6D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6" name="Picture 23">
              <a:extLst>
                <a:ext uri="{FF2B5EF4-FFF2-40B4-BE49-F238E27FC236}">
                  <a16:creationId xmlns:a16="http://schemas.microsoft.com/office/drawing/2014/main" id="{2E10AF26-BC54-4453-9048-D9AE511199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67" name="Group 56">
            <a:extLst>
              <a:ext uri="{FF2B5EF4-FFF2-40B4-BE49-F238E27FC236}">
                <a16:creationId xmlns:a16="http://schemas.microsoft.com/office/drawing/2014/main" id="{7A9D76BA-0AC5-4BF0-ACB9-4EB4791E4113}"/>
              </a:ext>
            </a:extLst>
          </p:cNvPr>
          <p:cNvGrpSpPr/>
          <p:nvPr/>
        </p:nvGrpSpPr>
        <p:grpSpPr>
          <a:xfrm>
            <a:off x="6425484" y="2433559"/>
            <a:ext cx="1539560" cy="171967"/>
            <a:chOff x="7746380" y="2949426"/>
            <a:chExt cx="2188691" cy="244475"/>
          </a:xfrm>
        </p:grpSpPr>
        <p:pic>
          <p:nvPicPr>
            <p:cNvPr id="168" name="Picture 14">
              <a:extLst>
                <a:ext uri="{FF2B5EF4-FFF2-40B4-BE49-F238E27FC236}">
                  <a16:creationId xmlns:a16="http://schemas.microsoft.com/office/drawing/2014/main" id="{91C1E276-67DE-488F-AC5F-C3C5F5043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69" name="Picture 15">
              <a:extLst>
                <a:ext uri="{FF2B5EF4-FFF2-40B4-BE49-F238E27FC236}">
                  <a16:creationId xmlns:a16="http://schemas.microsoft.com/office/drawing/2014/main" id="{53E46590-0075-461B-AA7A-409824B5D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0" name="Picture 16">
              <a:extLst>
                <a:ext uri="{FF2B5EF4-FFF2-40B4-BE49-F238E27FC236}">
                  <a16:creationId xmlns:a16="http://schemas.microsoft.com/office/drawing/2014/main" id="{8F995184-1B66-4D9C-B0F5-DB222F2C0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1" name="Picture 17">
              <a:extLst>
                <a:ext uri="{FF2B5EF4-FFF2-40B4-BE49-F238E27FC236}">
                  <a16:creationId xmlns:a16="http://schemas.microsoft.com/office/drawing/2014/main" id="{E40FB394-4E43-4824-9721-00A106C2B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2" name="Picture 18">
              <a:extLst>
                <a:ext uri="{FF2B5EF4-FFF2-40B4-BE49-F238E27FC236}">
                  <a16:creationId xmlns:a16="http://schemas.microsoft.com/office/drawing/2014/main" id="{F52EC61B-C26E-45DD-845B-4FBC1812D9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3" name="Picture 19">
              <a:extLst>
                <a:ext uri="{FF2B5EF4-FFF2-40B4-BE49-F238E27FC236}">
                  <a16:creationId xmlns:a16="http://schemas.microsoft.com/office/drawing/2014/main" id="{375A7506-CAA6-4470-A81C-1236FD8B1D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4" name="Picture 20">
              <a:extLst>
                <a:ext uri="{FF2B5EF4-FFF2-40B4-BE49-F238E27FC236}">
                  <a16:creationId xmlns:a16="http://schemas.microsoft.com/office/drawing/2014/main" id="{D705A606-6D99-49AD-972A-B4BA18876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5" name="Picture 21">
              <a:extLst>
                <a:ext uri="{FF2B5EF4-FFF2-40B4-BE49-F238E27FC236}">
                  <a16:creationId xmlns:a16="http://schemas.microsoft.com/office/drawing/2014/main" id="{8A0F7B69-0281-4962-A1A1-DA774FCD79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6" name="Picture 22">
              <a:extLst>
                <a:ext uri="{FF2B5EF4-FFF2-40B4-BE49-F238E27FC236}">
                  <a16:creationId xmlns:a16="http://schemas.microsoft.com/office/drawing/2014/main" id="{036332FA-47F5-4B3F-B7F3-4E2942ED96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7" name="Picture 23">
              <a:extLst>
                <a:ext uri="{FF2B5EF4-FFF2-40B4-BE49-F238E27FC236}">
                  <a16:creationId xmlns:a16="http://schemas.microsoft.com/office/drawing/2014/main" id="{FFB03A8D-66F9-4C4D-B238-8D27513959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78" name="Group 56">
            <a:extLst>
              <a:ext uri="{FF2B5EF4-FFF2-40B4-BE49-F238E27FC236}">
                <a16:creationId xmlns:a16="http://schemas.microsoft.com/office/drawing/2014/main" id="{CB767800-C5B2-45E8-A843-972764D753E2}"/>
              </a:ext>
            </a:extLst>
          </p:cNvPr>
          <p:cNvGrpSpPr/>
          <p:nvPr/>
        </p:nvGrpSpPr>
        <p:grpSpPr>
          <a:xfrm>
            <a:off x="6425484" y="2874421"/>
            <a:ext cx="1539560" cy="171967"/>
            <a:chOff x="7746380" y="2949426"/>
            <a:chExt cx="2188691" cy="244475"/>
          </a:xfrm>
        </p:grpSpPr>
        <p:pic>
          <p:nvPicPr>
            <p:cNvPr id="179" name="Picture 14">
              <a:extLst>
                <a:ext uri="{FF2B5EF4-FFF2-40B4-BE49-F238E27FC236}">
                  <a16:creationId xmlns:a16="http://schemas.microsoft.com/office/drawing/2014/main" id="{69B73A16-F1BF-4378-B6BF-6B76F97BA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" name="Picture 15">
              <a:extLst>
                <a:ext uri="{FF2B5EF4-FFF2-40B4-BE49-F238E27FC236}">
                  <a16:creationId xmlns:a16="http://schemas.microsoft.com/office/drawing/2014/main" id="{25C331F0-0494-44C6-8097-03F664814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1" name="Picture 16">
              <a:extLst>
                <a:ext uri="{FF2B5EF4-FFF2-40B4-BE49-F238E27FC236}">
                  <a16:creationId xmlns:a16="http://schemas.microsoft.com/office/drawing/2014/main" id="{91A9C78D-BCF9-4F74-9B0B-E8E3B24E1E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2" name="Picture 17">
              <a:extLst>
                <a:ext uri="{FF2B5EF4-FFF2-40B4-BE49-F238E27FC236}">
                  <a16:creationId xmlns:a16="http://schemas.microsoft.com/office/drawing/2014/main" id="{AA26E812-DB6B-444E-B11D-86D4F8741C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3" name="Picture 18">
              <a:extLst>
                <a:ext uri="{FF2B5EF4-FFF2-40B4-BE49-F238E27FC236}">
                  <a16:creationId xmlns:a16="http://schemas.microsoft.com/office/drawing/2014/main" id="{60054741-73AC-4AC4-B1AD-F59C5DA2C3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" name="Picture 19">
              <a:extLst>
                <a:ext uri="{FF2B5EF4-FFF2-40B4-BE49-F238E27FC236}">
                  <a16:creationId xmlns:a16="http://schemas.microsoft.com/office/drawing/2014/main" id="{C666966F-F425-4627-AEA3-CB6CF1AC5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5" name="Picture 20">
              <a:extLst>
                <a:ext uri="{FF2B5EF4-FFF2-40B4-BE49-F238E27FC236}">
                  <a16:creationId xmlns:a16="http://schemas.microsoft.com/office/drawing/2014/main" id="{2ECAF9D8-772D-48F3-A82A-943A700FEE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6" name="Picture 21">
              <a:extLst>
                <a:ext uri="{FF2B5EF4-FFF2-40B4-BE49-F238E27FC236}">
                  <a16:creationId xmlns:a16="http://schemas.microsoft.com/office/drawing/2014/main" id="{BE22CF30-78AE-41A5-A764-43CBDC54E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7" name="Picture 22">
              <a:extLst>
                <a:ext uri="{FF2B5EF4-FFF2-40B4-BE49-F238E27FC236}">
                  <a16:creationId xmlns:a16="http://schemas.microsoft.com/office/drawing/2014/main" id="{F97AE826-1FE8-4346-A330-62D7A15D08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8" name="Picture 23">
              <a:extLst>
                <a:ext uri="{FF2B5EF4-FFF2-40B4-BE49-F238E27FC236}">
                  <a16:creationId xmlns:a16="http://schemas.microsoft.com/office/drawing/2014/main" id="{BCD248D5-99CF-4CD3-A71D-8FA0F70A85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89" name="Group 56">
            <a:extLst>
              <a:ext uri="{FF2B5EF4-FFF2-40B4-BE49-F238E27FC236}">
                <a16:creationId xmlns:a16="http://schemas.microsoft.com/office/drawing/2014/main" id="{CF2E0EF2-5C95-47E1-8DA2-945265E636C8}"/>
              </a:ext>
            </a:extLst>
          </p:cNvPr>
          <p:cNvGrpSpPr/>
          <p:nvPr/>
        </p:nvGrpSpPr>
        <p:grpSpPr>
          <a:xfrm>
            <a:off x="6424497" y="3340691"/>
            <a:ext cx="1539560" cy="171967"/>
            <a:chOff x="7746380" y="2949426"/>
            <a:chExt cx="2188691" cy="244475"/>
          </a:xfrm>
        </p:grpSpPr>
        <p:pic>
          <p:nvPicPr>
            <p:cNvPr id="190" name="Picture 14">
              <a:extLst>
                <a:ext uri="{FF2B5EF4-FFF2-40B4-BE49-F238E27FC236}">
                  <a16:creationId xmlns:a16="http://schemas.microsoft.com/office/drawing/2014/main" id="{CC366B61-31EE-4381-B249-59BC157F0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1" name="Picture 15">
              <a:extLst>
                <a:ext uri="{FF2B5EF4-FFF2-40B4-BE49-F238E27FC236}">
                  <a16:creationId xmlns:a16="http://schemas.microsoft.com/office/drawing/2014/main" id="{66B149FE-6AF7-46B0-8C2D-58083F40F8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2" name="Picture 16">
              <a:extLst>
                <a:ext uri="{FF2B5EF4-FFF2-40B4-BE49-F238E27FC236}">
                  <a16:creationId xmlns:a16="http://schemas.microsoft.com/office/drawing/2014/main" id="{1D64A0D5-EE95-4D72-A022-A3B49EFCF7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3" name="Picture 17">
              <a:extLst>
                <a:ext uri="{FF2B5EF4-FFF2-40B4-BE49-F238E27FC236}">
                  <a16:creationId xmlns:a16="http://schemas.microsoft.com/office/drawing/2014/main" id="{F276A49F-4458-483B-ABEF-33C7D57CF7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4" name="Picture 18">
              <a:extLst>
                <a:ext uri="{FF2B5EF4-FFF2-40B4-BE49-F238E27FC236}">
                  <a16:creationId xmlns:a16="http://schemas.microsoft.com/office/drawing/2014/main" id="{ACCC5953-B529-440D-A586-501534CB1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5" name="Picture 19">
              <a:extLst>
                <a:ext uri="{FF2B5EF4-FFF2-40B4-BE49-F238E27FC236}">
                  <a16:creationId xmlns:a16="http://schemas.microsoft.com/office/drawing/2014/main" id="{849FB40B-5CE9-41FE-AE25-923607907C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6" name="Picture 20">
              <a:extLst>
                <a:ext uri="{FF2B5EF4-FFF2-40B4-BE49-F238E27FC236}">
                  <a16:creationId xmlns:a16="http://schemas.microsoft.com/office/drawing/2014/main" id="{2FF82A07-3C9E-4DA6-9457-364BB10D13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7" name="Picture 21">
              <a:extLst>
                <a:ext uri="{FF2B5EF4-FFF2-40B4-BE49-F238E27FC236}">
                  <a16:creationId xmlns:a16="http://schemas.microsoft.com/office/drawing/2014/main" id="{C5E2B632-D6B3-49A8-9613-EA2102DB8B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8" name="Picture 22">
              <a:extLst>
                <a:ext uri="{FF2B5EF4-FFF2-40B4-BE49-F238E27FC236}">
                  <a16:creationId xmlns:a16="http://schemas.microsoft.com/office/drawing/2014/main" id="{F4FA2326-6F1A-4DE7-90A0-1B0BC29227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23">
              <a:extLst>
                <a:ext uri="{FF2B5EF4-FFF2-40B4-BE49-F238E27FC236}">
                  <a16:creationId xmlns:a16="http://schemas.microsoft.com/office/drawing/2014/main" id="{C11ADFF4-88A1-421E-B421-E5D17EDBD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00" name="Group 56">
            <a:extLst>
              <a:ext uri="{FF2B5EF4-FFF2-40B4-BE49-F238E27FC236}">
                <a16:creationId xmlns:a16="http://schemas.microsoft.com/office/drawing/2014/main" id="{834301C3-57B4-43EB-8AB9-82CA45C1612C}"/>
              </a:ext>
            </a:extLst>
          </p:cNvPr>
          <p:cNvGrpSpPr/>
          <p:nvPr/>
        </p:nvGrpSpPr>
        <p:grpSpPr>
          <a:xfrm>
            <a:off x="6424497" y="3781553"/>
            <a:ext cx="1539560" cy="171967"/>
            <a:chOff x="7746380" y="2949426"/>
            <a:chExt cx="2188691" cy="244475"/>
          </a:xfrm>
        </p:grpSpPr>
        <p:pic>
          <p:nvPicPr>
            <p:cNvPr id="201" name="Picture 14">
              <a:extLst>
                <a:ext uri="{FF2B5EF4-FFF2-40B4-BE49-F238E27FC236}">
                  <a16:creationId xmlns:a16="http://schemas.microsoft.com/office/drawing/2014/main" id="{C2037DA0-FDBE-4771-A31E-CBED84675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2" name="Picture 15">
              <a:extLst>
                <a:ext uri="{FF2B5EF4-FFF2-40B4-BE49-F238E27FC236}">
                  <a16:creationId xmlns:a16="http://schemas.microsoft.com/office/drawing/2014/main" id="{C668A90E-136D-4EA8-ACB3-384581258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3" name="Picture 16">
              <a:extLst>
                <a:ext uri="{FF2B5EF4-FFF2-40B4-BE49-F238E27FC236}">
                  <a16:creationId xmlns:a16="http://schemas.microsoft.com/office/drawing/2014/main" id="{339A2F36-B14E-46EF-ACB9-5518EA8E6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4" name="Picture 17">
              <a:extLst>
                <a:ext uri="{FF2B5EF4-FFF2-40B4-BE49-F238E27FC236}">
                  <a16:creationId xmlns:a16="http://schemas.microsoft.com/office/drawing/2014/main" id="{4E7F0F83-5042-40C2-A297-B77C249DDC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" name="Picture 18">
              <a:extLst>
                <a:ext uri="{FF2B5EF4-FFF2-40B4-BE49-F238E27FC236}">
                  <a16:creationId xmlns:a16="http://schemas.microsoft.com/office/drawing/2014/main" id="{9400E72E-5BEC-4BF5-BBD9-E48FB7970B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6" name="Picture 19">
              <a:extLst>
                <a:ext uri="{FF2B5EF4-FFF2-40B4-BE49-F238E27FC236}">
                  <a16:creationId xmlns:a16="http://schemas.microsoft.com/office/drawing/2014/main" id="{6F9B1780-0453-4FF6-9EAF-B8D4103129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7" name="Picture 20">
              <a:extLst>
                <a:ext uri="{FF2B5EF4-FFF2-40B4-BE49-F238E27FC236}">
                  <a16:creationId xmlns:a16="http://schemas.microsoft.com/office/drawing/2014/main" id="{534E374C-95BE-4D30-99C9-E695708731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8" name="Picture 21">
              <a:extLst>
                <a:ext uri="{FF2B5EF4-FFF2-40B4-BE49-F238E27FC236}">
                  <a16:creationId xmlns:a16="http://schemas.microsoft.com/office/drawing/2014/main" id="{F9FDA0EC-05E6-486A-A4CB-93A8CC591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9" name="Picture 22">
              <a:extLst>
                <a:ext uri="{FF2B5EF4-FFF2-40B4-BE49-F238E27FC236}">
                  <a16:creationId xmlns:a16="http://schemas.microsoft.com/office/drawing/2014/main" id="{C1631EFA-3D0F-42C7-93BC-2EB6094EC3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0" name="Picture 23">
              <a:extLst>
                <a:ext uri="{FF2B5EF4-FFF2-40B4-BE49-F238E27FC236}">
                  <a16:creationId xmlns:a16="http://schemas.microsoft.com/office/drawing/2014/main" id="{A91BA6CD-691C-467F-82E6-8AA99C92AC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2E7DD7D1-7EE6-4429-90C2-4E80531C2293}"/>
              </a:ext>
            </a:extLst>
          </p:cNvPr>
          <p:cNvGrpSpPr/>
          <p:nvPr/>
        </p:nvGrpSpPr>
        <p:grpSpPr>
          <a:xfrm>
            <a:off x="1031707" y="3286665"/>
            <a:ext cx="1539560" cy="1515856"/>
            <a:chOff x="4975891" y="1527626"/>
            <a:chExt cx="1539560" cy="1515856"/>
          </a:xfrm>
        </p:grpSpPr>
        <p:grpSp>
          <p:nvGrpSpPr>
            <p:cNvPr id="212" name="Group 56">
              <a:extLst>
                <a:ext uri="{FF2B5EF4-FFF2-40B4-BE49-F238E27FC236}">
                  <a16:creationId xmlns:a16="http://schemas.microsoft.com/office/drawing/2014/main" id="{2FB2F6AC-EF07-4DAC-9809-B83674A0479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12" name="Picture 14">
                <a:extLst>
                  <a:ext uri="{FF2B5EF4-FFF2-40B4-BE49-F238E27FC236}">
                    <a16:creationId xmlns:a16="http://schemas.microsoft.com/office/drawing/2014/main" id="{5E5191DC-B3F9-45E8-BF41-1F1A23B48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5">
                <a:extLst>
                  <a:ext uri="{FF2B5EF4-FFF2-40B4-BE49-F238E27FC236}">
                    <a16:creationId xmlns:a16="http://schemas.microsoft.com/office/drawing/2014/main" id="{FD04B131-1809-4276-9BF5-0FA661EC04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6">
                <a:extLst>
                  <a:ext uri="{FF2B5EF4-FFF2-40B4-BE49-F238E27FC236}">
                    <a16:creationId xmlns:a16="http://schemas.microsoft.com/office/drawing/2014/main" id="{80A75973-9314-4CE6-A28E-FC2FF7950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17">
                <a:extLst>
                  <a:ext uri="{FF2B5EF4-FFF2-40B4-BE49-F238E27FC236}">
                    <a16:creationId xmlns:a16="http://schemas.microsoft.com/office/drawing/2014/main" id="{E2E5DB21-7E63-4D5B-83B0-09E9E92C7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18">
                <a:extLst>
                  <a:ext uri="{FF2B5EF4-FFF2-40B4-BE49-F238E27FC236}">
                    <a16:creationId xmlns:a16="http://schemas.microsoft.com/office/drawing/2014/main" id="{D08005AF-3E65-46DB-9479-A557D1C535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19">
                <a:extLst>
                  <a:ext uri="{FF2B5EF4-FFF2-40B4-BE49-F238E27FC236}">
                    <a16:creationId xmlns:a16="http://schemas.microsoft.com/office/drawing/2014/main" id="{57AFE231-30FE-4CD9-9F75-FDFA514754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0">
                <a:extLst>
                  <a:ext uri="{FF2B5EF4-FFF2-40B4-BE49-F238E27FC236}">
                    <a16:creationId xmlns:a16="http://schemas.microsoft.com/office/drawing/2014/main" id="{6B4EB86C-4C65-4E82-9B1A-F2CE17A81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21">
                <a:extLst>
                  <a:ext uri="{FF2B5EF4-FFF2-40B4-BE49-F238E27FC236}">
                    <a16:creationId xmlns:a16="http://schemas.microsoft.com/office/drawing/2014/main" id="{00C2EE0E-62E3-431F-B1D8-064E24347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22">
                <a:extLst>
                  <a:ext uri="{FF2B5EF4-FFF2-40B4-BE49-F238E27FC236}">
                    <a16:creationId xmlns:a16="http://schemas.microsoft.com/office/drawing/2014/main" id="{5040BD01-0AEC-444F-84C4-44C728550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23">
                <a:extLst>
                  <a:ext uri="{FF2B5EF4-FFF2-40B4-BE49-F238E27FC236}">
                    <a16:creationId xmlns:a16="http://schemas.microsoft.com/office/drawing/2014/main" id="{B05D06DE-46CB-4A68-8142-36F715EF5A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3" name="Group 56">
              <a:extLst>
                <a:ext uri="{FF2B5EF4-FFF2-40B4-BE49-F238E27FC236}">
                  <a16:creationId xmlns:a16="http://schemas.microsoft.com/office/drawing/2014/main" id="{B335942E-113C-44C8-B650-E795830CA9EB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02" name="Picture 14">
                <a:extLst>
                  <a:ext uri="{FF2B5EF4-FFF2-40B4-BE49-F238E27FC236}">
                    <a16:creationId xmlns:a16="http://schemas.microsoft.com/office/drawing/2014/main" id="{BFEC68E1-2BA8-4B5C-B758-A80233376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5">
                <a:extLst>
                  <a:ext uri="{FF2B5EF4-FFF2-40B4-BE49-F238E27FC236}">
                    <a16:creationId xmlns:a16="http://schemas.microsoft.com/office/drawing/2014/main" id="{C813670A-C451-4FCE-BEF3-C56EC1DE92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6">
                <a:extLst>
                  <a:ext uri="{FF2B5EF4-FFF2-40B4-BE49-F238E27FC236}">
                    <a16:creationId xmlns:a16="http://schemas.microsoft.com/office/drawing/2014/main" id="{08C3A769-69C6-469C-A989-B7C99BAC8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17">
                <a:extLst>
                  <a:ext uri="{FF2B5EF4-FFF2-40B4-BE49-F238E27FC236}">
                    <a16:creationId xmlns:a16="http://schemas.microsoft.com/office/drawing/2014/main" id="{D5423CE4-79E1-4577-903E-0115DECE8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18">
                <a:extLst>
                  <a:ext uri="{FF2B5EF4-FFF2-40B4-BE49-F238E27FC236}">
                    <a16:creationId xmlns:a16="http://schemas.microsoft.com/office/drawing/2014/main" id="{000D0C13-E914-4FDC-977C-6B030C423E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19">
                <a:extLst>
                  <a:ext uri="{FF2B5EF4-FFF2-40B4-BE49-F238E27FC236}">
                    <a16:creationId xmlns:a16="http://schemas.microsoft.com/office/drawing/2014/main" id="{77FA8771-7534-48B7-8984-5BB2961753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0">
                <a:extLst>
                  <a:ext uri="{FF2B5EF4-FFF2-40B4-BE49-F238E27FC236}">
                    <a16:creationId xmlns:a16="http://schemas.microsoft.com/office/drawing/2014/main" id="{993524BB-D863-4F18-A847-F1A28AF14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21">
                <a:extLst>
                  <a:ext uri="{FF2B5EF4-FFF2-40B4-BE49-F238E27FC236}">
                    <a16:creationId xmlns:a16="http://schemas.microsoft.com/office/drawing/2014/main" id="{23A4CA9E-7D7A-4373-9E99-34AA06B30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22">
                <a:extLst>
                  <a:ext uri="{FF2B5EF4-FFF2-40B4-BE49-F238E27FC236}">
                    <a16:creationId xmlns:a16="http://schemas.microsoft.com/office/drawing/2014/main" id="{D3E5C7E0-5577-4F11-A1B6-857EF136E0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23">
                <a:extLst>
                  <a:ext uri="{FF2B5EF4-FFF2-40B4-BE49-F238E27FC236}">
                    <a16:creationId xmlns:a16="http://schemas.microsoft.com/office/drawing/2014/main" id="{22ECF6C6-DDE4-48ED-B33F-C3A88154C7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4" name="Group 56">
              <a:extLst>
                <a:ext uri="{FF2B5EF4-FFF2-40B4-BE49-F238E27FC236}">
                  <a16:creationId xmlns:a16="http://schemas.microsoft.com/office/drawing/2014/main" id="{4621FE01-1FBC-4F36-A00B-1CC6DF2930AE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92" name="Picture 14">
                <a:extLst>
                  <a:ext uri="{FF2B5EF4-FFF2-40B4-BE49-F238E27FC236}">
                    <a16:creationId xmlns:a16="http://schemas.microsoft.com/office/drawing/2014/main" id="{F563A98D-4D55-49F8-BEA4-84EE84F12B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5">
                <a:extLst>
                  <a:ext uri="{FF2B5EF4-FFF2-40B4-BE49-F238E27FC236}">
                    <a16:creationId xmlns:a16="http://schemas.microsoft.com/office/drawing/2014/main" id="{AE529108-F992-4ED1-B8AC-0C6A9B6F4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6">
                <a:extLst>
                  <a:ext uri="{FF2B5EF4-FFF2-40B4-BE49-F238E27FC236}">
                    <a16:creationId xmlns:a16="http://schemas.microsoft.com/office/drawing/2014/main" id="{A7B000F4-63A1-493C-98FE-C51ABD89C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17">
                <a:extLst>
                  <a:ext uri="{FF2B5EF4-FFF2-40B4-BE49-F238E27FC236}">
                    <a16:creationId xmlns:a16="http://schemas.microsoft.com/office/drawing/2014/main" id="{C8D545EB-2F39-4D8B-B891-7889EE412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18">
                <a:extLst>
                  <a:ext uri="{FF2B5EF4-FFF2-40B4-BE49-F238E27FC236}">
                    <a16:creationId xmlns:a16="http://schemas.microsoft.com/office/drawing/2014/main" id="{1880978D-F33E-4DCE-87AB-B079E91C95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19">
                <a:extLst>
                  <a:ext uri="{FF2B5EF4-FFF2-40B4-BE49-F238E27FC236}">
                    <a16:creationId xmlns:a16="http://schemas.microsoft.com/office/drawing/2014/main" id="{44D4854E-A208-4908-AAFC-513F2F4110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0">
                <a:extLst>
                  <a:ext uri="{FF2B5EF4-FFF2-40B4-BE49-F238E27FC236}">
                    <a16:creationId xmlns:a16="http://schemas.microsoft.com/office/drawing/2014/main" id="{FAA7864A-4886-403B-A4D0-4B21D0EA98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21">
                <a:extLst>
                  <a:ext uri="{FF2B5EF4-FFF2-40B4-BE49-F238E27FC236}">
                    <a16:creationId xmlns:a16="http://schemas.microsoft.com/office/drawing/2014/main" id="{08803588-798B-45EB-81CB-A57BEFF142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22">
                <a:extLst>
                  <a:ext uri="{FF2B5EF4-FFF2-40B4-BE49-F238E27FC236}">
                    <a16:creationId xmlns:a16="http://schemas.microsoft.com/office/drawing/2014/main" id="{418FCFE5-AC50-486A-BFE6-525B35C42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23">
                <a:extLst>
                  <a:ext uri="{FF2B5EF4-FFF2-40B4-BE49-F238E27FC236}">
                    <a16:creationId xmlns:a16="http://schemas.microsoft.com/office/drawing/2014/main" id="{5EEA102D-12F4-42E9-B3DC-2FCED49A5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5" name="Group 56">
              <a:extLst>
                <a:ext uri="{FF2B5EF4-FFF2-40B4-BE49-F238E27FC236}">
                  <a16:creationId xmlns:a16="http://schemas.microsoft.com/office/drawing/2014/main" id="{799F18F6-C0EA-44B1-B87F-1DE84892D91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82" name="Picture 14">
                <a:extLst>
                  <a:ext uri="{FF2B5EF4-FFF2-40B4-BE49-F238E27FC236}">
                    <a16:creationId xmlns:a16="http://schemas.microsoft.com/office/drawing/2014/main" id="{EC48C1B6-E5F0-4C0F-B6E5-03AF38207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3" name="Picture 15">
                <a:extLst>
                  <a:ext uri="{FF2B5EF4-FFF2-40B4-BE49-F238E27FC236}">
                    <a16:creationId xmlns:a16="http://schemas.microsoft.com/office/drawing/2014/main" id="{6E73ED90-33A9-4F9B-9294-117AFC3C0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4" name="Picture 16">
                <a:extLst>
                  <a:ext uri="{FF2B5EF4-FFF2-40B4-BE49-F238E27FC236}">
                    <a16:creationId xmlns:a16="http://schemas.microsoft.com/office/drawing/2014/main" id="{5616A731-8C1A-4F67-A624-B0B7366BCA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5" name="Picture 17">
                <a:extLst>
                  <a:ext uri="{FF2B5EF4-FFF2-40B4-BE49-F238E27FC236}">
                    <a16:creationId xmlns:a16="http://schemas.microsoft.com/office/drawing/2014/main" id="{85EB3512-01AB-41B3-93B3-2E4658DB4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6" name="Picture 18">
                <a:extLst>
                  <a:ext uri="{FF2B5EF4-FFF2-40B4-BE49-F238E27FC236}">
                    <a16:creationId xmlns:a16="http://schemas.microsoft.com/office/drawing/2014/main" id="{CD5A9F57-3268-4362-8F84-CA4CF38951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7" name="Picture 19">
                <a:extLst>
                  <a:ext uri="{FF2B5EF4-FFF2-40B4-BE49-F238E27FC236}">
                    <a16:creationId xmlns:a16="http://schemas.microsoft.com/office/drawing/2014/main" id="{E270A209-FE94-4009-96E5-F83931E4FB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20">
                <a:extLst>
                  <a:ext uri="{FF2B5EF4-FFF2-40B4-BE49-F238E27FC236}">
                    <a16:creationId xmlns:a16="http://schemas.microsoft.com/office/drawing/2014/main" id="{6C39A1A3-355E-4CD7-B3BA-7AF12540B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21">
                <a:extLst>
                  <a:ext uri="{FF2B5EF4-FFF2-40B4-BE49-F238E27FC236}">
                    <a16:creationId xmlns:a16="http://schemas.microsoft.com/office/drawing/2014/main" id="{A7C78DAA-08B2-4543-99C5-E3A76A129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22">
                <a:extLst>
                  <a:ext uri="{FF2B5EF4-FFF2-40B4-BE49-F238E27FC236}">
                    <a16:creationId xmlns:a16="http://schemas.microsoft.com/office/drawing/2014/main" id="{7EC45854-6081-4E40-BBB7-80966CC12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23">
                <a:extLst>
                  <a:ext uri="{FF2B5EF4-FFF2-40B4-BE49-F238E27FC236}">
                    <a16:creationId xmlns:a16="http://schemas.microsoft.com/office/drawing/2014/main" id="{AA9087EF-6E5D-400A-B532-B1751CB0F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6" name="Group 56">
              <a:extLst>
                <a:ext uri="{FF2B5EF4-FFF2-40B4-BE49-F238E27FC236}">
                  <a16:creationId xmlns:a16="http://schemas.microsoft.com/office/drawing/2014/main" id="{BE103F02-F453-4FAA-A926-7C1F06EC949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72" name="Picture 14">
                <a:extLst>
                  <a:ext uri="{FF2B5EF4-FFF2-40B4-BE49-F238E27FC236}">
                    <a16:creationId xmlns:a16="http://schemas.microsoft.com/office/drawing/2014/main" id="{ED26F8D4-7675-4ED5-B1DC-6EF8699599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5">
                <a:extLst>
                  <a:ext uri="{FF2B5EF4-FFF2-40B4-BE49-F238E27FC236}">
                    <a16:creationId xmlns:a16="http://schemas.microsoft.com/office/drawing/2014/main" id="{40C7833E-6E88-46E2-B0F5-1F3F99EFED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16">
                <a:extLst>
                  <a:ext uri="{FF2B5EF4-FFF2-40B4-BE49-F238E27FC236}">
                    <a16:creationId xmlns:a16="http://schemas.microsoft.com/office/drawing/2014/main" id="{1E805E55-7420-41D6-99DB-40ED71778A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17">
                <a:extLst>
                  <a:ext uri="{FF2B5EF4-FFF2-40B4-BE49-F238E27FC236}">
                    <a16:creationId xmlns:a16="http://schemas.microsoft.com/office/drawing/2014/main" id="{C28B04DF-3A80-41E8-AC04-7AF69F93E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18">
                <a:extLst>
                  <a:ext uri="{FF2B5EF4-FFF2-40B4-BE49-F238E27FC236}">
                    <a16:creationId xmlns:a16="http://schemas.microsoft.com/office/drawing/2014/main" id="{27DDE55C-7795-49CB-8885-4DED5EE5C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19">
                <a:extLst>
                  <a:ext uri="{FF2B5EF4-FFF2-40B4-BE49-F238E27FC236}">
                    <a16:creationId xmlns:a16="http://schemas.microsoft.com/office/drawing/2014/main" id="{DF4EAB85-BD28-43F9-943F-0B7132023D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8" name="Picture 20">
                <a:extLst>
                  <a:ext uri="{FF2B5EF4-FFF2-40B4-BE49-F238E27FC236}">
                    <a16:creationId xmlns:a16="http://schemas.microsoft.com/office/drawing/2014/main" id="{0D84A287-8F80-494C-AD29-2756385B6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9" name="Picture 21">
                <a:extLst>
                  <a:ext uri="{FF2B5EF4-FFF2-40B4-BE49-F238E27FC236}">
                    <a16:creationId xmlns:a16="http://schemas.microsoft.com/office/drawing/2014/main" id="{A41BF849-D43B-4246-B583-26A74B85E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0" name="Picture 22">
                <a:extLst>
                  <a:ext uri="{FF2B5EF4-FFF2-40B4-BE49-F238E27FC236}">
                    <a16:creationId xmlns:a16="http://schemas.microsoft.com/office/drawing/2014/main" id="{A9DA786D-8ECF-432A-AF7B-8D300CDE61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1" name="Picture 23">
                <a:extLst>
                  <a:ext uri="{FF2B5EF4-FFF2-40B4-BE49-F238E27FC236}">
                    <a16:creationId xmlns:a16="http://schemas.microsoft.com/office/drawing/2014/main" id="{B12ABE54-90DB-4CD1-9A22-CE84CAA7AB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7" name="Group 56">
              <a:extLst>
                <a:ext uri="{FF2B5EF4-FFF2-40B4-BE49-F238E27FC236}">
                  <a16:creationId xmlns:a16="http://schemas.microsoft.com/office/drawing/2014/main" id="{5FF06B97-5BBD-404B-991E-F650890DDE2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62" name="Picture 14">
                <a:extLst>
                  <a:ext uri="{FF2B5EF4-FFF2-40B4-BE49-F238E27FC236}">
                    <a16:creationId xmlns:a16="http://schemas.microsoft.com/office/drawing/2014/main" id="{BFFDFF01-F2F4-4E3B-A2F0-F6067D9A3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5">
                <a:extLst>
                  <a:ext uri="{FF2B5EF4-FFF2-40B4-BE49-F238E27FC236}">
                    <a16:creationId xmlns:a16="http://schemas.microsoft.com/office/drawing/2014/main" id="{CE69174E-9AC6-4A1C-99C7-7F99B73A5E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16">
                <a:extLst>
                  <a:ext uri="{FF2B5EF4-FFF2-40B4-BE49-F238E27FC236}">
                    <a16:creationId xmlns:a16="http://schemas.microsoft.com/office/drawing/2014/main" id="{9C221AF3-984F-455E-B5F1-E5376D3E38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17">
                <a:extLst>
                  <a:ext uri="{FF2B5EF4-FFF2-40B4-BE49-F238E27FC236}">
                    <a16:creationId xmlns:a16="http://schemas.microsoft.com/office/drawing/2014/main" id="{5ED52723-464E-4765-A619-96F398E4E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18">
                <a:extLst>
                  <a:ext uri="{FF2B5EF4-FFF2-40B4-BE49-F238E27FC236}">
                    <a16:creationId xmlns:a16="http://schemas.microsoft.com/office/drawing/2014/main" id="{33BD8FF3-3B33-45A5-ABFA-6FE87B62F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9">
                <a:extLst>
                  <a:ext uri="{FF2B5EF4-FFF2-40B4-BE49-F238E27FC236}">
                    <a16:creationId xmlns:a16="http://schemas.microsoft.com/office/drawing/2014/main" id="{D73DE2BC-1C69-42A1-B8E3-C0085BE95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20">
                <a:extLst>
                  <a:ext uri="{FF2B5EF4-FFF2-40B4-BE49-F238E27FC236}">
                    <a16:creationId xmlns:a16="http://schemas.microsoft.com/office/drawing/2014/main" id="{7DA90F78-3771-4757-8C2F-9D4D894B2F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21">
                <a:extLst>
                  <a:ext uri="{FF2B5EF4-FFF2-40B4-BE49-F238E27FC236}">
                    <a16:creationId xmlns:a16="http://schemas.microsoft.com/office/drawing/2014/main" id="{C7C0B753-C178-4C95-984E-098D448805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22">
                <a:extLst>
                  <a:ext uri="{FF2B5EF4-FFF2-40B4-BE49-F238E27FC236}">
                    <a16:creationId xmlns:a16="http://schemas.microsoft.com/office/drawing/2014/main" id="{64D5C4B9-5319-4366-9A97-E8FC16597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23">
                <a:extLst>
                  <a:ext uri="{FF2B5EF4-FFF2-40B4-BE49-F238E27FC236}">
                    <a16:creationId xmlns:a16="http://schemas.microsoft.com/office/drawing/2014/main" id="{F07C7090-D98E-437C-A89D-7AD54DBC4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8" name="Group 56">
              <a:extLst>
                <a:ext uri="{FF2B5EF4-FFF2-40B4-BE49-F238E27FC236}">
                  <a16:creationId xmlns:a16="http://schemas.microsoft.com/office/drawing/2014/main" id="{BF930CCE-BAA2-4881-91B7-22ACFEDBC85E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52" name="Picture 14">
                <a:extLst>
                  <a:ext uri="{FF2B5EF4-FFF2-40B4-BE49-F238E27FC236}">
                    <a16:creationId xmlns:a16="http://schemas.microsoft.com/office/drawing/2014/main" id="{328E545E-E783-4EB7-A727-0D49A3029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5">
                <a:extLst>
                  <a:ext uri="{FF2B5EF4-FFF2-40B4-BE49-F238E27FC236}">
                    <a16:creationId xmlns:a16="http://schemas.microsoft.com/office/drawing/2014/main" id="{0CCA8A19-4BF3-4C1A-9014-7E8C7D904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16">
                <a:extLst>
                  <a:ext uri="{FF2B5EF4-FFF2-40B4-BE49-F238E27FC236}">
                    <a16:creationId xmlns:a16="http://schemas.microsoft.com/office/drawing/2014/main" id="{8F7F48D3-0BC8-4FD1-8EAA-68444C658C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17">
                <a:extLst>
                  <a:ext uri="{FF2B5EF4-FFF2-40B4-BE49-F238E27FC236}">
                    <a16:creationId xmlns:a16="http://schemas.microsoft.com/office/drawing/2014/main" id="{CDAB3F70-5503-423E-805D-67420820E5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18">
                <a:extLst>
                  <a:ext uri="{FF2B5EF4-FFF2-40B4-BE49-F238E27FC236}">
                    <a16:creationId xmlns:a16="http://schemas.microsoft.com/office/drawing/2014/main" id="{EE612682-6BF9-4242-BF04-7DF6163FB7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9">
                <a:extLst>
                  <a:ext uri="{FF2B5EF4-FFF2-40B4-BE49-F238E27FC236}">
                    <a16:creationId xmlns:a16="http://schemas.microsoft.com/office/drawing/2014/main" id="{A8CD819A-59DF-4414-A24B-41D835768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20">
                <a:extLst>
                  <a:ext uri="{FF2B5EF4-FFF2-40B4-BE49-F238E27FC236}">
                    <a16:creationId xmlns:a16="http://schemas.microsoft.com/office/drawing/2014/main" id="{1DD815A0-88BB-4B26-B187-BC55933A9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21">
                <a:extLst>
                  <a:ext uri="{FF2B5EF4-FFF2-40B4-BE49-F238E27FC236}">
                    <a16:creationId xmlns:a16="http://schemas.microsoft.com/office/drawing/2014/main" id="{17F1E916-A090-4013-81E9-2130123BE8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22">
                <a:extLst>
                  <a:ext uri="{FF2B5EF4-FFF2-40B4-BE49-F238E27FC236}">
                    <a16:creationId xmlns:a16="http://schemas.microsoft.com/office/drawing/2014/main" id="{BC4C9EEC-E564-4120-B6BB-0F3AC9994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23">
                <a:extLst>
                  <a:ext uri="{FF2B5EF4-FFF2-40B4-BE49-F238E27FC236}">
                    <a16:creationId xmlns:a16="http://schemas.microsoft.com/office/drawing/2014/main" id="{2568B46D-6838-47B6-BAA8-DAE0788FB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19" name="Group 56">
              <a:extLst>
                <a:ext uri="{FF2B5EF4-FFF2-40B4-BE49-F238E27FC236}">
                  <a16:creationId xmlns:a16="http://schemas.microsoft.com/office/drawing/2014/main" id="{7ECFF67E-DC4F-4598-AE57-D92ED1EDD40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242" name="Picture 14">
                <a:extLst>
                  <a:ext uri="{FF2B5EF4-FFF2-40B4-BE49-F238E27FC236}">
                    <a16:creationId xmlns:a16="http://schemas.microsoft.com/office/drawing/2014/main" id="{83B6A7AB-5E9F-453B-A235-10690412C9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5">
                <a:extLst>
                  <a:ext uri="{FF2B5EF4-FFF2-40B4-BE49-F238E27FC236}">
                    <a16:creationId xmlns:a16="http://schemas.microsoft.com/office/drawing/2014/main" id="{BCFD4FE6-529E-42D9-8AE3-AC5AC7678B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16">
                <a:extLst>
                  <a:ext uri="{FF2B5EF4-FFF2-40B4-BE49-F238E27FC236}">
                    <a16:creationId xmlns:a16="http://schemas.microsoft.com/office/drawing/2014/main" id="{AA07681D-AEFB-4711-96AD-EA47AADD4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17">
                <a:extLst>
                  <a:ext uri="{FF2B5EF4-FFF2-40B4-BE49-F238E27FC236}">
                    <a16:creationId xmlns:a16="http://schemas.microsoft.com/office/drawing/2014/main" id="{120EE368-A1B6-46F2-A86B-B7FB27A1D2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18">
                <a:extLst>
                  <a:ext uri="{FF2B5EF4-FFF2-40B4-BE49-F238E27FC236}">
                    <a16:creationId xmlns:a16="http://schemas.microsoft.com/office/drawing/2014/main" id="{D0C06641-5906-446C-8A68-C85C51334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9">
                <a:extLst>
                  <a:ext uri="{FF2B5EF4-FFF2-40B4-BE49-F238E27FC236}">
                    <a16:creationId xmlns:a16="http://schemas.microsoft.com/office/drawing/2014/main" id="{F4BA1AE3-DD9B-4BAF-904E-C880C5772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20">
                <a:extLst>
                  <a:ext uri="{FF2B5EF4-FFF2-40B4-BE49-F238E27FC236}">
                    <a16:creationId xmlns:a16="http://schemas.microsoft.com/office/drawing/2014/main" id="{D552FF2E-B3C4-4A41-84B6-ADC29FA3B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21">
                <a:extLst>
                  <a:ext uri="{FF2B5EF4-FFF2-40B4-BE49-F238E27FC236}">
                    <a16:creationId xmlns:a16="http://schemas.microsoft.com/office/drawing/2014/main" id="{EFE9FD58-D7CD-4FBC-9B33-0FA9D93457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22">
                <a:extLst>
                  <a:ext uri="{FF2B5EF4-FFF2-40B4-BE49-F238E27FC236}">
                    <a16:creationId xmlns:a16="http://schemas.microsoft.com/office/drawing/2014/main" id="{A9672FAC-3E48-40B5-ACC8-A35ADDEA1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23">
                <a:extLst>
                  <a:ext uri="{FF2B5EF4-FFF2-40B4-BE49-F238E27FC236}">
                    <a16:creationId xmlns:a16="http://schemas.microsoft.com/office/drawing/2014/main" id="{2FB6A85D-050F-40ED-ADE9-E4FA93CF5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0" name="Group 56">
              <a:extLst>
                <a:ext uri="{FF2B5EF4-FFF2-40B4-BE49-F238E27FC236}">
                  <a16:creationId xmlns:a16="http://schemas.microsoft.com/office/drawing/2014/main" id="{A4DA338A-E17C-4D45-89BC-D4C13B2595D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32" name="Picture 14">
                <a:extLst>
                  <a:ext uri="{FF2B5EF4-FFF2-40B4-BE49-F238E27FC236}">
                    <a16:creationId xmlns:a16="http://schemas.microsoft.com/office/drawing/2014/main" id="{9930E549-8F22-49B4-AC3F-8F8A7889A0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5">
                <a:extLst>
                  <a:ext uri="{FF2B5EF4-FFF2-40B4-BE49-F238E27FC236}">
                    <a16:creationId xmlns:a16="http://schemas.microsoft.com/office/drawing/2014/main" id="{F4F0C136-40B3-4807-836E-7AF7DCCCE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16">
                <a:extLst>
                  <a:ext uri="{FF2B5EF4-FFF2-40B4-BE49-F238E27FC236}">
                    <a16:creationId xmlns:a16="http://schemas.microsoft.com/office/drawing/2014/main" id="{2CB28E09-1BCC-4F94-95F2-6F86FE115D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17">
                <a:extLst>
                  <a:ext uri="{FF2B5EF4-FFF2-40B4-BE49-F238E27FC236}">
                    <a16:creationId xmlns:a16="http://schemas.microsoft.com/office/drawing/2014/main" id="{67F52D23-53A0-4B07-9673-C356EABBA5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18">
                <a:extLst>
                  <a:ext uri="{FF2B5EF4-FFF2-40B4-BE49-F238E27FC236}">
                    <a16:creationId xmlns:a16="http://schemas.microsoft.com/office/drawing/2014/main" id="{DB6BAEE8-13D0-451F-BF86-393FEB698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9">
                <a:extLst>
                  <a:ext uri="{FF2B5EF4-FFF2-40B4-BE49-F238E27FC236}">
                    <a16:creationId xmlns:a16="http://schemas.microsoft.com/office/drawing/2014/main" id="{69322D8C-4925-462F-AB9F-6B5F6A0CEE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20">
                <a:extLst>
                  <a:ext uri="{FF2B5EF4-FFF2-40B4-BE49-F238E27FC236}">
                    <a16:creationId xmlns:a16="http://schemas.microsoft.com/office/drawing/2014/main" id="{FA7AA008-C425-425F-9C9B-F4E68B4CE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21">
                <a:extLst>
                  <a:ext uri="{FF2B5EF4-FFF2-40B4-BE49-F238E27FC236}">
                    <a16:creationId xmlns:a16="http://schemas.microsoft.com/office/drawing/2014/main" id="{8F3AA1D6-6C7C-4469-BBE0-D649C167A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22">
                <a:extLst>
                  <a:ext uri="{FF2B5EF4-FFF2-40B4-BE49-F238E27FC236}">
                    <a16:creationId xmlns:a16="http://schemas.microsoft.com/office/drawing/2014/main" id="{A9F7C93F-8C51-4EB9-8B93-38BA7ADE5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23">
                <a:extLst>
                  <a:ext uri="{FF2B5EF4-FFF2-40B4-BE49-F238E27FC236}">
                    <a16:creationId xmlns:a16="http://schemas.microsoft.com/office/drawing/2014/main" id="{80F0A56E-2812-4C33-88FA-F378CE4D8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21" name="Group 56">
              <a:extLst>
                <a:ext uri="{FF2B5EF4-FFF2-40B4-BE49-F238E27FC236}">
                  <a16:creationId xmlns:a16="http://schemas.microsoft.com/office/drawing/2014/main" id="{15A8FDE4-5D5B-414B-8493-9D9F76D4F73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22" name="Picture 14">
                <a:extLst>
                  <a:ext uri="{FF2B5EF4-FFF2-40B4-BE49-F238E27FC236}">
                    <a16:creationId xmlns:a16="http://schemas.microsoft.com/office/drawing/2014/main" id="{A94CF690-10CF-472F-A9B8-4CE212DA1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5">
                <a:extLst>
                  <a:ext uri="{FF2B5EF4-FFF2-40B4-BE49-F238E27FC236}">
                    <a16:creationId xmlns:a16="http://schemas.microsoft.com/office/drawing/2014/main" id="{1343B3EF-7108-4598-BE41-B693E91FA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16">
                <a:extLst>
                  <a:ext uri="{FF2B5EF4-FFF2-40B4-BE49-F238E27FC236}">
                    <a16:creationId xmlns:a16="http://schemas.microsoft.com/office/drawing/2014/main" id="{E85A49AF-8E35-4E9C-88D9-E7079CE30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17">
                <a:extLst>
                  <a:ext uri="{FF2B5EF4-FFF2-40B4-BE49-F238E27FC236}">
                    <a16:creationId xmlns:a16="http://schemas.microsoft.com/office/drawing/2014/main" id="{D1195CFD-EFB4-4E82-8EE7-B0D2EA280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18">
                <a:extLst>
                  <a:ext uri="{FF2B5EF4-FFF2-40B4-BE49-F238E27FC236}">
                    <a16:creationId xmlns:a16="http://schemas.microsoft.com/office/drawing/2014/main" id="{37A76924-FA65-41A8-81B8-E6F57EE430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9">
                <a:extLst>
                  <a:ext uri="{FF2B5EF4-FFF2-40B4-BE49-F238E27FC236}">
                    <a16:creationId xmlns:a16="http://schemas.microsoft.com/office/drawing/2014/main" id="{D9536E6D-944E-402C-976D-ED03A6B6D1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20">
                <a:extLst>
                  <a:ext uri="{FF2B5EF4-FFF2-40B4-BE49-F238E27FC236}">
                    <a16:creationId xmlns:a16="http://schemas.microsoft.com/office/drawing/2014/main" id="{FE042416-CFAC-4374-95B0-FED1AA3B47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21">
                <a:extLst>
                  <a:ext uri="{FF2B5EF4-FFF2-40B4-BE49-F238E27FC236}">
                    <a16:creationId xmlns:a16="http://schemas.microsoft.com/office/drawing/2014/main" id="{15743230-ECF5-4763-B1C8-57AA3255DB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22">
                <a:extLst>
                  <a:ext uri="{FF2B5EF4-FFF2-40B4-BE49-F238E27FC236}">
                    <a16:creationId xmlns:a16="http://schemas.microsoft.com/office/drawing/2014/main" id="{5CE2653D-B588-4E58-BF2A-646C4B7E1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23">
                <a:extLst>
                  <a:ext uri="{FF2B5EF4-FFF2-40B4-BE49-F238E27FC236}">
                    <a16:creationId xmlns:a16="http://schemas.microsoft.com/office/drawing/2014/main" id="{F05C710D-F822-4140-AB89-5F7DF8BE5C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B68550EA-233F-4C17-B5CF-37521BAFBB1F}"/>
              </a:ext>
            </a:extLst>
          </p:cNvPr>
          <p:cNvGrpSpPr/>
          <p:nvPr/>
        </p:nvGrpSpPr>
        <p:grpSpPr>
          <a:xfrm>
            <a:off x="1031707" y="5080240"/>
            <a:ext cx="1539560" cy="1515856"/>
            <a:chOff x="4975891" y="1527626"/>
            <a:chExt cx="1539560" cy="1515856"/>
          </a:xfrm>
        </p:grpSpPr>
        <p:grpSp>
          <p:nvGrpSpPr>
            <p:cNvPr id="323" name="Group 56">
              <a:extLst>
                <a:ext uri="{FF2B5EF4-FFF2-40B4-BE49-F238E27FC236}">
                  <a16:creationId xmlns:a16="http://schemas.microsoft.com/office/drawing/2014/main" id="{7A5E328E-2DE2-40CD-B898-69F529B23AF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23" name="Picture 14">
                <a:extLst>
                  <a:ext uri="{FF2B5EF4-FFF2-40B4-BE49-F238E27FC236}">
                    <a16:creationId xmlns:a16="http://schemas.microsoft.com/office/drawing/2014/main" id="{7F2D37C1-0D4A-42C7-94FA-EC09795D72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5">
                <a:extLst>
                  <a:ext uri="{FF2B5EF4-FFF2-40B4-BE49-F238E27FC236}">
                    <a16:creationId xmlns:a16="http://schemas.microsoft.com/office/drawing/2014/main" id="{995FD011-4F49-4236-9398-8AFB34C8B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6">
                <a:extLst>
                  <a:ext uri="{FF2B5EF4-FFF2-40B4-BE49-F238E27FC236}">
                    <a16:creationId xmlns:a16="http://schemas.microsoft.com/office/drawing/2014/main" id="{669D58A8-5356-4A8F-88BD-7D325DEAB5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7">
                <a:extLst>
                  <a:ext uri="{FF2B5EF4-FFF2-40B4-BE49-F238E27FC236}">
                    <a16:creationId xmlns:a16="http://schemas.microsoft.com/office/drawing/2014/main" id="{B82AE13A-F4CE-41F2-A6E8-D14B29971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18">
                <a:extLst>
                  <a:ext uri="{FF2B5EF4-FFF2-40B4-BE49-F238E27FC236}">
                    <a16:creationId xmlns:a16="http://schemas.microsoft.com/office/drawing/2014/main" id="{FEA86393-22FD-4734-83C0-4C5CDC48E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19">
                <a:extLst>
                  <a:ext uri="{FF2B5EF4-FFF2-40B4-BE49-F238E27FC236}">
                    <a16:creationId xmlns:a16="http://schemas.microsoft.com/office/drawing/2014/main" id="{7E962945-A8D6-4AA3-84D1-3DC3590FCC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0">
                <a:extLst>
                  <a:ext uri="{FF2B5EF4-FFF2-40B4-BE49-F238E27FC236}">
                    <a16:creationId xmlns:a16="http://schemas.microsoft.com/office/drawing/2014/main" id="{96DD3947-5D85-4C5F-90A7-DAA4F83E0C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1">
                <a:extLst>
                  <a:ext uri="{FF2B5EF4-FFF2-40B4-BE49-F238E27FC236}">
                    <a16:creationId xmlns:a16="http://schemas.microsoft.com/office/drawing/2014/main" id="{A0CA5A80-4F66-45B6-B7A1-CE02FA1F1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22">
                <a:extLst>
                  <a:ext uri="{FF2B5EF4-FFF2-40B4-BE49-F238E27FC236}">
                    <a16:creationId xmlns:a16="http://schemas.microsoft.com/office/drawing/2014/main" id="{62FFC57E-C58D-41E4-A08B-FCAC6AF16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23">
                <a:extLst>
                  <a:ext uri="{FF2B5EF4-FFF2-40B4-BE49-F238E27FC236}">
                    <a16:creationId xmlns:a16="http://schemas.microsoft.com/office/drawing/2014/main" id="{C9631150-AA64-4FAB-B1A1-0F9045C48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4" name="Group 56">
              <a:extLst>
                <a:ext uri="{FF2B5EF4-FFF2-40B4-BE49-F238E27FC236}">
                  <a16:creationId xmlns:a16="http://schemas.microsoft.com/office/drawing/2014/main" id="{0E0799D5-5F5E-41D5-A494-D6189824986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13" name="Picture 14">
                <a:extLst>
                  <a:ext uri="{FF2B5EF4-FFF2-40B4-BE49-F238E27FC236}">
                    <a16:creationId xmlns:a16="http://schemas.microsoft.com/office/drawing/2014/main" id="{944DF384-5BE2-482C-90CB-CAB900EC7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5">
                <a:extLst>
                  <a:ext uri="{FF2B5EF4-FFF2-40B4-BE49-F238E27FC236}">
                    <a16:creationId xmlns:a16="http://schemas.microsoft.com/office/drawing/2014/main" id="{D678B50C-D0F3-4697-8212-B07CDD616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6">
                <a:extLst>
                  <a:ext uri="{FF2B5EF4-FFF2-40B4-BE49-F238E27FC236}">
                    <a16:creationId xmlns:a16="http://schemas.microsoft.com/office/drawing/2014/main" id="{58854735-6C90-483C-80A4-F193B4816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7">
                <a:extLst>
                  <a:ext uri="{FF2B5EF4-FFF2-40B4-BE49-F238E27FC236}">
                    <a16:creationId xmlns:a16="http://schemas.microsoft.com/office/drawing/2014/main" id="{3F169705-0E0A-48E9-BEE7-08FE30723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18">
                <a:extLst>
                  <a:ext uri="{FF2B5EF4-FFF2-40B4-BE49-F238E27FC236}">
                    <a16:creationId xmlns:a16="http://schemas.microsoft.com/office/drawing/2014/main" id="{D1D1EF15-C5E0-4C54-82C0-D83A450C84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19">
                <a:extLst>
                  <a:ext uri="{FF2B5EF4-FFF2-40B4-BE49-F238E27FC236}">
                    <a16:creationId xmlns:a16="http://schemas.microsoft.com/office/drawing/2014/main" id="{025639D4-B70E-420C-B7A0-3371811FF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0">
                <a:extLst>
                  <a:ext uri="{FF2B5EF4-FFF2-40B4-BE49-F238E27FC236}">
                    <a16:creationId xmlns:a16="http://schemas.microsoft.com/office/drawing/2014/main" id="{2ABB370A-BA29-4F8B-AA86-377B65868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1">
                <a:extLst>
                  <a:ext uri="{FF2B5EF4-FFF2-40B4-BE49-F238E27FC236}">
                    <a16:creationId xmlns:a16="http://schemas.microsoft.com/office/drawing/2014/main" id="{BF7B36F8-EA13-4904-B5DC-7AA714235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22">
                <a:extLst>
                  <a:ext uri="{FF2B5EF4-FFF2-40B4-BE49-F238E27FC236}">
                    <a16:creationId xmlns:a16="http://schemas.microsoft.com/office/drawing/2014/main" id="{78FDA0AB-87DE-4B5A-B80E-A730CF14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23">
                <a:extLst>
                  <a:ext uri="{FF2B5EF4-FFF2-40B4-BE49-F238E27FC236}">
                    <a16:creationId xmlns:a16="http://schemas.microsoft.com/office/drawing/2014/main" id="{863D337D-2329-4953-920B-06E235BD6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5" name="Group 56">
              <a:extLst>
                <a:ext uri="{FF2B5EF4-FFF2-40B4-BE49-F238E27FC236}">
                  <a16:creationId xmlns:a16="http://schemas.microsoft.com/office/drawing/2014/main" id="{140109D3-130E-44CF-8641-E3EF563E52A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03" name="Picture 14">
                <a:extLst>
                  <a:ext uri="{FF2B5EF4-FFF2-40B4-BE49-F238E27FC236}">
                    <a16:creationId xmlns:a16="http://schemas.microsoft.com/office/drawing/2014/main" id="{56AB4347-49E2-499A-8CB6-0F2ED0D01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5">
                <a:extLst>
                  <a:ext uri="{FF2B5EF4-FFF2-40B4-BE49-F238E27FC236}">
                    <a16:creationId xmlns:a16="http://schemas.microsoft.com/office/drawing/2014/main" id="{1A0EB704-70B4-466E-AB29-34227C5E44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6">
                <a:extLst>
                  <a:ext uri="{FF2B5EF4-FFF2-40B4-BE49-F238E27FC236}">
                    <a16:creationId xmlns:a16="http://schemas.microsoft.com/office/drawing/2014/main" id="{54817B77-A0CB-4F26-AC96-9EED83ED0D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17">
                <a:extLst>
                  <a:ext uri="{FF2B5EF4-FFF2-40B4-BE49-F238E27FC236}">
                    <a16:creationId xmlns:a16="http://schemas.microsoft.com/office/drawing/2014/main" id="{482ED0D0-43C1-4BBB-8621-98034EB15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18">
                <a:extLst>
                  <a:ext uri="{FF2B5EF4-FFF2-40B4-BE49-F238E27FC236}">
                    <a16:creationId xmlns:a16="http://schemas.microsoft.com/office/drawing/2014/main" id="{769E4632-F3C0-4D2B-89E8-744C70B7F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19">
                <a:extLst>
                  <a:ext uri="{FF2B5EF4-FFF2-40B4-BE49-F238E27FC236}">
                    <a16:creationId xmlns:a16="http://schemas.microsoft.com/office/drawing/2014/main" id="{1E637438-26BC-4383-B233-BF8E092BBF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0">
                <a:extLst>
                  <a:ext uri="{FF2B5EF4-FFF2-40B4-BE49-F238E27FC236}">
                    <a16:creationId xmlns:a16="http://schemas.microsoft.com/office/drawing/2014/main" id="{668B60E4-38C9-4660-9F32-4BD14FC7E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21">
                <a:extLst>
                  <a:ext uri="{FF2B5EF4-FFF2-40B4-BE49-F238E27FC236}">
                    <a16:creationId xmlns:a16="http://schemas.microsoft.com/office/drawing/2014/main" id="{4EB88630-A377-424E-B05C-08C990F58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22">
                <a:extLst>
                  <a:ext uri="{FF2B5EF4-FFF2-40B4-BE49-F238E27FC236}">
                    <a16:creationId xmlns:a16="http://schemas.microsoft.com/office/drawing/2014/main" id="{CD04219F-7190-4589-9264-4511C2777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23">
                <a:extLst>
                  <a:ext uri="{FF2B5EF4-FFF2-40B4-BE49-F238E27FC236}">
                    <a16:creationId xmlns:a16="http://schemas.microsoft.com/office/drawing/2014/main" id="{16625656-0657-4B0D-9D5D-598E34DB3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6" name="Group 56">
              <a:extLst>
                <a:ext uri="{FF2B5EF4-FFF2-40B4-BE49-F238E27FC236}">
                  <a16:creationId xmlns:a16="http://schemas.microsoft.com/office/drawing/2014/main" id="{C069F866-45CE-44FB-BD94-1FF726F3F48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93" name="Picture 14">
                <a:extLst>
                  <a:ext uri="{FF2B5EF4-FFF2-40B4-BE49-F238E27FC236}">
                    <a16:creationId xmlns:a16="http://schemas.microsoft.com/office/drawing/2014/main" id="{BEB83310-2A87-431C-B216-0620483A45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4" name="Picture 15">
                <a:extLst>
                  <a:ext uri="{FF2B5EF4-FFF2-40B4-BE49-F238E27FC236}">
                    <a16:creationId xmlns:a16="http://schemas.microsoft.com/office/drawing/2014/main" id="{15BAA18E-C315-4FD8-A4F2-8B53A504E2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5" name="Picture 16">
                <a:extLst>
                  <a:ext uri="{FF2B5EF4-FFF2-40B4-BE49-F238E27FC236}">
                    <a16:creationId xmlns:a16="http://schemas.microsoft.com/office/drawing/2014/main" id="{87697DFE-F4AC-4443-9FCD-D5351CA7F5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6" name="Picture 17">
                <a:extLst>
                  <a:ext uri="{FF2B5EF4-FFF2-40B4-BE49-F238E27FC236}">
                    <a16:creationId xmlns:a16="http://schemas.microsoft.com/office/drawing/2014/main" id="{46EF2051-8DB7-46F3-AB36-B6AA5CF52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7" name="Picture 18">
                <a:extLst>
                  <a:ext uri="{FF2B5EF4-FFF2-40B4-BE49-F238E27FC236}">
                    <a16:creationId xmlns:a16="http://schemas.microsoft.com/office/drawing/2014/main" id="{1F929132-47F5-4D54-A412-AC28CA97F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8" name="Picture 19">
                <a:extLst>
                  <a:ext uri="{FF2B5EF4-FFF2-40B4-BE49-F238E27FC236}">
                    <a16:creationId xmlns:a16="http://schemas.microsoft.com/office/drawing/2014/main" id="{E903DC6A-90F1-42DB-B9AE-2F3C4DE10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20">
                <a:extLst>
                  <a:ext uri="{FF2B5EF4-FFF2-40B4-BE49-F238E27FC236}">
                    <a16:creationId xmlns:a16="http://schemas.microsoft.com/office/drawing/2014/main" id="{A1D705FD-5ACC-457D-8613-285173812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21">
                <a:extLst>
                  <a:ext uri="{FF2B5EF4-FFF2-40B4-BE49-F238E27FC236}">
                    <a16:creationId xmlns:a16="http://schemas.microsoft.com/office/drawing/2014/main" id="{F86D7735-29B9-41B3-A5E7-36FEEA6531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22">
                <a:extLst>
                  <a:ext uri="{FF2B5EF4-FFF2-40B4-BE49-F238E27FC236}">
                    <a16:creationId xmlns:a16="http://schemas.microsoft.com/office/drawing/2014/main" id="{AD0F9B4E-D1D6-470E-B5C4-8586CFEF9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23">
                <a:extLst>
                  <a:ext uri="{FF2B5EF4-FFF2-40B4-BE49-F238E27FC236}">
                    <a16:creationId xmlns:a16="http://schemas.microsoft.com/office/drawing/2014/main" id="{DB2CE48A-ED54-42F8-A073-87D7C9620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7" name="Group 56">
              <a:extLst>
                <a:ext uri="{FF2B5EF4-FFF2-40B4-BE49-F238E27FC236}">
                  <a16:creationId xmlns:a16="http://schemas.microsoft.com/office/drawing/2014/main" id="{E82DC29D-17F2-4FC0-B026-B9B6165AEBD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83" name="Picture 14">
                <a:extLst>
                  <a:ext uri="{FF2B5EF4-FFF2-40B4-BE49-F238E27FC236}">
                    <a16:creationId xmlns:a16="http://schemas.microsoft.com/office/drawing/2014/main" id="{AB1D6F45-AD37-4688-A693-C9BDFEA1E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5">
                <a:extLst>
                  <a:ext uri="{FF2B5EF4-FFF2-40B4-BE49-F238E27FC236}">
                    <a16:creationId xmlns:a16="http://schemas.microsoft.com/office/drawing/2014/main" id="{26591B2B-706B-47A4-A75A-4A09BD5C6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16">
                <a:extLst>
                  <a:ext uri="{FF2B5EF4-FFF2-40B4-BE49-F238E27FC236}">
                    <a16:creationId xmlns:a16="http://schemas.microsoft.com/office/drawing/2014/main" id="{5A9C019F-E980-408C-B0D6-3FA3412560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17">
                <a:extLst>
                  <a:ext uri="{FF2B5EF4-FFF2-40B4-BE49-F238E27FC236}">
                    <a16:creationId xmlns:a16="http://schemas.microsoft.com/office/drawing/2014/main" id="{2AED1017-D1BC-4CFA-859C-1767AB2E32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18">
                <a:extLst>
                  <a:ext uri="{FF2B5EF4-FFF2-40B4-BE49-F238E27FC236}">
                    <a16:creationId xmlns:a16="http://schemas.microsoft.com/office/drawing/2014/main" id="{8C2F9B88-4DE8-413D-B028-76F1D7EA90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19">
                <a:extLst>
                  <a:ext uri="{FF2B5EF4-FFF2-40B4-BE49-F238E27FC236}">
                    <a16:creationId xmlns:a16="http://schemas.microsoft.com/office/drawing/2014/main" id="{0F598BDA-31F4-43CA-A513-DEF777FD7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9" name="Picture 20">
                <a:extLst>
                  <a:ext uri="{FF2B5EF4-FFF2-40B4-BE49-F238E27FC236}">
                    <a16:creationId xmlns:a16="http://schemas.microsoft.com/office/drawing/2014/main" id="{2959B59D-899E-4C32-BF56-3B8408482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0" name="Picture 21">
                <a:extLst>
                  <a:ext uri="{FF2B5EF4-FFF2-40B4-BE49-F238E27FC236}">
                    <a16:creationId xmlns:a16="http://schemas.microsoft.com/office/drawing/2014/main" id="{42266311-CEDA-429D-8B96-1CB2FD146E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1" name="Picture 22">
                <a:extLst>
                  <a:ext uri="{FF2B5EF4-FFF2-40B4-BE49-F238E27FC236}">
                    <a16:creationId xmlns:a16="http://schemas.microsoft.com/office/drawing/2014/main" id="{D2D24132-B9AC-411D-B8DF-7120155C7A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2" name="Picture 23">
                <a:extLst>
                  <a:ext uri="{FF2B5EF4-FFF2-40B4-BE49-F238E27FC236}">
                    <a16:creationId xmlns:a16="http://schemas.microsoft.com/office/drawing/2014/main" id="{8C676EA5-D52B-4B69-BE31-04A756481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8" name="Group 56">
              <a:extLst>
                <a:ext uri="{FF2B5EF4-FFF2-40B4-BE49-F238E27FC236}">
                  <a16:creationId xmlns:a16="http://schemas.microsoft.com/office/drawing/2014/main" id="{DF5275CE-13D7-4061-BB53-E428B91BB63E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73" name="Picture 14">
                <a:extLst>
                  <a:ext uri="{FF2B5EF4-FFF2-40B4-BE49-F238E27FC236}">
                    <a16:creationId xmlns:a16="http://schemas.microsoft.com/office/drawing/2014/main" id="{0E4BBB3C-B199-42DA-A779-9C0545F83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5">
                <a:extLst>
                  <a:ext uri="{FF2B5EF4-FFF2-40B4-BE49-F238E27FC236}">
                    <a16:creationId xmlns:a16="http://schemas.microsoft.com/office/drawing/2014/main" id="{2BD8C8A4-55A6-4686-A869-6009FD7AEC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16">
                <a:extLst>
                  <a:ext uri="{FF2B5EF4-FFF2-40B4-BE49-F238E27FC236}">
                    <a16:creationId xmlns:a16="http://schemas.microsoft.com/office/drawing/2014/main" id="{BF52F52B-A1AD-425B-8CC1-D22F8565F9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17">
                <a:extLst>
                  <a:ext uri="{FF2B5EF4-FFF2-40B4-BE49-F238E27FC236}">
                    <a16:creationId xmlns:a16="http://schemas.microsoft.com/office/drawing/2014/main" id="{43D1C912-D7C3-47C7-90AB-E6E803E5B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18">
                <a:extLst>
                  <a:ext uri="{FF2B5EF4-FFF2-40B4-BE49-F238E27FC236}">
                    <a16:creationId xmlns:a16="http://schemas.microsoft.com/office/drawing/2014/main" id="{4138EF1D-0939-4174-8C6A-DF222C627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9">
                <a:extLst>
                  <a:ext uri="{FF2B5EF4-FFF2-40B4-BE49-F238E27FC236}">
                    <a16:creationId xmlns:a16="http://schemas.microsoft.com/office/drawing/2014/main" id="{7CDF43A3-2176-4764-8D7D-F529F01919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20">
                <a:extLst>
                  <a:ext uri="{FF2B5EF4-FFF2-40B4-BE49-F238E27FC236}">
                    <a16:creationId xmlns:a16="http://schemas.microsoft.com/office/drawing/2014/main" id="{23C09536-A4D5-4D40-975D-D8AB4F4682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21">
                <a:extLst>
                  <a:ext uri="{FF2B5EF4-FFF2-40B4-BE49-F238E27FC236}">
                    <a16:creationId xmlns:a16="http://schemas.microsoft.com/office/drawing/2014/main" id="{14498ABB-942A-44A2-AC1E-F99E1E09B6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22">
                <a:extLst>
                  <a:ext uri="{FF2B5EF4-FFF2-40B4-BE49-F238E27FC236}">
                    <a16:creationId xmlns:a16="http://schemas.microsoft.com/office/drawing/2014/main" id="{188915B2-26A3-48EE-8975-3AAEEC3853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23">
                <a:extLst>
                  <a:ext uri="{FF2B5EF4-FFF2-40B4-BE49-F238E27FC236}">
                    <a16:creationId xmlns:a16="http://schemas.microsoft.com/office/drawing/2014/main" id="{2FE0A0B0-A52A-45AD-917A-A47545267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29" name="Group 56">
              <a:extLst>
                <a:ext uri="{FF2B5EF4-FFF2-40B4-BE49-F238E27FC236}">
                  <a16:creationId xmlns:a16="http://schemas.microsoft.com/office/drawing/2014/main" id="{450B462C-F534-4F65-91F4-BDC656687AC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63" name="Picture 14">
                <a:extLst>
                  <a:ext uri="{FF2B5EF4-FFF2-40B4-BE49-F238E27FC236}">
                    <a16:creationId xmlns:a16="http://schemas.microsoft.com/office/drawing/2014/main" id="{FD19A775-2F63-4031-A974-CE7B92E779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5">
                <a:extLst>
                  <a:ext uri="{FF2B5EF4-FFF2-40B4-BE49-F238E27FC236}">
                    <a16:creationId xmlns:a16="http://schemas.microsoft.com/office/drawing/2014/main" id="{1985186B-7763-404C-AE48-C3235A0420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16">
                <a:extLst>
                  <a:ext uri="{FF2B5EF4-FFF2-40B4-BE49-F238E27FC236}">
                    <a16:creationId xmlns:a16="http://schemas.microsoft.com/office/drawing/2014/main" id="{31D3417A-1ECF-48C2-9D95-B5DA224469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17">
                <a:extLst>
                  <a:ext uri="{FF2B5EF4-FFF2-40B4-BE49-F238E27FC236}">
                    <a16:creationId xmlns:a16="http://schemas.microsoft.com/office/drawing/2014/main" id="{E01A381F-5432-4047-ADDA-DAAE18098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18">
                <a:extLst>
                  <a:ext uri="{FF2B5EF4-FFF2-40B4-BE49-F238E27FC236}">
                    <a16:creationId xmlns:a16="http://schemas.microsoft.com/office/drawing/2014/main" id="{CBAEC371-691C-4C72-BD38-76B018E4C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9">
                <a:extLst>
                  <a:ext uri="{FF2B5EF4-FFF2-40B4-BE49-F238E27FC236}">
                    <a16:creationId xmlns:a16="http://schemas.microsoft.com/office/drawing/2014/main" id="{2730659B-7E67-45E2-9316-0D16EF33F6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20">
                <a:extLst>
                  <a:ext uri="{FF2B5EF4-FFF2-40B4-BE49-F238E27FC236}">
                    <a16:creationId xmlns:a16="http://schemas.microsoft.com/office/drawing/2014/main" id="{2820837D-A88F-4F02-8775-D5D83EAC7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21">
                <a:extLst>
                  <a:ext uri="{FF2B5EF4-FFF2-40B4-BE49-F238E27FC236}">
                    <a16:creationId xmlns:a16="http://schemas.microsoft.com/office/drawing/2014/main" id="{F3DADB2A-D3F6-4CE7-8EAA-CE0242BB86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22">
                <a:extLst>
                  <a:ext uri="{FF2B5EF4-FFF2-40B4-BE49-F238E27FC236}">
                    <a16:creationId xmlns:a16="http://schemas.microsoft.com/office/drawing/2014/main" id="{6350A6E7-CCA2-4B15-8D2A-CF05FBDF03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23">
                <a:extLst>
                  <a:ext uri="{FF2B5EF4-FFF2-40B4-BE49-F238E27FC236}">
                    <a16:creationId xmlns:a16="http://schemas.microsoft.com/office/drawing/2014/main" id="{6C3E1DA9-4A28-4DDF-97E0-C64F9F4BFF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0" name="Group 56">
              <a:extLst>
                <a:ext uri="{FF2B5EF4-FFF2-40B4-BE49-F238E27FC236}">
                  <a16:creationId xmlns:a16="http://schemas.microsoft.com/office/drawing/2014/main" id="{B8FF622E-F539-4E88-A917-F949845D554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53" name="Picture 14">
                <a:extLst>
                  <a:ext uri="{FF2B5EF4-FFF2-40B4-BE49-F238E27FC236}">
                    <a16:creationId xmlns:a16="http://schemas.microsoft.com/office/drawing/2014/main" id="{6576B76C-FFAA-418B-863A-360EB64C2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5">
                <a:extLst>
                  <a:ext uri="{FF2B5EF4-FFF2-40B4-BE49-F238E27FC236}">
                    <a16:creationId xmlns:a16="http://schemas.microsoft.com/office/drawing/2014/main" id="{E046DD50-E86A-4548-934E-49E8A9470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16">
                <a:extLst>
                  <a:ext uri="{FF2B5EF4-FFF2-40B4-BE49-F238E27FC236}">
                    <a16:creationId xmlns:a16="http://schemas.microsoft.com/office/drawing/2014/main" id="{1A7517C6-FE30-4777-9DFC-9928F807A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17">
                <a:extLst>
                  <a:ext uri="{FF2B5EF4-FFF2-40B4-BE49-F238E27FC236}">
                    <a16:creationId xmlns:a16="http://schemas.microsoft.com/office/drawing/2014/main" id="{A58F3A10-B8EE-40F4-9EE2-BD76216EBC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18">
                <a:extLst>
                  <a:ext uri="{FF2B5EF4-FFF2-40B4-BE49-F238E27FC236}">
                    <a16:creationId xmlns:a16="http://schemas.microsoft.com/office/drawing/2014/main" id="{3125A6E8-F702-42CD-97D4-838A18B41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9">
                <a:extLst>
                  <a:ext uri="{FF2B5EF4-FFF2-40B4-BE49-F238E27FC236}">
                    <a16:creationId xmlns:a16="http://schemas.microsoft.com/office/drawing/2014/main" id="{9A4E99AD-018C-4A70-9947-A7C1C9B696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20">
                <a:extLst>
                  <a:ext uri="{FF2B5EF4-FFF2-40B4-BE49-F238E27FC236}">
                    <a16:creationId xmlns:a16="http://schemas.microsoft.com/office/drawing/2014/main" id="{F962E69F-A2C2-46C2-9105-52A55D56BA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21">
                <a:extLst>
                  <a:ext uri="{FF2B5EF4-FFF2-40B4-BE49-F238E27FC236}">
                    <a16:creationId xmlns:a16="http://schemas.microsoft.com/office/drawing/2014/main" id="{14412690-8C7B-43C3-82A3-CD10AB14A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22">
                <a:extLst>
                  <a:ext uri="{FF2B5EF4-FFF2-40B4-BE49-F238E27FC236}">
                    <a16:creationId xmlns:a16="http://schemas.microsoft.com/office/drawing/2014/main" id="{B7F4CAB1-55A8-4D1D-BF5A-BDC6EC8B72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23">
                <a:extLst>
                  <a:ext uri="{FF2B5EF4-FFF2-40B4-BE49-F238E27FC236}">
                    <a16:creationId xmlns:a16="http://schemas.microsoft.com/office/drawing/2014/main" id="{0F5CC6B9-23DA-4035-B343-D0FFE860E8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1" name="Group 56">
              <a:extLst>
                <a:ext uri="{FF2B5EF4-FFF2-40B4-BE49-F238E27FC236}">
                  <a16:creationId xmlns:a16="http://schemas.microsoft.com/office/drawing/2014/main" id="{EE7ABB60-E68B-4B7E-AF35-4DA0BFA2340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343" name="Picture 14">
                <a:extLst>
                  <a:ext uri="{FF2B5EF4-FFF2-40B4-BE49-F238E27FC236}">
                    <a16:creationId xmlns:a16="http://schemas.microsoft.com/office/drawing/2014/main" id="{4791342F-E2DC-4A21-BAE3-5F96AFC25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5">
                <a:extLst>
                  <a:ext uri="{FF2B5EF4-FFF2-40B4-BE49-F238E27FC236}">
                    <a16:creationId xmlns:a16="http://schemas.microsoft.com/office/drawing/2014/main" id="{63BF67A4-A68F-4BD7-B282-085B09F4E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16">
                <a:extLst>
                  <a:ext uri="{FF2B5EF4-FFF2-40B4-BE49-F238E27FC236}">
                    <a16:creationId xmlns:a16="http://schemas.microsoft.com/office/drawing/2014/main" id="{9111A107-ADB7-4EBD-877E-645F9AB342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17">
                <a:extLst>
                  <a:ext uri="{FF2B5EF4-FFF2-40B4-BE49-F238E27FC236}">
                    <a16:creationId xmlns:a16="http://schemas.microsoft.com/office/drawing/2014/main" id="{0BD7C227-3C70-4409-91B0-90BEC6E80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18">
                <a:extLst>
                  <a:ext uri="{FF2B5EF4-FFF2-40B4-BE49-F238E27FC236}">
                    <a16:creationId xmlns:a16="http://schemas.microsoft.com/office/drawing/2014/main" id="{2037C932-9E4A-4FC7-A44B-1B9D933935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9">
                <a:extLst>
                  <a:ext uri="{FF2B5EF4-FFF2-40B4-BE49-F238E27FC236}">
                    <a16:creationId xmlns:a16="http://schemas.microsoft.com/office/drawing/2014/main" id="{B7E0FF2D-EAA0-4339-840A-FE471DD92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20">
                <a:extLst>
                  <a:ext uri="{FF2B5EF4-FFF2-40B4-BE49-F238E27FC236}">
                    <a16:creationId xmlns:a16="http://schemas.microsoft.com/office/drawing/2014/main" id="{34EF3B8E-8BB3-4810-BB7A-AD29143E0F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21">
                <a:extLst>
                  <a:ext uri="{FF2B5EF4-FFF2-40B4-BE49-F238E27FC236}">
                    <a16:creationId xmlns:a16="http://schemas.microsoft.com/office/drawing/2014/main" id="{5C4E17C0-4287-41B6-AEE4-F787B35DC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22">
                <a:extLst>
                  <a:ext uri="{FF2B5EF4-FFF2-40B4-BE49-F238E27FC236}">
                    <a16:creationId xmlns:a16="http://schemas.microsoft.com/office/drawing/2014/main" id="{41A9B400-B110-4030-8266-E3046C6B49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23">
                <a:extLst>
                  <a:ext uri="{FF2B5EF4-FFF2-40B4-BE49-F238E27FC236}">
                    <a16:creationId xmlns:a16="http://schemas.microsoft.com/office/drawing/2014/main" id="{7FB5DC7D-8B27-4B13-9059-23820D0C4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32" name="Group 56">
              <a:extLst>
                <a:ext uri="{FF2B5EF4-FFF2-40B4-BE49-F238E27FC236}">
                  <a16:creationId xmlns:a16="http://schemas.microsoft.com/office/drawing/2014/main" id="{D1FAE7B5-9E85-4F4E-AD00-A6E30BA3DFF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33" name="Picture 14">
                <a:extLst>
                  <a:ext uri="{FF2B5EF4-FFF2-40B4-BE49-F238E27FC236}">
                    <a16:creationId xmlns:a16="http://schemas.microsoft.com/office/drawing/2014/main" id="{A03A3CC4-8107-4FD4-8502-2FA34C7FF9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5">
                <a:extLst>
                  <a:ext uri="{FF2B5EF4-FFF2-40B4-BE49-F238E27FC236}">
                    <a16:creationId xmlns:a16="http://schemas.microsoft.com/office/drawing/2014/main" id="{5FB1DD1C-A871-4A31-B6EF-AAFF848FE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16">
                <a:extLst>
                  <a:ext uri="{FF2B5EF4-FFF2-40B4-BE49-F238E27FC236}">
                    <a16:creationId xmlns:a16="http://schemas.microsoft.com/office/drawing/2014/main" id="{B87FAA8C-60B2-465C-B321-99AF90CD9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17">
                <a:extLst>
                  <a:ext uri="{FF2B5EF4-FFF2-40B4-BE49-F238E27FC236}">
                    <a16:creationId xmlns:a16="http://schemas.microsoft.com/office/drawing/2014/main" id="{7A0BE7D5-7AEE-411E-A865-1B99F705CE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18">
                <a:extLst>
                  <a:ext uri="{FF2B5EF4-FFF2-40B4-BE49-F238E27FC236}">
                    <a16:creationId xmlns:a16="http://schemas.microsoft.com/office/drawing/2014/main" id="{4AFEAA42-72F1-4E21-9157-EF9CA3999F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9">
                <a:extLst>
                  <a:ext uri="{FF2B5EF4-FFF2-40B4-BE49-F238E27FC236}">
                    <a16:creationId xmlns:a16="http://schemas.microsoft.com/office/drawing/2014/main" id="{44896678-4570-467A-A974-8F2BD4236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20">
                <a:extLst>
                  <a:ext uri="{FF2B5EF4-FFF2-40B4-BE49-F238E27FC236}">
                    <a16:creationId xmlns:a16="http://schemas.microsoft.com/office/drawing/2014/main" id="{B4578F3D-22EC-47B2-B41F-598176ECC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21">
                <a:extLst>
                  <a:ext uri="{FF2B5EF4-FFF2-40B4-BE49-F238E27FC236}">
                    <a16:creationId xmlns:a16="http://schemas.microsoft.com/office/drawing/2014/main" id="{674C95A7-27CA-4DA1-88EF-17CC0C242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22">
                <a:extLst>
                  <a:ext uri="{FF2B5EF4-FFF2-40B4-BE49-F238E27FC236}">
                    <a16:creationId xmlns:a16="http://schemas.microsoft.com/office/drawing/2014/main" id="{9A7CD292-9664-46F8-94E6-4F9CB5DE0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23">
                <a:extLst>
                  <a:ext uri="{FF2B5EF4-FFF2-40B4-BE49-F238E27FC236}">
                    <a16:creationId xmlns:a16="http://schemas.microsoft.com/office/drawing/2014/main" id="{BB0EC7C6-FC86-45A8-AB94-051B325FF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5C421642-DBA0-481F-B8DA-94F6E3E3A371}"/>
              </a:ext>
            </a:extLst>
          </p:cNvPr>
          <p:cNvGrpSpPr/>
          <p:nvPr/>
        </p:nvGrpSpPr>
        <p:grpSpPr>
          <a:xfrm>
            <a:off x="2823896" y="1509040"/>
            <a:ext cx="1539560" cy="1515856"/>
            <a:chOff x="4975891" y="1527626"/>
            <a:chExt cx="1539560" cy="1515856"/>
          </a:xfrm>
        </p:grpSpPr>
        <p:grpSp>
          <p:nvGrpSpPr>
            <p:cNvPr id="434" name="Group 56">
              <a:extLst>
                <a:ext uri="{FF2B5EF4-FFF2-40B4-BE49-F238E27FC236}">
                  <a16:creationId xmlns:a16="http://schemas.microsoft.com/office/drawing/2014/main" id="{36F5B599-79B6-437A-B2DC-3592940958B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34" name="Picture 14">
                <a:extLst>
                  <a:ext uri="{FF2B5EF4-FFF2-40B4-BE49-F238E27FC236}">
                    <a16:creationId xmlns:a16="http://schemas.microsoft.com/office/drawing/2014/main" id="{B0B9D88E-A681-4E52-9B1C-A392222AD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5">
                <a:extLst>
                  <a:ext uri="{FF2B5EF4-FFF2-40B4-BE49-F238E27FC236}">
                    <a16:creationId xmlns:a16="http://schemas.microsoft.com/office/drawing/2014/main" id="{67B1C559-0105-4270-A8B9-C2F6E1AEB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6">
                <a:extLst>
                  <a:ext uri="{FF2B5EF4-FFF2-40B4-BE49-F238E27FC236}">
                    <a16:creationId xmlns:a16="http://schemas.microsoft.com/office/drawing/2014/main" id="{081AECD6-5AAD-4307-AE3B-9E6B657C19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7">
                <a:extLst>
                  <a:ext uri="{FF2B5EF4-FFF2-40B4-BE49-F238E27FC236}">
                    <a16:creationId xmlns:a16="http://schemas.microsoft.com/office/drawing/2014/main" id="{C1E13D8E-8451-4EF4-B331-03129C975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8">
                <a:extLst>
                  <a:ext uri="{FF2B5EF4-FFF2-40B4-BE49-F238E27FC236}">
                    <a16:creationId xmlns:a16="http://schemas.microsoft.com/office/drawing/2014/main" id="{45B74A69-AAAB-47D0-994B-DA3D18F9C3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19">
                <a:extLst>
                  <a:ext uri="{FF2B5EF4-FFF2-40B4-BE49-F238E27FC236}">
                    <a16:creationId xmlns:a16="http://schemas.microsoft.com/office/drawing/2014/main" id="{9E4EB4F3-A78D-4117-A7F8-7FCF27195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0">
                <a:extLst>
                  <a:ext uri="{FF2B5EF4-FFF2-40B4-BE49-F238E27FC236}">
                    <a16:creationId xmlns:a16="http://schemas.microsoft.com/office/drawing/2014/main" id="{5CCBCCA5-929B-49CC-9E31-8AA4E19298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1">
                <a:extLst>
                  <a:ext uri="{FF2B5EF4-FFF2-40B4-BE49-F238E27FC236}">
                    <a16:creationId xmlns:a16="http://schemas.microsoft.com/office/drawing/2014/main" id="{C0DAE8DE-142D-461C-A055-F1FD2256A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2">
                <a:extLst>
                  <a:ext uri="{FF2B5EF4-FFF2-40B4-BE49-F238E27FC236}">
                    <a16:creationId xmlns:a16="http://schemas.microsoft.com/office/drawing/2014/main" id="{B5C324E9-CBF7-44EB-9762-962DA33035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23">
                <a:extLst>
                  <a:ext uri="{FF2B5EF4-FFF2-40B4-BE49-F238E27FC236}">
                    <a16:creationId xmlns:a16="http://schemas.microsoft.com/office/drawing/2014/main" id="{CABFA78A-EA20-45FD-AA42-1F3C2E9C6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5" name="Group 56">
              <a:extLst>
                <a:ext uri="{FF2B5EF4-FFF2-40B4-BE49-F238E27FC236}">
                  <a16:creationId xmlns:a16="http://schemas.microsoft.com/office/drawing/2014/main" id="{77092E22-BE83-42AE-839E-90E5722C684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524" name="Picture 14">
                <a:extLst>
                  <a:ext uri="{FF2B5EF4-FFF2-40B4-BE49-F238E27FC236}">
                    <a16:creationId xmlns:a16="http://schemas.microsoft.com/office/drawing/2014/main" id="{713DF75D-7FCA-4890-87C1-010CF77E57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5">
                <a:extLst>
                  <a:ext uri="{FF2B5EF4-FFF2-40B4-BE49-F238E27FC236}">
                    <a16:creationId xmlns:a16="http://schemas.microsoft.com/office/drawing/2014/main" id="{1BBF7374-2D75-484C-8381-BF70C46A8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6">
                <a:extLst>
                  <a:ext uri="{FF2B5EF4-FFF2-40B4-BE49-F238E27FC236}">
                    <a16:creationId xmlns:a16="http://schemas.microsoft.com/office/drawing/2014/main" id="{7A964C49-2DB0-49DA-B0B9-723AE466EE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7">
                <a:extLst>
                  <a:ext uri="{FF2B5EF4-FFF2-40B4-BE49-F238E27FC236}">
                    <a16:creationId xmlns:a16="http://schemas.microsoft.com/office/drawing/2014/main" id="{E8E07C80-8157-4620-8E56-62ECAF637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8">
                <a:extLst>
                  <a:ext uri="{FF2B5EF4-FFF2-40B4-BE49-F238E27FC236}">
                    <a16:creationId xmlns:a16="http://schemas.microsoft.com/office/drawing/2014/main" id="{F3687945-E36D-473A-9B12-80C79F171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19">
                <a:extLst>
                  <a:ext uri="{FF2B5EF4-FFF2-40B4-BE49-F238E27FC236}">
                    <a16:creationId xmlns:a16="http://schemas.microsoft.com/office/drawing/2014/main" id="{10EBC137-B712-4EE8-9CF2-2A8AAD199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0">
                <a:extLst>
                  <a:ext uri="{FF2B5EF4-FFF2-40B4-BE49-F238E27FC236}">
                    <a16:creationId xmlns:a16="http://schemas.microsoft.com/office/drawing/2014/main" id="{83F994CB-3570-41B1-8380-4F58CE9E1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1">
                <a:extLst>
                  <a:ext uri="{FF2B5EF4-FFF2-40B4-BE49-F238E27FC236}">
                    <a16:creationId xmlns:a16="http://schemas.microsoft.com/office/drawing/2014/main" id="{C05D9A1A-26DB-4D7F-999E-176B2A980D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2">
                <a:extLst>
                  <a:ext uri="{FF2B5EF4-FFF2-40B4-BE49-F238E27FC236}">
                    <a16:creationId xmlns:a16="http://schemas.microsoft.com/office/drawing/2014/main" id="{D1723A2E-2E48-48E2-84F2-7FDD6C61D6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23">
                <a:extLst>
                  <a:ext uri="{FF2B5EF4-FFF2-40B4-BE49-F238E27FC236}">
                    <a16:creationId xmlns:a16="http://schemas.microsoft.com/office/drawing/2014/main" id="{33E54020-157B-4A5C-8140-A0DE8DF4AF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6" name="Group 56">
              <a:extLst>
                <a:ext uri="{FF2B5EF4-FFF2-40B4-BE49-F238E27FC236}">
                  <a16:creationId xmlns:a16="http://schemas.microsoft.com/office/drawing/2014/main" id="{DE62B06F-D380-4326-A831-6AB20CF7154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14" name="Picture 14">
                <a:extLst>
                  <a:ext uri="{FF2B5EF4-FFF2-40B4-BE49-F238E27FC236}">
                    <a16:creationId xmlns:a16="http://schemas.microsoft.com/office/drawing/2014/main" id="{80B06548-0F80-43A6-AF49-7242BFCDD2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15">
                <a:extLst>
                  <a:ext uri="{FF2B5EF4-FFF2-40B4-BE49-F238E27FC236}">
                    <a16:creationId xmlns:a16="http://schemas.microsoft.com/office/drawing/2014/main" id="{19A9EEAB-7628-4F58-84E6-D13A8E53D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16">
                <a:extLst>
                  <a:ext uri="{FF2B5EF4-FFF2-40B4-BE49-F238E27FC236}">
                    <a16:creationId xmlns:a16="http://schemas.microsoft.com/office/drawing/2014/main" id="{66E59075-95B0-4B0F-BDA1-1A3D7D5B87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17">
                <a:extLst>
                  <a:ext uri="{FF2B5EF4-FFF2-40B4-BE49-F238E27FC236}">
                    <a16:creationId xmlns:a16="http://schemas.microsoft.com/office/drawing/2014/main" id="{4EFD4D33-7DD2-4AC9-A85C-6A020EFD94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8" name="Picture 18">
                <a:extLst>
                  <a:ext uri="{FF2B5EF4-FFF2-40B4-BE49-F238E27FC236}">
                    <a16:creationId xmlns:a16="http://schemas.microsoft.com/office/drawing/2014/main" id="{0E0F5527-E82A-4C07-8D7D-BF66EB718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9" name="Picture 19">
                <a:extLst>
                  <a:ext uri="{FF2B5EF4-FFF2-40B4-BE49-F238E27FC236}">
                    <a16:creationId xmlns:a16="http://schemas.microsoft.com/office/drawing/2014/main" id="{CC116566-7CAD-4B4C-95AB-FE67A9301F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0" name="Picture 20">
                <a:extLst>
                  <a:ext uri="{FF2B5EF4-FFF2-40B4-BE49-F238E27FC236}">
                    <a16:creationId xmlns:a16="http://schemas.microsoft.com/office/drawing/2014/main" id="{CB3DE1EC-5AE2-4667-9B74-A6E2C1889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1" name="Picture 21">
                <a:extLst>
                  <a:ext uri="{FF2B5EF4-FFF2-40B4-BE49-F238E27FC236}">
                    <a16:creationId xmlns:a16="http://schemas.microsoft.com/office/drawing/2014/main" id="{E0CDEF29-EE12-49AC-85C0-AF74E048C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22">
                <a:extLst>
                  <a:ext uri="{FF2B5EF4-FFF2-40B4-BE49-F238E27FC236}">
                    <a16:creationId xmlns:a16="http://schemas.microsoft.com/office/drawing/2014/main" id="{86BBFA95-D206-4D64-BDE2-82EEC2EEE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23">
                <a:extLst>
                  <a:ext uri="{FF2B5EF4-FFF2-40B4-BE49-F238E27FC236}">
                    <a16:creationId xmlns:a16="http://schemas.microsoft.com/office/drawing/2014/main" id="{43AE1F09-2395-42FA-A8D3-D1C38A724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7" name="Group 56">
              <a:extLst>
                <a:ext uri="{FF2B5EF4-FFF2-40B4-BE49-F238E27FC236}">
                  <a16:creationId xmlns:a16="http://schemas.microsoft.com/office/drawing/2014/main" id="{9794083A-EA15-459B-8C1B-7F307731A56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04" name="Picture 14">
                <a:extLst>
                  <a:ext uri="{FF2B5EF4-FFF2-40B4-BE49-F238E27FC236}">
                    <a16:creationId xmlns:a16="http://schemas.microsoft.com/office/drawing/2014/main" id="{AC5E7314-4D12-44DA-8999-891A465D52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5">
                <a:extLst>
                  <a:ext uri="{FF2B5EF4-FFF2-40B4-BE49-F238E27FC236}">
                    <a16:creationId xmlns:a16="http://schemas.microsoft.com/office/drawing/2014/main" id="{840FDEA9-6E62-45AB-96FF-953B5284EA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6">
                <a:extLst>
                  <a:ext uri="{FF2B5EF4-FFF2-40B4-BE49-F238E27FC236}">
                    <a16:creationId xmlns:a16="http://schemas.microsoft.com/office/drawing/2014/main" id="{7381C740-7AEA-4BBE-A344-82B0994736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17">
                <a:extLst>
                  <a:ext uri="{FF2B5EF4-FFF2-40B4-BE49-F238E27FC236}">
                    <a16:creationId xmlns:a16="http://schemas.microsoft.com/office/drawing/2014/main" id="{D0014EED-EC0D-493C-998A-EB6CA7F27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18">
                <a:extLst>
                  <a:ext uri="{FF2B5EF4-FFF2-40B4-BE49-F238E27FC236}">
                    <a16:creationId xmlns:a16="http://schemas.microsoft.com/office/drawing/2014/main" id="{1D477482-DF9F-4908-82E9-0463F4C27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9">
                <a:extLst>
                  <a:ext uri="{FF2B5EF4-FFF2-40B4-BE49-F238E27FC236}">
                    <a16:creationId xmlns:a16="http://schemas.microsoft.com/office/drawing/2014/main" id="{3BB107B4-CE70-4A46-847D-464645ACC8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0">
                <a:extLst>
                  <a:ext uri="{FF2B5EF4-FFF2-40B4-BE49-F238E27FC236}">
                    <a16:creationId xmlns:a16="http://schemas.microsoft.com/office/drawing/2014/main" id="{A66F8E7C-6BEB-4FD5-B5B4-7ACF8473C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21">
                <a:extLst>
                  <a:ext uri="{FF2B5EF4-FFF2-40B4-BE49-F238E27FC236}">
                    <a16:creationId xmlns:a16="http://schemas.microsoft.com/office/drawing/2014/main" id="{1146DCA7-8C9E-4374-8AC7-BC9CBE296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22">
                <a:extLst>
                  <a:ext uri="{FF2B5EF4-FFF2-40B4-BE49-F238E27FC236}">
                    <a16:creationId xmlns:a16="http://schemas.microsoft.com/office/drawing/2014/main" id="{88BDD7F8-8F4F-4EA4-94F9-CFDE13B44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23">
                <a:extLst>
                  <a:ext uri="{FF2B5EF4-FFF2-40B4-BE49-F238E27FC236}">
                    <a16:creationId xmlns:a16="http://schemas.microsoft.com/office/drawing/2014/main" id="{1D7FDCC1-BE76-4A8E-B8A5-EC6887860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8" name="Group 56">
              <a:extLst>
                <a:ext uri="{FF2B5EF4-FFF2-40B4-BE49-F238E27FC236}">
                  <a16:creationId xmlns:a16="http://schemas.microsoft.com/office/drawing/2014/main" id="{3FCC28BC-1B20-48C9-81AA-2EDCFC29889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94" name="Picture 14">
                <a:extLst>
                  <a:ext uri="{FF2B5EF4-FFF2-40B4-BE49-F238E27FC236}">
                    <a16:creationId xmlns:a16="http://schemas.microsoft.com/office/drawing/2014/main" id="{E66B8AE3-3415-4655-BC3E-4722CCE5E6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5">
                <a:extLst>
                  <a:ext uri="{FF2B5EF4-FFF2-40B4-BE49-F238E27FC236}">
                    <a16:creationId xmlns:a16="http://schemas.microsoft.com/office/drawing/2014/main" id="{F619793C-758B-4D85-9C8F-8AD5018658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6">
                <a:extLst>
                  <a:ext uri="{FF2B5EF4-FFF2-40B4-BE49-F238E27FC236}">
                    <a16:creationId xmlns:a16="http://schemas.microsoft.com/office/drawing/2014/main" id="{241FCA96-53E5-4591-A0D8-6D04A60C5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17">
                <a:extLst>
                  <a:ext uri="{FF2B5EF4-FFF2-40B4-BE49-F238E27FC236}">
                    <a16:creationId xmlns:a16="http://schemas.microsoft.com/office/drawing/2014/main" id="{90F442D6-E051-4A97-B188-F4F94DBF3D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18">
                <a:extLst>
                  <a:ext uri="{FF2B5EF4-FFF2-40B4-BE49-F238E27FC236}">
                    <a16:creationId xmlns:a16="http://schemas.microsoft.com/office/drawing/2014/main" id="{CFF7365B-32DC-4597-8905-5D837F56F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9">
                <a:extLst>
                  <a:ext uri="{FF2B5EF4-FFF2-40B4-BE49-F238E27FC236}">
                    <a16:creationId xmlns:a16="http://schemas.microsoft.com/office/drawing/2014/main" id="{229396B9-6001-4CE2-B509-6CB3988C1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0">
                <a:extLst>
                  <a:ext uri="{FF2B5EF4-FFF2-40B4-BE49-F238E27FC236}">
                    <a16:creationId xmlns:a16="http://schemas.microsoft.com/office/drawing/2014/main" id="{388DC08C-FDD0-46B8-87B0-0A6A851743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21">
                <a:extLst>
                  <a:ext uri="{FF2B5EF4-FFF2-40B4-BE49-F238E27FC236}">
                    <a16:creationId xmlns:a16="http://schemas.microsoft.com/office/drawing/2014/main" id="{5CA24620-143E-4CCB-BAD8-C32B8F6AEC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22">
                <a:extLst>
                  <a:ext uri="{FF2B5EF4-FFF2-40B4-BE49-F238E27FC236}">
                    <a16:creationId xmlns:a16="http://schemas.microsoft.com/office/drawing/2014/main" id="{599F0FF6-ABC0-4FC6-B5E1-FAAA3C6206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23">
                <a:extLst>
                  <a:ext uri="{FF2B5EF4-FFF2-40B4-BE49-F238E27FC236}">
                    <a16:creationId xmlns:a16="http://schemas.microsoft.com/office/drawing/2014/main" id="{AEB56DA0-5D48-422C-82B6-1922F3DA31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39" name="Group 56">
              <a:extLst>
                <a:ext uri="{FF2B5EF4-FFF2-40B4-BE49-F238E27FC236}">
                  <a16:creationId xmlns:a16="http://schemas.microsoft.com/office/drawing/2014/main" id="{01BB4271-280E-4F3E-A291-60CFE5542D5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84" name="Picture 14">
                <a:extLst>
                  <a:ext uri="{FF2B5EF4-FFF2-40B4-BE49-F238E27FC236}">
                    <a16:creationId xmlns:a16="http://schemas.microsoft.com/office/drawing/2014/main" id="{40A247B8-6068-4FC3-BF21-CE7C2716A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5">
                <a:extLst>
                  <a:ext uri="{FF2B5EF4-FFF2-40B4-BE49-F238E27FC236}">
                    <a16:creationId xmlns:a16="http://schemas.microsoft.com/office/drawing/2014/main" id="{90BD65A0-047F-4863-816C-ECD50FB24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6">
                <a:extLst>
                  <a:ext uri="{FF2B5EF4-FFF2-40B4-BE49-F238E27FC236}">
                    <a16:creationId xmlns:a16="http://schemas.microsoft.com/office/drawing/2014/main" id="{D0578BB3-465E-4A1F-8782-D31B97C82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17">
                <a:extLst>
                  <a:ext uri="{FF2B5EF4-FFF2-40B4-BE49-F238E27FC236}">
                    <a16:creationId xmlns:a16="http://schemas.microsoft.com/office/drawing/2014/main" id="{415E4F2B-4868-487B-A5C1-2038800CEF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18">
                <a:extLst>
                  <a:ext uri="{FF2B5EF4-FFF2-40B4-BE49-F238E27FC236}">
                    <a16:creationId xmlns:a16="http://schemas.microsoft.com/office/drawing/2014/main" id="{D6B37E48-B167-4E8E-9096-0B15CCA86C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9">
                <a:extLst>
                  <a:ext uri="{FF2B5EF4-FFF2-40B4-BE49-F238E27FC236}">
                    <a16:creationId xmlns:a16="http://schemas.microsoft.com/office/drawing/2014/main" id="{035529A8-002C-4071-9B55-0E03078B69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0">
                <a:extLst>
                  <a:ext uri="{FF2B5EF4-FFF2-40B4-BE49-F238E27FC236}">
                    <a16:creationId xmlns:a16="http://schemas.microsoft.com/office/drawing/2014/main" id="{9013FC70-5A1F-402E-9AB5-2FF43A6A6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21">
                <a:extLst>
                  <a:ext uri="{FF2B5EF4-FFF2-40B4-BE49-F238E27FC236}">
                    <a16:creationId xmlns:a16="http://schemas.microsoft.com/office/drawing/2014/main" id="{0DC93AB3-D87B-4B8E-8099-5DA2B694B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22">
                <a:extLst>
                  <a:ext uri="{FF2B5EF4-FFF2-40B4-BE49-F238E27FC236}">
                    <a16:creationId xmlns:a16="http://schemas.microsoft.com/office/drawing/2014/main" id="{87B30A99-245A-4387-906E-9AD440879B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23">
                <a:extLst>
                  <a:ext uri="{FF2B5EF4-FFF2-40B4-BE49-F238E27FC236}">
                    <a16:creationId xmlns:a16="http://schemas.microsoft.com/office/drawing/2014/main" id="{0AC802C2-EB23-40CC-898A-7A042EF4B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0" name="Group 56">
              <a:extLst>
                <a:ext uri="{FF2B5EF4-FFF2-40B4-BE49-F238E27FC236}">
                  <a16:creationId xmlns:a16="http://schemas.microsoft.com/office/drawing/2014/main" id="{527A5521-5C32-4177-AD00-FF9B16DC342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74" name="Picture 14">
                <a:extLst>
                  <a:ext uri="{FF2B5EF4-FFF2-40B4-BE49-F238E27FC236}">
                    <a16:creationId xmlns:a16="http://schemas.microsoft.com/office/drawing/2014/main" id="{1E7A80DC-8C42-4025-BB59-4DE9A37ED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5">
                <a:extLst>
                  <a:ext uri="{FF2B5EF4-FFF2-40B4-BE49-F238E27FC236}">
                    <a16:creationId xmlns:a16="http://schemas.microsoft.com/office/drawing/2014/main" id="{7C807381-EC63-4985-ADDB-D22EA4ADC2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6">
                <a:extLst>
                  <a:ext uri="{FF2B5EF4-FFF2-40B4-BE49-F238E27FC236}">
                    <a16:creationId xmlns:a16="http://schemas.microsoft.com/office/drawing/2014/main" id="{8D4B3A35-C1C1-494A-8701-FCEB08684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17">
                <a:extLst>
                  <a:ext uri="{FF2B5EF4-FFF2-40B4-BE49-F238E27FC236}">
                    <a16:creationId xmlns:a16="http://schemas.microsoft.com/office/drawing/2014/main" id="{49D7AC71-A998-4F96-A160-19C5AE191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18">
                <a:extLst>
                  <a:ext uri="{FF2B5EF4-FFF2-40B4-BE49-F238E27FC236}">
                    <a16:creationId xmlns:a16="http://schemas.microsoft.com/office/drawing/2014/main" id="{2C62F6B3-4B82-4F81-9ACC-B6FCD87C34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9">
                <a:extLst>
                  <a:ext uri="{FF2B5EF4-FFF2-40B4-BE49-F238E27FC236}">
                    <a16:creationId xmlns:a16="http://schemas.microsoft.com/office/drawing/2014/main" id="{CE6103C3-7DFF-4085-A4F3-8F73B1F6B2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0">
                <a:extLst>
                  <a:ext uri="{FF2B5EF4-FFF2-40B4-BE49-F238E27FC236}">
                    <a16:creationId xmlns:a16="http://schemas.microsoft.com/office/drawing/2014/main" id="{C0D9C178-46FB-43A7-88B5-3129DF47A1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21">
                <a:extLst>
                  <a:ext uri="{FF2B5EF4-FFF2-40B4-BE49-F238E27FC236}">
                    <a16:creationId xmlns:a16="http://schemas.microsoft.com/office/drawing/2014/main" id="{55E5ECC0-5BA2-426B-85E3-11AAFE9A3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22">
                <a:extLst>
                  <a:ext uri="{FF2B5EF4-FFF2-40B4-BE49-F238E27FC236}">
                    <a16:creationId xmlns:a16="http://schemas.microsoft.com/office/drawing/2014/main" id="{32653237-AEAB-4D3C-B684-18815780B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23">
                <a:extLst>
                  <a:ext uri="{FF2B5EF4-FFF2-40B4-BE49-F238E27FC236}">
                    <a16:creationId xmlns:a16="http://schemas.microsoft.com/office/drawing/2014/main" id="{19A4B723-1A43-40F5-A8DB-154B04CF2E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1" name="Group 56">
              <a:extLst>
                <a:ext uri="{FF2B5EF4-FFF2-40B4-BE49-F238E27FC236}">
                  <a16:creationId xmlns:a16="http://schemas.microsoft.com/office/drawing/2014/main" id="{F6E7E960-9072-4C45-8DE5-870C00A73EED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64" name="Picture 14">
                <a:extLst>
                  <a:ext uri="{FF2B5EF4-FFF2-40B4-BE49-F238E27FC236}">
                    <a16:creationId xmlns:a16="http://schemas.microsoft.com/office/drawing/2014/main" id="{5DA595E8-7093-40D8-8728-62FECA6637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5">
                <a:extLst>
                  <a:ext uri="{FF2B5EF4-FFF2-40B4-BE49-F238E27FC236}">
                    <a16:creationId xmlns:a16="http://schemas.microsoft.com/office/drawing/2014/main" id="{6479EB1E-9A08-4D99-9B8E-93B748432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6">
                <a:extLst>
                  <a:ext uri="{FF2B5EF4-FFF2-40B4-BE49-F238E27FC236}">
                    <a16:creationId xmlns:a16="http://schemas.microsoft.com/office/drawing/2014/main" id="{8BE25DD0-819E-4DA8-928C-01FE2CF8F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17">
                <a:extLst>
                  <a:ext uri="{FF2B5EF4-FFF2-40B4-BE49-F238E27FC236}">
                    <a16:creationId xmlns:a16="http://schemas.microsoft.com/office/drawing/2014/main" id="{0B91A3E1-5FA2-4216-9570-269EAA106F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18">
                <a:extLst>
                  <a:ext uri="{FF2B5EF4-FFF2-40B4-BE49-F238E27FC236}">
                    <a16:creationId xmlns:a16="http://schemas.microsoft.com/office/drawing/2014/main" id="{0A815745-4608-4C5D-A2C3-AB85083E7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9">
                <a:extLst>
                  <a:ext uri="{FF2B5EF4-FFF2-40B4-BE49-F238E27FC236}">
                    <a16:creationId xmlns:a16="http://schemas.microsoft.com/office/drawing/2014/main" id="{AEA150F4-5ED5-40B0-8FB1-E4427E02A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0">
                <a:extLst>
                  <a:ext uri="{FF2B5EF4-FFF2-40B4-BE49-F238E27FC236}">
                    <a16:creationId xmlns:a16="http://schemas.microsoft.com/office/drawing/2014/main" id="{DDC28ABC-87C1-4A84-8184-F0A2DB734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21">
                <a:extLst>
                  <a:ext uri="{FF2B5EF4-FFF2-40B4-BE49-F238E27FC236}">
                    <a16:creationId xmlns:a16="http://schemas.microsoft.com/office/drawing/2014/main" id="{0F482C2B-E465-48AF-B0C5-7FA4BBBBE3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22">
                <a:extLst>
                  <a:ext uri="{FF2B5EF4-FFF2-40B4-BE49-F238E27FC236}">
                    <a16:creationId xmlns:a16="http://schemas.microsoft.com/office/drawing/2014/main" id="{BED31082-2479-40A9-B7C5-083617E3A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23">
                <a:extLst>
                  <a:ext uri="{FF2B5EF4-FFF2-40B4-BE49-F238E27FC236}">
                    <a16:creationId xmlns:a16="http://schemas.microsoft.com/office/drawing/2014/main" id="{6D94AC0E-E2A3-4EC5-B80D-F3887A8569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2" name="Group 56">
              <a:extLst>
                <a:ext uri="{FF2B5EF4-FFF2-40B4-BE49-F238E27FC236}">
                  <a16:creationId xmlns:a16="http://schemas.microsoft.com/office/drawing/2014/main" id="{059CE258-B4EF-4D63-91BE-89D80B60351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54" name="Picture 14">
                <a:extLst>
                  <a:ext uri="{FF2B5EF4-FFF2-40B4-BE49-F238E27FC236}">
                    <a16:creationId xmlns:a16="http://schemas.microsoft.com/office/drawing/2014/main" id="{8588A7C0-E312-4E5F-B1E0-5C3C425CA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5">
                <a:extLst>
                  <a:ext uri="{FF2B5EF4-FFF2-40B4-BE49-F238E27FC236}">
                    <a16:creationId xmlns:a16="http://schemas.microsoft.com/office/drawing/2014/main" id="{98BDFD37-2B10-4127-AB5A-F4E51CECF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6">
                <a:extLst>
                  <a:ext uri="{FF2B5EF4-FFF2-40B4-BE49-F238E27FC236}">
                    <a16:creationId xmlns:a16="http://schemas.microsoft.com/office/drawing/2014/main" id="{AD6314B5-C700-4955-AF7F-741962E4E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17">
                <a:extLst>
                  <a:ext uri="{FF2B5EF4-FFF2-40B4-BE49-F238E27FC236}">
                    <a16:creationId xmlns:a16="http://schemas.microsoft.com/office/drawing/2014/main" id="{619B4099-4F6A-4C7A-BC63-5112C74D36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18">
                <a:extLst>
                  <a:ext uri="{FF2B5EF4-FFF2-40B4-BE49-F238E27FC236}">
                    <a16:creationId xmlns:a16="http://schemas.microsoft.com/office/drawing/2014/main" id="{DBE88610-4AF4-4A7F-9CC3-B25AD63466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9">
                <a:extLst>
                  <a:ext uri="{FF2B5EF4-FFF2-40B4-BE49-F238E27FC236}">
                    <a16:creationId xmlns:a16="http://schemas.microsoft.com/office/drawing/2014/main" id="{9295CC9F-C3CC-4B72-B90B-DBBB9DFB6F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0">
                <a:extLst>
                  <a:ext uri="{FF2B5EF4-FFF2-40B4-BE49-F238E27FC236}">
                    <a16:creationId xmlns:a16="http://schemas.microsoft.com/office/drawing/2014/main" id="{5E6E0B53-7FED-4736-9ABB-09F089A84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21">
                <a:extLst>
                  <a:ext uri="{FF2B5EF4-FFF2-40B4-BE49-F238E27FC236}">
                    <a16:creationId xmlns:a16="http://schemas.microsoft.com/office/drawing/2014/main" id="{B490B4E0-B9FF-471C-B73E-D6DEF23101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22">
                <a:extLst>
                  <a:ext uri="{FF2B5EF4-FFF2-40B4-BE49-F238E27FC236}">
                    <a16:creationId xmlns:a16="http://schemas.microsoft.com/office/drawing/2014/main" id="{F48FAC84-5CB8-4C76-9DD0-E7428F2DD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23">
                <a:extLst>
                  <a:ext uri="{FF2B5EF4-FFF2-40B4-BE49-F238E27FC236}">
                    <a16:creationId xmlns:a16="http://schemas.microsoft.com/office/drawing/2014/main" id="{5C3810CA-7B4E-48A9-AA84-828F937B9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43" name="Group 56">
              <a:extLst>
                <a:ext uri="{FF2B5EF4-FFF2-40B4-BE49-F238E27FC236}">
                  <a16:creationId xmlns:a16="http://schemas.microsoft.com/office/drawing/2014/main" id="{DC468E44-352D-4962-A249-9C348356E80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44" name="Picture 14">
                <a:extLst>
                  <a:ext uri="{FF2B5EF4-FFF2-40B4-BE49-F238E27FC236}">
                    <a16:creationId xmlns:a16="http://schemas.microsoft.com/office/drawing/2014/main" id="{3351F78C-2F97-4849-ACF8-6A038351D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5">
                <a:extLst>
                  <a:ext uri="{FF2B5EF4-FFF2-40B4-BE49-F238E27FC236}">
                    <a16:creationId xmlns:a16="http://schemas.microsoft.com/office/drawing/2014/main" id="{98DD2126-88A3-416A-9437-988137374F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6">
                <a:extLst>
                  <a:ext uri="{FF2B5EF4-FFF2-40B4-BE49-F238E27FC236}">
                    <a16:creationId xmlns:a16="http://schemas.microsoft.com/office/drawing/2014/main" id="{1F25F00D-FFEA-495B-8959-8C1CC7C1F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17">
                <a:extLst>
                  <a:ext uri="{FF2B5EF4-FFF2-40B4-BE49-F238E27FC236}">
                    <a16:creationId xmlns:a16="http://schemas.microsoft.com/office/drawing/2014/main" id="{137A7F3C-2BF1-4AE4-AF04-DAA7E78895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18">
                <a:extLst>
                  <a:ext uri="{FF2B5EF4-FFF2-40B4-BE49-F238E27FC236}">
                    <a16:creationId xmlns:a16="http://schemas.microsoft.com/office/drawing/2014/main" id="{E8D02B97-10F2-4806-81C9-4035153ED6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9">
                <a:extLst>
                  <a:ext uri="{FF2B5EF4-FFF2-40B4-BE49-F238E27FC236}">
                    <a16:creationId xmlns:a16="http://schemas.microsoft.com/office/drawing/2014/main" id="{677166AA-432D-4CE3-B24A-FF168733B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0">
                <a:extLst>
                  <a:ext uri="{FF2B5EF4-FFF2-40B4-BE49-F238E27FC236}">
                    <a16:creationId xmlns:a16="http://schemas.microsoft.com/office/drawing/2014/main" id="{6AE6C3EC-534C-495A-9EFF-1A94385C5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21">
                <a:extLst>
                  <a:ext uri="{FF2B5EF4-FFF2-40B4-BE49-F238E27FC236}">
                    <a16:creationId xmlns:a16="http://schemas.microsoft.com/office/drawing/2014/main" id="{EBEDE600-8CB0-4AFA-9F30-6BEAD0864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22">
                <a:extLst>
                  <a:ext uri="{FF2B5EF4-FFF2-40B4-BE49-F238E27FC236}">
                    <a16:creationId xmlns:a16="http://schemas.microsoft.com/office/drawing/2014/main" id="{F47EF135-484B-4619-84DC-98A933D80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23">
                <a:extLst>
                  <a:ext uri="{FF2B5EF4-FFF2-40B4-BE49-F238E27FC236}">
                    <a16:creationId xmlns:a16="http://schemas.microsoft.com/office/drawing/2014/main" id="{5F3CAD65-7BA5-4D94-A6AE-A62F3798FB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1D26C41-8F80-4B99-8CE8-A02AE9B2B14E}"/>
              </a:ext>
            </a:extLst>
          </p:cNvPr>
          <p:cNvGrpSpPr/>
          <p:nvPr/>
        </p:nvGrpSpPr>
        <p:grpSpPr>
          <a:xfrm>
            <a:off x="2824929" y="3286665"/>
            <a:ext cx="1539560" cy="1515856"/>
            <a:chOff x="4975891" y="1527626"/>
            <a:chExt cx="1539560" cy="1515856"/>
          </a:xfrm>
        </p:grpSpPr>
        <p:grpSp>
          <p:nvGrpSpPr>
            <p:cNvPr id="545" name="Group 56">
              <a:extLst>
                <a:ext uri="{FF2B5EF4-FFF2-40B4-BE49-F238E27FC236}">
                  <a16:creationId xmlns:a16="http://schemas.microsoft.com/office/drawing/2014/main" id="{D0C0ED62-2F1F-4D0C-9DE5-FFFC3C5817BD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45" name="Picture 14">
                <a:extLst>
                  <a:ext uri="{FF2B5EF4-FFF2-40B4-BE49-F238E27FC236}">
                    <a16:creationId xmlns:a16="http://schemas.microsoft.com/office/drawing/2014/main" id="{FE4999A3-31AE-4355-A6FE-98C6097A67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5">
                <a:extLst>
                  <a:ext uri="{FF2B5EF4-FFF2-40B4-BE49-F238E27FC236}">
                    <a16:creationId xmlns:a16="http://schemas.microsoft.com/office/drawing/2014/main" id="{7AABD4FD-34FF-4F73-AA94-3817F08C9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6">
                <a:extLst>
                  <a:ext uri="{FF2B5EF4-FFF2-40B4-BE49-F238E27FC236}">
                    <a16:creationId xmlns:a16="http://schemas.microsoft.com/office/drawing/2014/main" id="{933759D3-934F-4686-9F6F-872495B083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7">
                <a:extLst>
                  <a:ext uri="{FF2B5EF4-FFF2-40B4-BE49-F238E27FC236}">
                    <a16:creationId xmlns:a16="http://schemas.microsoft.com/office/drawing/2014/main" id="{D8D76CDA-9114-4E7F-9F5D-1CAED33EB5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8">
                <a:extLst>
                  <a:ext uri="{FF2B5EF4-FFF2-40B4-BE49-F238E27FC236}">
                    <a16:creationId xmlns:a16="http://schemas.microsoft.com/office/drawing/2014/main" id="{5A473977-1DAD-4E4C-81CD-47C1540F3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19">
                <a:extLst>
                  <a:ext uri="{FF2B5EF4-FFF2-40B4-BE49-F238E27FC236}">
                    <a16:creationId xmlns:a16="http://schemas.microsoft.com/office/drawing/2014/main" id="{8630816B-3E58-4DF6-A2CB-040CD08470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0">
                <a:extLst>
                  <a:ext uri="{FF2B5EF4-FFF2-40B4-BE49-F238E27FC236}">
                    <a16:creationId xmlns:a16="http://schemas.microsoft.com/office/drawing/2014/main" id="{22E8FC0C-5C95-4FE0-AE0F-40F50A391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1">
                <a:extLst>
                  <a:ext uri="{FF2B5EF4-FFF2-40B4-BE49-F238E27FC236}">
                    <a16:creationId xmlns:a16="http://schemas.microsoft.com/office/drawing/2014/main" id="{C858F151-D21F-479F-BD0D-EF8F2D20E1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2">
                <a:extLst>
                  <a:ext uri="{FF2B5EF4-FFF2-40B4-BE49-F238E27FC236}">
                    <a16:creationId xmlns:a16="http://schemas.microsoft.com/office/drawing/2014/main" id="{9EF89AF3-B3BB-4D1B-A03C-2F0B859D9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23">
                <a:extLst>
                  <a:ext uri="{FF2B5EF4-FFF2-40B4-BE49-F238E27FC236}">
                    <a16:creationId xmlns:a16="http://schemas.microsoft.com/office/drawing/2014/main" id="{91DC71B1-FB89-4468-82C5-8AF6DABA7B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6" name="Group 56">
              <a:extLst>
                <a:ext uri="{FF2B5EF4-FFF2-40B4-BE49-F238E27FC236}">
                  <a16:creationId xmlns:a16="http://schemas.microsoft.com/office/drawing/2014/main" id="{5A1DBB34-8715-4363-906D-C7E7E259449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35" name="Picture 14">
                <a:extLst>
                  <a:ext uri="{FF2B5EF4-FFF2-40B4-BE49-F238E27FC236}">
                    <a16:creationId xmlns:a16="http://schemas.microsoft.com/office/drawing/2014/main" id="{9313F9BF-71B3-4172-A26E-6EB07370F7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5">
                <a:extLst>
                  <a:ext uri="{FF2B5EF4-FFF2-40B4-BE49-F238E27FC236}">
                    <a16:creationId xmlns:a16="http://schemas.microsoft.com/office/drawing/2014/main" id="{01948681-B550-43E5-B649-C7DED1B915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6">
                <a:extLst>
                  <a:ext uri="{FF2B5EF4-FFF2-40B4-BE49-F238E27FC236}">
                    <a16:creationId xmlns:a16="http://schemas.microsoft.com/office/drawing/2014/main" id="{FB8BE620-AD9E-449F-B354-D9F67D4F2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7">
                <a:extLst>
                  <a:ext uri="{FF2B5EF4-FFF2-40B4-BE49-F238E27FC236}">
                    <a16:creationId xmlns:a16="http://schemas.microsoft.com/office/drawing/2014/main" id="{BBE4BED1-7D2B-4DD5-A026-E9ADD0CEB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8">
                <a:extLst>
                  <a:ext uri="{FF2B5EF4-FFF2-40B4-BE49-F238E27FC236}">
                    <a16:creationId xmlns:a16="http://schemas.microsoft.com/office/drawing/2014/main" id="{ED78245C-A0B4-4BE5-BFDF-199FBE7F0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19">
                <a:extLst>
                  <a:ext uri="{FF2B5EF4-FFF2-40B4-BE49-F238E27FC236}">
                    <a16:creationId xmlns:a16="http://schemas.microsoft.com/office/drawing/2014/main" id="{A30429D0-3906-4F88-ABB2-51E702B34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0">
                <a:extLst>
                  <a:ext uri="{FF2B5EF4-FFF2-40B4-BE49-F238E27FC236}">
                    <a16:creationId xmlns:a16="http://schemas.microsoft.com/office/drawing/2014/main" id="{F2A76A62-D568-4318-B8B9-73213AA017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1">
                <a:extLst>
                  <a:ext uri="{FF2B5EF4-FFF2-40B4-BE49-F238E27FC236}">
                    <a16:creationId xmlns:a16="http://schemas.microsoft.com/office/drawing/2014/main" id="{E1499548-3F7D-4FDD-A8F5-425B33DE3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2">
                <a:extLst>
                  <a:ext uri="{FF2B5EF4-FFF2-40B4-BE49-F238E27FC236}">
                    <a16:creationId xmlns:a16="http://schemas.microsoft.com/office/drawing/2014/main" id="{BA682327-76C1-498E-8ED6-364A29F07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23">
                <a:extLst>
                  <a:ext uri="{FF2B5EF4-FFF2-40B4-BE49-F238E27FC236}">
                    <a16:creationId xmlns:a16="http://schemas.microsoft.com/office/drawing/2014/main" id="{829ACFD1-4AF4-4011-9AE0-2740B65AA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7" name="Group 56">
              <a:extLst>
                <a:ext uri="{FF2B5EF4-FFF2-40B4-BE49-F238E27FC236}">
                  <a16:creationId xmlns:a16="http://schemas.microsoft.com/office/drawing/2014/main" id="{D7580523-F310-4E45-ACA0-00A1BD5F52A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625" name="Picture 14">
                <a:extLst>
                  <a:ext uri="{FF2B5EF4-FFF2-40B4-BE49-F238E27FC236}">
                    <a16:creationId xmlns:a16="http://schemas.microsoft.com/office/drawing/2014/main" id="{7C0BF481-6878-4201-A478-3C359D9D92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15">
                <a:extLst>
                  <a:ext uri="{FF2B5EF4-FFF2-40B4-BE49-F238E27FC236}">
                    <a16:creationId xmlns:a16="http://schemas.microsoft.com/office/drawing/2014/main" id="{950D7FEF-E5FE-4F37-B9B2-2030D14CF8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16">
                <a:extLst>
                  <a:ext uri="{FF2B5EF4-FFF2-40B4-BE49-F238E27FC236}">
                    <a16:creationId xmlns:a16="http://schemas.microsoft.com/office/drawing/2014/main" id="{AE1DD213-F198-477D-A381-CD1542602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17">
                <a:extLst>
                  <a:ext uri="{FF2B5EF4-FFF2-40B4-BE49-F238E27FC236}">
                    <a16:creationId xmlns:a16="http://schemas.microsoft.com/office/drawing/2014/main" id="{C7CB1D85-4A9F-44A2-ADD8-2604B7620E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9" name="Picture 18">
                <a:extLst>
                  <a:ext uri="{FF2B5EF4-FFF2-40B4-BE49-F238E27FC236}">
                    <a16:creationId xmlns:a16="http://schemas.microsoft.com/office/drawing/2014/main" id="{4E21E4E1-BB43-4E6E-9401-3074E70C9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0" name="Picture 19">
                <a:extLst>
                  <a:ext uri="{FF2B5EF4-FFF2-40B4-BE49-F238E27FC236}">
                    <a16:creationId xmlns:a16="http://schemas.microsoft.com/office/drawing/2014/main" id="{6AF6E6E9-C360-4A58-AA80-82F4D33F0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1" name="Picture 20">
                <a:extLst>
                  <a:ext uri="{FF2B5EF4-FFF2-40B4-BE49-F238E27FC236}">
                    <a16:creationId xmlns:a16="http://schemas.microsoft.com/office/drawing/2014/main" id="{181FB05E-C89F-47B1-B2B1-DD3B7869C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2" name="Picture 21">
                <a:extLst>
                  <a:ext uri="{FF2B5EF4-FFF2-40B4-BE49-F238E27FC236}">
                    <a16:creationId xmlns:a16="http://schemas.microsoft.com/office/drawing/2014/main" id="{82D827B2-C915-43CC-8027-C34318705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22">
                <a:extLst>
                  <a:ext uri="{FF2B5EF4-FFF2-40B4-BE49-F238E27FC236}">
                    <a16:creationId xmlns:a16="http://schemas.microsoft.com/office/drawing/2014/main" id="{1F364DFD-D305-4D87-8057-BF395FDE1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23">
                <a:extLst>
                  <a:ext uri="{FF2B5EF4-FFF2-40B4-BE49-F238E27FC236}">
                    <a16:creationId xmlns:a16="http://schemas.microsoft.com/office/drawing/2014/main" id="{6FE56D0B-7A09-4F6F-87C8-9426060AC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8" name="Group 56">
              <a:extLst>
                <a:ext uri="{FF2B5EF4-FFF2-40B4-BE49-F238E27FC236}">
                  <a16:creationId xmlns:a16="http://schemas.microsoft.com/office/drawing/2014/main" id="{F435DC11-B9CB-4D47-A6FD-47FB6BABB92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15" name="Picture 14">
                <a:extLst>
                  <a:ext uri="{FF2B5EF4-FFF2-40B4-BE49-F238E27FC236}">
                    <a16:creationId xmlns:a16="http://schemas.microsoft.com/office/drawing/2014/main" id="{44D59246-3980-45E1-A211-CA0115340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5">
                <a:extLst>
                  <a:ext uri="{FF2B5EF4-FFF2-40B4-BE49-F238E27FC236}">
                    <a16:creationId xmlns:a16="http://schemas.microsoft.com/office/drawing/2014/main" id="{E1539827-E11C-4817-A8A0-4ABC0D36C6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6">
                <a:extLst>
                  <a:ext uri="{FF2B5EF4-FFF2-40B4-BE49-F238E27FC236}">
                    <a16:creationId xmlns:a16="http://schemas.microsoft.com/office/drawing/2014/main" id="{A92B9416-7A42-48E5-A47C-87A99D6B10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7">
                <a:extLst>
                  <a:ext uri="{FF2B5EF4-FFF2-40B4-BE49-F238E27FC236}">
                    <a16:creationId xmlns:a16="http://schemas.microsoft.com/office/drawing/2014/main" id="{52C033BE-F5A9-49D0-AE48-EA7958A24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18">
                <a:extLst>
                  <a:ext uri="{FF2B5EF4-FFF2-40B4-BE49-F238E27FC236}">
                    <a16:creationId xmlns:a16="http://schemas.microsoft.com/office/drawing/2014/main" id="{B4C6BFF7-9101-403C-95CD-5758DA6B34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9">
                <a:extLst>
                  <a:ext uri="{FF2B5EF4-FFF2-40B4-BE49-F238E27FC236}">
                    <a16:creationId xmlns:a16="http://schemas.microsoft.com/office/drawing/2014/main" id="{92028080-1580-45D3-8E92-096C55904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0">
                <a:extLst>
                  <a:ext uri="{FF2B5EF4-FFF2-40B4-BE49-F238E27FC236}">
                    <a16:creationId xmlns:a16="http://schemas.microsoft.com/office/drawing/2014/main" id="{7DBB5D24-7BCF-4087-AF3C-E6E26ACB06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1">
                <a:extLst>
                  <a:ext uri="{FF2B5EF4-FFF2-40B4-BE49-F238E27FC236}">
                    <a16:creationId xmlns:a16="http://schemas.microsoft.com/office/drawing/2014/main" id="{4B40157D-9776-4FAD-82CC-CC7DD11BBB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22">
                <a:extLst>
                  <a:ext uri="{FF2B5EF4-FFF2-40B4-BE49-F238E27FC236}">
                    <a16:creationId xmlns:a16="http://schemas.microsoft.com/office/drawing/2014/main" id="{CAC77618-BD58-4333-A461-D83ED6D1D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23">
                <a:extLst>
                  <a:ext uri="{FF2B5EF4-FFF2-40B4-BE49-F238E27FC236}">
                    <a16:creationId xmlns:a16="http://schemas.microsoft.com/office/drawing/2014/main" id="{A03BCC79-19DF-4F7A-A738-2CDBEEBFED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49" name="Group 56">
              <a:extLst>
                <a:ext uri="{FF2B5EF4-FFF2-40B4-BE49-F238E27FC236}">
                  <a16:creationId xmlns:a16="http://schemas.microsoft.com/office/drawing/2014/main" id="{223BABAB-C9C7-411A-AEAB-FC2F1FE312F6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05" name="Picture 14">
                <a:extLst>
                  <a:ext uri="{FF2B5EF4-FFF2-40B4-BE49-F238E27FC236}">
                    <a16:creationId xmlns:a16="http://schemas.microsoft.com/office/drawing/2014/main" id="{8DD0F520-0509-4113-922D-6477D0B05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5">
                <a:extLst>
                  <a:ext uri="{FF2B5EF4-FFF2-40B4-BE49-F238E27FC236}">
                    <a16:creationId xmlns:a16="http://schemas.microsoft.com/office/drawing/2014/main" id="{078AFF52-9EC7-4FC7-B3B8-236265DFC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6">
                <a:extLst>
                  <a:ext uri="{FF2B5EF4-FFF2-40B4-BE49-F238E27FC236}">
                    <a16:creationId xmlns:a16="http://schemas.microsoft.com/office/drawing/2014/main" id="{8DD91CB9-80F0-4473-AF13-9A9DE12CC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7">
                <a:extLst>
                  <a:ext uri="{FF2B5EF4-FFF2-40B4-BE49-F238E27FC236}">
                    <a16:creationId xmlns:a16="http://schemas.microsoft.com/office/drawing/2014/main" id="{01A77F38-9360-4E73-AC65-59F496CD9E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18">
                <a:extLst>
                  <a:ext uri="{FF2B5EF4-FFF2-40B4-BE49-F238E27FC236}">
                    <a16:creationId xmlns:a16="http://schemas.microsoft.com/office/drawing/2014/main" id="{D2BFD988-D63D-47F9-A0DE-1E445E7EC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9">
                <a:extLst>
                  <a:ext uri="{FF2B5EF4-FFF2-40B4-BE49-F238E27FC236}">
                    <a16:creationId xmlns:a16="http://schemas.microsoft.com/office/drawing/2014/main" id="{D45811D0-EE08-4342-BA02-F24D80A666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0">
                <a:extLst>
                  <a:ext uri="{FF2B5EF4-FFF2-40B4-BE49-F238E27FC236}">
                    <a16:creationId xmlns:a16="http://schemas.microsoft.com/office/drawing/2014/main" id="{9D8001D2-0D2C-4C18-A2A8-A8BD8FEE72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1">
                <a:extLst>
                  <a:ext uri="{FF2B5EF4-FFF2-40B4-BE49-F238E27FC236}">
                    <a16:creationId xmlns:a16="http://schemas.microsoft.com/office/drawing/2014/main" id="{02818B7D-6129-4E2D-A8E0-E3B868DD04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22">
                <a:extLst>
                  <a:ext uri="{FF2B5EF4-FFF2-40B4-BE49-F238E27FC236}">
                    <a16:creationId xmlns:a16="http://schemas.microsoft.com/office/drawing/2014/main" id="{2877DAD5-D2E7-4B62-9E8F-CFE1720CBF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23">
                <a:extLst>
                  <a:ext uri="{FF2B5EF4-FFF2-40B4-BE49-F238E27FC236}">
                    <a16:creationId xmlns:a16="http://schemas.microsoft.com/office/drawing/2014/main" id="{C6D6AC5F-3A8D-4E70-8250-DA291E7AB8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0" name="Group 56">
              <a:extLst>
                <a:ext uri="{FF2B5EF4-FFF2-40B4-BE49-F238E27FC236}">
                  <a16:creationId xmlns:a16="http://schemas.microsoft.com/office/drawing/2014/main" id="{6A100A24-F0D9-4438-8AF1-EEB347163AC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95" name="Picture 14">
                <a:extLst>
                  <a:ext uri="{FF2B5EF4-FFF2-40B4-BE49-F238E27FC236}">
                    <a16:creationId xmlns:a16="http://schemas.microsoft.com/office/drawing/2014/main" id="{F78BEA46-F91D-493A-A14E-6B80012B6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5">
                <a:extLst>
                  <a:ext uri="{FF2B5EF4-FFF2-40B4-BE49-F238E27FC236}">
                    <a16:creationId xmlns:a16="http://schemas.microsoft.com/office/drawing/2014/main" id="{41E160B9-79FE-4457-A343-CAC3A941D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6">
                <a:extLst>
                  <a:ext uri="{FF2B5EF4-FFF2-40B4-BE49-F238E27FC236}">
                    <a16:creationId xmlns:a16="http://schemas.microsoft.com/office/drawing/2014/main" id="{A53C75CE-648E-4FF5-A4AB-34CEA9B210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7">
                <a:extLst>
                  <a:ext uri="{FF2B5EF4-FFF2-40B4-BE49-F238E27FC236}">
                    <a16:creationId xmlns:a16="http://schemas.microsoft.com/office/drawing/2014/main" id="{37231991-D240-4739-ACCC-E4EEE0B165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18">
                <a:extLst>
                  <a:ext uri="{FF2B5EF4-FFF2-40B4-BE49-F238E27FC236}">
                    <a16:creationId xmlns:a16="http://schemas.microsoft.com/office/drawing/2014/main" id="{F9A9C31C-5F60-4ACB-9198-89465A15FF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9">
                <a:extLst>
                  <a:ext uri="{FF2B5EF4-FFF2-40B4-BE49-F238E27FC236}">
                    <a16:creationId xmlns:a16="http://schemas.microsoft.com/office/drawing/2014/main" id="{D76F98D1-7379-448F-BE0D-8E8A3D462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0">
                <a:extLst>
                  <a:ext uri="{FF2B5EF4-FFF2-40B4-BE49-F238E27FC236}">
                    <a16:creationId xmlns:a16="http://schemas.microsoft.com/office/drawing/2014/main" id="{C8C0BD73-287A-4493-B8E1-0F37DE4B1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1">
                <a:extLst>
                  <a:ext uri="{FF2B5EF4-FFF2-40B4-BE49-F238E27FC236}">
                    <a16:creationId xmlns:a16="http://schemas.microsoft.com/office/drawing/2014/main" id="{05C1D1CF-1613-4F54-8FB2-284484A96E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22">
                <a:extLst>
                  <a:ext uri="{FF2B5EF4-FFF2-40B4-BE49-F238E27FC236}">
                    <a16:creationId xmlns:a16="http://schemas.microsoft.com/office/drawing/2014/main" id="{D226C397-0261-449F-838D-D198EC39E9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23">
                <a:extLst>
                  <a:ext uri="{FF2B5EF4-FFF2-40B4-BE49-F238E27FC236}">
                    <a16:creationId xmlns:a16="http://schemas.microsoft.com/office/drawing/2014/main" id="{9DFB3984-8EF3-4817-A2BE-FC6049AFC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1" name="Group 56">
              <a:extLst>
                <a:ext uri="{FF2B5EF4-FFF2-40B4-BE49-F238E27FC236}">
                  <a16:creationId xmlns:a16="http://schemas.microsoft.com/office/drawing/2014/main" id="{04D70221-7C74-4CF4-A01F-C16A5AFE437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85" name="Picture 14">
                <a:extLst>
                  <a:ext uri="{FF2B5EF4-FFF2-40B4-BE49-F238E27FC236}">
                    <a16:creationId xmlns:a16="http://schemas.microsoft.com/office/drawing/2014/main" id="{0DE9743E-C8FB-4F2C-97E3-FE889DE11C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5">
                <a:extLst>
                  <a:ext uri="{FF2B5EF4-FFF2-40B4-BE49-F238E27FC236}">
                    <a16:creationId xmlns:a16="http://schemas.microsoft.com/office/drawing/2014/main" id="{AD66BBBC-E53B-441A-B3A5-A300131E8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6">
                <a:extLst>
                  <a:ext uri="{FF2B5EF4-FFF2-40B4-BE49-F238E27FC236}">
                    <a16:creationId xmlns:a16="http://schemas.microsoft.com/office/drawing/2014/main" id="{D881B106-AAC6-4984-BB1F-0D4E3B7D1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7">
                <a:extLst>
                  <a:ext uri="{FF2B5EF4-FFF2-40B4-BE49-F238E27FC236}">
                    <a16:creationId xmlns:a16="http://schemas.microsoft.com/office/drawing/2014/main" id="{2AA61572-FD69-4E13-ADC8-17CF418D8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18">
                <a:extLst>
                  <a:ext uri="{FF2B5EF4-FFF2-40B4-BE49-F238E27FC236}">
                    <a16:creationId xmlns:a16="http://schemas.microsoft.com/office/drawing/2014/main" id="{726B128E-5D9F-4383-84BD-A4A42BED08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9">
                <a:extLst>
                  <a:ext uri="{FF2B5EF4-FFF2-40B4-BE49-F238E27FC236}">
                    <a16:creationId xmlns:a16="http://schemas.microsoft.com/office/drawing/2014/main" id="{D7853E26-0134-4CF0-8128-0EF1769454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0">
                <a:extLst>
                  <a:ext uri="{FF2B5EF4-FFF2-40B4-BE49-F238E27FC236}">
                    <a16:creationId xmlns:a16="http://schemas.microsoft.com/office/drawing/2014/main" id="{7D38F350-FB61-4521-B340-04461F2E8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1">
                <a:extLst>
                  <a:ext uri="{FF2B5EF4-FFF2-40B4-BE49-F238E27FC236}">
                    <a16:creationId xmlns:a16="http://schemas.microsoft.com/office/drawing/2014/main" id="{015E2842-406A-47C3-8CC4-B05919CF2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22">
                <a:extLst>
                  <a:ext uri="{FF2B5EF4-FFF2-40B4-BE49-F238E27FC236}">
                    <a16:creationId xmlns:a16="http://schemas.microsoft.com/office/drawing/2014/main" id="{6FC04694-0F3D-4A12-927B-CDBD8A6DF1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23">
                <a:extLst>
                  <a:ext uri="{FF2B5EF4-FFF2-40B4-BE49-F238E27FC236}">
                    <a16:creationId xmlns:a16="http://schemas.microsoft.com/office/drawing/2014/main" id="{FA2D0171-4878-44B1-800B-E8AFFA4446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2" name="Group 56">
              <a:extLst>
                <a:ext uri="{FF2B5EF4-FFF2-40B4-BE49-F238E27FC236}">
                  <a16:creationId xmlns:a16="http://schemas.microsoft.com/office/drawing/2014/main" id="{187DBD0F-2500-4F10-88A2-7B1EC9A9892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75" name="Picture 14">
                <a:extLst>
                  <a:ext uri="{FF2B5EF4-FFF2-40B4-BE49-F238E27FC236}">
                    <a16:creationId xmlns:a16="http://schemas.microsoft.com/office/drawing/2014/main" id="{DD3395D7-F03D-450A-80AB-2C99B6608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5">
                <a:extLst>
                  <a:ext uri="{FF2B5EF4-FFF2-40B4-BE49-F238E27FC236}">
                    <a16:creationId xmlns:a16="http://schemas.microsoft.com/office/drawing/2014/main" id="{B81A1801-9BAB-497C-A0E8-4321131E5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6">
                <a:extLst>
                  <a:ext uri="{FF2B5EF4-FFF2-40B4-BE49-F238E27FC236}">
                    <a16:creationId xmlns:a16="http://schemas.microsoft.com/office/drawing/2014/main" id="{929718D6-8AC6-4755-9BB7-0E813E60B0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7">
                <a:extLst>
                  <a:ext uri="{FF2B5EF4-FFF2-40B4-BE49-F238E27FC236}">
                    <a16:creationId xmlns:a16="http://schemas.microsoft.com/office/drawing/2014/main" id="{BD82E117-E0F7-4ECD-B4CD-A290441ED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18">
                <a:extLst>
                  <a:ext uri="{FF2B5EF4-FFF2-40B4-BE49-F238E27FC236}">
                    <a16:creationId xmlns:a16="http://schemas.microsoft.com/office/drawing/2014/main" id="{085BAA73-EDF2-4886-9D2B-65F8EC102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9">
                <a:extLst>
                  <a:ext uri="{FF2B5EF4-FFF2-40B4-BE49-F238E27FC236}">
                    <a16:creationId xmlns:a16="http://schemas.microsoft.com/office/drawing/2014/main" id="{7B38F77A-5815-4BDD-AC47-C4AB3B8C7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0">
                <a:extLst>
                  <a:ext uri="{FF2B5EF4-FFF2-40B4-BE49-F238E27FC236}">
                    <a16:creationId xmlns:a16="http://schemas.microsoft.com/office/drawing/2014/main" id="{83DD81A2-3E57-45AF-8FB0-E4CF34BE7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1">
                <a:extLst>
                  <a:ext uri="{FF2B5EF4-FFF2-40B4-BE49-F238E27FC236}">
                    <a16:creationId xmlns:a16="http://schemas.microsoft.com/office/drawing/2014/main" id="{077C5882-83FB-4689-BE3B-994452967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22">
                <a:extLst>
                  <a:ext uri="{FF2B5EF4-FFF2-40B4-BE49-F238E27FC236}">
                    <a16:creationId xmlns:a16="http://schemas.microsoft.com/office/drawing/2014/main" id="{1BF636E8-A34C-458D-B6EA-F30B9A4F6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23">
                <a:extLst>
                  <a:ext uri="{FF2B5EF4-FFF2-40B4-BE49-F238E27FC236}">
                    <a16:creationId xmlns:a16="http://schemas.microsoft.com/office/drawing/2014/main" id="{DCBDA888-FD7B-4526-8C43-59013E69E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3" name="Group 56">
              <a:extLst>
                <a:ext uri="{FF2B5EF4-FFF2-40B4-BE49-F238E27FC236}">
                  <a16:creationId xmlns:a16="http://schemas.microsoft.com/office/drawing/2014/main" id="{0DA301B5-EC2A-4B4B-87AC-BF576299AE57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65" name="Picture 14">
                <a:extLst>
                  <a:ext uri="{FF2B5EF4-FFF2-40B4-BE49-F238E27FC236}">
                    <a16:creationId xmlns:a16="http://schemas.microsoft.com/office/drawing/2014/main" id="{21C614E8-A3F1-4F5B-B71E-3F71E5A13D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5">
                <a:extLst>
                  <a:ext uri="{FF2B5EF4-FFF2-40B4-BE49-F238E27FC236}">
                    <a16:creationId xmlns:a16="http://schemas.microsoft.com/office/drawing/2014/main" id="{1C5B1DD3-FD30-4F81-8FFA-382B8837B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6">
                <a:extLst>
                  <a:ext uri="{FF2B5EF4-FFF2-40B4-BE49-F238E27FC236}">
                    <a16:creationId xmlns:a16="http://schemas.microsoft.com/office/drawing/2014/main" id="{6C922B10-E07A-4519-B35C-BFB5E1EE3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7">
                <a:extLst>
                  <a:ext uri="{FF2B5EF4-FFF2-40B4-BE49-F238E27FC236}">
                    <a16:creationId xmlns:a16="http://schemas.microsoft.com/office/drawing/2014/main" id="{ADED8730-2E62-4265-A5CB-F252386602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18">
                <a:extLst>
                  <a:ext uri="{FF2B5EF4-FFF2-40B4-BE49-F238E27FC236}">
                    <a16:creationId xmlns:a16="http://schemas.microsoft.com/office/drawing/2014/main" id="{05240DB3-826F-415C-A56E-89F904E572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9">
                <a:extLst>
                  <a:ext uri="{FF2B5EF4-FFF2-40B4-BE49-F238E27FC236}">
                    <a16:creationId xmlns:a16="http://schemas.microsoft.com/office/drawing/2014/main" id="{070F8DA6-A4D2-4AD4-BE42-E18CCA04C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0">
                <a:extLst>
                  <a:ext uri="{FF2B5EF4-FFF2-40B4-BE49-F238E27FC236}">
                    <a16:creationId xmlns:a16="http://schemas.microsoft.com/office/drawing/2014/main" id="{D65CD784-6F6C-458F-9077-AE0974EE34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1">
                <a:extLst>
                  <a:ext uri="{FF2B5EF4-FFF2-40B4-BE49-F238E27FC236}">
                    <a16:creationId xmlns:a16="http://schemas.microsoft.com/office/drawing/2014/main" id="{C7D1B5A7-EF97-4C83-9D80-72BFA0B0C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22">
                <a:extLst>
                  <a:ext uri="{FF2B5EF4-FFF2-40B4-BE49-F238E27FC236}">
                    <a16:creationId xmlns:a16="http://schemas.microsoft.com/office/drawing/2014/main" id="{01344509-A86A-4ED8-B2A8-67DBDB315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23">
                <a:extLst>
                  <a:ext uri="{FF2B5EF4-FFF2-40B4-BE49-F238E27FC236}">
                    <a16:creationId xmlns:a16="http://schemas.microsoft.com/office/drawing/2014/main" id="{88217C12-3964-4E9D-9E07-B257AE842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54" name="Group 56">
              <a:extLst>
                <a:ext uri="{FF2B5EF4-FFF2-40B4-BE49-F238E27FC236}">
                  <a16:creationId xmlns:a16="http://schemas.microsoft.com/office/drawing/2014/main" id="{673926F3-F0C5-4F8A-A6AA-D41EFBFA0E9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55" name="Picture 14">
                <a:extLst>
                  <a:ext uri="{FF2B5EF4-FFF2-40B4-BE49-F238E27FC236}">
                    <a16:creationId xmlns:a16="http://schemas.microsoft.com/office/drawing/2014/main" id="{232C17CF-8FFD-4DC1-855B-F6B99AA9D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5">
                <a:extLst>
                  <a:ext uri="{FF2B5EF4-FFF2-40B4-BE49-F238E27FC236}">
                    <a16:creationId xmlns:a16="http://schemas.microsoft.com/office/drawing/2014/main" id="{1A14BE45-AA0B-47EB-90FA-884E2DB48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6">
                <a:extLst>
                  <a:ext uri="{FF2B5EF4-FFF2-40B4-BE49-F238E27FC236}">
                    <a16:creationId xmlns:a16="http://schemas.microsoft.com/office/drawing/2014/main" id="{831155EC-8FFA-4D8D-BDA6-80B8C0A4F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7">
                <a:extLst>
                  <a:ext uri="{FF2B5EF4-FFF2-40B4-BE49-F238E27FC236}">
                    <a16:creationId xmlns:a16="http://schemas.microsoft.com/office/drawing/2014/main" id="{F5EDB921-A702-42E4-8B61-08C3E03BB6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18">
                <a:extLst>
                  <a:ext uri="{FF2B5EF4-FFF2-40B4-BE49-F238E27FC236}">
                    <a16:creationId xmlns:a16="http://schemas.microsoft.com/office/drawing/2014/main" id="{68D90D0C-389A-4908-99FA-76C3C36B3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9">
                <a:extLst>
                  <a:ext uri="{FF2B5EF4-FFF2-40B4-BE49-F238E27FC236}">
                    <a16:creationId xmlns:a16="http://schemas.microsoft.com/office/drawing/2014/main" id="{E5A81AC2-82BE-4157-AC9C-CD4C06A63D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0">
                <a:extLst>
                  <a:ext uri="{FF2B5EF4-FFF2-40B4-BE49-F238E27FC236}">
                    <a16:creationId xmlns:a16="http://schemas.microsoft.com/office/drawing/2014/main" id="{7EDE9747-270C-4F9C-AC19-B896A8143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1">
                <a:extLst>
                  <a:ext uri="{FF2B5EF4-FFF2-40B4-BE49-F238E27FC236}">
                    <a16:creationId xmlns:a16="http://schemas.microsoft.com/office/drawing/2014/main" id="{6FCF8C78-8955-40FA-A77B-07047E2A6F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22">
                <a:extLst>
                  <a:ext uri="{FF2B5EF4-FFF2-40B4-BE49-F238E27FC236}">
                    <a16:creationId xmlns:a16="http://schemas.microsoft.com/office/drawing/2014/main" id="{D41F6721-5784-45C5-9ECC-FAFC924AE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23">
                <a:extLst>
                  <a:ext uri="{FF2B5EF4-FFF2-40B4-BE49-F238E27FC236}">
                    <a16:creationId xmlns:a16="http://schemas.microsoft.com/office/drawing/2014/main" id="{00138981-CCED-4459-987D-2882D81512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9FB66856-404C-4AE0-A837-1423E9387095}"/>
              </a:ext>
            </a:extLst>
          </p:cNvPr>
          <p:cNvGrpSpPr/>
          <p:nvPr/>
        </p:nvGrpSpPr>
        <p:grpSpPr>
          <a:xfrm>
            <a:off x="2824929" y="5080240"/>
            <a:ext cx="1539560" cy="1515856"/>
            <a:chOff x="4975891" y="1527626"/>
            <a:chExt cx="1539560" cy="1515856"/>
          </a:xfrm>
        </p:grpSpPr>
        <p:grpSp>
          <p:nvGrpSpPr>
            <p:cNvPr id="656" name="Group 56">
              <a:extLst>
                <a:ext uri="{FF2B5EF4-FFF2-40B4-BE49-F238E27FC236}">
                  <a16:creationId xmlns:a16="http://schemas.microsoft.com/office/drawing/2014/main" id="{F4558D58-AB7A-4168-9C5D-ADF1D838DE3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56" name="Picture 14">
                <a:extLst>
                  <a:ext uri="{FF2B5EF4-FFF2-40B4-BE49-F238E27FC236}">
                    <a16:creationId xmlns:a16="http://schemas.microsoft.com/office/drawing/2014/main" id="{D6AA2848-1412-43D0-9F04-42D11DBF77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5">
                <a:extLst>
                  <a:ext uri="{FF2B5EF4-FFF2-40B4-BE49-F238E27FC236}">
                    <a16:creationId xmlns:a16="http://schemas.microsoft.com/office/drawing/2014/main" id="{9DE8F026-234B-4476-9C0E-568D060B1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6">
                <a:extLst>
                  <a:ext uri="{FF2B5EF4-FFF2-40B4-BE49-F238E27FC236}">
                    <a16:creationId xmlns:a16="http://schemas.microsoft.com/office/drawing/2014/main" id="{0D907C82-C97A-4B07-904A-B4E2BF64F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17">
                <a:extLst>
                  <a:ext uri="{FF2B5EF4-FFF2-40B4-BE49-F238E27FC236}">
                    <a16:creationId xmlns:a16="http://schemas.microsoft.com/office/drawing/2014/main" id="{B6D31301-3F52-4393-944F-2E50600F5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18">
                <a:extLst>
                  <a:ext uri="{FF2B5EF4-FFF2-40B4-BE49-F238E27FC236}">
                    <a16:creationId xmlns:a16="http://schemas.microsoft.com/office/drawing/2014/main" id="{D407EE0D-3D71-45B2-B7F2-20CCEE9E4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19">
                <a:extLst>
                  <a:ext uri="{FF2B5EF4-FFF2-40B4-BE49-F238E27FC236}">
                    <a16:creationId xmlns:a16="http://schemas.microsoft.com/office/drawing/2014/main" id="{5EB69BE8-4DCD-4074-964E-8E6E1CB65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0">
                <a:extLst>
                  <a:ext uri="{FF2B5EF4-FFF2-40B4-BE49-F238E27FC236}">
                    <a16:creationId xmlns:a16="http://schemas.microsoft.com/office/drawing/2014/main" id="{AF84E7D7-7BC1-4864-A718-4F216CF2E8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3" name="Picture 21">
                <a:extLst>
                  <a:ext uri="{FF2B5EF4-FFF2-40B4-BE49-F238E27FC236}">
                    <a16:creationId xmlns:a16="http://schemas.microsoft.com/office/drawing/2014/main" id="{56EDF87C-BB15-4DC7-A68A-2325E5B6A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22">
                <a:extLst>
                  <a:ext uri="{FF2B5EF4-FFF2-40B4-BE49-F238E27FC236}">
                    <a16:creationId xmlns:a16="http://schemas.microsoft.com/office/drawing/2014/main" id="{B719D836-A62C-4FDB-B3E5-7C823870F4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23">
                <a:extLst>
                  <a:ext uri="{FF2B5EF4-FFF2-40B4-BE49-F238E27FC236}">
                    <a16:creationId xmlns:a16="http://schemas.microsoft.com/office/drawing/2014/main" id="{1D5EF9D0-964C-4A90-9022-5EAD60613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46D870C-A9B9-4422-B8FC-10923A07601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46" name="Picture 14">
                <a:extLst>
                  <a:ext uri="{FF2B5EF4-FFF2-40B4-BE49-F238E27FC236}">
                    <a16:creationId xmlns:a16="http://schemas.microsoft.com/office/drawing/2014/main" id="{7922BC65-4A23-4747-9BE4-D449DCF8D0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5">
                <a:extLst>
                  <a:ext uri="{FF2B5EF4-FFF2-40B4-BE49-F238E27FC236}">
                    <a16:creationId xmlns:a16="http://schemas.microsoft.com/office/drawing/2014/main" id="{55904FC4-0EAC-4B08-8AB8-5054305AD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6">
                <a:extLst>
                  <a:ext uri="{FF2B5EF4-FFF2-40B4-BE49-F238E27FC236}">
                    <a16:creationId xmlns:a16="http://schemas.microsoft.com/office/drawing/2014/main" id="{CAA4F2C0-74AF-4E47-A902-94EA92234E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17">
                <a:extLst>
                  <a:ext uri="{FF2B5EF4-FFF2-40B4-BE49-F238E27FC236}">
                    <a16:creationId xmlns:a16="http://schemas.microsoft.com/office/drawing/2014/main" id="{EBA03CF5-C52B-4052-9092-0B318F3D10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18">
                <a:extLst>
                  <a:ext uri="{FF2B5EF4-FFF2-40B4-BE49-F238E27FC236}">
                    <a16:creationId xmlns:a16="http://schemas.microsoft.com/office/drawing/2014/main" id="{A665A542-D74E-4A34-9BC2-B4A87EB4A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19">
                <a:extLst>
                  <a:ext uri="{FF2B5EF4-FFF2-40B4-BE49-F238E27FC236}">
                    <a16:creationId xmlns:a16="http://schemas.microsoft.com/office/drawing/2014/main" id="{78399412-D380-4F23-8610-C71498034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0">
                <a:extLst>
                  <a:ext uri="{FF2B5EF4-FFF2-40B4-BE49-F238E27FC236}">
                    <a16:creationId xmlns:a16="http://schemas.microsoft.com/office/drawing/2014/main" id="{6F63A5F1-E975-41B4-AC2E-7EA7E917C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3" name="Picture 21">
                <a:extLst>
                  <a:ext uri="{FF2B5EF4-FFF2-40B4-BE49-F238E27FC236}">
                    <a16:creationId xmlns:a16="http://schemas.microsoft.com/office/drawing/2014/main" id="{075AD582-7594-4D0F-B469-0331BEAF7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22">
                <a:extLst>
                  <a:ext uri="{FF2B5EF4-FFF2-40B4-BE49-F238E27FC236}">
                    <a16:creationId xmlns:a16="http://schemas.microsoft.com/office/drawing/2014/main" id="{BBD06E22-B628-4C46-A6ED-0E57DCDC4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23">
                <a:extLst>
                  <a:ext uri="{FF2B5EF4-FFF2-40B4-BE49-F238E27FC236}">
                    <a16:creationId xmlns:a16="http://schemas.microsoft.com/office/drawing/2014/main" id="{DBF22246-9DD9-4E55-B149-560B6D4BB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8" name="Group 56">
              <a:extLst>
                <a:ext uri="{FF2B5EF4-FFF2-40B4-BE49-F238E27FC236}">
                  <a16:creationId xmlns:a16="http://schemas.microsoft.com/office/drawing/2014/main" id="{DC5DE6C4-99A7-4C33-850A-4DCC2A9F1DD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36" name="Picture 14">
                <a:extLst>
                  <a:ext uri="{FF2B5EF4-FFF2-40B4-BE49-F238E27FC236}">
                    <a16:creationId xmlns:a16="http://schemas.microsoft.com/office/drawing/2014/main" id="{66A1193E-C385-49E6-AF68-E959B7DC1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7" name="Picture 15">
                <a:extLst>
                  <a:ext uri="{FF2B5EF4-FFF2-40B4-BE49-F238E27FC236}">
                    <a16:creationId xmlns:a16="http://schemas.microsoft.com/office/drawing/2014/main" id="{0BF05CAD-A235-493F-9EE8-90B25D1C7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8" name="Picture 16">
                <a:extLst>
                  <a:ext uri="{FF2B5EF4-FFF2-40B4-BE49-F238E27FC236}">
                    <a16:creationId xmlns:a16="http://schemas.microsoft.com/office/drawing/2014/main" id="{CD520760-C142-40F3-868F-C515B0612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9" name="Picture 17">
                <a:extLst>
                  <a:ext uri="{FF2B5EF4-FFF2-40B4-BE49-F238E27FC236}">
                    <a16:creationId xmlns:a16="http://schemas.microsoft.com/office/drawing/2014/main" id="{95376998-B875-45DA-92BF-1162E489C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0" name="Picture 18">
                <a:extLst>
                  <a:ext uri="{FF2B5EF4-FFF2-40B4-BE49-F238E27FC236}">
                    <a16:creationId xmlns:a16="http://schemas.microsoft.com/office/drawing/2014/main" id="{3C177F48-3F4F-4651-9575-1B1DA6E39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1" name="Picture 19">
                <a:extLst>
                  <a:ext uri="{FF2B5EF4-FFF2-40B4-BE49-F238E27FC236}">
                    <a16:creationId xmlns:a16="http://schemas.microsoft.com/office/drawing/2014/main" id="{73899401-2A79-469B-A860-FB12C74836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2" name="Picture 20">
                <a:extLst>
                  <a:ext uri="{FF2B5EF4-FFF2-40B4-BE49-F238E27FC236}">
                    <a16:creationId xmlns:a16="http://schemas.microsoft.com/office/drawing/2014/main" id="{71DA7825-A17A-4F24-B57F-90D558C44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3" name="Picture 21">
                <a:extLst>
                  <a:ext uri="{FF2B5EF4-FFF2-40B4-BE49-F238E27FC236}">
                    <a16:creationId xmlns:a16="http://schemas.microsoft.com/office/drawing/2014/main" id="{A02C9DD9-6E7E-4166-A0DF-3327B02FC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22">
                <a:extLst>
                  <a:ext uri="{FF2B5EF4-FFF2-40B4-BE49-F238E27FC236}">
                    <a16:creationId xmlns:a16="http://schemas.microsoft.com/office/drawing/2014/main" id="{7D9D9B68-9131-4C69-AA97-D5F425929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23">
                <a:extLst>
                  <a:ext uri="{FF2B5EF4-FFF2-40B4-BE49-F238E27FC236}">
                    <a16:creationId xmlns:a16="http://schemas.microsoft.com/office/drawing/2014/main" id="{7FE7C5F2-2983-4057-98F3-97CC0AC2A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59" name="Group 56">
              <a:extLst>
                <a:ext uri="{FF2B5EF4-FFF2-40B4-BE49-F238E27FC236}">
                  <a16:creationId xmlns:a16="http://schemas.microsoft.com/office/drawing/2014/main" id="{C01AB903-51A1-48FC-9F71-31D8EAA4180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726" name="Picture 14">
                <a:extLst>
                  <a:ext uri="{FF2B5EF4-FFF2-40B4-BE49-F238E27FC236}">
                    <a16:creationId xmlns:a16="http://schemas.microsoft.com/office/drawing/2014/main" id="{C8E64A32-EA2E-456F-812B-7D9F2E00B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5">
                <a:extLst>
                  <a:ext uri="{FF2B5EF4-FFF2-40B4-BE49-F238E27FC236}">
                    <a16:creationId xmlns:a16="http://schemas.microsoft.com/office/drawing/2014/main" id="{FB064ACF-C402-4207-8A6B-D081EB41C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6">
                <a:extLst>
                  <a:ext uri="{FF2B5EF4-FFF2-40B4-BE49-F238E27FC236}">
                    <a16:creationId xmlns:a16="http://schemas.microsoft.com/office/drawing/2014/main" id="{6F2E51B6-D3D1-4EB0-BC17-30108664F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7">
                <a:extLst>
                  <a:ext uri="{FF2B5EF4-FFF2-40B4-BE49-F238E27FC236}">
                    <a16:creationId xmlns:a16="http://schemas.microsoft.com/office/drawing/2014/main" id="{F508B508-4B42-4FBD-96E9-04E173014A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18">
                <a:extLst>
                  <a:ext uri="{FF2B5EF4-FFF2-40B4-BE49-F238E27FC236}">
                    <a16:creationId xmlns:a16="http://schemas.microsoft.com/office/drawing/2014/main" id="{43BC40B6-E153-49CC-9E8E-2CE4A0F493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19">
                <a:extLst>
                  <a:ext uri="{FF2B5EF4-FFF2-40B4-BE49-F238E27FC236}">
                    <a16:creationId xmlns:a16="http://schemas.microsoft.com/office/drawing/2014/main" id="{08F4F084-4475-4D68-9E19-41796BEAC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0">
                <a:extLst>
                  <a:ext uri="{FF2B5EF4-FFF2-40B4-BE49-F238E27FC236}">
                    <a16:creationId xmlns:a16="http://schemas.microsoft.com/office/drawing/2014/main" id="{9361BA0C-F016-4C35-9DBA-48138F3DA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1">
                <a:extLst>
                  <a:ext uri="{FF2B5EF4-FFF2-40B4-BE49-F238E27FC236}">
                    <a16:creationId xmlns:a16="http://schemas.microsoft.com/office/drawing/2014/main" id="{2A4FAC12-D92E-4CFE-BE9F-3CEB7C019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4" name="Picture 22">
                <a:extLst>
                  <a:ext uri="{FF2B5EF4-FFF2-40B4-BE49-F238E27FC236}">
                    <a16:creationId xmlns:a16="http://schemas.microsoft.com/office/drawing/2014/main" id="{E926ACB2-B6A1-4697-9009-95881228A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5" name="Picture 23">
                <a:extLst>
                  <a:ext uri="{FF2B5EF4-FFF2-40B4-BE49-F238E27FC236}">
                    <a16:creationId xmlns:a16="http://schemas.microsoft.com/office/drawing/2014/main" id="{224F3D7B-B022-4EE9-A899-52A49D171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0" name="Group 56">
              <a:extLst>
                <a:ext uri="{FF2B5EF4-FFF2-40B4-BE49-F238E27FC236}">
                  <a16:creationId xmlns:a16="http://schemas.microsoft.com/office/drawing/2014/main" id="{840A1E18-7939-432E-9F04-8DB59EFED3F9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16" name="Picture 14">
                <a:extLst>
                  <a:ext uri="{FF2B5EF4-FFF2-40B4-BE49-F238E27FC236}">
                    <a16:creationId xmlns:a16="http://schemas.microsoft.com/office/drawing/2014/main" id="{3934D4FD-6799-411A-9673-C16BF20685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5">
                <a:extLst>
                  <a:ext uri="{FF2B5EF4-FFF2-40B4-BE49-F238E27FC236}">
                    <a16:creationId xmlns:a16="http://schemas.microsoft.com/office/drawing/2014/main" id="{3F0F31EF-ED1D-4A00-A62A-640BD72CB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6">
                <a:extLst>
                  <a:ext uri="{FF2B5EF4-FFF2-40B4-BE49-F238E27FC236}">
                    <a16:creationId xmlns:a16="http://schemas.microsoft.com/office/drawing/2014/main" id="{2FA0EAC0-B1C0-4F9A-9D7B-D1802523BB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7">
                <a:extLst>
                  <a:ext uri="{FF2B5EF4-FFF2-40B4-BE49-F238E27FC236}">
                    <a16:creationId xmlns:a16="http://schemas.microsoft.com/office/drawing/2014/main" id="{B03EDA47-4A1D-403B-AD69-76B152933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18">
                <a:extLst>
                  <a:ext uri="{FF2B5EF4-FFF2-40B4-BE49-F238E27FC236}">
                    <a16:creationId xmlns:a16="http://schemas.microsoft.com/office/drawing/2014/main" id="{F9E8A72F-7DE4-4AE2-A962-7626AD0E14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19">
                <a:extLst>
                  <a:ext uri="{FF2B5EF4-FFF2-40B4-BE49-F238E27FC236}">
                    <a16:creationId xmlns:a16="http://schemas.microsoft.com/office/drawing/2014/main" id="{9165DE84-D05A-497D-8021-19521C0F19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0">
                <a:extLst>
                  <a:ext uri="{FF2B5EF4-FFF2-40B4-BE49-F238E27FC236}">
                    <a16:creationId xmlns:a16="http://schemas.microsoft.com/office/drawing/2014/main" id="{2391FDEC-ED2D-4523-A24D-DCA2746536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1">
                <a:extLst>
                  <a:ext uri="{FF2B5EF4-FFF2-40B4-BE49-F238E27FC236}">
                    <a16:creationId xmlns:a16="http://schemas.microsoft.com/office/drawing/2014/main" id="{B0E7842A-19AA-452E-B318-124754DED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22">
                <a:extLst>
                  <a:ext uri="{FF2B5EF4-FFF2-40B4-BE49-F238E27FC236}">
                    <a16:creationId xmlns:a16="http://schemas.microsoft.com/office/drawing/2014/main" id="{4D0BBFD8-3824-4E86-A473-08D12CA70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23">
                <a:extLst>
                  <a:ext uri="{FF2B5EF4-FFF2-40B4-BE49-F238E27FC236}">
                    <a16:creationId xmlns:a16="http://schemas.microsoft.com/office/drawing/2014/main" id="{F52FC02B-6E79-454C-9BB6-D0D3BF6375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1" name="Group 56">
              <a:extLst>
                <a:ext uri="{FF2B5EF4-FFF2-40B4-BE49-F238E27FC236}">
                  <a16:creationId xmlns:a16="http://schemas.microsoft.com/office/drawing/2014/main" id="{41511063-8851-4CDC-A186-4B2130B5955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06" name="Picture 14">
                <a:extLst>
                  <a:ext uri="{FF2B5EF4-FFF2-40B4-BE49-F238E27FC236}">
                    <a16:creationId xmlns:a16="http://schemas.microsoft.com/office/drawing/2014/main" id="{37CF796D-3BE9-482E-A03A-9AD746D22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5">
                <a:extLst>
                  <a:ext uri="{FF2B5EF4-FFF2-40B4-BE49-F238E27FC236}">
                    <a16:creationId xmlns:a16="http://schemas.microsoft.com/office/drawing/2014/main" id="{52314B84-5459-4164-BA3B-85DD271F1E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6">
                <a:extLst>
                  <a:ext uri="{FF2B5EF4-FFF2-40B4-BE49-F238E27FC236}">
                    <a16:creationId xmlns:a16="http://schemas.microsoft.com/office/drawing/2014/main" id="{B7F9AA71-3D7D-4F4F-9A2B-613F2B56E1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7">
                <a:extLst>
                  <a:ext uri="{FF2B5EF4-FFF2-40B4-BE49-F238E27FC236}">
                    <a16:creationId xmlns:a16="http://schemas.microsoft.com/office/drawing/2014/main" id="{FB62FADE-2EB1-481E-AF66-12FA964F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18">
                <a:extLst>
                  <a:ext uri="{FF2B5EF4-FFF2-40B4-BE49-F238E27FC236}">
                    <a16:creationId xmlns:a16="http://schemas.microsoft.com/office/drawing/2014/main" id="{39EBA562-00C0-44E9-9314-99BAC238A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19">
                <a:extLst>
                  <a:ext uri="{FF2B5EF4-FFF2-40B4-BE49-F238E27FC236}">
                    <a16:creationId xmlns:a16="http://schemas.microsoft.com/office/drawing/2014/main" id="{68890580-B6E0-4AE5-BA73-42861BD6B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0">
                <a:extLst>
                  <a:ext uri="{FF2B5EF4-FFF2-40B4-BE49-F238E27FC236}">
                    <a16:creationId xmlns:a16="http://schemas.microsoft.com/office/drawing/2014/main" id="{65FFAAE8-3716-430B-A0A0-5BF6D55E4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1">
                <a:extLst>
                  <a:ext uri="{FF2B5EF4-FFF2-40B4-BE49-F238E27FC236}">
                    <a16:creationId xmlns:a16="http://schemas.microsoft.com/office/drawing/2014/main" id="{9478CF0F-10D2-4824-AC94-BFF189FA7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22">
                <a:extLst>
                  <a:ext uri="{FF2B5EF4-FFF2-40B4-BE49-F238E27FC236}">
                    <a16:creationId xmlns:a16="http://schemas.microsoft.com/office/drawing/2014/main" id="{E6D5F723-9532-4C83-8E2A-9A8C175D8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23">
                <a:extLst>
                  <a:ext uri="{FF2B5EF4-FFF2-40B4-BE49-F238E27FC236}">
                    <a16:creationId xmlns:a16="http://schemas.microsoft.com/office/drawing/2014/main" id="{47C0D840-C454-4230-83BE-8E09DCBD3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2" name="Group 56">
              <a:extLst>
                <a:ext uri="{FF2B5EF4-FFF2-40B4-BE49-F238E27FC236}">
                  <a16:creationId xmlns:a16="http://schemas.microsoft.com/office/drawing/2014/main" id="{5C6BB517-EADD-452E-97B3-390E97A83733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96" name="Picture 14">
                <a:extLst>
                  <a:ext uri="{FF2B5EF4-FFF2-40B4-BE49-F238E27FC236}">
                    <a16:creationId xmlns:a16="http://schemas.microsoft.com/office/drawing/2014/main" id="{6955205A-7A96-41AD-A469-B4F60CD04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5">
                <a:extLst>
                  <a:ext uri="{FF2B5EF4-FFF2-40B4-BE49-F238E27FC236}">
                    <a16:creationId xmlns:a16="http://schemas.microsoft.com/office/drawing/2014/main" id="{92506D67-F78C-4879-8364-512D37B8D5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6">
                <a:extLst>
                  <a:ext uri="{FF2B5EF4-FFF2-40B4-BE49-F238E27FC236}">
                    <a16:creationId xmlns:a16="http://schemas.microsoft.com/office/drawing/2014/main" id="{D61B8353-1014-48CD-8AAD-6168DCF9E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7">
                <a:extLst>
                  <a:ext uri="{FF2B5EF4-FFF2-40B4-BE49-F238E27FC236}">
                    <a16:creationId xmlns:a16="http://schemas.microsoft.com/office/drawing/2014/main" id="{B4196D21-F2C4-4F1B-A1DE-A345405759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18">
                <a:extLst>
                  <a:ext uri="{FF2B5EF4-FFF2-40B4-BE49-F238E27FC236}">
                    <a16:creationId xmlns:a16="http://schemas.microsoft.com/office/drawing/2014/main" id="{68869EEC-9281-4B5B-ADB0-024C963F96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19">
                <a:extLst>
                  <a:ext uri="{FF2B5EF4-FFF2-40B4-BE49-F238E27FC236}">
                    <a16:creationId xmlns:a16="http://schemas.microsoft.com/office/drawing/2014/main" id="{6A42FF6A-B26B-4574-8F31-7CDF0F5038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0">
                <a:extLst>
                  <a:ext uri="{FF2B5EF4-FFF2-40B4-BE49-F238E27FC236}">
                    <a16:creationId xmlns:a16="http://schemas.microsoft.com/office/drawing/2014/main" id="{275292C4-FC79-45A9-8DE0-99CD3682C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1">
                <a:extLst>
                  <a:ext uri="{FF2B5EF4-FFF2-40B4-BE49-F238E27FC236}">
                    <a16:creationId xmlns:a16="http://schemas.microsoft.com/office/drawing/2014/main" id="{7150B683-8E9D-4AC9-B179-23806CE7D8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22">
                <a:extLst>
                  <a:ext uri="{FF2B5EF4-FFF2-40B4-BE49-F238E27FC236}">
                    <a16:creationId xmlns:a16="http://schemas.microsoft.com/office/drawing/2014/main" id="{70203209-DA04-4566-8AE0-F4A9CE3627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23">
                <a:extLst>
                  <a:ext uri="{FF2B5EF4-FFF2-40B4-BE49-F238E27FC236}">
                    <a16:creationId xmlns:a16="http://schemas.microsoft.com/office/drawing/2014/main" id="{23E9F8D0-0C26-4CF3-8687-3E36B005B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3" name="Group 56">
              <a:extLst>
                <a:ext uri="{FF2B5EF4-FFF2-40B4-BE49-F238E27FC236}">
                  <a16:creationId xmlns:a16="http://schemas.microsoft.com/office/drawing/2014/main" id="{3CD0046A-BB1E-42D0-928E-25E5BDFF65B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86" name="Picture 14">
                <a:extLst>
                  <a:ext uri="{FF2B5EF4-FFF2-40B4-BE49-F238E27FC236}">
                    <a16:creationId xmlns:a16="http://schemas.microsoft.com/office/drawing/2014/main" id="{9AF52EB5-64B3-4723-BED9-9790092F5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5">
                <a:extLst>
                  <a:ext uri="{FF2B5EF4-FFF2-40B4-BE49-F238E27FC236}">
                    <a16:creationId xmlns:a16="http://schemas.microsoft.com/office/drawing/2014/main" id="{4783A9B0-7586-481C-A305-0A64372518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6">
                <a:extLst>
                  <a:ext uri="{FF2B5EF4-FFF2-40B4-BE49-F238E27FC236}">
                    <a16:creationId xmlns:a16="http://schemas.microsoft.com/office/drawing/2014/main" id="{A66EE792-DCF0-4C38-A8C7-67763EA04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7">
                <a:extLst>
                  <a:ext uri="{FF2B5EF4-FFF2-40B4-BE49-F238E27FC236}">
                    <a16:creationId xmlns:a16="http://schemas.microsoft.com/office/drawing/2014/main" id="{DBD03816-0898-4F23-9C1F-891EAEEFDB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18">
                <a:extLst>
                  <a:ext uri="{FF2B5EF4-FFF2-40B4-BE49-F238E27FC236}">
                    <a16:creationId xmlns:a16="http://schemas.microsoft.com/office/drawing/2014/main" id="{0AD0C1B7-0D6C-4763-A1A8-4792C1A781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19">
                <a:extLst>
                  <a:ext uri="{FF2B5EF4-FFF2-40B4-BE49-F238E27FC236}">
                    <a16:creationId xmlns:a16="http://schemas.microsoft.com/office/drawing/2014/main" id="{ADECC1E9-B873-4843-BBFF-6C0D37F97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0">
                <a:extLst>
                  <a:ext uri="{FF2B5EF4-FFF2-40B4-BE49-F238E27FC236}">
                    <a16:creationId xmlns:a16="http://schemas.microsoft.com/office/drawing/2014/main" id="{063C81B3-75D9-4685-AA6A-C7349D7543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1">
                <a:extLst>
                  <a:ext uri="{FF2B5EF4-FFF2-40B4-BE49-F238E27FC236}">
                    <a16:creationId xmlns:a16="http://schemas.microsoft.com/office/drawing/2014/main" id="{6527A863-CC1D-4360-A296-CC45D01CCA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22">
                <a:extLst>
                  <a:ext uri="{FF2B5EF4-FFF2-40B4-BE49-F238E27FC236}">
                    <a16:creationId xmlns:a16="http://schemas.microsoft.com/office/drawing/2014/main" id="{4CD89C2B-9F0E-4186-BAE1-620DEAAF6A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23">
                <a:extLst>
                  <a:ext uri="{FF2B5EF4-FFF2-40B4-BE49-F238E27FC236}">
                    <a16:creationId xmlns:a16="http://schemas.microsoft.com/office/drawing/2014/main" id="{11183147-2C5E-43D8-8064-F07E0264E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4" name="Group 56">
              <a:extLst>
                <a:ext uri="{FF2B5EF4-FFF2-40B4-BE49-F238E27FC236}">
                  <a16:creationId xmlns:a16="http://schemas.microsoft.com/office/drawing/2014/main" id="{BB88F805-E38E-4328-B2E0-7068D68C7BC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76" name="Picture 14">
                <a:extLst>
                  <a:ext uri="{FF2B5EF4-FFF2-40B4-BE49-F238E27FC236}">
                    <a16:creationId xmlns:a16="http://schemas.microsoft.com/office/drawing/2014/main" id="{3455513F-4D46-4F89-B133-1ADA56D921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5">
                <a:extLst>
                  <a:ext uri="{FF2B5EF4-FFF2-40B4-BE49-F238E27FC236}">
                    <a16:creationId xmlns:a16="http://schemas.microsoft.com/office/drawing/2014/main" id="{F7B72F80-81C2-4BAC-8E2D-53C0FC5E57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6">
                <a:extLst>
                  <a:ext uri="{FF2B5EF4-FFF2-40B4-BE49-F238E27FC236}">
                    <a16:creationId xmlns:a16="http://schemas.microsoft.com/office/drawing/2014/main" id="{D2EAE7DA-A9D5-4D39-8AA9-3D40380C99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7">
                <a:extLst>
                  <a:ext uri="{FF2B5EF4-FFF2-40B4-BE49-F238E27FC236}">
                    <a16:creationId xmlns:a16="http://schemas.microsoft.com/office/drawing/2014/main" id="{BD2D636D-BA9B-469F-9764-24DBD10950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18">
                <a:extLst>
                  <a:ext uri="{FF2B5EF4-FFF2-40B4-BE49-F238E27FC236}">
                    <a16:creationId xmlns:a16="http://schemas.microsoft.com/office/drawing/2014/main" id="{750DC4AC-0603-4491-BE87-199D4DC188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19">
                <a:extLst>
                  <a:ext uri="{FF2B5EF4-FFF2-40B4-BE49-F238E27FC236}">
                    <a16:creationId xmlns:a16="http://schemas.microsoft.com/office/drawing/2014/main" id="{78206614-833A-40D5-8079-AE4222FBA7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0">
                <a:extLst>
                  <a:ext uri="{FF2B5EF4-FFF2-40B4-BE49-F238E27FC236}">
                    <a16:creationId xmlns:a16="http://schemas.microsoft.com/office/drawing/2014/main" id="{5D7AA1B0-C036-4F64-AB9C-2C4857A27E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1">
                <a:extLst>
                  <a:ext uri="{FF2B5EF4-FFF2-40B4-BE49-F238E27FC236}">
                    <a16:creationId xmlns:a16="http://schemas.microsoft.com/office/drawing/2014/main" id="{0C92C094-BB7F-45F0-8BDB-EBEB89AF4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22">
                <a:extLst>
                  <a:ext uri="{FF2B5EF4-FFF2-40B4-BE49-F238E27FC236}">
                    <a16:creationId xmlns:a16="http://schemas.microsoft.com/office/drawing/2014/main" id="{F680E914-0BBE-468B-9BAC-B915A47F1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23">
                <a:extLst>
                  <a:ext uri="{FF2B5EF4-FFF2-40B4-BE49-F238E27FC236}">
                    <a16:creationId xmlns:a16="http://schemas.microsoft.com/office/drawing/2014/main" id="{B9572452-1E54-4808-A4B3-4B3F4D6355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65" name="Group 56">
              <a:extLst>
                <a:ext uri="{FF2B5EF4-FFF2-40B4-BE49-F238E27FC236}">
                  <a16:creationId xmlns:a16="http://schemas.microsoft.com/office/drawing/2014/main" id="{048C341F-2CA0-455B-999E-E0227525ECA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66" name="Picture 14">
                <a:extLst>
                  <a:ext uri="{FF2B5EF4-FFF2-40B4-BE49-F238E27FC236}">
                    <a16:creationId xmlns:a16="http://schemas.microsoft.com/office/drawing/2014/main" id="{78EE1EA1-884D-4DF3-BE68-A8FA2154D2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5">
                <a:extLst>
                  <a:ext uri="{FF2B5EF4-FFF2-40B4-BE49-F238E27FC236}">
                    <a16:creationId xmlns:a16="http://schemas.microsoft.com/office/drawing/2014/main" id="{5D25CCE1-0777-4884-8CAA-222B27D9A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6">
                <a:extLst>
                  <a:ext uri="{FF2B5EF4-FFF2-40B4-BE49-F238E27FC236}">
                    <a16:creationId xmlns:a16="http://schemas.microsoft.com/office/drawing/2014/main" id="{F402CC30-B03A-414A-88FE-62EE9B6A70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7">
                <a:extLst>
                  <a:ext uri="{FF2B5EF4-FFF2-40B4-BE49-F238E27FC236}">
                    <a16:creationId xmlns:a16="http://schemas.microsoft.com/office/drawing/2014/main" id="{38CC570E-0FE3-45E6-A1DB-596D53111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18">
                <a:extLst>
                  <a:ext uri="{FF2B5EF4-FFF2-40B4-BE49-F238E27FC236}">
                    <a16:creationId xmlns:a16="http://schemas.microsoft.com/office/drawing/2014/main" id="{C88A5C87-2A9A-4CA2-8F69-B5BA163279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19">
                <a:extLst>
                  <a:ext uri="{FF2B5EF4-FFF2-40B4-BE49-F238E27FC236}">
                    <a16:creationId xmlns:a16="http://schemas.microsoft.com/office/drawing/2014/main" id="{E8E14FAA-A55E-430C-A139-FE16C8B80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0">
                <a:extLst>
                  <a:ext uri="{FF2B5EF4-FFF2-40B4-BE49-F238E27FC236}">
                    <a16:creationId xmlns:a16="http://schemas.microsoft.com/office/drawing/2014/main" id="{5F98CB3A-EB7E-41F6-8E8D-F2E92195D5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1">
                <a:extLst>
                  <a:ext uri="{FF2B5EF4-FFF2-40B4-BE49-F238E27FC236}">
                    <a16:creationId xmlns:a16="http://schemas.microsoft.com/office/drawing/2014/main" id="{6F06AD58-3565-4978-A1A5-E00C7B0E6C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22">
                <a:extLst>
                  <a:ext uri="{FF2B5EF4-FFF2-40B4-BE49-F238E27FC236}">
                    <a16:creationId xmlns:a16="http://schemas.microsoft.com/office/drawing/2014/main" id="{34C9B9D0-9348-48BA-A465-BDF653393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23">
                <a:extLst>
                  <a:ext uri="{FF2B5EF4-FFF2-40B4-BE49-F238E27FC236}">
                    <a16:creationId xmlns:a16="http://schemas.microsoft.com/office/drawing/2014/main" id="{F69BE0B7-AFF4-4D2A-8673-5B9D0D7079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66" name="Group 56">
            <a:extLst>
              <a:ext uri="{FF2B5EF4-FFF2-40B4-BE49-F238E27FC236}">
                <a16:creationId xmlns:a16="http://schemas.microsoft.com/office/drawing/2014/main" id="{469744E7-8C36-4EA4-A670-9566FC9591D9}"/>
              </a:ext>
            </a:extLst>
          </p:cNvPr>
          <p:cNvGrpSpPr/>
          <p:nvPr/>
        </p:nvGrpSpPr>
        <p:grpSpPr>
          <a:xfrm>
            <a:off x="4604363" y="1679491"/>
            <a:ext cx="1539560" cy="171967"/>
            <a:chOff x="7746380" y="2949426"/>
            <a:chExt cx="2188691" cy="244475"/>
          </a:xfrm>
        </p:grpSpPr>
        <p:pic>
          <p:nvPicPr>
            <p:cNvPr id="767" name="Picture 14">
              <a:extLst>
                <a:ext uri="{FF2B5EF4-FFF2-40B4-BE49-F238E27FC236}">
                  <a16:creationId xmlns:a16="http://schemas.microsoft.com/office/drawing/2014/main" id="{D6E57FFE-F72D-4962-8D91-413042246A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15">
              <a:extLst>
                <a:ext uri="{FF2B5EF4-FFF2-40B4-BE49-F238E27FC236}">
                  <a16:creationId xmlns:a16="http://schemas.microsoft.com/office/drawing/2014/main" id="{F9A123FD-61DE-457A-9AEA-8980A9C58C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16">
              <a:extLst>
                <a:ext uri="{FF2B5EF4-FFF2-40B4-BE49-F238E27FC236}">
                  <a16:creationId xmlns:a16="http://schemas.microsoft.com/office/drawing/2014/main" id="{741E23EA-1026-4559-B38F-F03FDBD93F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17">
              <a:extLst>
                <a:ext uri="{FF2B5EF4-FFF2-40B4-BE49-F238E27FC236}">
                  <a16:creationId xmlns:a16="http://schemas.microsoft.com/office/drawing/2014/main" id="{20E6C49A-BBB3-4568-9481-628FEA903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18">
              <a:extLst>
                <a:ext uri="{FF2B5EF4-FFF2-40B4-BE49-F238E27FC236}">
                  <a16:creationId xmlns:a16="http://schemas.microsoft.com/office/drawing/2014/main" id="{982AD452-F0AE-4842-89CF-C6E5786F50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19">
              <a:extLst>
                <a:ext uri="{FF2B5EF4-FFF2-40B4-BE49-F238E27FC236}">
                  <a16:creationId xmlns:a16="http://schemas.microsoft.com/office/drawing/2014/main" id="{3105282A-E66A-4B85-B232-C885CC338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20">
              <a:extLst>
                <a:ext uri="{FF2B5EF4-FFF2-40B4-BE49-F238E27FC236}">
                  <a16:creationId xmlns:a16="http://schemas.microsoft.com/office/drawing/2014/main" id="{C1B0CA78-EFD3-4BB0-8E17-D076994925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21">
              <a:extLst>
                <a:ext uri="{FF2B5EF4-FFF2-40B4-BE49-F238E27FC236}">
                  <a16:creationId xmlns:a16="http://schemas.microsoft.com/office/drawing/2014/main" id="{4A66E5CE-19A4-4797-A3DA-26222F15E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22">
              <a:extLst>
                <a:ext uri="{FF2B5EF4-FFF2-40B4-BE49-F238E27FC236}">
                  <a16:creationId xmlns:a16="http://schemas.microsoft.com/office/drawing/2014/main" id="{931F8B55-6215-41BE-B3C4-805B42A56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23">
              <a:extLst>
                <a:ext uri="{FF2B5EF4-FFF2-40B4-BE49-F238E27FC236}">
                  <a16:creationId xmlns:a16="http://schemas.microsoft.com/office/drawing/2014/main" id="{D1C21605-CD41-4600-A28C-71684B9E84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7" name="Group 56">
            <a:extLst>
              <a:ext uri="{FF2B5EF4-FFF2-40B4-BE49-F238E27FC236}">
                <a16:creationId xmlns:a16="http://schemas.microsoft.com/office/drawing/2014/main" id="{FECABFCE-2C8B-44DB-9EDE-006955D9F1D2}"/>
              </a:ext>
            </a:extLst>
          </p:cNvPr>
          <p:cNvGrpSpPr/>
          <p:nvPr/>
        </p:nvGrpSpPr>
        <p:grpSpPr>
          <a:xfrm>
            <a:off x="4603677" y="1828812"/>
            <a:ext cx="1539560" cy="171967"/>
            <a:chOff x="7746380" y="2949426"/>
            <a:chExt cx="2188691" cy="244475"/>
          </a:xfrm>
        </p:grpSpPr>
        <p:pic>
          <p:nvPicPr>
            <p:cNvPr id="778" name="Picture 14">
              <a:extLst>
                <a:ext uri="{FF2B5EF4-FFF2-40B4-BE49-F238E27FC236}">
                  <a16:creationId xmlns:a16="http://schemas.microsoft.com/office/drawing/2014/main" id="{8E0F6045-82EE-44E2-82E1-F99404473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15">
              <a:extLst>
                <a:ext uri="{FF2B5EF4-FFF2-40B4-BE49-F238E27FC236}">
                  <a16:creationId xmlns:a16="http://schemas.microsoft.com/office/drawing/2014/main" id="{F04150A5-3C93-4341-94BF-BE447F4E8E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16">
              <a:extLst>
                <a:ext uri="{FF2B5EF4-FFF2-40B4-BE49-F238E27FC236}">
                  <a16:creationId xmlns:a16="http://schemas.microsoft.com/office/drawing/2014/main" id="{B415F466-34E8-4047-9D25-BF2906540E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17">
              <a:extLst>
                <a:ext uri="{FF2B5EF4-FFF2-40B4-BE49-F238E27FC236}">
                  <a16:creationId xmlns:a16="http://schemas.microsoft.com/office/drawing/2014/main" id="{7EAF5C48-A1C0-460C-932A-A40BAC1A90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8">
              <a:extLst>
                <a:ext uri="{FF2B5EF4-FFF2-40B4-BE49-F238E27FC236}">
                  <a16:creationId xmlns:a16="http://schemas.microsoft.com/office/drawing/2014/main" id="{61FE8001-F1EA-4E4B-B55E-810238FC4C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19">
              <a:extLst>
                <a:ext uri="{FF2B5EF4-FFF2-40B4-BE49-F238E27FC236}">
                  <a16:creationId xmlns:a16="http://schemas.microsoft.com/office/drawing/2014/main" id="{A22FEDA8-E162-4C8A-8FD1-52329BEC9E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20">
              <a:extLst>
                <a:ext uri="{FF2B5EF4-FFF2-40B4-BE49-F238E27FC236}">
                  <a16:creationId xmlns:a16="http://schemas.microsoft.com/office/drawing/2014/main" id="{6D5095E6-9D80-4F77-9472-BB23B3628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21">
              <a:extLst>
                <a:ext uri="{FF2B5EF4-FFF2-40B4-BE49-F238E27FC236}">
                  <a16:creationId xmlns:a16="http://schemas.microsoft.com/office/drawing/2014/main" id="{DC45AEC3-CC88-432B-8EB1-F6E756386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22">
              <a:extLst>
                <a:ext uri="{FF2B5EF4-FFF2-40B4-BE49-F238E27FC236}">
                  <a16:creationId xmlns:a16="http://schemas.microsoft.com/office/drawing/2014/main" id="{F77E7B23-EC93-41F4-8790-4857D12AE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23">
              <a:extLst>
                <a:ext uri="{FF2B5EF4-FFF2-40B4-BE49-F238E27FC236}">
                  <a16:creationId xmlns:a16="http://schemas.microsoft.com/office/drawing/2014/main" id="{79DDEA12-D660-4F35-86BC-C6C4992CA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8" name="Group 56">
            <a:extLst>
              <a:ext uri="{FF2B5EF4-FFF2-40B4-BE49-F238E27FC236}">
                <a16:creationId xmlns:a16="http://schemas.microsoft.com/office/drawing/2014/main" id="{A4C10F87-0DCD-483F-A471-1C6FADF5F3B5}"/>
              </a:ext>
            </a:extLst>
          </p:cNvPr>
          <p:cNvGrpSpPr/>
          <p:nvPr/>
        </p:nvGrpSpPr>
        <p:grpSpPr>
          <a:xfrm>
            <a:off x="4603677" y="1978133"/>
            <a:ext cx="1539560" cy="171967"/>
            <a:chOff x="7746380" y="2949426"/>
            <a:chExt cx="2188691" cy="244475"/>
          </a:xfrm>
        </p:grpSpPr>
        <p:pic>
          <p:nvPicPr>
            <p:cNvPr id="789" name="Picture 14">
              <a:extLst>
                <a:ext uri="{FF2B5EF4-FFF2-40B4-BE49-F238E27FC236}">
                  <a16:creationId xmlns:a16="http://schemas.microsoft.com/office/drawing/2014/main" id="{58EEBF10-B4E5-461B-933D-A93F1551B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15">
              <a:extLst>
                <a:ext uri="{FF2B5EF4-FFF2-40B4-BE49-F238E27FC236}">
                  <a16:creationId xmlns:a16="http://schemas.microsoft.com/office/drawing/2014/main" id="{90691947-6DE8-4228-8031-568B47168F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16">
              <a:extLst>
                <a:ext uri="{FF2B5EF4-FFF2-40B4-BE49-F238E27FC236}">
                  <a16:creationId xmlns:a16="http://schemas.microsoft.com/office/drawing/2014/main" id="{A13CB135-D1EF-46EA-9565-D342686BC2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17">
              <a:extLst>
                <a:ext uri="{FF2B5EF4-FFF2-40B4-BE49-F238E27FC236}">
                  <a16:creationId xmlns:a16="http://schemas.microsoft.com/office/drawing/2014/main" id="{967FFD69-FE98-4BAD-80B2-766EFB51B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18">
              <a:extLst>
                <a:ext uri="{FF2B5EF4-FFF2-40B4-BE49-F238E27FC236}">
                  <a16:creationId xmlns:a16="http://schemas.microsoft.com/office/drawing/2014/main" id="{CB48694F-04C1-45A1-A5BB-D04B5A2E8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19">
              <a:extLst>
                <a:ext uri="{FF2B5EF4-FFF2-40B4-BE49-F238E27FC236}">
                  <a16:creationId xmlns:a16="http://schemas.microsoft.com/office/drawing/2014/main" id="{0589C688-2732-4FC0-93CA-628F969644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20">
              <a:extLst>
                <a:ext uri="{FF2B5EF4-FFF2-40B4-BE49-F238E27FC236}">
                  <a16:creationId xmlns:a16="http://schemas.microsoft.com/office/drawing/2014/main" id="{A85D4F37-2F2A-418A-B742-824D486183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21">
              <a:extLst>
                <a:ext uri="{FF2B5EF4-FFF2-40B4-BE49-F238E27FC236}">
                  <a16:creationId xmlns:a16="http://schemas.microsoft.com/office/drawing/2014/main" id="{50D0029B-187C-44A8-B488-CF7EDD325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22">
              <a:extLst>
                <a:ext uri="{FF2B5EF4-FFF2-40B4-BE49-F238E27FC236}">
                  <a16:creationId xmlns:a16="http://schemas.microsoft.com/office/drawing/2014/main" id="{CAD199C6-DD3B-4FB8-B133-7B83D79668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23">
              <a:extLst>
                <a:ext uri="{FF2B5EF4-FFF2-40B4-BE49-F238E27FC236}">
                  <a16:creationId xmlns:a16="http://schemas.microsoft.com/office/drawing/2014/main" id="{7A55E8C6-B512-4268-AE79-2465663E3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9" name="Group 56">
            <a:extLst>
              <a:ext uri="{FF2B5EF4-FFF2-40B4-BE49-F238E27FC236}">
                <a16:creationId xmlns:a16="http://schemas.microsoft.com/office/drawing/2014/main" id="{D9256D13-8E38-4100-90EE-E15C5514E6D6}"/>
              </a:ext>
            </a:extLst>
          </p:cNvPr>
          <p:cNvGrpSpPr/>
          <p:nvPr/>
        </p:nvGrpSpPr>
        <p:grpSpPr>
          <a:xfrm>
            <a:off x="4603431" y="2127454"/>
            <a:ext cx="1539560" cy="171967"/>
            <a:chOff x="7746380" y="2949426"/>
            <a:chExt cx="2188691" cy="244475"/>
          </a:xfrm>
        </p:grpSpPr>
        <p:pic>
          <p:nvPicPr>
            <p:cNvPr id="800" name="Picture 14">
              <a:extLst>
                <a:ext uri="{FF2B5EF4-FFF2-40B4-BE49-F238E27FC236}">
                  <a16:creationId xmlns:a16="http://schemas.microsoft.com/office/drawing/2014/main" id="{1506AD2E-6681-435D-845C-386774BDB3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15">
              <a:extLst>
                <a:ext uri="{FF2B5EF4-FFF2-40B4-BE49-F238E27FC236}">
                  <a16:creationId xmlns:a16="http://schemas.microsoft.com/office/drawing/2014/main" id="{712F9F8E-86EB-4BF1-8C6B-21AAF7202D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16">
              <a:extLst>
                <a:ext uri="{FF2B5EF4-FFF2-40B4-BE49-F238E27FC236}">
                  <a16:creationId xmlns:a16="http://schemas.microsoft.com/office/drawing/2014/main" id="{6CAF8C15-8FBA-4D73-A377-F326A4E940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17">
              <a:extLst>
                <a:ext uri="{FF2B5EF4-FFF2-40B4-BE49-F238E27FC236}">
                  <a16:creationId xmlns:a16="http://schemas.microsoft.com/office/drawing/2014/main" id="{DEECEACA-50A3-4C88-A192-FC928D736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18">
              <a:extLst>
                <a:ext uri="{FF2B5EF4-FFF2-40B4-BE49-F238E27FC236}">
                  <a16:creationId xmlns:a16="http://schemas.microsoft.com/office/drawing/2014/main" id="{F788DAEE-3345-4220-98D2-8CE1A990CA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19">
              <a:extLst>
                <a:ext uri="{FF2B5EF4-FFF2-40B4-BE49-F238E27FC236}">
                  <a16:creationId xmlns:a16="http://schemas.microsoft.com/office/drawing/2014/main" id="{09F0823D-8407-4090-87BA-8919044F4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20">
              <a:extLst>
                <a:ext uri="{FF2B5EF4-FFF2-40B4-BE49-F238E27FC236}">
                  <a16:creationId xmlns:a16="http://schemas.microsoft.com/office/drawing/2014/main" id="{8BC95DDF-DC76-4945-82FE-3723AE7AC9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21">
              <a:extLst>
                <a:ext uri="{FF2B5EF4-FFF2-40B4-BE49-F238E27FC236}">
                  <a16:creationId xmlns:a16="http://schemas.microsoft.com/office/drawing/2014/main" id="{1CAE7E6B-6034-4181-90BD-D62055176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22">
              <a:extLst>
                <a:ext uri="{FF2B5EF4-FFF2-40B4-BE49-F238E27FC236}">
                  <a16:creationId xmlns:a16="http://schemas.microsoft.com/office/drawing/2014/main" id="{94E79C47-92CD-4469-8562-EA88DA73C6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23">
              <a:extLst>
                <a:ext uri="{FF2B5EF4-FFF2-40B4-BE49-F238E27FC236}">
                  <a16:creationId xmlns:a16="http://schemas.microsoft.com/office/drawing/2014/main" id="{E4D4BD29-A848-4448-B762-F7EE480066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0" name="Group 56">
            <a:extLst>
              <a:ext uri="{FF2B5EF4-FFF2-40B4-BE49-F238E27FC236}">
                <a16:creationId xmlns:a16="http://schemas.microsoft.com/office/drawing/2014/main" id="{C39E2758-41E4-4127-835A-2403C1391378}"/>
              </a:ext>
            </a:extLst>
          </p:cNvPr>
          <p:cNvGrpSpPr/>
          <p:nvPr/>
        </p:nvGrpSpPr>
        <p:grpSpPr>
          <a:xfrm>
            <a:off x="4603431" y="2276775"/>
            <a:ext cx="1539560" cy="171967"/>
            <a:chOff x="7746380" y="2949426"/>
            <a:chExt cx="2188691" cy="244475"/>
          </a:xfrm>
        </p:grpSpPr>
        <p:pic>
          <p:nvPicPr>
            <p:cNvPr id="811" name="Picture 14">
              <a:extLst>
                <a:ext uri="{FF2B5EF4-FFF2-40B4-BE49-F238E27FC236}">
                  <a16:creationId xmlns:a16="http://schemas.microsoft.com/office/drawing/2014/main" id="{927BDF3B-BB71-459E-8340-4DF6D55F69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5">
              <a:extLst>
                <a:ext uri="{FF2B5EF4-FFF2-40B4-BE49-F238E27FC236}">
                  <a16:creationId xmlns:a16="http://schemas.microsoft.com/office/drawing/2014/main" id="{0C4D7F3D-B331-49E3-AD79-E8EB45DB41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16">
              <a:extLst>
                <a:ext uri="{FF2B5EF4-FFF2-40B4-BE49-F238E27FC236}">
                  <a16:creationId xmlns:a16="http://schemas.microsoft.com/office/drawing/2014/main" id="{21184A7E-B79D-4F06-A37C-9B504F0B97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17">
              <a:extLst>
                <a:ext uri="{FF2B5EF4-FFF2-40B4-BE49-F238E27FC236}">
                  <a16:creationId xmlns:a16="http://schemas.microsoft.com/office/drawing/2014/main" id="{4D855A4A-B359-496B-8BFD-34DA1D9D1B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18">
              <a:extLst>
                <a:ext uri="{FF2B5EF4-FFF2-40B4-BE49-F238E27FC236}">
                  <a16:creationId xmlns:a16="http://schemas.microsoft.com/office/drawing/2014/main" id="{EE246CA3-9C73-4E65-BC26-644FAB675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19">
              <a:extLst>
                <a:ext uri="{FF2B5EF4-FFF2-40B4-BE49-F238E27FC236}">
                  <a16:creationId xmlns:a16="http://schemas.microsoft.com/office/drawing/2014/main" id="{FA539CE9-614A-4FDF-8E65-D18246449A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20">
              <a:extLst>
                <a:ext uri="{FF2B5EF4-FFF2-40B4-BE49-F238E27FC236}">
                  <a16:creationId xmlns:a16="http://schemas.microsoft.com/office/drawing/2014/main" id="{F2BD6D9B-8E96-4326-9187-10A2754C45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21">
              <a:extLst>
                <a:ext uri="{FF2B5EF4-FFF2-40B4-BE49-F238E27FC236}">
                  <a16:creationId xmlns:a16="http://schemas.microsoft.com/office/drawing/2014/main" id="{D09E0928-C08C-4517-90B6-D726865AD9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22">
              <a:extLst>
                <a:ext uri="{FF2B5EF4-FFF2-40B4-BE49-F238E27FC236}">
                  <a16:creationId xmlns:a16="http://schemas.microsoft.com/office/drawing/2014/main" id="{B9F38E92-B602-477E-8F07-116223016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23">
              <a:extLst>
                <a:ext uri="{FF2B5EF4-FFF2-40B4-BE49-F238E27FC236}">
                  <a16:creationId xmlns:a16="http://schemas.microsoft.com/office/drawing/2014/main" id="{51CAECD9-96EC-4A55-B09E-8FD8B3B17C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1" name="Group 56">
            <a:extLst>
              <a:ext uri="{FF2B5EF4-FFF2-40B4-BE49-F238E27FC236}">
                <a16:creationId xmlns:a16="http://schemas.microsoft.com/office/drawing/2014/main" id="{738014E5-5FC8-4CCB-BF7F-2CE9639EF4C6}"/>
              </a:ext>
            </a:extLst>
          </p:cNvPr>
          <p:cNvGrpSpPr/>
          <p:nvPr/>
        </p:nvGrpSpPr>
        <p:grpSpPr>
          <a:xfrm>
            <a:off x="4603431" y="2426096"/>
            <a:ext cx="1539560" cy="171967"/>
            <a:chOff x="7746380" y="2949426"/>
            <a:chExt cx="2188691" cy="244475"/>
          </a:xfrm>
        </p:grpSpPr>
        <p:pic>
          <p:nvPicPr>
            <p:cNvPr id="822" name="Picture 14">
              <a:extLst>
                <a:ext uri="{FF2B5EF4-FFF2-40B4-BE49-F238E27FC236}">
                  <a16:creationId xmlns:a16="http://schemas.microsoft.com/office/drawing/2014/main" id="{C56BB26C-1536-4540-8AFE-DF661A1E32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15">
              <a:extLst>
                <a:ext uri="{FF2B5EF4-FFF2-40B4-BE49-F238E27FC236}">
                  <a16:creationId xmlns:a16="http://schemas.microsoft.com/office/drawing/2014/main" id="{DA1FD570-B36F-46E0-8FF6-F2D6ED63C3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16">
              <a:extLst>
                <a:ext uri="{FF2B5EF4-FFF2-40B4-BE49-F238E27FC236}">
                  <a16:creationId xmlns:a16="http://schemas.microsoft.com/office/drawing/2014/main" id="{F7660C09-56FA-4789-BB1D-03138B874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17">
              <a:extLst>
                <a:ext uri="{FF2B5EF4-FFF2-40B4-BE49-F238E27FC236}">
                  <a16:creationId xmlns:a16="http://schemas.microsoft.com/office/drawing/2014/main" id="{76E7838A-5495-4034-95C4-DC89FB0B7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18">
              <a:extLst>
                <a:ext uri="{FF2B5EF4-FFF2-40B4-BE49-F238E27FC236}">
                  <a16:creationId xmlns:a16="http://schemas.microsoft.com/office/drawing/2014/main" id="{85DD771D-B2AF-4D8B-9FC3-0E056BC698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19">
              <a:extLst>
                <a:ext uri="{FF2B5EF4-FFF2-40B4-BE49-F238E27FC236}">
                  <a16:creationId xmlns:a16="http://schemas.microsoft.com/office/drawing/2014/main" id="{A0617321-722E-4FE5-B4A6-CE873D0BAE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20">
              <a:extLst>
                <a:ext uri="{FF2B5EF4-FFF2-40B4-BE49-F238E27FC236}">
                  <a16:creationId xmlns:a16="http://schemas.microsoft.com/office/drawing/2014/main" id="{F231F17C-B390-4279-953E-F71606835C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21">
              <a:extLst>
                <a:ext uri="{FF2B5EF4-FFF2-40B4-BE49-F238E27FC236}">
                  <a16:creationId xmlns:a16="http://schemas.microsoft.com/office/drawing/2014/main" id="{26A84702-D6E1-45A7-B887-EC3D42E02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22">
              <a:extLst>
                <a:ext uri="{FF2B5EF4-FFF2-40B4-BE49-F238E27FC236}">
                  <a16:creationId xmlns:a16="http://schemas.microsoft.com/office/drawing/2014/main" id="{E55BCB7A-1156-40CD-BB20-85B3161342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23">
              <a:extLst>
                <a:ext uri="{FF2B5EF4-FFF2-40B4-BE49-F238E27FC236}">
                  <a16:creationId xmlns:a16="http://schemas.microsoft.com/office/drawing/2014/main" id="{94A6D5C9-28BB-4136-960F-B3A772655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2" name="Group 56">
            <a:extLst>
              <a:ext uri="{FF2B5EF4-FFF2-40B4-BE49-F238E27FC236}">
                <a16:creationId xmlns:a16="http://schemas.microsoft.com/office/drawing/2014/main" id="{03229FC5-1C2E-4BB6-9F8E-33E5F0EB3DF7}"/>
              </a:ext>
            </a:extLst>
          </p:cNvPr>
          <p:cNvGrpSpPr/>
          <p:nvPr/>
        </p:nvGrpSpPr>
        <p:grpSpPr>
          <a:xfrm>
            <a:off x="4603431" y="2575417"/>
            <a:ext cx="1539560" cy="171967"/>
            <a:chOff x="7746380" y="2949426"/>
            <a:chExt cx="2188691" cy="244475"/>
          </a:xfrm>
        </p:grpSpPr>
        <p:pic>
          <p:nvPicPr>
            <p:cNvPr id="833" name="Picture 14">
              <a:extLst>
                <a:ext uri="{FF2B5EF4-FFF2-40B4-BE49-F238E27FC236}">
                  <a16:creationId xmlns:a16="http://schemas.microsoft.com/office/drawing/2014/main" id="{FEC8F490-2FEF-444B-A042-0C10167B7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15">
              <a:extLst>
                <a:ext uri="{FF2B5EF4-FFF2-40B4-BE49-F238E27FC236}">
                  <a16:creationId xmlns:a16="http://schemas.microsoft.com/office/drawing/2014/main" id="{81CAB957-ACBB-4FED-AF19-003A69A1AD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16">
              <a:extLst>
                <a:ext uri="{FF2B5EF4-FFF2-40B4-BE49-F238E27FC236}">
                  <a16:creationId xmlns:a16="http://schemas.microsoft.com/office/drawing/2014/main" id="{3AB46478-A55B-4BC7-97EA-1699F4A0C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17">
              <a:extLst>
                <a:ext uri="{FF2B5EF4-FFF2-40B4-BE49-F238E27FC236}">
                  <a16:creationId xmlns:a16="http://schemas.microsoft.com/office/drawing/2014/main" id="{15EBBD0E-DEC9-48EE-9662-0E384C5E9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18">
              <a:extLst>
                <a:ext uri="{FF2B5EF4-FFF2-40B4-BE49-F238E27FC236}">
                  <a16:creationId xmlns:a16="http://schemas.microsoft.com/office/drawing/2014/main" id="{9EEE360D-B963-4934-95F2-2CC9A728CC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19">
              <a:extLst>
                <a:ext uri="{FF2B5EF4-FFF2-40B4-BE49-F238E27FC236}">
                  <a16:creationId xmlns:a16="http://schemas.microsoft.com/office/drawing/2014/main" id="{32188946-14D7-40D2-AF40-3D0BA3C4B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20">
              <a:extLst>
                <a:ext uri="{FF2B5EF4-FFF2-40B4-BE49-F238E27FC236}">
                  <a16:creationId xmlns:a16="http://schemas.microsoft.com/office/drawing/2014/main" id="{4A1C7C53-AB3C-4B41-8565-B60756912D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21">
              <a:extLst>
                <a:ext uri="{FF2B5EF4-FFF2-40B4-BE49-F238E27FC236}">
                  <a16:creationId xmlns:a16="http://schemas.microsoft.com/office/drawing/2014/main" id="{1D6ACCE4-D011-4F0B-9876-BB0045DE17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22">
              <a:extLst>
                <a:ext uri="{FF2B5EF4-FFF2-40B4-BE49-F238E27FC236}">
                  <a16:creationId xmlns:a16="http://schemas.microsoft.com/office/drawing/2014/main" id="{BAA5C311-FD11-45F5-89BC-9F72419032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23">
              <a:extLst>
                <a:ext uri="{FF2B5EF4-FFF2-40B4-BE49-F238E27FC236}">
                  <a16:creationId xmlns:a16="http://schemas.microsoft.com/office/drawing/2014/main" id="{D9C255D7-4B89-44EC-99C8-311CC3B147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3" name="Group 56">
            <a:extLst>
              <a:ext uri="{FF2B5EF4-FFF2-40B4-BE49-F238E27FC236}">
                <a16:creationId xmlns:a16="http://schemas.microsoft.com/office/drawing/2014/main" id="{0CADD30B-5155-4EB4-9328-BDB01BC1E5D4}"/>
              </a:ext>
            </a:extLst>
          </p:cNvPr>
          <p:cNvGrpSpPr/>
          <p:nvPr/>
        </p:nvGrpSpPr>
        <p:grpSpPr>
          <a:xfrm>
            <a:off x="4603431" y="2724738"/>
            <a:ext cx="1539560" cy="171967"/>
            <a:chOff x="7746380" y="2949426"/>
            <a:chExt cx="2188691" cy="244475"/>
          </a:xfrm>
        </p:grpSpPr>
        <p:pic>
          <p:nvPicPr>
            <p:cNvPr id="844" name="Picture 14">
              <a:extLst>
                <a:ext uri="{FF2B5EF4-FFF2-40B4-BE49-F238E27FC236}">
                  <a16:creationId xmlns:a16="http://schemas.microsoft.com/office/drawing/2014/main" id="{E8BA5314-72BB-435E-BF5C-9B76D4745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15">
              <a:extLst>
                <a:ext uri="{FF2B5EF4-FFF2-40B4-BE49-F238E27FC236}">
                  <a16:creationId xmlns:a16="http://schemas.microsoft.com/office/drawing/2014/main" id="{F620851D-5BFF-4D2B-B3A3-29D4A05F95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16">
              <a:extLst>
                <a:ext uri="{FF2B5EF4-FFF2-40B4-BE49-F238E27FC236}">
                  <a16:creationId xmlns:a16="http://schemas.microsoft.com/office/drawing/2014/main" id="{0C120A9E-37D3-4D47-A292-9057004C1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17">
              <a:extLst>
                <a:ext uri="{FF2B5EF4-FFF2-40B4-BE49-F238E27FC236}">
                  <a16:creationId xmlns:a16="http://schemas.microsoft.com/office/drawing/2014/main" id="{3956B481-F269-4C47-A97B-37CF60F1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18">
              <a:extLst>
                <a:ext uri="{FF2B5EF4-FFF2-40B4-BE49-F238E27FC236}">
                  <a16:creationId xmlns:a16="http://schemas.microsoft.com/office/drawing/2014/main" id="{C6EAF8A7-782D-4B58-9B69-BC6AD91A89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19">
              <a:extLst>
                <a:ext uri="{FF2B5EF4-FFF2-40B4-BE49-F238E27FC236}">
                  <a16:creationId xmlns:a16="http://schemas.microsoft.com/office/drawing/2014/main" id="{EE041C5D-7629-4C75-BA7F-2DA3494F41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20">
              <a:extLst>
                <a:ext uri="{FF2B5EF4-FFF2-40B4-BE49-F238E27FC236}">
                  <a16:creationId xmlns:a16="http://schemas.microsoft.com/office/drawing/2014/main" id="{F709D150-0FB4-4C1E-9AA9-B0A5941BBC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21">
              <a:extLst>
                <a:ext uri="{FF2B5EF4-FFF2-40B4-BE49-F238E27FC236}">
                  <a16:creationId xmlns:a16="http://schemas.microsoft.com/office/drawing/2014/main" id="{15DE8AB2-C950-4B95-AE74-FA407E6C95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22">
              <a:extLst>
                <a:ext uri="{FF2B5EF4-FFF2-40B4-BE49-F238E27FC236}">
                  <a16:creationId xmlns:a16="http://schemas.microsoft.com/office/drawing/2014/main" id="{25915DED-22B5-4304-9AE5-7E140625E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23">
              <a:extLst>
                <a:ext uri="{FF2B5EF4-FFF2-40B4-BE49-F238E27FC236}">
                  <a16:creationId xmlns:a16="http://schemas.microsoft.com/office/drawing/2014/main" id="{E810F260-4227-4F24-9F28-6EBF108552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4" name="Group 56">
            <a:extLst>
              <a:ext uri="{FF2B5EF4-FFF2-40B4-BE49-F238E27FC236}">
                <a16:creationId xmlns:a16="http://schemas.microsoft.com/office/drawing/2014/main" id="{4C6C2B6A-27D3-48C0-90BD-DCB20B4CD41A}"/>
              </a:ext>
            </a:extLst>
          </p:cNvPr>
          <p:cNvGrpSpPr/>
          <p:nvPr/>
        </p:nvGrpSpPr>
        <p:grpSpPr>
          <a:xfrm>
            <a:off x="4603431" y="2874059"/>
            <a:ext cx="1539560" cy="171967"/>
            <a:chOff x="7746380" y="2949426"/>
            <a:chExt cx="2188691" cy="244475"/>
          </a:xfrm>
        </p:grpSpPr>
        <p:pic>
          <p:nvPicPr>
            <p:cNvPr id="855" name="Picture 14">
              <a:extLst>
                <a:ext uri="{FF2B5EF4-FFF2-40B4-BE49-F238E27FC236}">
                  <a16:creationId xmlns:a16="http://schemas.microsoft.com/office/drawing/2014/main" id="{83BFDE54-8A60-4956-AB23-AA0137661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5">
              <a:extLst>
                <a:ext uri="{FF2B5EF4-FFF2-40B4-BE49-F238E27FC236}">
                  <a16:creationId xmlns:a16="http://schemas.microsoft.com/office/drawing/2014/main" id="{1877527D-499A-4B23-A72A-BD394A7EBD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16">
              <a:extLst>
                <a:ext uri="{FF2B5EF4-FFF2-40B4-BE49-F238E27FC236}">
                  <a16:creationId xmlns:a16="http://schemas.microsoft.com/office/drawing/2014/main" id="{88FEF9FC-0F78-4C2A-9554-737FE748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17">
              <a:extLst>
                <a:ext uri="{FF2B5EF4-FFF2-40B4-BE49-F238E27FC236}">
                  <a16:creationId xmlns:a16="http://schemas.microsoft.com/office/drawing/2014/main" id="{4B1E3876-ECA3-4BE0-85C3-6101A9B517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18">
              <a:extLst>
                <a:ext uri="{FF2B5EF4-FFF2-40B4-BE49-F238E27FC236}">
                  <a16:creationId xmlns:a16="http://schemas.microsoft.com/office/drawing/2014/main" id="{BF2A9B30-67C2-4D9C-98DF-719246AA23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19">
              <a:extLst>
                <a:ext uri="{FF2B5EF4-FFF2-40B4-BE49-F238E27FC236}">
                  <a16:creationId xmlns:a16="http://schemas.microsoft.com/office/drawing/2014/main" id="{B447CE9B-7872-4A5B-B65A-E33C8808D0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20">
              <a:extLst>
                <a:ext uri="{FF2B5EF4-FFF2-40B4-BE49-F238E27FC236}">
                  <a16:creationId xmlns:a16="http://schemas.microsoft.com/office/drawing/2014/main" id="{2470A604-F7FD-4349-A273-0115FBE5E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21">
              <a:extLst>
                <a:ext uri="{FF2B5EF4-FFF2-40B4-BE49-F238E27FC236}">
                  <a16:creationId xmlns:a16="http://schemas.microsoft.com/office/drawing/2014/main" id="{6CB6CCEC-2F49-480B-A0B4-21F7B8DEA9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22">
              <a:extLst>
                <a:ext uri="{FF2B5EF4-FFF2-40B4-BE49-F238E27FC236}">
                  <a16:creationId xmlns:a16="http://schemas.microsoft.com/office/drawing/2014/main" id="{6AA7A735-2C41-45E9-8610-E6F4505AD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23">
              <a:extLst>
                <a:ext uri="{FF2B5EF4-FFF2-40B4-BE49-F238E27FC236}">
                  <a16:creationId xmlns:a16="http://schemas.microsoft.com/office/drawing/2014/main" id="{1482175F-CE31-4918-9E5E-0A7F701DB5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5" name="Group 56">
            <a:extLst>
              <a:ext uri="{FF2B5EF4-FFF2-40B4-BE49-F238E27FC236}">
                <a16:creationId xmlns:a16="http://schemas.microsoft.com/office/drawing/2014/main" id="{4F77D4B4-E3D1-4FBE-89B8-471F14ABC53C}"/>
              </a:ext>
            </a:extLst>
          </p:cNvPr>
          <p:cNvGrpSpPr/>
          <p:nvPr/>
        </p:nvGrpSpPr>
        <p:grpSpPr>
          <a:xfrm>
            <a:off x="4603431" y="5537464"/>
            <a:ext cx="1539560" cy="171967"/>
            <a:chOff x="7746380" y="2949426"/>
            <a:chExt cx="2188691" cy="244475"/>
          </a:xfrm>
        </p:grpSpPr>
        <p:pic>
          <p:nvPicPr>
            <p:cNvPr id="866" name="Picture 14">
              <a:extLst>
                <a:ext uri="{FF2B5EF4-FFF2-40B4-BE49-F238E27FC236}">
                  <a16:creationId xmlns:a16="http://schemas.microsoft.com/office/drawing/2014/main" id="{56F9F493-7529-4546-981F-A9FDE9FC61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5">
              <a:extLst>
                <a:ext uri="{FF2B5EF4-FFF2-40B4-BE49-F238E27FC236}">
                  <a16:creationId xmlns:a16="http://schemas.microsoft.com/office/drawing/2014/main" id="{47778CA6-50A3-4E3F-97B5-78E6F2051F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16">
              <a:extLst>
                <a:ext uri="{FF2B5EF4-FFF2-40B4-BE49-F238E27FC236}">
                  <a16:creationId xmlns:a16="http://schemas.microsoft.com/office/drawing/2014/main" id="{4E219174-3894-467B-8718-C5CCA6702F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17">
              <a:extLst>
                <a:ext uri="{FF2B5EF4-FFF2-40B4-BE49-F238E27FC236}">
                  <a16:creationId xmlns:a16="http://schemas.microsoft.com/office/drawing/2014/main" id="{B509BA7A-D611-4F52-B14B-B2E6788DA8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18">
              <a:extLst>
                <a:ext uri="{FF2B5EF4-FFF2-40B4-BE49-F238E27FC236}">
                  <a16:creationId xmlns:a16="http://schemas.microsoft.com/office/drawing/2014/main" id="{08B744C6-31C9-49DD-82E1-6757EF701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19">
              <a:extLst>
                <a:ext uri="{FF2B5EF4-FFF2-40B4-BE49-F238E27FC236}">
                  <a16:creationId xmlns:a16="http://schemas.microsoft.com/office/drawing/2014/main" id="{FBDC1465-0812-4348-8077-F436A300E9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20">
              <a:extLst>
                <a:ext uri="{FF2B5EF4-FFF2-40B4-BE49-F238E27FC236}">
                  <a16:creationId xmlns:a16="http://schemas.microsoft.com/office/drawing/2014/main" id="{DC325279-B099-4220-B715-9D0DC8AD49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21">
              <a:extLst>
                <a:ext uri="{FF2B5EF4-FFF2-40B4-BE49-F238E27FC236}">
                  <a16:creationId xmlns:a16="http://schemas.microsoft.com/office/drawing/2014/main" id="{81DF7A42-1B45-41DB-A299-FE28EA4132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22">
              <a:extLst>
                <a:ext uri="{FF2B5EF4-FFF2-40B4-BE49-F238E27FC236}">
                  <a16:creationId xmlns:a16="http://schemas.microsoft.com/office/drawing/2014/main" id="{37C82252-38DD-4A8A-B9BE-B715811551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23">
              <a:extLst>
                <a:ext uri="{FF2B5EF4-FFF2-40B4-BE49-F238E27FC236}">
                  <a16:creationId xmlns:a16="http://schemas.microsoft.com/office/drawing/2014/main" id="{B8474C70-D00C-4874-90C3-50C0A42AE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6" name="Group 56">
            <a:extLst>
              <a:ext uri="{FF2B5EF4-FFF2-40B4-BE49-F238E27FC236}">
                <a16:creationId xmlns:a16="http://schemas.microsoft.com/office/drawing/2014/main" id="{A7166994-D579-40E6-ADD7-58477B5025DC}"/>
              </a:ext>
            </a:extLst>
          </p:cNvPr>
          <p:cNvGrpSpPr/>
          <p:nvPr/>
        </p:nvGrpSpPr>
        <p:grpSpPr>
          <a:xfrm>
            <a:off x="4599949" y="5105513"/>
            <a:ext cx="1539560" cy="171967"/>
            <a:chOff x="7746380" y="2949426"/>
            <a:chExt cx="2188691" cy="244475"/>
          </a:xfrm>
        </p:grpSpPr>
        <p:pic>
          <p:nvPicPr>
            <p:cNvPr id="877" name="Picture 14">
              <a:extLst>
                <a:ext uri="{FF2B5EF4-FFF2-40B4-BE49-F238E27FC236}">
                  <a16:creationId xmlns:a16="http://schemas.microsoft.com/office/drawing/2014/main" id="{B1762435-B7BA-4852-A97E-A81379509D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5">
              <a:extLst>
                <a:ext uri="{FF2B5EF4-FFF2-40B4-BE49-F238E27FC236}">
                  <a16:creationId xmlns:a16="http://schemas.microsoft.com/office/drawing/2014/main" id="{70822A32-A7B8-4DF2-98CD-08CF666E11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16">
              <a:extLst>
                <a:ext uri="{FF2B5EF4-FFF2-40B4-BE49-F238E27FC236}">
                  <a16:creationId xmlns:a16="http://schemas.microsoft.com/office/drawing/2014/main" id="{319D77B0-70D9-4A5B-81AC-3A5B6112E8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17">
              <a:extLst>
                <a:ext uri="{FF2B5EF4-FFF2-40B4-BE49-F238E27FC236}">
                  <a16:creationId xmlns:a16="http://schemas.microsoft.com/office/drawing/2014/main" id="{38CC8D63-F701-4CC9-8465-0AE25E0D2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18">
              <a:extLst>
                <a:ext uri="{FF2B5EF4-FFF2-40B4-BE49-F238E27FC236}">
                  <a16:creationId xmlns:a16="http://schemas.microsoft.com/office/drawing/2014/main" id="{5E60B610-745C-4B74-A3CC-591FE59325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19">
              <a:extLst>
                <a:ext uri="{FF2B5EF4-FFF2-40B4-BE49-F238E27FC236}">
                  <a16:creationId xmlns:a16="http://schemas.microsoft.com/office/drawing/2014/main" id="{7A96B5FF-2140-4857-87C3-FE9AAC3B8F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20">
              <a:extLst>
                <a:ext uri="{FF2B5EF4-FFF2-40B4-BE49-F238E27FC236}">
                  <a16:creationId xmlns:a16="http://schemas.microsoft.com/office/drawing/2014/main" id="{C3B9BF2A-C39F-44CE-A4AE-B17E7BBF79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21">
              <a:extLst>
                <a:ext uri="{FF2B5EF4-FFF2-40B4-BE49-F238E27FC236}">
                  <a16:creationId xmlns:a16="http://schemas.microsoft.com/office/drawing/2014/main" id="{9A87A175-6315-42B5-893A-DEC5C0666E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22">
              <a:extLst>
                <a:ext uri="{FF2B5EF4-FFF2-40B4-BE49-F238E27FC236}">
                  <a16:creationId xmlns:a16="http://schemas.microsoft.com/office/drawing/2014/main" id="{3AAA12F4-5BC3-4A02-BAD8-35CA5F5D8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23">
              <a:extLst>
                <a:ext uri="{FF2B5EF4-FFF2-40B4-BE49-F238E27FC236}">
                  <a16:creationId xmlns:a16="http://schemas.microsoft.com/office/drawing/2014/main" id="{584EDC74-F98D-4B45-832E-2DB1950D11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7" name="Group 56">
            <a:extLst>
              <a:ext uri="{FF2B5EF4-FFF2-40B4-BE49-F238E27FC236}">
                <a16:creationId xmlns:a16="http://schemas.microsoft.com/office/drawing/2014/main" id="{FB30D3A1-B1E4-4F59-9B7B-4AEB95C816BE}"/>
              </a:ext>
            </a:extLst>
          </p:cNvPr>
          <p:cNvGrpSpPr/>
          <p:nvPr/>
        </p:nvGrpSpPr>
        <p:grpSpPr>
          <a:xfrm>
            <a:off x="4601764" y="4657591"/>
            <a:ext cx="1539560" cy="171967"/>
            <a:chOff x="7746380" y="2949426"/>
            <a:chExt cx="2188691" cy="244475"/>
          </a:xfrm>
        </p:grpSpPr>
        <p:pic>
          <p:nvPicPr>
            <p:cNvPr id="888" name="Picture 14">
              <a:extLst>
                <a:ext uri="{FF2B5EF4-FFF2-40B4-BE49-F238E27FC236}">
                  <a16:creationId xmlns:a16="http://schemas.microsoft.com/office/drawing/2014/main" id="{42BB6150-12E5-4763-B7D7-9ED81FC075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5">
              <a:extLst>
                <a:ext uri="{FF2B5EF4-FFF2-40B4-BE49-F238E27FC236}">
                  <a16:creationId xmlns:a16="http://schemas.microsoft.com/office/drawing/2014/main" id="{49B3625C-B2E5-40DA-9F42-8A9CA7C58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16">
              <a:extLst>
                <a:ext uri="{FF2B5EF4-FFF2-40B4-BE49-F238E27FC236}">
                  <a16:creationId xmlns:a16="http://schemas.microsoft.com/office/drawing/2014/main" id="{D7C18251-E919-4FAC-96B8-B82BEF45C6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17">
              <a:extLst>
                <a:ext uri="{FF2B5EF4-FFF2-40B4-BE49-F238E27FC236}">
                  <a16:creationId xmlns:a16="http://schemas.microsoft.com/office/drawing/2014/main" id="{1590042A-6EEE-4DD0-A079-5648A85F4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18">
              <a:extLst>
                <a:ext uri="{FF2B5EF4-FFF2-40B4-BE49-F238E27FC236}">
                  <a16:creationId xmlns:a16="http://schemas.microsoft.com/office/drawing/2014/main" id="{4EFC62B6-E7F7-4224-B659-09FB36E18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19">
              <a:extLst>
                <a:ext uri="{FF2B5EF4-FFF2-40B4-BE49-F238E27FC236}">
                  <a16:creationId xmlns:a16="http://schemas.microsoft.com/office/drawing/2014/main" id="{92742397-7734-4C5B-853D-C5412D58B7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20">
              <a:extLst>
                <a:ext uri="{FF2B5EF4-FFF2-40B4-BE49-F238E27FC236}">
                  <a16:creationId xmlns:a16="http://schemas.microsoft.com/office/drawing/2014/main" id="{17DFCCA1-766F-4B60-9E7D-CE606311BC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21">
              <a:extLst>
                <a:ext uri="{FF2B5EF4-FFF2-40B4-BE49-F238E27FC236}">
                  <a16:creationId xmlns:a16="http://schemas.microsoft.com/office/drawing/2014/main" id="{6491F834-154A-42F7-83BC-DE9781E8E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22">
              <a:extLst>
                <a:ext uri="{FF2B5EF4-FFF2-40B4-BE49-F238E27FC236}">
                  <a16:creationId xmlns:a16="http://schemas.microsoft.com/office/drawing/2014/main" id="{3D5F5220-6F1F-4A45-9A4D-1BD8FE3093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23">
              <a:extLst>
                <a:ext uri="{FF2B5EF4-FFF2-40B4-BE49-F238E27FC236}">
                  <a16:creationId xmlns:a16="http://schemas.microsoft.com/office/drawing/2014/main" id="{0800F944-8B03-4960-BCCB-BE1A6396E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8" name="Group 56">
            <a:extLst>
              <a:ext uri="{FF2B5EF4-FFF2-40B4-BE49-F238E27FC236}">
                <a16:creationId xmlns:a16="http://schemas.microsoft.com/office/drawing/2014/main" id="{E7CC568F-47EB-4C69-B036-57DBB494F10D}"/>
              </a:ext>
            </a:extLst>
          </p:cNvPr>
          <p:cNvGrpSpPr/>
          <p:nvPr/>
        </p:nvGrpSpPr>
        <p:grpSpPr>
          <a:xfrm>
            <a:off x="4599949" y="4195693"/>
            <a:ext cx="1539560" cy="171967"/>
            <a:chOff x="7746380" y="2949426"/>
            <a:chExt cx="2188691" cy="244475"/>
          </a:xfrm>
        </p:grpSpPr>
        <p:pic>
          <p:nvPicPr>
            <p:cNvPr id="899" name="Picture 14">
              <a:extLst>
                <a:ext uri="{FF2B5EF4-FFF2-40B4-BE49-F238E27FC236}">
                  <a16:creationId xmlns:a16="http://schemas.microsoft.com/office/drawing/2014/main" id="{03C33194-16A9-44F2-B45B-23069F6033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5">
              <a:extLst>
                <a:ext uri="{FF2B5EF4-FFF2-40B4-BE49-F238E27FC236}">
                  <a16:creationId xmlns:a16="http://schemas.microsoft.com/office/drawing/2014/main" id="{C789D0E6-3906-42FC-B730-6B4ED4FE2F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16">
              <a:extLst>
                <a:ext uri="{FF2B5EF4-FFF2-40B4-BE49-F238E27FC236}">
                  <a16:creationId xmlns:a16="http://schemas.microsoft.com/office/drawing/2014/main" id="{7AA576D2-BDF4-4E4A-9AEB-6A89C0265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17">
              <a:extLst>
                <a:ext uri="{FF2B5EF4-FFF2-40B4-BE49-F238E27FC236}">
                  <a16:creationId xmlns:a16="http://schemas.microsoft.com/office/drawing/2014/main" id="{8E1CF3C9-8E75-460D-B452-2E32E96EE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18">
              <a:extLst>
                <a:ext uri="{FF2B5EF4-FFF2-40B4-BE49-F238E27FC236}">
                  <a16:creationId xmlns:a16="http://schemas.microsoft.com/office/drawing/2014/main" id="{3BC9F0D4-E6C8-4DD5-B822-6C460D6E4B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19">
              <a:extLst>
                <a:ext uri="{FF2B5EF4-FFF2-40B4-BE49-F238E27FC236}">
                  <a16:creationId xmlns:a16="http://schemas.microsoft.com/office/drawing/2014/main" id="{CB165A1A-CFA3-49CF-80C9-E810955206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20">
              <a:extLst>
                <a:ext uri="{FF2B5EF4-FFF2-40B4-BE49-F238E27FC236}">
                  <a16:creationId xmlns:a16="http://schemas.microsoft.com/office/drawing/2014/main" id="{23D0AB5D-25F5-42EA-A24C-E0AFE68062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21">
              <a:extLst>
                <a:ext uri="{FF2B5EF4-FFF2-40B4-BE49-F238E27FC236}">
                  <a16:creationId xmlns:a16="http://schemas.microsoft.com/office/drawing/2014/main" id="{F0AC3925-E4DA-45E2-A2D1-BDC9A57036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22">
              <a:extLst>
                <a:ext uri="{FF2B5EF4-FFF2-40B4-BE49-F238E27FC236}">
                  <a16:creationId xmlns:a16="http://schemas.microsoft.com/office/drawing/2014/main" id="{4696F48B-D6EA-4B27-899F-A569983B5F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23">
              <a:extLst>
                <a:ext uri="{FF2B5EF4-FFF2-40B4-BE49-F238E27FC236}">
                  <a16:creationId xmlns:a16="http://schemas.microsoft.com/office/drawing/2014/main" id="{1C9654B9-B6CF-48C0-90D7-AA5C75E1A9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9" name="Group 56">
            <a:extLst>
              <a:ext uri="{FF2B5EF4-FFF2-40B4-BE49-F238E27FC236}">
                <a16:creationId xmlns:a16="http://schemas.microsoft.com/office/drawing/2014/main" id="{C005B66B-39FC-4FCE-8C17-AF77EE2B1BFE}"/>
              </a:ext>
            </a:extLst>
          </p:cNvPr>
          <p:cNvGrpSpPr/>
          <p:nvPr/>
        </p:nvGrpSpPr>
        <p:grpSpPr>
          <a:xfrm>
            <a:off x="4599949" y="3769763"/>
            <a:ext cx="1539560" cy="171967"/>
            <a:chOff x="7746380" y="2949426"/>
            <a:chExt cx="2188691" cy="244475"/>
          </a:xfrm>
        </p:grpSpPr>
        <p:pic>
          <p:nvPicPr>
            <p:cNvPr id="910" name="Picture 14">
              <a:extLst>
                <a:ext uri="{FF2B5EF4-FFF2-40B4-BE49-F238E27FC236}">
                  <a16:creationId xmlns:a16="http://schemas.microsoft.com/office/drawing/2014/main" id="{11BEC23E-CCCD-4248-9759-36563E37A5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5">
              <a:extLst>
                <a:ext uri="{FF2B5EF4-FFF2-40B4-BE49-F238E27FC236}">
                  <a16:creationId xmlns:a16="http://schemas.microsoft.com/office/drawing/2014/main" id="{F7FA3FAD-09FD-451A-A6D0-DC3A4172C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16">
              <a:extLst>
                <a:ext uri="{FF2B5EF4-FFF2-40B4-BE49-F238E27FC236}">
                  <a16:creationId xmlns:a16="http://schemas.microsoft.com/office/drawing/2014/main" id="{BEB73AB9-4388-4127-B8E8-A2B48DF87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17">
              <a:extLst>
                <a:ext uri="{FF2B5EF4-FFF2-40B4-BE49-F238E27FC236}">
                  <a16:creationId xmlns:a16="http://schemas.microsoft.com/office/drawing/2014/main" id="{CA308813-AA08-48F9-B4F1-C6CD90BE6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18">
              <a:extLst>
                <a:ext uri="{FF2B5EF4-FFF2-40B4-BE49-F238E27FC236}">
                  <a16:creationId xmlns:a16="http://schemas.microsoft.com/office/drawing/2014/main" id="{CD11A3FD-07B7-468F-A903-07CCD77F83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19">
              <a:extLst>
                <a:ext uri="{FF2B5EF4-FFF2-40B4-BE49-F238E27FC236}">
                  <a16:creationId xmlns:a16="http://schemas.microsoft.com/office/drawing/2014/main" id="{F7CE6D6E-35E4-4065-AD09-B19E1FF39A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20">
              <a:extLst>
                <a:ext uri="{FF2B5EF4-FFF2-40B4-BE49-F238E27FC236}">
                  <a16:creationId xmlns:a16="http://schemas.microsoft.com/office/drawing/2014/main" id="{C762E212-0BE0-4225-A6D7-90AE4D467F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21">
              <a:extLst>
                <a:ext uri="{FF2B5EF4-FFF2-40B4-BE49-F238E27FC236}">
                  <a16:creationId xmlns:a16="http://schemas.microsoft.com/office/drawing/2014/main" id="{8D9FDBD2-8DC1-47E4-80BB-4970CB398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22">
              <a:extLst>
                <a:ext uri="{FF2B5EF4-FFF2-40B4-BE49-F238E27FC236}">
                  <a16:creationId xmlns:a16="http://schemas.microsoft.com/office/drawing/2014/main" id="{9ECE66CB-6075-4175-BF9F-71DA52A3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3">
              <a:extLst>
                <a:ext uri="{FF2B5EF4-FFF2-40B4-BE49-F238E27FC236}">
                  <a16:creationId xmlns:a16="http://schemas.microsoft.com/office/drawing/2014/main" id="{C093814F-8987-4D0E-A178-25C76504A2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0" name="Group 56">
            <a:extLst>
              <a:ext uri="{FF2B5EF4-FFF2-40B4-BE49-F238E27FC236}">
                <a16:creationId xmlns:a16="http://schemas.microsoft.com/office/drawing/2014/main" id="{755BC966-E944-4B01-8E2D-1DF38BC1C2F3}"/>
              </a:ext>
            </a:extLst>
          </p:cNvPr>
          <p:cNvGrpSpPr/>
          <p:nvPr/>
        </p:nvGrpSpPr>
        <p:grpSpPr>
          <a:xfrm>
            <a:off x="4601584" y="3322534"/>
            <a:ext cx="1539560" cy="171967"/>
            <a:chOff x="7746380" y="2949426"/>
            <a:chExt cx="2188691" cy="244475"/>
          </a:xfrm>
        </p:grpSpPr>
        <p:pic>
          <p:nvPicPr>
            <p:cNvPr id="921" name="Picture 14">
              <a:extLst>
                <a:ext uri="{FF2B5EF4-FFF2-40B4-BE49-F238E27FC236}">
                  <a16:creationId xmlns:a16="http://schemas.microsoft.com/office/drawing/2014/main" id="{5CF3E941-568B-4356-8675-2D6DCB2128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5">
              <a:extLst>
                <a:ext uri="{FF2B5EF4-FFF2-40B4-BE49-F238E27FC236}">
                  <a16:creationId xmlns:a16="http://schemas.microsoft.com/office/drawing/2014/main" id="{B51D3226-FC57-4ACF-A645-D4C0E3E4C7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16">
              <a:extLst>
                <a:ext uri="{FF2B5EF4-FFF2-40B4-BE49-F238E27FC236}">
                  <a16:creationId xmlns:a16="http://schemas.microsoft.com/office/drawing/2014/main" id="{F8917F8D-9138-4550-B70D-8027C0990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17">
              <a:extLst>
                <a:ext uri="{FF2B5EF4-FFF2-40B4-BE49-F238E27FC236}">
                  <a16:creationId xmlns:a16="http://schemas.microsoft.com/office/drawing/2014/main" id="{39DDF467-B836-40B4-A0D3-F4AFAFE04C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18">
              <a:extLst>
                <a:ext uri="{FF2B5EF4-FFF2-40B4-BE49-F238E27FC236}">
                  <a16:creationId xmlns:a16="http://schemas.microsoft.com/office/drawing/2014/main" id="{BD87BE9B-507C-40BB-91DC-DB7194DEF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19">
              <a:extLst>
                <a:ext uri="{FF2B5EF4-FFF2-40B4-BE49-F238E27FC236}">
                  <a16:creationId xmlns:a16="http://schemas.microsoft.com/office/drawing/2014/main" id="{70B6F633-7DEA-41D1-88EE-46BA6C71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7" name="Picture 20">
              <a:extLst>
                <a:ext uri="{FF2B5EF4-FFF2-40B4-BE49-F238E27FC236}">
                  <a16:creationId xmlns:a16="http://schemas.microsoft.com/office/drawing/2014/main" id="{189749FA-62B8-4920-99CB-C66F950D7A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8" name="Picture 21">
              <a:extLst>
                <a:ext uri="{FF2B5EF4-FFF2-40B4-BE49-F238E27FC236}">
                  <a16:creationId xmlns:a16="http://schemas.microsoft.com/office/drawing/2014/main" id="{ED76FB66-B8FF-4D9A-ACA0-E4CCD5C812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22">
              <a:extLst>
                <a:ext uri="{FF2B5EF4-FFF2-40B4-BE49-F238E27FC236}">
                  <a16:creationId xmlns:a16="http://schemas.microsoft.com/office/drawing/2014/main" id="{A66232B0-266D-4196-BDE6-00E84FD68B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23">
              <a:extLst>
                <a:ext uri="{FF2B5EF4-FFF2-40B4-BE49-F238E27FC236}">
                  <a16:creationId xmlns:a16="http://schemas.microsoft.com/office/drawing/2014/main" id="{ECA3B05E-A026-4692-BC8E-3E120F263E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1" name="Group 56">
            <a:extLst>
              <a:ext uri="{FF2B5EF4-FFF2-40B4-BE49-F238E27FC236}">
                <a16:creationId xmlns:a16="http://schemas.microsoft.com/office/drawing/2014/main" id="{37E5AD81-0F6F-44A4-84A7-4A43A0B9D843}"/>
              </a:ext>
            </a:extLst>
          </p:cNvPr>
          <p:cNvGrpSpPr/>
          <p:nvPr/>
        </p:nvGrpSpPr>
        <p:grpSpPr>
          <a:xfrm>
            <a:off x="4603677" y="2858933"/>
            <a:ext cx="1539560" cy="171967"/>
            <a:chOff x="7746380" y="2949426"/>
            <a:chExt cx="2188691" cy="244475"/>
          </a:xfrm>
        </p:grpSpPr>
        <p:pic>
          <p:nvPicPr>
            <p:cNvPr id="932" name="Picture 14">
              <a:extLst>
                <a:ext uri="{FF2B5EF4-FFF2-40B4-BE49-F238E27FC236}">
                  <a16:creationId xmlns:a16="http://schemas.microsoft.com/office/drawing/2014/main" id="{96A35CFF-B2CB-4764-B8EC-620C9BF74F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15">
              <a:extLst>
                <a:ext uri="{FF2B5EF4-FFF2-40B4-BE49-F238E27FC236}">
                  <a16:creationId xmlns:a16="http://schemas.microsoft.com/office/drawing/2014/main" id="{C46027DE-8FEF-47D4-A778-044D50A6D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4" name="Picture 16">
              <a:extLst>
                <a:ext uri="{FF2B5EF4-FFF2-40B4-BE49-F238E27FC236}">
                  <a16:creationId xmlns:a16="http://schemas.microsoft.com/office/drawing/2014/main" id="{D6166F43-2E93-4EA0-9ACA-CDE15C963C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5" name="Picture 17">
              <a:extLst>
                <a:ext uri="{FF2B5EF4-FFF2-40B4-BE49-F238E27FC236}">
                  <a16:creationId xmlns:a16="http://schemas.microsoft.com/office/drawing/2014/main" id="{A550A9CF-D6DA-4C19-887E-0D773A6BFB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18">
              <a:extLst>
                <a:ext uri="{FF2B5EF4-FFF2-40B4-BE49-F238E27FC236}">
                  <a16:creationId xmlns:a16="http://schemas.microsoft.com/office/drawing/2014/main" id="{258703C0-8E35-46AE-AF24-18ED21B9E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19">
              <a:extLst>
                <a:ext uri="{FF2B5EF4-FFF2-40B4-BE49-F238E27FC236}">
                  <a16:creationId xmlns:a16="http://schemas.microsoft.com/office/drawing/2014/main" id="{76FC4B82-C66A-420F-BA2B-39683FAA0A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8" name="Picture 20">
              <a:extLst>
                <a:ext uri="{FF2B5EF4-FFF2-40B4-BE49-F238E27FC236}">
                  <a16:creationId xmlns:a16="http://schemas.microsoft.com/office/drawing/2014/main" id="{D61AB8FB-076F-42AB-96DE-EDCEB6DDD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9" name="Picture 21">
              <a:extLst>
                <a:ext uri="{FF2B5EF4-FFF2-40B4-BE49-F238E27FC236}">
                  <a16:creationId xmlns:a16="http://schemas.microsoft.com/office/drawing/2014/main" id="{EA941662-95A8-47B2-85C9-E7079D73FC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0" name="Picture 22">
              <a:extLst>
                <a:ext uri="{FF2B5EF4-FFF2-40B4-BE49-F238E27FC236}">
                  <a16:creationId xmlns:a16="http://schemas.microsoft.com/office/drawing/2014/main" id="{69E43954-7036-4522-BA02-2FB7F6861D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1" name="Picture 23">
              <a:extLst>
                <a:ext uri="{FF2B5EF4-FFF2-40B4-BE49-F238E27FC236}">
                  <a16:creationId xmlns:a16="http://schemas.microsoft.com/office/drawing/2014/main" id="{0E2C8E20-FFE3-4164-B7D9-583F205B14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2" name="Group 56">
            <a:extLst>
              <a:ext uri="{FF2B5EF4-FFF2-40B4-BE49-F238E27FC236}">
                <a16:creationId xmlns:a16="http://schemas.microsoft.com/office/drawing/2014/main" id="{C63E47FC-406B-4D35-BA44-8C966A94E0C7}"/>
              </a:ext>
            </a:extLst>
          </p:cNvPr>
          <p:cNvGrpSpPr/>
          <p:nvPr/>
        </p:nvGrpSpPr>
        <p:grpSpPr>
          <a:xfrm>
            <a:off x="4604389" y="2428331"/>
            <a:ext cx="1539560" cy="171967"/>
            <a:chOff x="7746380" y="2949426"/>
            <a:chExt cx="2188691" cy="244475"/>
          </a:xfrm>
        </p:grpSpPr>
        <p:pic>
          <p:nvPicPr>
            <p:cNvPr id="943" name="Picture 14">
              <a:extLst>
                <a:ext uri="{FF2B5EF4-FFF2-40B4-BE49-F238E27FC236}">
                  <a16:creationId xmlns:a16="http://schemas.microsoft.com/office/drawing/2014/main" id="{E2C425BF-8EF0-42DE-95D2-93882138F6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15">
              <a:extLst>
                <a:ext uri="{FF2B5EF4-FFF2-40B4-BE49-F238E27FC236}">
                  <a16:creationId xmlns:a16="http://schemas.microsoft.com/office/drawing/2014/main" id="{B379E91B-8F20-4644-8054-D275D696AD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5" name="Picture 16">
              <a:extLst>
                <a:ext uri="{FF2B5EF4-FFF2-40B4-BE49-F238E27FC236}">
                  <a16:creationId xmlns:a16="http://schemas.microsoft.com/office/drawing/2014/main" id="{08E17505-F780-4276-BE6B-C61F39C1A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6" name="Picture 17">
              <a:extLst>
                <a:ext uri="{FF2B5EF4-FFF2-40B4-BE49-F238E27FC236}">
                  <a16:creationId xmlns:a16="http://schemas.microsoft.com/office/drawing/2014/main" id="{F2C4D2C9-4FA6-4EC5-913E-2129C1DCBB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18">
              <a:extLst>
                <a:ext uri="{FF2B5EF4-FFF2-40B4-BE49-F238E27FC236}">
                  <a16:creationId xmlns:a16="http://schemas.microsoft.com/office/drawing/2014/main" id="{18AF07A7-ABC4-4A41-8025-23D223020D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19">
              <a:extLst>
                <a:ext uri="{FF2B5EF4-FFF2-40B4-BE49-F238E27FC236}">
                  <a16:creationId xmlns:a16="http://schemas.microsoft.com/office/drawing/2014/main" id="{8E74DA69-A19F-48AE-92A7-744837632E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9" name="Picture 20">
              <a:extLst>
                <a:ext uri="{FF2B5EF4-FFF2-40B4-BE49-F238E27FC236}">
                  <a16:creationId xmlns:a16="http://schemas.microsoft.com/office/drawing/2014/main" id="{B9774A92-146E-4741-AD71-5D5A6360A3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0" name="Picture 21">
              <a:extLst>
                <a:ext uri="{FF2B5EF4-FFF2-40B4-BE49-F238E27FC236}">
                  <a16:creationId xmlns:a16="http://schemas.microsoft.com/office/drawing/2014/main" id="{F343DE9D-2A4B-41BC-A822-EB8531621C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1" name="Picture 22">
              <a:extLst>
                <a:ext uri="{FF2B5EF4-FFF2-40B4-BE49-F238E27FC236}">
                  <a16:creationId xmlns:a16="http://schemas.microsoft.com/office/drawing/2014/main" id="{C7A6E30F-E57A-4ACF-BC2F-E92B18652E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2" name="Picture 23">
              <a:extLst>
                <a:ext uri="{FF2B5EF4-FFF2-40B4-BE49-F238E27FC236}">
                  <a16:creationId xmlns:a16="http://schemas.microsoft.com/office/drawing/2014/main" id="{98CBCAD0-460E-4310-BEBC-223627E8A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53" name="Group 56">
            <a:extLst>
              <a:ext uri="{FF2B5EF4-FFF2-40B4-BE49-F238E27FC236}">
                <a16:creationId xmlns:a16="http://schemas.microsoft.com/office/drawing/2014/main" id="{60E27466-A42A-4B4E-99CC-2DF4D7AB627F}"/>
              </a:ext>
            </a:extLst>
          </p:cNvPr>
          <p:cNvGrpSpPr/>
          <p:nvPr/>
        </p:nvGrpSpPr>
        <p:grpSpPr>
          <a:xfrm>
            <a:off x="4603662" y="1962533"/>
            <a:ext cx="1539560" cy="171967"/>
            <a:chOff x="7746380" y="2949426"/>
            <a:chExt cx="2188691" cy="244475"/>
          </a:xfrm>
        </p:grpSpPr>
        <p:pic>
          <p:nvPicPr>
            <p:cNvPr id="954" name="Picture 14">
              <a:extLst>
                <a:ext uri="{FF2B5EF4-FFF2-40B4-BE49-F238E27FC236}">
                  <a16:creationId xmlns:a16="http://schemas.microsoft.com/office/drawing/2014/main" id="{FCFF0A6D-0298-4B20-A970-E6B16AE89A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5" name="Picture 15">
              <a:extLst>
                <a:ext uri="{FF2B5EF4-FFF2-40B4-BE49-F238E27FC236}">
                  <a16:creationId xmlns:a16="http://schemas.microsoft.com/office/drawing/2014/main" id="{A584EE96-11A1-4795-BC16-74A552EC0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16">
              <a:extLst>
                <a:ext uri="{FF2B5EF4-FFF2-40B4-BE49-F238E27FC236}">
                  <a16:creationId xmlns:a16="http://schemas.microsoft.com/office/drawing/2014/main" id="{C4F69B12-543E-4158-A6DA-3A2EDD8D2C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17">
              <a:extLst>
                <a:ext uri="{FF2B5EF4-FFF2-40B4-BE49-F238E27FC236}">
                  <a16:creationId xmlns:a16="http://schemas.microsoft.com/office/drawing/2014/main" id="{5FAF0E88-DB26-4044-8856-B5D21EBE6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18">
              <a:extLst>
                <a:ext uri="{FF2B5EF4-FFF2-40B4-BE49-F238E27FC236}">
                  <a16:creationId xmlns:a16="http://schemas.microsoft.com/office/drawing/2014/main" id="{7B8ACE7E-F1A0-4B4D-8433-33524F1EDB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19">
              <a:extLst>
                <a:ext uri="{FF2B5EF4-FFF2-40B4-BE49-F238E27FC236}">
                  <a16:creationId xmlns:a16="http://schemas.microsoft.com/office/drawing/2014/main" id="{DA6E7BF1-628A-4537-A532-A0E3A88BA9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0" name="Picture 20">
              <a:extLst>
                <a:ext uri="{FF2B5EF4-FFF2-40B4-BE49-F238E27FC236}">
                  <a16:creationId xmlns:a16="http://schemas.microsoft.com/office/drawing/2014/main" id="{2ACEDE55-FE23-4546-884A-C0855858C4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1" name="Picture 21">
              <a:extLst>
                <a:ext uri="{FF2B5EF4-FFF2-40B4-BE49-F238E27FC236}">
                  <a16:creationId xmlns:a16="http://schemas.microsoft.com/office/drawing/2014/main" id="{427E31AF-2DCD-4768-B717-C7305E5232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2" name="Picture 22">
              <a:extLst>
                <a:ext uri="{FF2B5EF4-FFF2-40B4-BE49-F238E27FC236}">
                  <a16:creationId xmlns:a16="http://schemas.microsoft.com/office/drawing/2014/main" id="{15E26BBF-F4B0-43D6-A364-5C2A408CB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3" name="Picture 23">
              <a:extLst>
                <a:ext uri="{FF2B5EF4-FFF2-40B4-BE49-F238E27FC236}">
                  <a16:creationId xmlns:a16="http://schemas.microsoft.com/office/drawing/2014/main" id="{82072DA2-A35E-4DB8-A7F6-C52127D70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4" name="Group 56">
            <a:extLst>
              <a:ext uri="{FF2B5EF4-FFF2-40B4-BE49-F238E27FC236}">
                <a16:creationId xmlns:a16="http://schemas.microsoft.com/office/drawing/2014/main" id="{E08D97A7-A924-4675-BFA4-C8C399622CAD}"/>
              </a:ext>
            </a:extLst>
          </p:cNvPr>
          <p:cNvGrpSpPr/>
          <p:nvPr/>
        </p:nvGrpSpPr>
        <p:grpSpPr>
          <a:xfrm>
            <a:off x="4603431" y="1530170"/>
            <a:ext cx="1539560" cy="171967"/>
            <a:chOff x="7746380" y="2949426"/>
            <a:chExt cx="2188691" cy="244475"/>
          </a:xfrm>
        </p:grpSpPr>
        <p:pic>
          <p:nvPicPr>
            <p:cNvPr id="965" name="Picture 14">
              <a:extLst>
                <a:ext uri="{FF2B5EF4-FFF2-40B4-BE49-F238E27FC236}">
                  <a16:creationId xmlns:a16="http://schemas.microsoft.com/office/drawing/2014/main" id="{433034F7-FEAC-400E-ACCA-146BF3A8E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" name="Picture 15">
              <a:extLst>
                <a:ext uri="{FF2B5EF4-FFF2-40B4-BE49-F238E27FC236}">
                  <a16:creationId xmlns:a16="http://schemas.microsoft.com/office/drawing/2014/main" id="{77976AE6-B705-4FB5-8DBF-118B1F8AB9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" name="Picture 16">
              <a:extLst>
                <a:ext uri="{FF2B5EF4-FFF2-40B4-BE49-F238E27FC236}">
                  <a16:creationId xmlns:a16="http://schemas.microsoft.com/office/drawing/2014/main" id="{A7DB61BE-0BDB-4727-A71E-CD8A242F90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" name="Picture 17">
              <a:extLst>
                <a:ext uri="{FF2B5EF4-FFF2-40B4-BE49-F238E27FC236}">
                  <a16:creationId xmlns:a16="http://schemas.microsoft.com/office/drawing/2014/main" id="{E1425CEF-5B54-4373-82F5-D624B5A57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" name="Picture 18">
              <a:extLst>
                <a:ext uri="{FF2B5EF4-FFF2-40B4-BE49-F238E27FC236}">
                  <a16:creationId xmlns:a16="http://schemas.microsoft.com/office/drawing/2014/main" id="{76B3AA74-A183-498F-90B5-A48406AF51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Picture 19">
              <a:extLst>
                <a:ext uri="{FF2B5EF4-FFF2-40B4-BE49-F238E27FC236}">
                  <a16:creationId xmlns:a16="http://schemas.microsoft.com/office/drawing/2014/main" id="{23D7185E-4363-4C43-B592-8219542696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1" name="Picture 20">
              <a:extLst>
                <a:ext uri="{FF2B5EF4-FFF2-40B4-BE49-F238E27FC236}">
                  <a16:creationId xmlns:a16="http://schemas.microsoft.com/office/drawing/2014/main" id="{A774E754-4912-4C97-ABD6-F504C169D2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2" name="Picture 21">
              <a:extLst>
                <a:ext uri="{FF2B5EF4-FFF2-40B4-BE49-F238E27FC236}">
                  <a16:creationId xmlns:a16="http://schemas.microsoft.com/office/drawing/2014/main" id="{C39B6E07-6786-4CB6-86A0-33CB3641BD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3" name="Picture 22">
              <a:extLst>
                <a:ext uri="{FF2B5EF4-FFF2-40B4-BE49-F238E27FC236}">
                  <a16:creationId xmlns:a16="http://schemas.microsoft.com/office/drawing/2014/main" id="{9C2F19DA-3C82-492A-93A2-65AC423452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4" name="Picture 23">
              <a:extLst>
                <a:ext uri="{FF2B5EF4-FFF2-40B4-BE49-F238E27FC236}">
                  <a16:creationId xmlns:a16="http://schemas.microsoft.com/office/drawing/2014/main" id="{EE336A3C-30BF-4620-8059-B6BD63C46C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2846292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85185E-6 L 0.21615 -1.85185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85185E-6 L 0.1918 -1.85185E-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85185E-6 L 0.16784 -1.85185E-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-1.85185E-6 L 0.14232 -1.85185E-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1.85185E-6 L 0.11823 -1.85185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1.85185E-6 L 0.09388 -1.85185E-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1.85185E-6 L 0.07045 -1.85185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1.85185E-6 L 0.04441 -1.85185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3.7037E-7 L 0.0211 -3.7037E-7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48148E-6 L 4.79167E-6 0.3882 " pathEditMode="relative" rAng="0" ptsTypes="AA">
                                      <p:cBhvr>
                                        <p:cTn id="112" dur="2000" fill="hold"/>
                                        <p:tgtEl>
                                          <p:spTgt spid="8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2.22222E-6 L -0.0004 0.34607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2.96296E-6 L -0.00027 0.30324 " pathEditMode="relative" rAng="0" ptsTypes="AA">
                                      <p:cBhvr>
                                        <p:cTn id="116" dur="2000" fill="hold"/>
                                        <p:tgtEl>
                                          <p:spTgt spid="8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7037E-6 L -0.0004 0.25834 " pathEditMode="relative" rAng="0" ptsTypes="AA">
                                      <p:cBhvr>
                                        <p:cTn id="118" dur="2000" fill="hold"/>
                                        <p:tgtEl>
                                          <p:spTgt spid="8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4.44444E-6 L 4.79167E-6 0.21713 " pathEditMode="relative" rAng="0" ptsTypes="AA">
                                      <p:cBhvr>
                                        <p:cTn id="120" dur="2000" fill="hold"/>
                                        <p:tgtEl>
                                          <p:spTgt spid="8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1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81481E-6 L -0.00013 0.17407 " pathEditMode="relative" rAng="0" ptsTypes="AA">
                                      <p:cBhvr>
                                        <p:cTn id="122" dur="20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07407E-6 L 4.79167E-6 0.1287 " pathEditMode="relative" rAng="0" ptsTypes="AA">
                                      <p:cBhvr>
                                        <p:cTn id="124" dur="20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33333E-6 L 4.79167E-6 0.0868 " pathEditMode="relative" rAng="0" ptsTypes="AA">
                                      <p:cBhvr>
                                        <p:cTn id="126" dur="200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2.59259E-6 L 4.79167E-6 0.04143 " pathEditMode="relative" rAng="0" ptsTypes="AA">
                                      <p:cBhvr>
                                        <p:cTn id="128" dur="2000" fill="hold"/>
                                        <p:tgtEl>
                                          <p:spTgt spid="7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000"/>
                            </p:stCondLst>
                            <p:childTnLst>
                              <p:par>
                                <p:cTn id="13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8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8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8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8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7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" dur="500"/>
                                        <p:tgtEl>
                                          <p:spTgt spid="7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500"/>
                                        <p:tgtEl>
                                          <p:spTgt spid="7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2" dur="500"/>
                                        <p:tgtEl>
                                          <p:spTgt spid="7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8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8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" grpId="0"/>
      <p:bldP spid="157" grpId="0"/>
      <p:bldP spid="158" grpId="0"/>
      <p:bldP spid="159" grpId="0"/>
      <p:bldP spid="160" grpId="0"/>
      <p:bldP spid="162" grpId="0"/>
      <p:bldP spid="163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1257AF8-0868-4F70-965F-37E468AD4B6D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07D3CB33-0B24-4A5F-9F0C-C31292D9B7D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C4336D-E7F2-457C-BB4F-9D386C7FB66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733 – 25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19A70F43-1ECA-4244-BD47-B0709A21C1D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EFD59B3-3633-48F7-80DA-DEA3CE4431C7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708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2052C4A-7ADD-43B8-8E54-F7149AA5D1E0}"/>
              </a:ext>
            </a:extLst>
          </p:cNvPr>
          <p:cNvGrpSpPr/>
          <p:nvPr/>
        </p:nvGrpSpPr>
        <p:grpSpPr>
          <a:xfrm>
            <a:off x="471301" y="1305376"/>
            <a:ext cx="1885499" cy="1414081"/>
            <a:chOff x="1371600" y="1941038"/>
            <a:chExt cx="1885499" cy="1414081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73A5611-DCB7-400D-A36E-84419922DE1C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7 3 3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355B787-FE01-46C7-9CEA-640DB55C4BC0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FDB0E9C-318F-4856-B0C8-2E4BFC456AC6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24BF0BA9-57EF-48BB-90E0-45994BC3F678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6EA231E-EA19-4BA0-A446-070DF8F65A41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13F55652-7951-4E2C-AB91-185E837703BB}"/>
              </a:ext>
            </a:extLst>
          </p:cNvPr>
          <p:cNvSpPr txBox="1"/>
          <p:nvPr/>
        </p:nvSpPr>
        <p:spPr>
          <a:xfrm>
            <a:off x="1799203" y="219084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84F47962-4875-4D3A-8B94-BFF1B7ADE32B}"/>
              </a:ext>
            </a:extLst>
          </p:cNvPr>
          <p:cNvCxnSpPr>
            <a:cxnSpLocks/>
          </p:cNvCxnSpPr>
          <p:nvPr/>
        </p:nvCxnSpPr>
        <p:spPr>
          <a:xfrm flipV="1">
            <a:off x="1356789" y="138943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F0CD3436-B071-4B12-80A4-CB3CA94E67F6}"/>
              </a:ext>
            </a:extLst>
          </p:cNvPr>
          <p:cNvSpPr txBox="1"/>
          <p:nvPr/>
        </p:nvSpPr>
        <p:spPr>
          <a:xfrm>
            <a:off x="1386864" y="10920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8C02527-ADB9-4F0D-8A74-B6A994CA3565}"/>
              </a:ext>
            </a:extLst>
          </p:cNvPr>
          <p:cNvSpPr txBox="1"/>
          <p:nvPr/>
        </p:nvSpPr>
        <p:spPr>
          <a:xfrm>
            <a:off x="1678099" y="133800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D8367B4-CA62-4794-8BD1-215A10539AD7}"/>
              </a:ext>
            </a:extLst>
          </p:cNvPr>
          <p:cNvSpPr txBox="1"/>
          <p:nvPr/>
        </p:nvSpPr>
        <p:spPr>
          <a:xfrm>
            <a:off x="1338408" y="219743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70C7C30-5756-4237-96F8-717436CDD53E}"/>
              </a:ext>
            </a:extLst>
          </p:cNvPr>
          <p:cNvSpPr txBox="1"/>
          <p:nvPr/>
        </p:nvSpPr>
        <p:spPr>
          <a:xfrm>
            <a:off x="888254" y="219803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984" name="Group 983">
            <a:extLst>
              <a:ext uri="{FF2B5EF4-FFF2-40B4-BE49-F238E27FC236}">
                <a16:creationId xmlns:a16="http://schemas.microsoft.com/office/drawing/2014/main" id="{CF2423EB-0CCF-4901-BA3A-ACA58B2E4B11}"/>
              </a:ext>
            </a:extLst>
          </p:cNvPr>
          <p:cNvGrpSpPr/>
          <p:nvPr/>
        </p:nvGrpSpPr>
        <p:grpSpPr>
          <a:xfrm>
            <a:off x="3075676" y="1831123"/>
            <a:ext cx="593466" cy="428686"/>
            <a:chOff x="2176723" y="934501"/>
            <a:chExt cx="593466" cy="428686"/>
          </a:xfrm>
        </p:grpSpPr>
        <p:sp>
          <p:nvSpPr>
            <p:cNvPr id="985" name="Oval 984">
              <a:extLst>
                <a:ext uri="{FF2B5EF4-FFF2-40B4-BE49-F238E27FC236}">
                  <a16:creationId xmlns:a16="http://schemas.microsoft.com/office/drawing/2014/main" id="{664AB04C-189A-4316-81B5-681BFA2891A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B645F9B4-2A1F-45E6-8108-8203D84FFC4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7" name="Group 986">
            <a:extLst>
              <a:ext uri="{FF2B5EF4-FFF2-40B4-BE49-F238E27FC236}">
                <a16:creationId xmlns:a16="http://schemas.microsoft.com/office/drawing/2014/main" id="{64AFF68A-0299-420F-ACD8-16E3434227C1}"/>
              </a:ext>
            </a:extLst>
          </p:cNvPr>
          <p:cNvGrpSpPr/>
          <p:nvPr/>
        </p:nvGrpSpPr>
        <p:grpSpPr>
          <a:xfrm>
            <a:off x="3074444" y="2280004"/>
            <a:ext cx="593466" cy="428686"/>
            <a:chOff x="2176723" y="934501"/>
            <a:chExt cx="593466" cy="428686"/>
          </a:xfrm>
        </p:grpSpPr>
        <p:sp>
          <p:nvSpPr>
            <p:cNvPr id="988" name="Oval 987">
              <a:extLst>
                <a:ext uri="{FF2B5EF4-FFF2-40B4-BE49-F238E27FC236}">
                  <a16:creationId xmlns:a16="http://schemas.microsoft.com/office/drawing/2014/main" id="{CE32BD9A-645B-4551-8300-F0E636E6D255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EDA0A8D5-2EC2-4D96-BA93-831102823D1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EAB0D681-8000-47E6-B957-9C658A286165}"/>
              </a:ext>
            </a:extLst>
          </p:cNvPr>
          <p:cNvGrpSpPr/>
          <p:nvPr/>
        </p:nvGrpSpPr>
        <p:grpSpPr>
          <a:xfrm>
            <a:off x="3071495" y="2724716"/>
            <a:ext cx="593466" cy="428686"/>
            <a:chOff x="2176723" y="934501"/>
            <a:chExt cx="593466" cy="428686"/>
          </a:xfrm>
        </p:grpSpPr>
        <p:sp>
          <p:nvSpPr>
            <p:cNvPr id="991" name="Oval 990">
              <a:extLst>
                <a:ext uri="{FF2B5EF4-FFF2-40B4-BE49-F238E27FC236}">
                  <a16:creationId xmlns:a16="http://schemas.microsoft.com/office/drawing/2014/main" id="{B9FFD60D-48C5-4B36-A387-499B1CFF354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FAF0A804-EE55-4B12-BF20-AEB2E7221FA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3" name="Group 992">
            <a:extLst>
              <a:ext uri="{FF2B5EF4-FFF2-40B4-BE49-F238E27FC236}">
                <a16:creationId xmlns:a16="http://schemas.microsoft.com/office/drawing/2014/main" id="{7FF587FE-734C-4CC3-B7EF-1C44D815EFD9}"/>
              </a:ext>
            </a:extLst>
          </p:cNvPr>
          <p:cNvGrpSpPr/>
          <p:nvPr/>
        </p:nvGrpSpPr>
        <p:grpSpPr>
          <a:xfrm>
            <a:off x="3070263" y="3173597"/>
            <a:ext cx="593466" cy="428686"/>
            <a:chOff x="2176723" y="934501"/>
            <a:chExt cx="593466" cy="428686"/>
          </a:xfrm>
        </p:grpSpPr>
        <p:sp>
          <p:nvSpPr>
            <p:cNvPr id="994" name="Oval 993">
              <a:extLst>
                <a:ext uri="{FF2B5EF4-FFF2-40B4-BE49-F238E27FC236}">
                  <a16:creationId xmlns:a16="http://schemas.microsoft.com/office/drawing/2014/main" id="{598DFE75-EA60-4458-88DE-65216F833953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7AFE673D-7104-4943-8FCC-5DA1EA221E36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6" name="Group 995">
            <a:extLst>
              <a:ext uri="{FF2B5EF4-FFF2-40B4-BE49-F238E27FC236}">
                <a16:creationId xmlns:a16="http://schemas.microsoft.com/office/drawing/2014/main" id="{07A84D01-F070-4102-A0D0-F59150012516}"/>
              </a:ext>
            </a:extLst>
          </p:cNvPr>
          <p:cNvGrpSpPr/>
          <p:nvPr/>
        </p:nvGrpSpPr>
        <p:grpSpPr>
          <a:xfrm>
            <a:off x="3069853" y="3618302"/>
            <a:ext cx="593466" cy="428686"/>
            <a:chOff x="2176723" y="934501"/>
            <a:chExt cx="593466" cy="428686"/>
          </a:xfrm>
        </p:grpSpPr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22FC1666-7ED7-4B31-A637-5477846195D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3631C2E6-CB9C-4CF4-9AAD-05A34A70B58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44824A4A-5A0D-4440-B1DC-3AB76FAD2B3D}"/>
              </a:ext>
            </a:extLst>
          </p:cNvPr>
          <p:cNvGrpSpPr/>
          <p:nvPr/>
        </p:nvGrpSpPr>
        <p:grpSpPr>
          <a:xfrm>
            <a:off x="3071743" y="4066755"/>
            <a:ext cx="593466" cy="428686"/>
            <a:chOff x="2176723" y="934501"/>
            <a:chExt cx="593466" cy="428686"/>
          </a:xfrm>
        </p:grpSpPr>
        <p:sp>
          <p:nvSpPr>
            <p:cNvPr id="1000" name="Oval 999">
              <a:extLst>
                <a:ext uri="{FF2B5EF4-FFF2-40B4-BE49-F238E27FC236}">
                  <a16:creationId xmlns:a16="http://schemas.microsoft.com/office/drawing/2014/main" id="{391722DF-3206-412B-A0AC-87960AC9450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050A4AF8-574F-464A-B842-3332E597A93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2" name="Group 1001">
            <a:extLst>
              <a:ext uri="{FF2B5EF4-FFF2-40B4-BE49-F238E27FC236}">
                <a16:creationId xmlns:a16="http://schemas.microsoft.com/office/drawing/2014/main" id="{D838BC80-13DB-4427-91C3-4878DF960296}"/>
              </a:ext>
            </a:extLst>
          </p:cNvPr>
          <p:cNvGrpSpPr/>
          <p:nvPr/>
        </p:nvGrpSpPr>
        <p:grpSpPr>
          <a:xfrm>
            <a:off x="3070511" y="4515636"/>
            <a:ext cx="593466" cy="428686"/>
            <a:chOff x="2176723" y="934501"/>
            <a:chExt cx="593466" cy="428686"/>
          </a:xfrm>
        </p:grpSpPr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C44AA424-EC7B-4A7C-9DE0-CE091906C57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5DC290B9-FE85-4BAE-81E8-3CB49C0A883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05" name="Group 1004">
            <a:extLst>
              <a:ext uri="{FF2B5EF4-FFF2-40B4-BE49-F238E27FC236}">
                <a16:creationId xmlns:a16="http://schemas.microsoft.com/office/drawing/2014/main" id="{22253B6D-1BBD-45AB-9307-1BFEA3195F78}"/>
              </a:ext>
            </a:extLst>
          </p:cNvPr>
          <p:cNvGrpSpPr/>
          <p:nvPr/>
        </p:nvGrpSpPr>
        <p:grpSpPr>
          <a:xfrm>
            <a:off x="4013092" y="1831123"/>
            <a:ext cx="492471" cy="428686"/>
            <a:chOff x="1333467" y="934501"/>
            <a:chExt cx="492471" cy="428686"/>
          </a:xfrm>
        </p:grpSpPr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C850CC1B-0918-4051-9BB9-1496C46D6A6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9F4D6197-0F6D-42C0-91A8-E3DE3615232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527AB311-BBCA-4621-B0A9-BCD0BE036E4C}"/>
              </a:ext>
            </a:extLst>
          </p:cNvPr>
          <p:cNvGrpSpPr/>
          <p:nvPr/>
        </p:nvGrpSpPr>
        <p:grpSpPr>
          <a:xfrm>
            <a:off x="4007280" y="2280562"/>
            <a:ext cx="492471" cy="428686"/>
            <a:chOff x="1333467" y="934501"/>
            <a:chExt cx="492471" cy="428686"/>
          </a:xfrm>
        </p:grpSpPr>
        <p:sp>
          <p:nvSpPr>
            <p:cNvPr id="1009" name="Oval 1008">
              <a:extLst>
                <a:ext uri="{FF2B5EF4-FFF2-40B4-BE49-F238E27FC236}">
                  <a16:creationId xmlns:a16="http://schemas.microsoft.com/office/drawing/2014/main" id="{34EC934E-7913-4C00-9DB0-A4B58EA2537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A50D71BA-AFC8-44BF-918A-2F5F755C4D5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7B282786-CE56-4974-9716-E5030355F5E8}"/>
              </a:ext>
            </a:extLst>
          </p:cNvPr>
          <p:cNvGrpSpPr/>
          <p:nvPr/>
        </p:nvGrpSpPr>
        <p:grpSpPr>
          <a:xfrm>
            <a:off x="4014616" y="2725799"/>
            <a:ext cx="492471" cy="428686"/>
            <a:chOff x="1333467" y="934501"/>
            <a:chExt cx="492471" cy="428686"/>
          </a:xfrm>
        </p:grpSpPr>
        <p:sp>
          <p:nvSpPr>
            <p:cNvPr id="1012" name="Oval 1011">
              <a:extLst>
                <a:ext uri="{FF2B5EF4-FFF2-40B4-BE49-F238E27FC236}">
                  <a16:creationId xmlns:a16="http://schemas.microsoft.com/office/drawing/2014/main" id="{6B239114-B138-4FF3-95EF-5AD2A9D788E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DF0C62EE-D272-437E-872A-967FA6E3A8D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14" name="Group 1013">
            <a:extLst>
              <a:ext uri="{FF2B5EF4-FFF2-40B4-BE49-F238E27FC236}">
                <a16:creationId xmlns:a16="http://schemas.microsoft.com/office/drawing/2014/main" id="{2CEF20D6-9B40-4C71-9F47-216994DFF8EC}"/>
              </a:ext>
            </a:extLst>
          </p:cNvPr>
          <p:cNvGrpSpPr/>
          <p:nvPr/>
        </p:nvGrpSpPr>
        <p:grpSpPr>
          <a:xfrm>
            <a:off x="4931145" y="1838266"/>
            <a:ext cx="446399" cy="428686"/>
            <a:chOff x="463698" y="934501"/>
            <a:chExt cx="446399" cy="428686"/>
          </a:xfrm>
        </p:grpSpPr>
        <p:sp>
          <p:nvSpPr>
            <p:cNvPr id="1015" name="Oval 1014">
              <a:extLst>
                <a:ext uri="{FF2B5EF4-FFF2-40B4-BE49-F238E27FC236}">
                  <a16:creationId xmlns:a16="http://schemas.microsoft.com/office/drawing/2014/main" id="{3E8DBE22-2610-4CB1-A42A-90B109F5537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ECD7B8D0-463C-473D-9721-7FC875D274C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3A9038E5-3F74-4024-B983-D5D13097387F}"/>
              </a:ext>
            </a:extLst>
          </p:cNvPr>
          <p:cNvGrpSpPr/>
          <p:nvPr/>
        </p:nvGrpSpPr>
        <p:grpSpPr>
          <a:xfrm>
            <a:off x="4929579" y="2283457"/>
            <a:ext cx="446399" cy="428686"/>
            <a:chOff x="457051" y="1380030"/>
            <a:chExt cx="446399" cy="428686"/>
          </a:xfrm>
        </p:grpSpPr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3815D1AF-512B-4285-802F-A64C85F5AD76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949F2B8C-11C1-4764-9759-A14D95AD760A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109C20C7-F785-4D87-9BCF-2944E10A77A4}"/>
              </a:ext>
            </a:extLst>
          </p:cNvPr>
          <p:cNvGrpSpPr/>
          <p:nvPr/>
        </p:nvGrpSpPr>
        <p:grpSpPr>
          <a:xfrm>
            <a:off x="4932663" y="2734742"/>
            <a:ext cx="446399" cy="428686"/>
            <a:chOff x="460084" y="1832999"/>
            <a:chExt cx="446399" cy="428686"/>
          </a:xfrm>
        </p:grpSpPr>
        <p:sp>
          <p:nvSpPr>
            <p:cNvPr id="1021" name="Oval 1020">
              <a:extLst>
                <a:ext uri="{FF2B5EF4-FFF2-40B4-BE49-F238E27FC236}">
                  <a16:creationId xmlns:a16="http://schemas.microsoft.com/office/drawing/2014/main" id="{2D011073-372D-4621-85C6-82CFC9F6F625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224B1ADA-5949-42D5-B957-EDBA30CEEC32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984CEBAB-64D3-4068-8D72-72407CF6EAEF}"/>
              </a:ext>
            </a:extLst>
          </p:cNvPr>
          <p:cNvGrpSpPr/>
          <p:nvPr/>
        </p:nvGrpSpPr>
        <p:grpSpPr>
          <a:xfrm>
            <a:off x="4938361" y="1843307"/>
            <a:ext cx="446399" cy="428686"/>
            <a:chOff x="463698" y="934501"/>
            <a:chExt cx="446399" cy="428686"/>
          </a:xfrm>
        </p:grpSpPr>
        <p:sp>
          <p:nvSpPr>
            <p:cNvPr id="1024" name="Oval 1023">
              <a:extLst>
                <a:ext uri="{FF2B5EF4-FFF2-40B4-BE49-F238E27FC236}">
                  <a16:creationId xmlns:a16="http://schemas.microsoft.com/office/drawing/2014/main" id="{2F7932D2-F9F9-4F42-8A02-AF170F5C67BD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A86EDB36-BA7E-43B1-A76A-088D1873FCD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F4D009EB-5EAA-4E30-B6BC-4D8F3B9F5FAF}"/>
              </a:ext>
            </a:extLst>
          </p:cNvPr>
          <p:cNvGrpSpPr/>
          <p:nvPr/>
        </p:nvGrpSpPr>
        <p:grpSpPr>
          <a:xfrm>
            <a:off x="4936795" y="2296358"/>
            <a:ext cx="446399" cy="428686"/>
            <a:chOff x="457051" y="1380030"/>
            <a:chExt cx="446399" cy="428686"/>
          </a:xfrm>
        </p:grpSpPr>
        <p:sp>
          <p:nvSpPr>
            <p:cNvPr id="1027" name="Oval 1026">
              <a:extLst>
                <a:ext uri="{FF2B5EF4-FFF2-40B4-BE49-F238E27FC236}">
                  <a16:creationId xmlns:a16="http://schemas.microsoft.com/office/drawing/2014/main" id="{1EE28A39-D560-4B2B-8939-ED4609E35037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AE9E3A83-AC3F-4C30-8D5F-2524C5B6056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7C300A5-8B13-414F-BA9D-A8CCBFE52253}"/>
              </a:ext>
            </a:extLst>
          </p:cNvPr>
          <p:cNvGrpSpPr/>
          <p:nvPr/>
        </p:nvGrpSpPr>
        <p:grpSpPr>
          <a:xfrm>
            <a:off x="4939879" y="2739783"/>
            <a:ext cx="446399" cy="428686"/>
            <a:chOff x="460084" y="1832999"/>
            <a:chExt cx="446399" cy="428686"/>
          </a:xfrm>
        </p:grpSpPr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73C7BEEC-0168-4FC3-8F16-86A7ED32FD31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7E0CF83C-E232-4745-880E-95145EA7D4E3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896D6D35-ACAB-486A-A5D4-1353BFB66853}"/>
              </a:ext>
            </a:extLst>
          </p:cNvPr>
          <p:cNvGrpSpPr/>
          <p:nvPr/>
        </p:nvGrpSpPr>
        <p:grpSpPr>
          <a:xfrm>
            <a:off x="4937624" y="3182572"/>
            <a:ext cx="446399" cy="428686"/>
            <a:chOff x="453437" y="2278528"/>
            <a:chExt cx="446399" cy="428686"/>
          </a:xfrm>
        </p:grpSpPr>
        <p:sp>
          <p:nvSpPr>
            <p:cNvPr id="1033" name="Oval 1032">
              <a:extLst>
                <a:ext uri="{FF2B5EF4-FFF2-40B4-BE49-F238E27FC236}">
                  <a16:creationId xmlns:a16="http://schemas.microsoft.com/office/drawing/2014/main" id="{922F8AAD-78DA-407B-8B08-4C33D8E3BAF0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11C40CD4-921B-4FEE-9A0C-56036D1D4AF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F75E9EDB-5330-4D2E-90DE-D5ED21243455}"/>
              </a:ext>
            </a:extLst>
          </p:cNvPr>
          <p:cNvGrpSpPr/>
          <p:nvPr/>
        </p:nvGrpSpPr>
        <p:grpSpPr>
          <a:xfrm>
            <a:off x="4937588" y="3626824"/>
            <a:ext cx="446399" cy="428686"/>
            <a:chOff x="448639" y="2727542"/>
            <a:chExt cx="446399" cy="428686"/>
          </a:xfrm>
        </p:grpSpPr>
        <p:sp>
          <p:nvSpPr>
            <p:cNvPr id="1036" name="Oval 1035">
              <a:extLst>
                <a:ext uri="{FF2B5EF4-FFF2-40B4-BE49-F238E27FC236}">
                  <a16:creationId xmlns:a16="http://schemas.microsoft.com/office/drawing/2014/main" id="{74CC4C24-A0B1-4558-842A-073E0C6A125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2D09073A-1083-4781-9159-52A4F9365C58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99ED4A85-6602-49B4-AC69-3E9ED6F9DD02}"/>
              </a:ext>
            </a:extLst>
          </p:cNvPr>
          <p:cNvGrpSpPr/>
          <p:nvPr/>
        </p:nvGrpSpPr>
        <p:grpSpPr>
          <a:xfrm>
            <a:off x="4940918" y="4070537"/>
            <a:ext cx="446399" cy="428686"/>
            <a:chOff x="463698" y="934501"/>
            <a:chExt cx="446399" cy="428686"/>
          </a:xfrm>
        </p:grpSpPr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55EDBF25-3C36-4C8D-9E4B-88C440E15155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D764B1F5-7A6B-4FB3-8A94-7D137F29002B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5D40ED9C-E533-4121-9CE3-E1547798E41C}"/>
              </a:ext>
            </a:extLst>
          </p:cNvPr>
          <p:cNvGrpSpPr/>
          <p:nvPr/>
        </p:nvGrpSpPr>
        <p:grpSpPr>
          <a:xfrm>
            <a:off x="4939352" y="4523588"/>
            <a:ext cx="446399" cy="428686"/>
            <a:chOff x="457051" y="1380030"/>
            <a:chExt cx="446399" cy="428686"/>
          </a:xfrm>
        </p:grpSpPr>
        <p:sp>
          <p:nvSpPr>
            <p:cNvPr id="1042" name="Oval 1041">
              <a:extLst>
                <a:ext uri="{FF2B5EF4-FFF2-40B4-BE49-F238E27FC236}">
                  <a16:creationId xmlns:a16="http://schemas.microsoft.com/office/drawing/2014/main" id="{46FA35C0-9D4B-4CD7-BBF7-396B8A98F91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71493BE4-B6BB-48B9-A4B6-BFD6DE9683A0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A59E16E8-FB19-4393-8FD6-54FA3A421736}"/>
              </a:ext>
            </a:extLst>
          </p:cNvPr>
          <p:cNvGrpSpPr/>
          <p:nvPr/>
        </p:nvGrpSpPr>
        <p:grpSpPr>
          <a:xfrm>
            <a:off x="4942436" y="4967013"/>
            <a:ext cx="446399" cy="428686"/>
            <a:chOff x="460084" y="1832999"/>
            <a:chExt cx="446399" cy="428686"/>
          </a:xfrm>
        </p:grpSpPr>
        <p:sp>
          <p:nvSpPr>
            <p:cNvPr id="1045" name="Oval 1044">
              <a:extLst>
                <a:ext uri="{FF2B5EF4-FFF2-40B4-BE49-F238E27FC236}">
                  <a16:creationId xmlns:a16="http://schemas.microsoft.com/office/drawing/2014/main" id="{6C4EC6DA-4968-4BB0-8141-C886F3BB71BF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85190EEE-765A-45BA-A583-F42B637FB1E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8A615B51-ACDE-4D66-AB3B-E7802862C5CA}"/>
              </a:ext>
            </a:extLst>
          </p:cNvPr>
          <p:cNvGrpSpPr/>
          <p:nvPr/>
        </p:nvGrpSpPr>
        <p:grpSpPr>
          <a:xfrm>
            <a:off x="4940181" y="5409802"/>
            <a:ext cx="446399" cy="428686"/>
            <a:chOff x="453437" y="2278528"/>
            <a:chExt cx="446399" cy="428686"/>
          </a:xfrm>
        </p:grpSpPr>
        <p:sp>
          <p:nvSpPr>
            <p:cNvPr id="1048" name="Oval 1047">
              <a:extLst>
                <a:ext uri="{FF2B5EF4-FFF2-40B4-BE49-F238E27FC236}">
                  <a16:creationId xmlns:a16="http://schemas.microsoft.com/office/drawing/2014/main" id="{21B386EC-B6BA-4209-BC54-17BA92DE4A48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4448AB52-FF77-480E-BFAA-B49961B01680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07627A4B-EE00-4D17-B236-2169D28BAE70}"/>
              </a:ext>
            </a:extLst>
          </p:cNvPr>
          <p:cNvGrpSpPr/>
          <p:nvPr/>
        </p:nvGrpSpPr>
        <p:grpSpPr>
          <a:xfrm>
            <a:off x="4940145" y="5854054"/>
            <a:ext cx="446399" cy="428686"/>
            <a:chOff x="448639" y="2727542"/>
            <a:chExt cx="446399" cy="428686"/>
          </a:xfrm>
        </p:grpSpPr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35A3727D-5F6E-422E-BAF3-A00116A227AF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1EAE82F9-003B-4C92-8E7D-12E65696AC77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3" name="Group 1052">
            <a:extLst>
              <a:ext uri="{FF2B5EF4-FFF2-40B4-BE49-F238E27FC236}">
                <a16:creationId xmlns:a16="http://schemas.microsoft.com/office/drawing/2014/main" id="{2E63AC06-C280-49BA-89B7-DDD37AB9013F}"/>
              </a:ext>
            </a:extLst>
          </p:cNvPr>
          <p:cNvGrpSpPr/>
          <p:nvPr/>
        </p:nvGrpSpPr>
        <p:grpSpPr>
          <a:xfrm>
            <a:off x="4914619" y="1837133"/>
            <a:ext cx="492471" cy="428686"/>
            <a:chOff x="1333467" y="934501"/>
            <a:chExt cx="492471" cy="428686"/>
          </a:xfrm>
        </p:grpSpPr>
        <p:sp>
          <p:nvSpPr>
            <p:cNvPr id="1054" name="Oval 1053">
              <a:extLst>
                <a:ext uri="{FF2B5EF4-FFF2-40B4-BE49-F238E27FC236}">
                  <a16:creationId xmlns:a16="http://schemas.microsoft.com/office/drawing/2014/main" id="{BC28D030-6FA7-4071-AD8A-2499E3833F5C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700A96D3-E91E-4FAC-ACB9-4F5FAB4BD2E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68942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0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0.07409 -0.1287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10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98" y="-64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0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3.7037E-6 L 2.91667E-6 -0.06342 " pathEditMode="relative" rAng="0" ptsTypes="AA">
                                      <p:cBhvr>
                                        <p:cTn id="65" dur="2000" spd="-100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2.96296E-6 L 2.5E-6 -0.12801 " pathEditMode="relative" rAng="0" ptsTypes="AA">
                                      <p:cBhvr>
                                        <p:cTn id="67" dur="2000" spd="-100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3.7037E-7 L 2.70833E-6 -0.19259 " pathEditMode="relative" rAng="0" ptsTypes="AA">
                                      <p:cBhvr>
                                        <p:cTn id="69" dur="2000" spd="-100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4.81481E-6 L 2.91667E-6 -0.25741 " pathEditMode="relative" rAng="0" ptsTypes="AA">
                                      <p:cBhvr>
                                        <p:cTn id="71" dur="2000" spd="-100000" fill="hold"/>
                                        <p:tgtEl>
                                          <p:spTgt spid="10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48148E-6 L 2.29167E-6 -0.32801 " pathEditMode="relative" rAng="0" ptsTypes="AA">
                                      <p:cBhvr>
                                        <p:cTn id="73" dur="2000" spd="-100000" fill="hold"/>
                                        <p:tgtEl>
                                          <p:spTgt spid="10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22222E-6 L 2.5E-6 -0.39398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10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4.44444E-6 L 2.08333E-6 -0.45857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10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11111E-6 L 2.5E-6 -0.51736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10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3.7037E-6 L 2.5E-6 -0.58796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10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90C307E-9E2C-4147-B1C3-9DA2970C6AB4}"/>
              </a:ext>
            </a:extLst>
          </p:cNvPr>
          <p:cNvGrpSpPr/>
          <p:nvPr/>
        </p:nvGrpSpPr>
        <p:grpSpPr>
          <a:xfrm>
            <a:off x="253170" y="185394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545B2698-7740-46B2-855A-AB6B79A34980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2BA1987-34D8-4E87-BA5D-8A88525DB4D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318 – 44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B28FA49F-AB6E-4F5E-99C0-C8AE75817A26}"/>
              </a:ext>
            </a:extLst>
          </p:cNvPr>
          <p:cNvSpPr/>
          <p:nvPr/>
        </p:nvSpPr>
        <p:spPr>
          <a:xfrm>
            <a:off x="2481860" y="311292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0CC49A4-CECA-4004-A0BC-AEFA7B9FB7DC}"/>
              </a:ext>
            </a:extLst>
          </p:cNvPr>
          <p:cNvSpPr txBox="1"/>
          <p:nvPr/>
        </p:nvSpPr>
        <p:spPr>
          <a:xfrm>
            <a:off x="2478117" y="302353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274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9ED6125-7464-46F8-ADC5-2F25CBD9CFEC}"/>
              </a:ext>
            </a:extLst>
          </p:cNvPr>
          <p:cNvGrpSpPr/>
          <p:nvPr/>
        </p:nvGrpSpPr>
        <p:grpSpPr>
          <a:xfrm>
            <a:off x="465495" y="1309025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A2BBCD6-6C0F-4426-B0AD-9A2DC02168AE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3 1 8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371008F-A769-490B-A92C-24330319C8F8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4 4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4E572F6-EEE1-42F8-ADB0-0AC59BE416C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C714837-4366-416F-A69F-5BA0846714E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2510E69-E7C7-4717-8AF4-282297DD880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7E336933-6CAC-44DD-BB20-79A511C80EFA}"/>
              </a:ext>
            </a:extLst>
          </p:cNvPr>
          <p:cNvSpPr txBox="1"/>
          <p:nvPr/>
        </p:nvSpPr>
        <p:spPr>
          <a:xfrm>
            <a:off x="1793397" y="219449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8C66DA7-0F94-4C2C-AA57-4F8494309E3B}"/>
              </a:ext>
            </a:extLst>
          </p:cNvPr>
          <p:cNvCxnSpPr>
            <a:cxnSpLocks/>
          </p:cNvCxnSpPr>
          <p:nvPr/>
        </p:nvCxnSpPr>
        <p:spPr>
          <a:xfrm flipV="1">
            <a:off x="896654" y="139308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36B85216-E9DE-4269-AC9D-7B6BFB4E62C2}"/>
              </a:ext>
            </a:extLst>
          </p:cNvPr>
          <p:cNvSpPr txBox="1"/>
          <p:nvPr/>
        </p:nvSpPr>
        <p:spPr>
          <a:xfrm>
            <a:off x="926729" y="1095655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A256245-29BC-4C75-86F0-83E842081FF8}"/>
              </a:ext>
            </a:extLst>
          </p:cNvPr>
          <p:cNvSpPr txBox="1"/>
          <p:nvPr/>
        </p:nvSpPr>
        <p:spPr>
          <a:xfrm>
            <a:off x="1217964" y="1341651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EDE9D2D-57E0-46A5-B478-87E0B27A7A47}"/>
              </a:ext>
            </a:extLst>
          </p:cNvPr>
          <p:cNvSpPr txBox="1"/>
          <p:nvPr/>
        </p:nvSpPr>
        <p:spPr>
          <a:xfrm>
            <a:off x="1332602" y="220108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3CEF7DC-D2D6-4FD3-AA21-31CB496E16CC}"/>
              </a:ext>
            </a:extLst>
          </p:cNvPr>
          <p:cNvSpPr txBox="1"/>
          <p:nvPr/>
        </p:nvSpPr>
        <p:spPr>
          <a:xfrm>
            <a:off x="882448" y="220168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B33DF2B7-B95A-4E29-86E9-FBDAF49FF30F}"/>
              </a:ext>
            </a:extLst>
          </p:cNvPr>
          <p:cNvGrpSpPr/>
          <p:nvPr/>
        </p:nvGrpSpPr>
        <p:grpSpPr>
          <a:xfrm>
            <a:off x="3075676" y="1831123"/>
            <a:ext cx="593466" cy="428686"/>
            <a:chOff x="2176723" y="934501"/>
            <a:chExt cx="593466" cy="428686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DDF9B44E-E82E-4E96-9397-DBBCA9265508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34BCDF40-5370-4866-AA29-AFC66B3488B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59C2F612-F259-4779-9ADB-CE856A5D52ED}"/>
              </a:ext>
            </a:extLst>
          </p:cNvPr>
          <p:cNvGrpSpPr/>
          <p:nvPr/>
        </p:nvGrpSpPr>
        <p:grpSpPr>
          <a:xfrm>
            <a:off x="3074444" y="2280004"/>
            <a:ext cx="593466" cy="428686"/>
            <a:chOff x="2176723" y="934501"/>
            <a:chExt cx="593466" cy="428686"/>
          </a:xfrm>
        </p:grpSpPr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1F1C5034-AD31-4253-9213-33E6BDE8C72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8" name="TextBox 617">
              <a:extLst>
                <a:ext uri="{FF2B5EF4-FFF2-40B4-BE49-F238E27FC236}">
                  <a16:creationId xmlns:a16="http://schemas.microsoft.com/office/drawing/2014/main" id="{2D0A5720-8C3D-4F87-97A1-48A3C3C3760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19" name="Group 618">
            <a:extLst>
              <a:ext uri="{FF2B5EF4-FFF2-40B4-BE49-F238E27FC236}">
                <a16:creationId xmlns:a16="http://schemas.microsoft.com/office/drawing/2014/main" id="{04EC1D23-6FEC-48FB-9A50-E9A6AB561343}"/>
              </a:ext>
            </a:extLst>
          </p:cNvPr>
          <p:cNvGrpSpPr/>
          <p:nvPr/>
        </p:nvGrpSpPr>
        <p:grpSpPr>
          <a:xfrm>
            <a:off x="3071495" y="2724716"/>
            <a:ext cx="593466" cy="428686"/>
            <a:chOff x="2176723" y="934501"/>
            <a:chExt cx="593466" cy="428686"/>
          </a:xfrm>
        </p:grpSpPr>
        <p:sp>
          <p:nvSpPr>
            <p:cNvPr id="620" name="Oval 619">
              <a:extLst>
                <a:ext uri="{FF2B5EF4-FFF2-40B4-BE49-F238E27FC236}">
                  <a16:creationId xmlns:a16="http://schemas.microsoft.com/office/drawing/2014/main" id="{A0F46D62-31FD-4599-AB63-02AA67709354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D75FDF72-D254-4656-B978-6E2E801EFFC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EE3C3C1D-2845-4C7D-BF0C-4C2D0DF885EB}"/>
              </a:ext>
            </a:extLst>
          </p:cNvPr>
          <p:cNvGrpSpPr/>
          <p:nvPr/>
        </p:nvGrpSpPr>
        <p:grpSpPr>
          <a:xfrm>
            <a:off x="4013092" y="1831123"/>
            <a:ext cx="492471" cy="428686"/>
            <a:chOff x="1333467" y="934501"/>
            <a:chExt cx="492471" cy="428686"/>
          </a:xfrm>
        </p:grpSpPr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2D046436-9E9C-469E-8ADD-EA351A502DB0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52109658-0A57-4A33-9CDD-9CF224E2DDA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25" name="Group 624">
            <a:extLst>
              <a:ext uri="{FF2B5EF4-FFF2-40B4-BE49-F238E27FC236}">
                <a16:creationId xmlns:a16="http://schemas.microsoft.com/office/drawing/2014/main" id="{4F941D9B-2569-473E-B263-E3C5307C06B4}"/>
              </a:ext>
            </a:extLst>
          </p:cNvPr>
          <p:cNvGrpSpPr/>
          <p:nvPr/>
        </p:nvGrpSpPr>
        <p:grpSpPr>
          <a:xfrm>
            <a:off x="4931145" y="1838266"/>
            <a:ext cx="446399" cy="428686"/>
            <a:chOff x="463698" y="934501"/>
            <a:chExt cx="446399" cy="428686"/>
          </a:xfrm>
        </p:grpSpPr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1083CFBA-5F62-4AB1-81D5-4BD7E103B410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3F64F830-26F8-4810-A43C-9A5B34F5FCB1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5DDC99A5-CA00-4967-BAC0-20C14B2A8F83}"/>
              </a:ext>
            </a:extLst>
          </p:cNvPr>
          <p:cNvGrpSpPr/>
          <p:nvPr/>
        </p:nvGrpSpPr>
        <p:grpSpPr>
          <a:xfrm>
            <a:off x="4929579" y="2283457"/>
            <a:ext cx="446399" cy="428686"/>
            <a:chOff x="457051" y="1380030"/>
            <a:chExt cx="446399" cy="428686"/>
          </a:xfrm>
        </p:grpSpPr>
        <p:sp>
          <p:nvSpPr>
            <p:cNvPr id="629" name="Oval 628">
              <a:extLst>
                <a:ext uri="{FF2B5EF4-FFF2-40B4-BE49-F238E27FC236}">
                  <a16:creationId xmlns:a16="http://schemas.microsoft.com/office/drawing/2014/main" id="{9D8EBDEC-3B68-470F-B80B-8EA14B47B774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0" name="TextBox 629">
              <a:extLst>
                <a:ext uri="{FF2B5EF4-FFF2-40B4-BE49-F238E27FC236}">
                  <a16:creationId xmlns:a16="http://schemas.microsoft.com/office/drawing/2014/main" id="{8F41CD99-E4ED-4A62-8FE1-DD30DE0881A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1" name="Group 630">
            <a:extLst>
              <a:ext uri="{FF2B5EF4-FFF2-40B4-BE49-F238E27FC236}">
                <a16:creationId xmlns:a16="http://schemas.microsoft.com/office/drawing/2014/main" id="{9A083E67-DE53-48DF-A483-B0FEFAE2998B}"/>
              </a:ext>
            </a:extLst>
          </p:cNvPr>
          <p:cNvGrpSpPr/>
          <p:nvPr/>
        </p:nvGrpSpPr>
        <p:grpSpPr>
          <a:xfrm>
            <a:off x="4932663" y="2734742"/>
            <a:ext cx="446399" cy="428686"/>
            <a:chOff x="460084" y="1832999"/>
            <a:chExt cx="446399" cy="428686"/>
          </a:xfrm>
        </p:grpSpPr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F74DD500-35FB-4421-8D67-F07CBC681C0B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7FC50C5B-02DF-4F4C-9149-C4C1AB31C17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4" name="Group 633">
            <a:extLst>
              <a:ext uri="{FF2B5EF4-FFF2-40B4-BE49-F238E27FC236}">
                <a16:creationId xmlns:a16="http://schemas.microsoft.com/office/drawing/2014/main" id="{474D62AE-352B-4348-86B8-BCFFBAAD94B4}"/>
              </a:ext>
            </a:extLst>
          </p:cNvPr>
          <p:cNvGrpSpPr/>
          <p:nvPr/>
        </p:nvGrpSpPr>
        <p:grpSpPr>
          <a:xfrm>
            <a:off x="4930408" y="3177531"/>
            <a:ext cx="446399" cy="428686"/>
            <a:chOff x="453437" y="2278528"/>
            <a:chExt cx="446399" cy="428686"/>
          </a:xfrm>
        </p:grpSpPr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216B3586-B1E4-4293-87EF-271E9CEF956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6" name="TextBox 635">
              <a:extLst>
                <a:ext uri="{FF2B5EF4-FFF2-40B4-BE49-F238E27FC236}">
                  <a16:creationId xmlns:a16="http://schemas.microsoft.com/office/drawing/2014/main" id="{D912947A-B9DB-47AB-A5B1-612137031F60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900F47B8-E219-471F-A07D-4F7D5A6C1E13}"/>
              </a:ext>
            </a:extLst>
          </p:cNvPr>
          <p:cNvGrpSpPr/>
          <p:nvPr/>
        </p:nvGrpSpPr>
        <p:grpSpPr>
          <a:xfrm>
            <a:off x="4930372" y="3621783"/>
            <a:ext cx="446399" cy="428686"/>
            <a:chOff x="448639" y="2727542"/>
            <a:chExt cx="446399" cy="428686"/>
          </a:xfrm>
        </p:grpSpPr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3B5EA667-3290-4F41-9658-1B6CCE9C7021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39DF28D4-876C-4ACA-B8DA-C55798B5F58B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0" name="Group 639">
            <a:extLst>
              <a:ext uri="{FF2B5EF4-FFF2-40B4-BE49-F238E27FC236}">
                <a16:creationId xmlns:a16="http://schemas.microsoft.com/office/drawing/2014/main" id="{53DEED4E-7F76-4C94-932F-750CDDC17CFF}"/>
              </a:ext>
            </a:extLst>
          </p:cNvPr>
          <p:cNvGrpSpPr/>
          <p:nvPr/>
        </p:nvGrpSpPr>
        <p:grpSpPr>
          <a:xfrm>
            <a:off x="4933702" y="4065496"/>
            <a:ext cx="446399" cy="428686"/>
            <a:chOff x="463698" y="934501"/>
            <a:chExt cx="446399" cy="428686"/>
          </a:xfrm>
        </p:grpSpPr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A9A2CA6E-1114-4C81-AFDE-5049D796D5D3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7607CAD4-328B-486E-A41B-E1EF2767E75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E4788753-4DB5-4AB1-BB88-FABF792F7974}"/>
              </a:ext>
            </a:extLst>
          </p:cNvPr>
          <p:cNvGrpSpPr/>
          <p:nvPr/>
        </p:nvGrpSpPr>
        <p:grpSpPr>
          <a:xfrm>
            <a:off x="4932136" y="4518547"/>
            <a:ext cx="446399" cy="428686"/>
            <a:chOff x="457051" y="1380030"/>
            <a:chExt cx="446399" cy="428686"/>
          </a:xfrm>
        </p:grpSpPr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D2C81113-DE62-42A4-9C92-BB06BD718C8E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A0CF21E9-B191-455D-B357-83EF8C2A10A1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6" name="Group 645">
            <a:extLst>
              <a:ext uri="{FF2B5EF4-FFF2-40B4-BE49-F238E27FC236}">
                <a16:creationId xmlns:a16="http://schemas.microsoft.com/office/drawing/2014/main" id="{7C616B37-4A97-4BD6-8519-25B9776D12D7}"/>
              </a:ext>
            </a:extLst>
          </p:cNvPr>
          <p:cNvGrpSpPr/>
          <p:nvPr/>
        </p:nvGrpSpPr>
        <p:grpSpPr>
          <a:xfrm>
            <a:off x="4935220" y="4961972"/>
            <a:ext cx="446399" cy="428686"/>
            <a:chOff x="460084" y="1832999"/>
            <a:chExt cx="446399" cy="428686"/>
          </a:xfrm>
        </p:grpSpPr>
        <p:sp>
          <p:nvSpPr>
            <p:cNvPr id="647" name="Oval 646">
              <a:extLst>
                <a:ext uri="{FF2B5EF4-FFF2-40B4-BE49-F238E27FC236}">
                  <a16:creationId xmlns:a16="http://schemas.microsoft.com/office/drawing/2014/main" id="{7562263C-79B3-40F6-B3FC-FB6FA8251E37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5AE2602E-6EE5-49D3-815C-B196B49C632B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49" name="Group 648">
            <a:extLst>
              <a:ext uri="{FF2B5EF4-FFF2-40B4-BE49-F238E27FC236}">
                <a16:creationId xmlns:a16="http://schemas.microsoft.com/office/drawing/2014/main" id="{5AE55EF6-2804-4CC8-B10F-6EDA02DC5F21}"/>
              </a:ext>
            </a:extLst>
          </p:cNvPr>
          <p:cNvGrpSpPr/>
          <p:nvPr/>
        </p:nvGrpSpPr>
        <p:grpSpPr>
          <a:xfrm>
            <a:off x="4026194" y="1835268"/>
            <a:ext cx="492471" cy="428686"/>
            <a:chOff x="1333467" y="934501"/>
            <a:chExt cx="492471" cy="428686"/>
          </a:xfrm>
        </p:grpSpPr>
        <p:sp>
          <p:nvSpPr>
            <p:cNvPr id="650" name="Oval 649">
              <a:extLst>
                <a:ext uri="{FF2B5EF4-FFF2-40B4-BE49-F238E27FC236}">
                  <a16:creationId xmlns:a16="http://schemas.microsoft.com/office/drawing/2014/main" id="{58CBBB8F-6F04-4174-8FF7-1A2C7F2C7CC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54F00F24-CC89-47BC-AEA9-F495B9264EB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F3E91FCE-23FF-420B-BEFB-BCFB3BB430C0}"/>
              </a:ext>
            </a:extLst>
          </p:cNvPr>
          <p:cNvGrpSpPr/>
          <p:nvPr/>
        </p:nvGrpSpPr>
        <p:grpSpPr>
          <a:xfrm>
            <a:off x="4020382" y="2284707"/>
            <a:ext cx="492471" cy="428686"/>
            <a:chOff x="1333467" y="934501"/>
            <a:chExt cx="492471" cy="428686"/>
          </a:xfrm>
        </p:grpSpPr>
        <p:sp>
          <p:nvSpPr>
            <p:cNvPr id="653" name="Oval 652">
              <a:extLst>
                <a:ext uri="{FF2B5EF4-FFF2-40B4-BE49-F238E27FC236}">
                  <a16:creationId xmlns:a16="http://schemas.microsoft.com/office/drawing/2014/main" id="{502CABBA-81C5-4DA3-BDF4-EF16A079084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66664915-9104-460C-899B-3A6EC259CDA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5" name="Group 654">
            <a:extLst>
              <a:ext uri="{FF2B5EF4-FFF2-40B4-BE49-F238E27FC236}">
                <a16:creationId xmlns:a16="http://schemas.microsoft.com/office/drawing/2014/main" id="{CF629CBF-2936-4D93-9BED-F4E63AEDE22B}"/>
              </a:ext>
            </a:extLst>
          </p:cNvPr>
          <p:cNvGrpSpPr/>
          <p:nvPr/>
        </p:nvGrpSpPr>
        <p:grpSpPr>
          <a:xfrm>
            <a:off x="4027718" y="2729944"/>
            <a:ext cx="492471" cy="428686"/>
            <a:chOff x="1333467" y="934501"/>
            <a:chExt cx="492471" cy="428686"/>
          </a:xfrm>
        </p:grpSpPr>
        <p:sp>
          <p:nvSpPr>
            <p:cNvPr id="656" name="Oval 655">
              <a:extLst>
                <a:ext uri="{FF2B5EF4-FFF2-40B4-BE49-F238E27FC236}">
                  <a16:creationId xmlns:a16="http://schemas.microsoft.com/office/drawing/2014/main" id="{B01944FD-ECDE-4329-B37E-284E31BD43B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6F4CFEA1-5B4B-4051-B518-050C9FECCDF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98E7F3B7-7719-4724-88C6-A1F7F28A1C58}"/>
              </a:ext>
            </a:extLst>
          </p:cNvPr>
          <p:cNvGrpSpPr/>
          <p:nvPr/>
        </p:nvGrpSpPr>
        <p:grpSpPr>
          <a:xfrm>
            <a:off x="4021906" y="3179383"/>
            <a:ext cx="492471" cy="428686"/>
            <a:chOff x="1333467" y="934501"/>
            <a:chExt cx="492471" cy="428686"/>
          </a:xfrm>
        </p:grpSpPr>
        <p:sp>
          <p:nvSpPr>
            <p:cNvPr id="659" name="Oval 658">
              <a:extLst>
                <a:ext uri="{FF2B5EF4-FFF2-40B4-BE49-F238E27FC236}">
                  <a16:creationId xmlns:a16="http://schemas.microsoft.com/office/drawing/2014/main" id="{47C4772C-1D21-45A5-8AD3-C16ABE8F1FE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8BA34ADC-43B4-402C-AA72-2B330FA8A44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1" name="Group 660">
            <a:extLst>
              <a:ext uri="{FF2B5EF4-FFF2-40B4-BE49-F238E27FC236}">
                <a16:creationId xmlns:a16="http://schemas.microsoft.com/office/drawing/2014/main" id="{37293D0B-2073-4DC7-99C4-F71CC8A1CB4B}"/>
              </a:ext>
            </a:extLst>
          </p:cNvPr>
          <p:cNvGrpSpPr/>
          <p:nvPr/>
        </p:nvGrpSpPr>
        <p:grpSpPr>
          <a:xfrm>
            <a:off x="4024806" y="3625643"/>
            <a:ext cx="492471" cy="428686"/>
            <a:chOff x="1333467" y="934501"/>
            <a:chExt cx="492471" cy="428686"/>
          </a:xfrm>
        </p:grpSpPr>
        <p:sp>
          <p:nvSpPr>
            <p:cNvPr id="662" name="Oval 661">
              <a:extLst>
                <a:ext uri="{FF2B5EF4-FFF2-40B4-BE49-F238E27FC236}">
                  <a16:creationId xmlns:a16="http://schemas.microsoft.com/office/drawing/2014/main" id="{C5DE6BC4-33F9-4889-8632-AAD7DA83AEE3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54F7BF15-36A8-493A-8711-F307CA57F46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71CA6B43-E50E-4A62-8774-03641EACEB4C}"/>
              </a:ext>
            </a:extLst>
          </p:cNvPr>
          <p:cNvGrpSpPr/>
          <p:nvPr/>
        </p:nvGrpSpPr>
        <p:grpSpPr>
          <a:xfrm>
            <a:off x="4018994" y="4075082"/>
            <a:ext cx="492471" cy="428686"/>
            <a:chOff x="1333467" y="934501"/>
            <a:chExt cx="492471" cy="428686"/>
          </a:xfrm>
        </p:grpSpPr>
        <p:sp>
          <p:nvSpPr>
            <p:cNvPr id="665" name="Oval 664">
              <a:extLst>
                <a:ext uri="{FF2B5EF4-FFF2-40B4-BE49-F238E27FC236}">
                  <a16:creationId xmlns:a16="http://schemas.microsoft.com/office/drawing/2014/main" id="{B950A24B-589A-4898-B40A-59AFB2FED05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C61318E3-045A-4921-869E-BD2C7B852D18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21111B5D-2453-4BAC-A3B5-32C150BB0082}"/>
              </a:ext>
            </a:extLst>
          </p:cNvPr>
          <p:cNvGrpSpPr/>
          <p:nvPr/>
        </p:nvGrpSpPr>
        <p:grpSpPr>
          <a:xfrm>
            <a:off x="4025006" y="4517966"/>
            <a:ext cx="492471" cy="428686"/>
            <a:chOff x="1333467" y="934501"/>
            <a:chExt cx="492471" cy="428686"/>
          </a:xfrm>
        </p:grpSpPr>
        <p:sp>
          <p:nvSpPr>
            <p:cNvPr id="668" name="Oval 667">
              <a:extLst>
                <a:ext uri="{FF2B5EF4-FFF2-40B4-BE49-F238E27FC236}">
                  <a16:creationId xmlns:a16="http://schemas.microsoft.com/office/drawing/2014/main" id="{E99E5155-90EF-40F3-9D3D-B25B6B79F82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E997A352-FE20-4CB8-884E-D5EF900C8FA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FFF1D862-AA63-4A3B-B181-E930402077F0}"/>
              </a:ext>
            </a:extLst>
          </p:cNvPr>
          <p:cNvGrpSpPr/>
          <p:nvPr/>
        </p:nvGrpSpPr>
        <p:grpSpPr>
          <a:xfrm>
            <a:off x="3976371" y="1834011"/>
            <a:ext cx="593466" cy="428686"/>
            <a:chOff x="2176723" y="934501"/>
            <a:chExt cx="593466" cy="428686"/>
          </a:xfrm>
        </p:grpSpPr>
        <p:sp>
          <p:nvSpPr>
            <p:cNvPr id="671" name="Oval 670">
              <a:extLst>
                <a:ext uri="{FF2B5EF4-FFF2-40B4-BE49-F238E27FC236}">
                  <a16:creationId xmlns:a16="http://schemas.microsoft.com/office/drawing/2014/main" id="{EBCB15F7-A653-4A82-8549-053AFAD34FD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2" name="TextBox 671">
              <a:extLst>
                <a:ext uri="{FF2B5EF4-FFF2-40B4-BE49-F238E27FC236}">
                  <a16:creationId xmlns:a16="http://schemas.microsoft.com/office/drawing/2014/main" id="{E9FACF6E-3FE1-4E0F-9B71-7F8DF5E36C98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504FF6DD-F9EB-4F19-B956-81E58E9AA34B}"/>
              </a:ext>
            </a:extLst>
          </p:cNvPr>
          <p:cNvGrpSpPr/>
          <p:nvPr/>
        </p:nvGrpSpPr>
        <p:grpSpPr>
          <a:xfrm>
            <a:off x="4023099" y="4967200"/>
            <a:ext cx="492471" cy="428686"/>
            <a:chOff x="1333467" y="934501"/>
            <a:chExt cx="492471" cy="428686"/>
          </a:xfrm>
        </p:grpSpPr>
        <p:sp>
          <p:nvSpPr>
            <p:cNvPr id="674" name="Oval 673">
              <a:extLst>
                <a:ext uri="{FF2B5EF4-FFF2-40B4-BE49-F238E27FC236}">
                  <a16:creationId xmlns:a16="http://schemas.microsoft.com/office/drawing/2014/main" id="{4F952AE9-EE81-46EC-84B7-8C46CC50D94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5" name="TextBox 674">
              <a:extLst>
                <a:ext uri="{FF2B5EF4-FFF2-40B4-BE49-F238E27FC236}">
                  <a16:creationId xmlns:a16="http://schemas.microsoft.com/office/drawing/2014/main" id="{0ADD77CF-F670-4E42-9CC4-1DA28A1BB68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6" name="Group 675">
            <a:extLst>
              <a:ext uri="{FF2B5EF4-FFF2-40B4-BE49-F238E27FC236}">
                <a16:creationId xmlns:a16="http://schemas.microsoft.com/office/drawing/2014/main" id="{395C62BD-F943-4BDA-8B89-8E437AAA13FA}"/>
              </a:ext>
            </a:extLst>
          </p:cNvPr>
          <p:cNvGrpSpPr/>
          <p:nvPr/>
        </p:nvGrpSpPr>
        <p:grpSpPr>
          <a:xfrm>
            <a:off x="4026530" y="5412642"/>
            <a:ext cx="492471" cy="428686"/>
            <a:chOff x="1333467" y="934501"/>
            <a:chExt cx="492471" cy="428686"/>
          </a:xfrm>
        </p:grpSpPr>
        <p:sp>
          <p:nvSpPr>
            <p:cNvPr id="677" name="Oval 676">
              <a:extLst>
                <a:ext uri="{FF2B5EF4-FFF2-40B4-BE49-F238E27FC236}">
                  <a16:creationId xmlns:a16="http://schemas.microsoft.com/office/drawing/2014/main" id="{67E729FF-8A7D-429A-BD13-F1CBF27F3E1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78" name="TextBox 677">
              <a:extLst>
                <a:ext uri="{FF2B5EF4-FFF2-40B4-BE49-F238E27FC236}">
                  <a16:creationId xmlns:a16="http://schemas.microsoft.com/office/drawing/2014/main" id="{A596E3A2-7354-45B6-AF91-00F6239AB2E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9ADF1435-255C-498D-8E0E-DD660FD5437D}"/>
              </a:ext>
            </a:extLst>
          </p:cNvPr>
          <p:cNvGrpSpPr/>
          <p:nvPr/>
        </p:nvGrpSpPr>
        <p:grpSpPr>
          <a:xfrm>
            <a:off x="4020718" y="5862081"/>
            <a:ext cx="492471" cy="428686"/>
            <a:chOff x="1333467" y="934501"/>
            <a:chExt cx="492471" cy="428686"/>
          </a:xfrm>
        </p:grpSpPr>
        <p:sp>
          <p:nvSpPr>
            <p:cNvPr id="680" name="Oval 679">
              <a:extLst>
                <a:ext uri="{FF2B5EF4-FFF2-40B4-BE49-F238E27FC236}">
                  <a16:creationId xmlns:a16="http://schemas.microsoft.com/office/drawing/2014/main" id="{3EC5D2E3-D297-4279-8A05-F58C94A961A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81" name="TextBox 680">
              <a:extLst>
                <a:ext uri="{FF2B5EF4-FFF2-40B4-BE49-F238E27FC236}">
                  <a16:creationId xmlns:a16="http://schemas.microsoft.com/office/drawing/2014/main" id="{31A82A0D-F355-4EC8-A0D3-F8006E80FA2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2856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6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22222E-6 L 0.07331 -0.1291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6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645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6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1.85185E-6 L 5.55112E-17 -0.0678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6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85185E-6 L -8.33333E-7 -0.13264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6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2.59259E-6 L 5.55112E-17 -0.19815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6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3.7037E-6 L -4.16667E-7 -0.26319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6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2.96296E-6 L 2.08333E-7 -0.32893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6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3.7037E-6 L -4.16667E-7 -0.39329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6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4.44444E-6 L -2.08333E-7 -0.4588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6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1.85185E-6 L -6.25E-7 -0.52361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6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1.11111E-6 L 5.55112E-17 -0.58912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6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6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1284920-84A9-4E0F-A749-5C4F167EAD59}"/>
              </a:ext>
            </a:extLst>
          </p:cNvPr>
          <p:cNvGrpSpPr/>
          <p:nvPr/>
        </p:nvGrpSpPr>
        <p:grpSpPr>
          <a:xfrm>
            <a:off x="249084" y="184726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87158386-6C28-4B87-BF1A-FCE4D840FA0E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2F83CA8-90FA-4DBF-BB5C-3C633E8D49A4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350 – 136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52B96D-B884-4718-9D08-E9AF18B1ED76}"/>
              </a:ext>
            </a:extLst>
          </p:cNvPr>
          <p:cNvSpPr/>
          <p:nvPr/>
        </p:nvSpPr>
        <p:spPr>
          <a:xfrm>
            <a:off x="2689807" y="310624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ECB586E-B2B5-4EC9-8EB3-00547CD55D7A}"/>
              </a:ext>
            </a:extLst>
          </p:cNvPr>
          <p:cNvSpPr txBox="1"/>
          <p:nvPr/>
        </p:nvSpPr>
        <p:spPr>
          <a:xfrm>
            <a:off x="2686064" y="301685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214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5985E1C-7B6C-4248-BBEC-D04E347D5CF0}"/>
              </a:ext>
            </a:extLst>
          </p:cNvPr>
          <p:cNvGrpSpPr/>
          <p:nvPr/>
        </p:nvGrpSpPr>
        <p:grpSpPr>
          <a:xfrm>
            <a:off x="470606" y="1304557"/>
            <a:ext cx="1885499" cy="1414081"/>
            <a:chOff x="1371600" y="1941038"/>
            <a:chExt cx="1885499" cy="1414081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82F9D7C-31F1-4677-9FB4-26E6B7938F72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E573C6DD-582F-438A-AF0E-AA844A53ABB6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1 3 6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6757616-4584-42EB-9747-107C894066F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F16C5F3-75CB-49D6-BE40-D011834E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7C8DBFE-18D9-49F8-8832-63D3FECD1B7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E60D5B03-E8C4-4B17-AEBC-11F788230C08}"/>
              </a:ext>
            </a:extLst>
          </p:cNvPr>
          <p:cNvSpPr txBox="1"/>
          <p:nvPr/>
        </p:nvSpPr>
        <p:spPr>
          <a:xfrm>
            <a:off x="1798508" y="2190026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8673F2A8-A322-4BEF-947F-79A78386063A}"/>
              </a:ext>
            </a:extLst>
          </p:cNvPr>
          <p:cNvCxnSpPr>
            <a:cxnSpLocks/>
          </p:cNvCxnSpPr>
          <p:nvPr/>
        </p:nvCxnSpPr>
        <p:spPr>
          <a:xfrm flipV="1">
            <a:off x="1356094" y="138861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B9D53412-1FF7-4E28-B2A1-23A3DF6E420C}"/>
              </a:ext>
            </a:extLst>
          </p:cNvPr>
          <p:cNvSpPr txBox="1"/>
          <p:nvPr/>
        </p:nvSpPr>
        <p:spPr>
          <a:xfrm>
            <a:off x="1386169" y="109118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A6A7779C-6E21-4B5F-81CC-8261AC75CF72}"/>
              </a:ext>
            </a:extLst>
          </p:cNvPr>
          <p:cNvSpPr txBox="1"/>
          <p:nvPr/>
        </p:nvSpPr>
        <p:spPr>
          <a:xfrm>
            <a:off x="1677404" y="133718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8A1C5E0-C2C3-40FC-A008-CD90821288F5}"/>
              </a:ext>
            </a:extLst>
          </p:cNvPr>
          <p:cNvSpPr txBox="1"/>
          <p:nvPr/>
        </p:nvSpPr>
        <p:spPr>
          <a:xfrm>
            <a:off x="1337713" y="219661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5AD3A9D-C1F1-492B-AF45-3875BE85C5AB}"/>
              </a:ext>
            </a:extLst>
          </p:cNvPr>
          <p:cNvSpPr txBox="1"/>
          <p:nvPr/>
        </p:nvSpPr>
        <p:spPr>
          <a:xfrm>
            <a:off x="887559" y="219721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96190D3D-12B3-4307-BD46-D50C8AAA4FD4}"/>
              </a:ext>
            </a:extLst>
          </p:cNvPr>
          <p:cNvGrpSpPr/>
          <p:nvPr/>
        </p:nvGrpSpPr>
        <p:grpSpPr>
          <a:xfrm>
            <a:off x="3075676" y="1831123"/>
            <a:ext cx="593466" cy="428686"/>
            <a:chOff x="2176723" y="934501"/>
            <a:chExt cx="593466" cy="428686"/>
          </a:xfrm>
        </p:grpSpPr>
        <p:sp>
          <p:nvSpPr>
            <p:cNvPr id="560" name="Oval 559">
              <a:extLst>
                <a:ext uri="{FF2B5EF4-FFF2-40B4-BE49-F238E27FC236}">
                  <a16:creationId xmlns:a16="http://schemas.microsoft.com/office/drawing/2014/main" id="{CE66161F-8A1C-48F1-8CAB-41211FFFE011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6CC291D5-D0E2-4CD1-BA04-5EEFB0C56090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990A3D54-B775-467A-9E75-80E0915FCFFA}"/>
              </a:ext>
            </a:extLst>
          </p:cNvPr>
          <p:cNvGrpSpPr/>
          <p:nvPr/>
        </p:nvGrpSpPr>
        <p:grpSpPr>
          <a:xfrm>
            <a:off x="3074444" y="2280004"/>
            <a:ext cx="593466" cy="428686"/>
            <a:chOff x="2176723" y="934501"/>
            <a:chExt cx="593466" cy="428686"/>
          </a:xfrm>
        </p:grpSpPr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6BC45C68-3FB8-4C06-84B5-031E198A49E6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3EA49CAB-B08A-4D62-BF58-244059B6E7BB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32C83752-A621-4289-BC51-2D56A06568AE}"/>
              </a:ext>
            </a:extLst>
          </p:cNvPr>
          <p:cNvGrpSpPr/>
          <p:nvPr/>
        </p:nvGrpSpPr>
        <p:grpSpPr>
          <a:xfrm>
            <a:off x="3071495" y="2724716"/>
            <a:ext cx="593466" cy="428686"/>
            <a:chOff x="2176723" y="934501"/>
            <a:chExt cx="593466" cy="428686"/>
          </a:xfrm>
        </p:grpSpPr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9A585349-697A-4BD5-8074-721AEE84B9D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312B3889-FC29-4A56-8DF0-29C6DD4D31E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CE1AED5C-6B24-46B9-B356-566A0B2C6FF7}"/>
              </a:ext>
            </a:extLst>
          </p:cNvPr>
          <p:cNvGrpSpPr/>
          <p:nvPr/>
        </p:nvGrpSpPr>
        <p:grpSpPr>
          <a:xfrm>
            <a:off x="4013092" y="1831123"/>
            <a:ext cx="492471" cy="428686"/>
            <a:chOff x="1333467" y="934501"/>
            <a:chExt cx="492471" cy="428686"/>
          </a:xfrm>
        </p:grpSpPr>
        <p:sp>
          <p:nvSpPr>
            <p:cNvPr id="569" name="Oval 568">
              <a:extLst>
                <a:ext uri="{FF2B5EF4-FFF2-40B4-BE49-F238E27FC236}">
                  <a16:creationId xmlns:a16="http://schemas.microsoft.com/office/drawing/2014/main" id="{76C3F1B0-DCF6-4139-8F9E-EAFEEE68CD9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A87D9A93-A183-4F58-BF00-A038CA3EFE1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F06FF536-B2B0-41E9-A367-7524AC8F9E1A}"/>
              </a:ext>
            </a:extLst>
          </p:cNvPr>
          <p:cNvGrpSpPr/>
          <p:nvPr/>
        </p:nvGrpSpPr>
        <p:grpSpPr>
          <a:xfrm>
            <a:off x="4007280" y="2280562"/>
            <a:ext cx="492471" cy="428686"/>
            <a:chOff x="1333467" y="934501"/>
            <a:chExt cx="492471" cy="428686"/>
          </a:xfrm>
        </p:grpSpPr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D5F5D9A7-24FF-44B0-9534-16BC396E23DE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A2FB2F57-15BD-45BA-8234-95A362D3980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16D8DD6F-6F49-4013-BA9B-8F5F5C855B90}"/>
              </a:ext>
            </a:extLst>
          </p:cNvPr>
          <p:cNvGrpSpPr/>
          <p:nvPr/>
        </p:nvGrpSpPr>
        <p:grpSpPr>
          <a:xfrm>
            <a:off x="4014616" y="2725799"/>
            <a:ext cx="492471" cy="428686"/>
            <a:chOff x="1333467" y="934501"/>
            <a:chExt cx="492471" cy="428686"/>
          </a:xfrm>
        </p:grpSpPr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8A758161-54D8-44EB-94BC-7E2770B9C94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6" name="TextBox 575">
              <a:extLst>
                <a:ext uri="{FF2B5EF4-FFF2-40B4-BE49-F238E27FC236}">
                  <a16:creationId xmlns:a16="http://schemas.microsoft.com/office/drawing/2014/main" id="{FCE28493-190B-4B1E-9C47-D7791624EF23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5CEB4346-33C1-470D-B92E-4AE818FF7778}"/>
              </a:ext>
            </a:extLst>
          </p:cNvPr>
          <p:cNvGrpSpPr/>
          <p:nvPr/>
        </p:nvGrpSpPr>
        <p:grpSpPr>
          <a:xfrm>
            <a:off x="4008804" y="3175238"/>
            <a:ext cx="492471" cy="428686"/>
            <a:chOff x="1333467" y="934501"/>
            <a:chExt cx="492471" cy="428686"/>
          </a:xfrm>
        </p:grpSpPr>
        <p:sp>
          <p:nvSpPr>
            <p:cNvPr id="578" name="Oval 577">
              <a:extLst>
                <a:ext uri="{FF2B5EF4-FFF2-40B4-BE49-F238E27FC236}">
                  <a16:creationId xmlns:a16="http://schemas.microsoft.com/office/drawing/2014/main" id="{DC81C52E-A2F4-49A5-B603-753638B2F7D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79" name="TextBox 578">
              <a:extLst>
                <a:ext uri="{FF2B5EF4-FFF2-40B4-BE49-F238E27FC236}">
                  <a16:creationId xmlns:a16="http://schemas.microsoft.com/office/drawing/2014/main" id="{776D9DC7-3291-47FD-92A4-1AC783178AD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2CCE0D5F-0ADC-4132-9968-58E03B37CEFD}"/>
              </a:ext>
            </a:extLst>
          </p:cNvPr>
          <p:cNvGrpSpPr/>
          <p:nvPr/>
        </p:nvGrpSpPr>
        <p:grpSpPr>
          <a:xfrm>
            <a:off x="4011704" y="3621498"/>
            <a:ext cx="492471" cy="428686"/>
            <a:chOff x="1333467" y="934501"/>
            <a:chExt cx="492471" cy="428686"/>
          </a:xfrm>
        </p:grpSpPr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29A6829F-599A-4FC6-9187-A698C38FEED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2" name="TextBox 581">
              <a:extLst>
                <a:ext uri="{FF2B5EF4-FFF2-40B4-BE49-F238E27FC236}">
                  <a16:creationId xmlns:a16="http://schemas.microsoft.com/office/drawing/2014/main" id="{383796E7-66CE-41FA-B587-1145FB4BE6F4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583" name="Group 582">
            <a:extLst>
              <a:ext uri="{FF2B5EF4-FFF2-40B4-BE49-F238E27FC236}">
                <a16:creationId xmlns:a16="http://schemas.microsoft.com/office/drawing/2014/main" id="{F00614E4-B370-49D8-8839-1178B9320568}"/>
              </a:ext>
            </a:extLst>
          </p:cNvPr>
          <p:cNvGrpSpPr/>
          <p:nvPr/>
        </p:nvGrpSpPr>
        <p:grpSpPr>
          <a:xfrm>
            <a:off x="4928422" y="1843307"/>
            <a:ext cx="446399" cy="428686"/>
            <a:chOff x="463698" y="934501"/>
            <a:chExt cx="446399" cy="428686"/>
          </a:xfrm>
        </p:grpSpPr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A558F2AA-1C16-4B38-9354-5D1CA805083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5" name="TextBox 584">
              <a:extLst>
                <a:ext uri="{FF2B5EF4-FFF2-40B4-BE49-F238E27FC236}">
                  <a16:creationId xmlns:a16="http://schemas.microsoft.com/office/drawing/2014/main" id="{01B4649B-BC0B-4F8C-B5DA-2FD064D83CC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2A230E2-04F9-4E41-8296-A638478B7906}"/>
              </a:ext>
            </a:extLst>
          </p:cNvPr>
          <p:cNvGrpSpPr/>
          <p:nvPr/>
        </p:nvGrpSpPr>
        <p:grpSpPr>
          <a:xfrm>
            <a:off x="4926856" y="2296358"/>
            <a:ext cx="446399" cy="428686"/>
            <a:chOff x="457051" y="1380030"/>
            <a:chExt cx="446399" cy="428686"/>
          </a:xfrm>
        </p:grpSpPr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8A6AEAF5-CDFA-4D2F-ACD1-DBDA903F04DA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88" name="TextBox 587">
              <a:extLst>
                <a:ext uri="{FF2B5EF4-FFF2-40B4-BE49-F238E27FC236}">
                  <a16:creationId xmlns:a16="http://schemas.microsoft.com/office/drawing/2014/main" id="{4370B09F-C1C0-4DDF-A3D1-52F583FE2F4D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9ED8F52A-BCD6-41CD-BF53-19C3176C58A8}"/>
              </a:ext>
            </a:extLst>
          </p:cNvPr>
          <p:cNvGrpSpPr/>
          <p:nvPr/>
        </p:nvGrpSpPr>
        <p:grpSpPr>
          <a:xfrm>
            <a:off x="4929940" y="2739783"/>
            <a:ext cx="446399" cy="428686"/>
            <a:chOff x="460084" y="1832999"/>
            <a:chExt cx="446399" cy="428686"/>
          </a:xfrm>
        </p:grpSpPr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EF96E103-BF2F-4004-B64E-FFD05B139818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1" name="TextBox 590">
              <a:extLst>
                <a:ext uri="{FF2B5EF4-FFF2-40B4-BE49-F238E27FC236}">
                  <a16:creationId xmlns:a16="http://schemas.microsoft.com/office/drawing/2014/main" id="{F4A4EF25-00AE-4AC1-994A-2C1A04928DD9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3A3F1872-5262-4F2C-92D9-CFA784D99745}"/>
              </a:ext>
            </a:extLst>
          </p:cNvPr>
          <p:cNvGrpSpPr/>
          <p:nvPr/>
        </p:nvGrpSpPr>
        <p:grpSpPr>
          <a:xfrm>
            <a:off x="4927685" y="3182572"/>
            <a:ext cx="446399" cy="428686"/>
            <a:chOff x="453437" y="2278528"/>
            <a:chExt cx="446399" cy="428686"/>
          </a:xfrm>
        </p:grpSpPr>
        <p:sp>
          <p:nvSpPr>
            <p:cNvPr id="593" name="Oval 592">
              <a:extLst>
                <a:ext uri="{FF2B5EF4-FFF2-40B4-BE49-F238E27FC236}">
                  <a16:creationId xmlns:a16="http://schemas.microsoft.com/office/drawing/2014/main" id="{62CC487B-AFE6-450D-9652-89367571E12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4" name="TextBox 593">
              <a:extLst>
                <a:ext uri="{FF2B5EF4-FFF2-40B4-BE49-F238E27FC236}">
                  <a16:creationId xmlns:a16="http://schemas.microsoft.com/office/drawing/2014/main" id="{2EEA51F0-0523-4651-9ED8-05E6263DFF95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EA7F71C8-11B6-45D3-B391-450E8F558A1E}"/>
              </a:ext>
            </a:extLst>
          </p:cNvPr>
          <p:cNvGrpSpPr/>
          <p:nvPr/>
        </p:nvGrpSpPr>
        <p:grpSpPr>
          <a:xfrm>
            <a:off x="4927649" y="3626824"/>
            <a:ext cx="446399" cy="428686"/>
            <a:chOff x="448639" y="2727542"/>
            <a:chExt cx="446399" cy="428686"/>
          </a:xfrm>
        </p:grpSpPr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F06F9FAC-E13D-4FE2-9BAE-A33C7732AB75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597" name="TextBox 596">
              <a:extLst>
                <a:ext uri="{FF2B5EF4-FFF2-40B4-BE49-F238E27FC236}">
                  <a16:creationId xmlns:a16="http://schemas.microsoft.com/office/drawing/2014/main" id="{024FA17B-0DDA-48FE-9D45-46CA34A52109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5745A97E-4BBE-471F-B8E2-B56509ECE63A}"/>
              </a:ext>
            </a:extLst>
          </p:cNvPr>
          <p:cNvGrpSpPr/>
          <p:nvPr/>
        </p:nvGrpSpPr>
        <p:grpSpPr>
          <a:xfrm>
            <a:off x="4930979" y="4070537"/>
            <a:ext cx="446399" cy="428686"/>
            <a:chOff x="463698" y="934501"/>
            <a:chExt cx="446399" cy="428686"/>
          </a:xfrm>
        </p:grpSpPr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F5ADD0D7-6501-4A88-81B7-222BB69D2AF4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D0103CBC-43C3-4094-ABD5-0126FFFE5C0C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BAA0E6B-C384-4C2A-AAF4-9945E5A678A9}"/>
              </a:ext>
            </a:extLst>
          </p:cNvPr>
          <p:cNvGrpSpPr/>
          <p:nvPr/>
        </p:nvGrpSpPr>
        <p:grpSpPr>
          <a:xfrm>
            <a:off x="4929413" y="4523588"/>
            <a:ext cx="446399" cy="428686"/>
            <a:chOff x="457051" y="1380030"/>
            <a:chExt cx="446399" cy="428686"/>
          </a:xfrm>
        </p:grpSpPr>
        <p:sp>
          <p:nvSpPr>
            <p:cNvPr id="602" name="Oval 601">
              <a:extLst>
                <a:ext uri="{FF2B5EF4-FFF2-40B4-BE49-F238E27FC236}">
                  <a16:creationId xmlns:a16="http://schemas.microsoft.com/office/drawing/2014/main" id="{7D7E6036-BB47-4A85-83C7-8D17F2200912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3" name="TextBox 602">
              <a:extLst>
                <a:ext uri="{FF2B5EF4-FFF2-40B4-BE49-F238E27FC236}">
                  <a16:creationId xmlns:a16="http://schemas.microsoft.com/office/drawing/2014/main" id="{7E117EA8-556F-4155-908F-16DF0B69EC02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86520AA2-496B-4EC6-B361-E43EFD6074FB}"/>
              </a:ext>
            </a:extLst>
          </p:cNvPr>
          <p:cNvGrpSpPr/>
          <p:nvPr/>
        </p:nvGrpSpPr>
        <p:grpSpPr>
          <a:xfrm>
            <a:off x="4932497" y="4967013"/>
            <a:ext cx="446399" cy="428686"/>
            <a:chOff x="460084" y="1832999"/>
            <a:chExt cx="446399" cy="428686"/>
          </a:xfrm>
        </p:grpSpPr>
        <p:sp>
          <p:nvSpPr>
            <p:cNvPr id="605" name="Oval 604">
              <a:extLst>
                <a:ext uri="{FF2B5EF4-FFF2-40B4-BE49-F238E27FC236}">
                  <a16:creationId xmlns:a16="http://schemas.microsoft.com/office/drawing/2014/main" id="{FF33D1EB-0191-4F7D-8824-32EEBFB98FC6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6" name="TextBox 605">
              <a:extLst>
                <a:ext uri="{FF2B5EF4-FFF2-40B4-BE49-F238E27FC236}">
                  <a16:creationId xmlns:a16="http://schemas.microsoft.com/office/drawing/2014/main" id="{A3C4343F-CB6B-49BE-8CDD-14095D7A5D50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9408A09F-4508-447F-A58A-8BDC09D33496}"/>
              </a:ext>
            </a:extLst>
          </p:cNvPr>
          <p:cNvGrpSpPr/>
          <p:nvPr/>
        </p:nvGrpSpPr>
        <p:grpSpPr>
          <a:xfrm>
            <a:off x="4930242" y="5409802"/>
            <a:ext cx="446399" cy="428686"/>
            <a:chOff x="453437" y="2278528"/>
            <a:chExt cx="446399" cy="428686"/>
          </a:xfrm>
        </p:grpSpPr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D87D87CB-9F62-43CC-B7C6-E651D6EAE02D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09" name="TextBox 608">
              <a:extLst>
                <a:ext uri="{FF2B5EF4-FFF2-40B4-BE49-F238E27FC236}">
                  <a16:creationId xmlns:a16="http://schemas.microsoft.com/office/drawing/2014/main" id="{05703DCF-BAC8-4346-A107-87377ED216B4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0" name="Group 609">
            <a:extLst>
              <a:ext uri="{FF2B5EF4-FFF2-40B4-BE49-F238E27FC236}">
                <a16:creationId xmlns:a16="http://schemas.microsoft.com/office/drawing/2014/main" id="{F4AD4266-555D-4101-BA31-1B4E12A14D43}"/>
              </a:ext>
            </a:extLst>
          </p:cNvPr>
          <p:cNvGrpSpPr/>
          <p:nvPr/>
        </p:nvGrpSpPr>
        <p:grpSpPr>
          <a:xfrm>
            <a:off x="4930206" y="5854054"/>
            <a:ext cx="446399" cy="428686"/>
            <a:chOff x="448639" y="2727542"/>
            <a:chExt cx="446399" cy="428686"/>
          </a:xfrm>
        </p:grpSpPr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4F47FBA2-63EA-4C05-ABC8-B017F015E68E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2" name="TextBox 611">
              <a:extLst>
                <a:ext uri="{FF2B5EF4-FFF2-40B4-BE49-F238E27FC236}">
                  <a16:creationId xmlns:a16="http://schemas.microsoft.com/office/drawing/2014/main" id="{EBF2751D-B675-414B-888E-866262236146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07E9FAFF-54BD-40DF-90F6-811E9A7DE05E}"/>
              </a:ext>
            </a:extLst>
          </p:cNvPr>
          <p:cNvGrpSpPr/>
          <p:nvPr/>
        </p:nvGrpSpPr>
        <p:grpSpPr>
          <a:xfrm>
            <a:off x="4904680" y="1837133"/>
            <a:ext cx="492471" cy="428686"/>
            <a:chOff x="1333467" y="934501"/>
            <a:chExt cx="492471" cy="428686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FF2DF5A7-5DF5-4E84-BF3B-3A70EC69C01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A6DB719F-3FFF-4D18-8098-0CBEE2E970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9505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7.40741E-7 L 0.07331 -0.2604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59" y="-1303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6 L 4.16667E-6 -0.06342 " pathEditMode="relative" rAng="0" ptsTypes="AA">
                                      <p:cBhvr>
                                        <p:cTn id="50" dur="2000" spd="-100000" fill="hold"/>
                                        <p:tgtEl>
                                          <p:spTgt spid="5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96296E-6 L 3.75E-6 -0.12801 " pathEditMode="relative" rAng="0" ptsTypes="AA">
                                      <p:cBhvr>
                                        <p:cTn id="52" dur="2000" spd="-1000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7 L 4.16667E-6 -0.19259 " pathEditMode="relative" rAng="0" ptsTypes="AA">
                                      <p:cBhvr>
                                        <p:cTn id="54" dur="2000" spd="-100000" fill="hold"/>
                                        <p:tgtEl>
                                          <p:spTgt spid="5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81481E-6 L 4.16667E-6 -0.25741 " pathEditMode="relative" rAng="0" ptsTypes="AA">
                                      <p:cBhvr>
                                        <p:cTn id="56" dur="2000" spd="-10000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48148E-6 L 3.75E-6 -0.32801 " pathEditMode="relative" rAng="0" ptsTypes="AA">
                                      <p:cBhvr>
                                        <p:cTn id="58" dur="2000" spd="-100000" fill="hold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2.22222E-6 L 3.95833E-6 -0.39398 " pathEditMode="relative" rAng="0" ptsTypes="AA">
                                      <p:cBhvr>
                                        <p:cTn id="60" dur="2000" spd="-10000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4.44444E-6 L 3.54167E-6 -0.45857 " pathEditMode="relative" rAng="0" ptsTypes="AA">
                                      <p:cBhvr>
                                        <p:cTn id="62" dur="2000" spd="-100000" fill="hold"/>
                                        <p:tgtEl>
                                          <p:spTgt spid="6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3.75E-6 -0.51736 " pathEditMode="relative" rAng="0" ptsTypes="AA">
                                      <p:cBhvr>
                                        <p:cTn id="64" dur="2000" spd="-10000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7037E-6 L 3.75E-6 -0.58796 " pathEditMode="relative" rAng="0" ptsTypes="AA">
                                      <p:cBhvr>
                                        <p:cTn id="66" dur="2000" spd="-100000" fill="hold"/>
                                        <p:tgtEl>
                                          <p:spTgt spid="6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8B48B9A9-C743-4403-B011-D2BF26006E36}"/>
              </a:ext>
            </a:extLst>
          </p:cNvPr>
          <p:cNvGrpSpPr/>
          <p:nvPr/>
        </p:nvGrpSpPr>
        <p:grpSpPr>
          <a:xfrm>
            <a:off x="247475" y="182061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DA53021-558C-4CF0-961F-1C054E43CF65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5796331-220B-4840-93A5-50530F6FBB4C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675 – 387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707C43E6-F2D6-4C88-BDB2-02496952DACC}"/>
              </a:ext>
            </a:extLst>
          </p:cNvPr>
          <p:cNvSpPr/>
          <p:nvPr/>
        </p:nvSpPr>
        <p:spPr>
          <a:xfrm>
            <a:off x="2688198" y="307959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1CBC549-2834-4A2E-AD97-6DBA171650D1}"/>
              </a:ext>
            </a:extLst>
          </p:cNvPr>
          <p:cNvSpPr txBox="1"/>
          <p:nvPr/>
        </p:nvSpPr>
        <p:spPr>
          <a:xfrm>
            <a:off x="2684455" y="29902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288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2DC4071-4A0C-483B-8FED-726C19FDE009}"/>
              </a:ext>
            </a:extLst>
          </p:cNvPr>
          <p:cNvGrpSpPr/>
          <p:nvPr/>
        </p:nvGrpSpPr>
        <p:grpSpPr>
          <a:xfrm>
            <a:off x="469079" y="1303527"/>
            <a:ext cx="1885499" cy="1414081"/>
            <a:chOff x="1371600" y="1941038"/>
            <a:chExt cx="1885499" cy="1414081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03CF4864-FD1F-4ED4-B7BA-700F155CD287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6 7 5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8874D52B-A5AE-4C6B-B1F5-7CE0084F8010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3 8 7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46747F4-A4E3-495E-BF3A-79DF288C5879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3A6C6FCB-63E2-48FC-8C65-90FA9E27870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75212BF-D23A-404E-97A4-EF829536BD6D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54A5EF26-137C-4954-89BB-FA4CB9162DA1}"/>
              </a:ext>
            </a:extLst>
          </p:cNvPr>
          <p:cNvSpPr txBox="1"/>
          <p:nvPr/>
        </p:nvSpPr>
        <p:spPr>
          <a:xfrm>
            <a:off x="1796981" y="2188996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E918DC65-6F16-43AE-A83B-694F13E137D2}"/>
              </a:ext>
            </a:extLst>
          </p:cNvPr>
          <p:cNvCxnSpPr>
            <a:cxnSpLocks/>
          </p:cNvCxnSpPr>
          <p:nvPr/>
        </p:nvCxnSpPr>
        <p:spPr>
          <a:xfrm flipV="1">
            <a:off x="1354567" y="138758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BD1BA521-FAE3-400F-8DA8-1C054D5F483F}"/>
              </a:ext>
            </a:extLst>
          </p:cNvPr>
          <p:cNvSpPr txBox="1"/>
          <p:nvPr/>
        </p:nvSpPr>
        <p:spPr>
          <a:xfrm>
            <a:off x="1384642" y="109015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A71F278-DFB1-479D-97A3-77187E3F03F3}"/>
              </a:ext>
            </a:extLst>
          </p:cNvPr>
          <p:cNvSpPr txBox="1"/>
          <p:nvPr/>
        </p:nvSpPr>
        <p:spPr>
          <a:xfrm>
            <a:off x="1675877" y="1336153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67F5823-68FF-4886-A64F-D809F95DD53E}"/>
              </a:ext>
            </a:extLst>
          </p:cNvPr>
          <p:cNvSpPr txBox="1"/>
          <p:nvPr/>
        </p:nvSpPr>
        <p:spPr>
          <a:xfrm>
            <a:off x="1336186" y="219558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AD1C9B2-660C-49FB-91C0-CFFDFEAF96ED}"/>
              </a:ext>
            </a:extLst>
          </p:cNvPr>
          <p:cNvSpPr txBox="1"/>
          <p:nvPr/>
        </p:nvSpPr>
        <p:spPr>
          <a:xfrm>
            <a:off x="886032" y="219618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78DA06D9-B8F9-420C-922C-75C0F71FD8DA}"/>
              </a:ext>
            </a:extLst>
          </p:cNvPr>
          <p:cNvCxnSpPr>
            <a:cxnSpLocks/>
          </p:cNvCxnSpPr>
          <p:nvPr/>
        </p:nvCxnSpPr>
        <p:spPr>
          <a:xfrm flipV="1">
            <a:off x="910067" y="1387582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08DBC1E2-3D22-4224-A45B-F4DD06169B79}"/>
              </a:ext>
            </a:extLst>
          </p:cNvPr>
          <p:cNvSpPr txBox="1"/>
          <p:nvPr/>
        </p:nvSpPr>
        <p:spPr>
          <a:xfrm>
            <a:off x="940142" y="1090157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F708EE8-E3B7-4CF1-8BFE-56AC911AC2D6}"/>
              </a:ext>
            </a:extLst>
          </p:cNvPr>
          <p:cNvSpPr txBox="1"/>
          <p:nvPr/>
        </p:nvSpPr>
        <p:spPr>
          <a:xfrm>
            <a:off x="1261452" y="1089587"/>
            <a:ext cx="2828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975" name="Group 974">
            <a:extLst>
              <a:ext uri="{FF2B5EF4-FFF2-40B4-BE49-F238E27FC236}">
                <a16:creationId xmlns:a16="http://schemas.microsoft.com/office/drawing/2014/main" id="{7C17BFE3-E077-4F7A-80B8-3071C3937BCC}"/>
              </a:ext>
            </a:extLst>
          </p:cNvPr>
          <p:cNvGrpSpPr/>
          <p:nvPr/>
        </p:nvGrpSpPr>
        <p:grpSpPr>
          <a:xfrm>
            <a:off x="3075676" y="1831123"/>
            <a:ext cx="593466" cy="428686"/>
            <a:chOff x="2176723" y="934501"/>
            <a:chExt cx="593466" cy="428686"/>
          </a:xfrm>
        </p:grpSpPr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22F3052F-23DD-48F1-B29C-09463C0671DE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77" name="TextBox 976">
              <a:extLst>
                <a:ext uri="{FF2B5EF4-FFF2-40B4-BE49-F238E27FC236}">
                  <a16:creationId xmlns:a16="http://schemas.microsoft.com/office/drawing/2014/main" id="{0973BD5F-E0DF-4CB7-9F4B-E84CA3D8712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78" name="Group 977">
            <a:extLst>
              <a:ext uri="{FF2B5EF4-FFF2-40B4-BE49-F238E27FC236}">
                <a16:creationId xmlns:a16="http://schemas.microsoft.com/office/drawing/2014/main" id="{FB856922-4AF1-407A-8026-A06214DCB483}"/>
              </a:ext>
            </a:extLst>
          </p:cNvPr>
          <p:cNvGrpSpPr/>
          <p:nvPr/>
        </p:nvGrpSpPr>
        <p:grpSpPr>
          <a:xfrm>
            <a:off x="3074444" y="2280004"/>
            <a:ext cx="593466" cy="428686"/>
            <a:chOff x="2176723" y="934501"/>
            <a:chExt cx="593466" cy="428686"/>
          </a:xfrm>
        </p:grpSpPr>
        <p:sp>
          <p:nvSpPr>
            <p:cNvPr id="979" name="Oval 978">
              <a:extLst>
                <a:ext uri="{FF2B5EF4-FFF2-40B4-BE49-F238E27FC236}">
                  <a16:creationId xmlns:a16="http://schemas.microsoft.com/office/drawing/2014/main" id="{B0E0429B-2FF2-4031-99D0-7A7BC3038D02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76AA0110-1F41-422D-B65F-C243B500DC8E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1" name="Group 980">
            <a:extLst>
              <a:ext uri="{FF2B5EF4-FFF2-40B4-BE49-F238E27FC236}">
                <a16:creationId xmlns:a16="http://schemas.microsoft.com/office/drawing/2014/main" id="{8A8136F7-AD6D-4E5B-AE4F-688B59C4716D}"/>
              </a:ext>
            </a:extLst>
          </p:cNvPr>
          <p:cNvGrpSpPr/>
          <p:nvPr/>
        </p:nvGrpSpPr>
        <p:grpSpPr>
          <a:xfrm>
            <a:off x="3071495" y="2724716"/>
            <a:ext cx="593466" cy="428686"/>
            <a:chOff x="2176723" y="934501"/>
            <a:chExt cx="593466" cy="428686"/>
          </a:xfrm>
        </p:grpSpPr>
        <p:sp>
          <p:nvSpPr>
            <p:cNvPr id="982" name="Oval 981">
              <a:extLst>
                <a:ext uri="{FF2B5EF4-FFF2-40B4-BE49-F238E27FC236}">
                  <a16:creationId xmlns:a16="http://schemas.microsoft.com/office/drawing/2014/main" id="{4EEF25DE-03EB-4FCF-8663-C8A28801A8DD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EF2FB8BF-9B23-43DE-B006-26F97D602C51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4" name="Group 983">
            <a:extLst>
              <a:ext uri="{FF2B5EF4-FFF2-40B4-BE49-F238E27FC236}">
                <a16:creationId xmlns:a16="http://schemas.microsoft.com/office/drawing/2014/main" id="{6B959C5D-7FA2-4A69-A745-405743A87A86}"/>
              </a:ext>
            </a:extLst>
          </p:cNvPr>
          <p:cNvGrpSpPr/>
          <p:nvPr/>
        </p:nvGrpSpPr>
        <p:grpSpPr>
          <a:xfrm>
            <a:off x="3070263" y="3173597"/>
            <a:ext cx="593466" cy="428686"/>
            <a:chOff x="2176723" y="934501"/>
            <a:chExt cx="593466" cy="428686"/>
          </a:xfrm>
        </p:grpSpPr>
        <p:sp>
          <p:nvSpPr>
            <p:cNvPr id="985" name="Oval 984">
              <a:extLst>
                <a:ext uri="{FF2B5EF4-FFF2-40B4-BE49-F238E27FC236}">
                  <a16:creationId xmlns:a16="http://schemas.microsoft.com/office/drawing/2014/main" id="{0428B732-A88A-4EFE-90E6-16FD0EB2D9A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CEE453BE-CAD2-45B1-80ED-F782D46A2573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87" name="Group 986">
            <a:extLst>
              <a:ext uri="{FF2B5EF4-FFF2-40B4-BE49-F238E27FC236}">
                <a16:creationId xmlns:a16="http://schemas.microsoft.com/office/drawing/2014/main" id="{059E4596-BEBA-4723-B9CD-82D49A207D33}"/>
              </a:ext>
            </a:extLst>
          </p:cNvPr>
          <p:cNvGrpSpPr/>
          <p:nvPr/>
        </p:nvGrpSpPr>
        <p:grpSpPr>
          <a:xfrm>
            <a:off x="3069853" y="3618302"/>
            <a:ext cx="593466" cy="428686"/>
            <a:chOff x="2176723" y="934501"/>
            <a:chExt cx="593466" cy="428686"/>
          </a:xfrm>
        </p:grpSpPr>
        <p:sp>
          <p:nvSpPr>
            <p:cNvPr id="988" name="Oval 987">
              <a:extLst>
                <a:ext uri="{FF2B5EF4-FFF2-40B4-BE49-F238E27FC236}">
                  <a16:creationId xmlns:a16="http://schemas.microsoft.com/office/drawing/2014/main" id="{F905E544-2705-4F7B-82D1-37E02E5ECBBB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89" name="TextBox 988">
              <a:extLst>
                <a:ext uri="{FF2B5EF4-FFF2-40B4-BE49-F238E27FC236}">
                  <a16:creationId xmlns:a16="http://schemas.microsoft.com/office/drawing/2014/main" id="{461B916B-AA5E-4F0F-93E2-F83455EB9CD7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0FBCC4EB-50D8-4EDA-BDD2-716711EBB7B2}"/>
              </a:ext>
            </a:extLst>
          </p:cNvPr>
          <p:cNvGrpSpPr/>
          <p:nvPr/>
        </p:nvGrpSpPr>
        <p:grpSpPr>
          <a:xfrm>
            <a:off x="3071743" y="4066755"/>
            <a:ext cx="593466" cy="428686"/>
            <a:chOff x="2176723" y="934501"/>
            <a:chExt cx="593466" cy="428686"/>
          </a:xfrm>
        </p:grpSpPr>
        <p:sp>
          <p:nvSpPr>
            <p:cNvPr id="991" name="Oval 990">
              <a:extLst>
                <a:ext uri="{FF2B5EF4-FFF2-40B4-BE49-F238E27FC236}">
                  <a16:creationId xmlns:a16="http://schemas.microsoft.com/office/drawing/2014/main" id="{EB30F362-E532-493D-8CDD-B75CD604689C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037DC995-0DD1-4373-840F-8AD85A8DA704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993" name="Group 992">
            <a:extLst>
              <a:ext uri="{FF2B5EF4-FFF2-40B4-BE49-F238E27FC236}">
                <a16:creationId xmlns:a16="http://schemas.microsoft.com/office/drawing/2014/main" id="{34268553-3CEE-41AA-B1D7-0FDF4B04ABE6}"/>
              </a:ext>
            </a:extLst>
          </p:cNvPr>
          <p:cNvGrpSpPr/>
          <p:nvPr/>
        </p:nvGrpSpPr>
        <p:grpSpPr>
          <a:xfrm>
            <a:off x="4013092" y="1831123"/>
            <a:ext cx="492471" cy="428686"/>
            <a:chOff x="1333467" y="934501"/>
            <a:chExt cx="492471" cy="428686"/>
          </a:xfrm>
        </p:grpSpPr>
        <p:sp>
          <p:nvSpPr>
            <p:cNvPr id="994" name="Oval 993">
              <a:extLst>
                <a:ext uri="{FF2B5EF4-FFF2-40B4-BE49-F238E27FC236}">
                  <a16:creationId xmlns:a16="http://schemas.microsoft.com/office/drawing/2014/main" id="{A85A5A53-A9EF-4DF9-AF19-D0475E1D656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262D7BB6-A088-4723-B77A-A7DFE3169AA1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6" name="Group 995">
            <a:extLst>
              <a:ext uri="{FF2B5EF4-FFF2-40B4-BE49-F238E27FC236}">
                <a16:creationId xmlns:a16="http://schemas.microsoft.com/office/drawing/2014/main" id="{21F08E04-8F0E-459E-BF62-A8FFC8B43ACD}"/>
              </a:ext>
            </a:extLst>
          </p:cNvPr>
          <p:cNvGrpSpPr/>
          <p:nvPr/>
        </p:nvGrpSpPr>
        <p:grpSpPr>
          <a:xfrm>
            <a:off x="4007280" y="2280562"/>
            <a:ext cx="492471" cy="428686"/>
            <a:chOff x="1333467" y="934501"/>
            <a:chExt cx="492471" cy="428686"/>
          </a:xfrm>
        </p:grpSpPr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B3083F09-D555-486D-A1B3-A01737E69334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AD66D810-6D75-4F41-AFB4-215829146A4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999" name="Group 998">
            <a:extLst>
              <a:ext uri="{FF2B5EF4-FFF2-40B4-BE49-F238E27FC236}">
                <a16:creationId xmlns:a16="http://schemas.microsoft.com/office/drawing/2014/main" id="{D362D1EC-DA8F-4714-906C-5581E5072781}"/>
              </a:ext>
            </a:extLst>
          </p:cNvPr>
          <p:cNvGrpSpPr/>
          <p:nvPr/>
        </p:nvGrpSpPr>
        <p:grpSpPr>
          <a:xfrm>
            <a:off x="4014616" y="2725799"/>
            <a:ext cx="492471" cy="428686"/>
            <a:chOff x="1333467" y="934501"/>
            <a:chExt cx="492471" cy="428686"/>
          </a:xfrm>
        </p:grpSpPr>
        <p:sp>
          <p:nvSpPr>
            <p:cNvPr id="1000" name="Oval 999">
              <a:extLst>
                <a:ext uri="{FF2B5EF4-FFF2-40B4-BE49-F238E27FC236}">
                  <a16:creationId xmlns:a16="http://schemas.microsoft.com/office/drawing/2014/main" id="{868D90D3-CEB1-4BCC-BBB3-8B75FAE5A5A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DD93DBE5-B74F-4EA3-A816-07E9969AC74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2" name="Group 1001">
            <a:extLst>
              <a:ext uri="{FF2B5EF4-FFF2-40B4-BE49-F238E27FC236}">
                <a16:creationId xmlns:a16="http://schemas.microsoft.com/office/drawing/2014/main" id="{D4834A4F-51D5-414A-BDDE-8AD648DE15A8}"/>
              </a:ext>
            </a:extLst>
          </p:cNvPr>
          <p:cNvGrpSpPr/>
          <p:nvPr/>
        </p:nvGrpSpPr>
        <p:grpSpPr>
          <a:xfrm>
            <a:off x="4008804" y="3175238"/>
            <a:ext cx="492471" cy="428686"/>
            <a:chOff x="1333467" y="934501"/>
            <a:chExt cx="492471" cy="428686"/>
          </a:xfrm>
        </p:grpSpPr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D717FE7C-4F44-4786-85A5-011473FA728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E2E6ACB4-391F-4317-A487-53784E3643C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5" name="Group 1004">
            <a:extLst>
              <a:ext uri="{FF2B5EF4-FFF2-40B4-BE49-F238E27FC236}">
                <a16:creationId xmlns:a16="http://schemas.microsoft.com/office/drawing/2014/main" id="{582BD9A7-BF17-413B-8F5F-E1D623B000C5}"/>
              </a:ext>
            </a:extLst>
          </p:cNvPr>
          <p:cNvGrpSpPr/>
          <p:nvPr/>
        </p:nvGrpSpPr>
        <p:grpSpPr>
          <a:xfrm>
            <a:off x="4011704" y="3621498"/>
            <a:ext cx="492471" cy="428686"/>
            <a:chOff x="1333467" y="934501"/>
            <a:chExt cx="492471" cy="428686"/>
          </a:xfrm>
        </p:grpSpPr>
        <p:sp>
          <p:nvSpPr>
            <p:cNvPr id="1006" name="Oval 1005">
              <a:extLst>
                <a:ext uri="{FF2B5EF4-FFF2-40B4-BE49-F238E27FC236}">
                  <a16:creationId xmlns:a16="http://schemas.microsoft.com/office/drawing/2014/main" id="{75990B8D-795B-4EF2-AA05-0ED5BDAF5687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70F0E722-DD97-4D5C-BFB6-EF472A72F77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08" name="Group 1007">
            <a:extLst>
              <a:ext uri="{FF2B5EF4-FFF2-40B4-BE49-F238E27FC236}">
                <a16:creationId xmlns:a16="http://schemas.microsoft.com/office/drawing/2014/main" id="{B84DD37E-4CC3-4DB7-ACA0-2DF253C07FDD}"/>
              </a:ext>
            </a:extLst>
          </p:cNvPr>
          <p:cNvGrpSpPr/>
          <p:nvPr/>
        </p:nvGrpSpPr>
        <p:grpSpPr>
          <a:xfrm>
            <a:off x="4005892" y="4070937"/>
            <a:ext cx="492471" cy="428686"/>
            <a:chOff x="1333467" y="934501"/>
            <a:chExt cx="492471" cy="428686"/>
          </a:xfrm>
        </p:grpSpPr>
        <p:sp>
          <p:nvSpPr>
            <p:cNvPr id="1009" name="Oval 1008">
              <a:extLst>
                <a:ext uri="{FF2B5EF4-FFF2-40B4-BE49-F238E27FC236}">
                  <a16:creationId xmlns:a16="http://schemas.microsoft.com/office/drawing/2014/main" id="{A96F0E7C-6F2B-44BA-81A4-D6D62D093B7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F7338807-B170-4750-84A1-DFC35683BCB9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11" name="Group 1010">
            <a:extLst>
              <a:ext uri="{FF2B5EF4-FFF2-40B4-BE49-F238E27FC236}">
                <a16:creationId xmlns:a16="http://schemas.microsoft.com/office/drawing/2014/main" id="{07664F54-D552-4F36-B8D6-B0BCB8F64CC3}"/>
              </a:ext>
            </a:extLst>
          </p:cNvPr>
          <p:cNvGrpSpPr/>
          <p:nvPr/>
        </p:nvGrpSpPr>
        <p:grpSpPr>
          <a:xfrm>
            <a:off x="4011904" y="4513821"/>
            <a:ext cx="492471" cy="428686"/>
            <a:chOff x="1333467" y="934501"/>
            <a:chExt cx="492471" cy="428686"/>
          </a:xfrm>
        </p:grpSpPr>
        <p:sp>
          <p:nvSpPr>
            <p:cNvPr id="1012" name="Oval 1011">
              <a:extLst>
                <a:ext uri="{FF2B5EF4-FFF2-40B4-BE49-F238E27FC236}">
                  <a16:creationId xmlns:a16="http://schemas.microsoft.com/office/drawing/2014/main" id="{9F547D45-EAE9-4707-9135-6F74B42D151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6E818226-6EDF-4508-B726-F7A7C5D8FB3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14" name="Group 1013">
            <a:extLst>
              <a:ext uri="{FF2B5EF4-FFF2-40B4-BE49-F238E27FC236}">
                <a16:creationId xmlns:a16="http://schemas.microsoft.com/office/drawing/2014/main" id="{4C373B96-82D2-4E3A-B539-16EC89160764}"/>
              </a:ext>
            </a:extLst>
          </p:cNvPr>
          <p:cNvGrpSpPr/>
          <p:nvPr/>
        </p:nvGrpSpPr>
        <p:grpSpPr>
          <a:xfrm>
            <a:off x="4931145" y="1838266"/>
            <a:ext cx="446399" cy="428686"/>
            <a:chOff x="463698" y="934501"/>
            <a:chExt cx="446399" cy="428686"/>
          </a:xfrm>
        </p:grpSpPr>
        <p:sp>
          <p:nvSpPr>
            <p:cNvPr id="1015" name="Oval 1014">
              <a:extLst>
                <a:ext uri="{FF2B5EF4-FFF2-40B4-BE49-F238E27FC236}">
                  <a16:creationId xmlns:a16="http://schemas.microsoft.com/office/drawing/2014/main" id="{E6128430-A4B5-4234-8814-DC4EDD68538A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302C0921-FFDB-447F-A41B-0C8C1B4FE954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702CCC6B-0DB7-47E8-8558-BF72FB9641CB}"/>
              </a:ext>
            </a:extLst>
          </p:cNvPr>
          <p:cNvGrpSpPr/>
          <p:nvPr/>
        </p:nvGrpSpPr>
        <p:grpSpPr>
          <a:xfrm>
            <a:off x="4929579" y="2283457"/>
            <a:ext cx="446399" cy="428686"/>
            <a:chOff x="457051" y="1380030"/>
            <a:chExt cx="446399" cy="428686"/>
          </a:xfrm>
        </p:grpSpPr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72A7F33E-3646-4533-ACBD-80FB99B7DBBB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FE2A693D-6A2C-4290-9779-E2E11F621C4E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0" name="Group 1019">
            <a:extLst>
              <a:ext uri="{FF2B5EF4-FFF2-40B4-BE49-F238E27FC236}">
                <a16:creationId xmlns:a16="http://schemas.microsoft.com/office/drawing/2014/main" id="{44B6817E-B303-482F-9347-4CD51620B5B5}"/>
              </a:ext>
            </a:extLst>
          </p:cNvPr>
          <p:cNvGrpSpPr/>
          <p:nvPr/>
        </p:nvGrpSpPr>
        <p:grpSpPr>
          <a:xfrm>
            <a:off x="4932663" y="2734742"/>
            <a:ext cx="446399" cy="428686"/>
            <a:chOff x="460084" y="1832999"/>
            <a:chExt cx="446399" cy="428686"/>
          </a:xfrm>
        </p:grpSpPr>
        <p:sp>
          <p:nvSpPr>
            <p:cNvPr id="1021" name="Oval 1020">
              <a:extLst>
                <a:ext uri="{FF2B5EF4-FFF2-40B4-BE49-F238E27FC236}">
                  <a16:creationId xmlns:a16="http://schemas.microsoft.com/office/drawing/2014/main" id="{8C3F0B8C-C7F2-4B45-A9A9-4AB8653DE5B8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8D8D88AC-3C75-4C56-8643-7308D36C80F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3" name="Group 1022">
            <a:extLst>
              <a:ext uri="{FF2B5EF4-FFF2-40B4-BE49-F238E27FC236}">
                <a16:creationId xmlns:a16="http://schemas.microsoft.com/office/drawing/2014/main" id="{A7FF08B8-E7CA-449B-A269-59A2AE02A340}"/>
              </a:ext>
            </a:extLst>
          </p:cNvPr>
          <p:cNvGrpSpPr/>
          <p:nvPr/>
        </p:nvGrpSpPr>
        <p:grpSpPr>
          <a:xfrm>
            <a:off x="4930408" y="3177531"/>
            <a:ext cx="446399" cy="428686"/>
            <a:chOff x="453437" y="2278528"/>
            <a:chExt cx="446399" cy="428686"/>
          </a:xfrm>
        </p:grpSpPr>
        <p:sp>
          <p:nvSpPr>
            <p:cNvPr id="1024" name="Oval 1023">
              <a:extLst>
                <a:ext uri="{FF2B5EF4-FFF2-40B4-BE49-F238E27FC236}">
                  <a16:creationId xmlns:a16="http://schemas.microsoft.com/office/drawing/2014/main" id="{8620A2C4-4129-4D4C-8D94-EEDBEB7F8A8E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513D3D73-E5E3-4E95-A6F4-8703ECBDA9C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7E5F0B3D-F11B-409E-8961-2776F53B5411}"/>
              </a:ext>
            </a:extLst>
          </p:cNvPr>
          <p:cNvGrpSpPr/>
          <p:nvPr/>
        </p:nvGrpSpPr>
        <p:grpSpPr>
          <a:xfrm>
            <a:off x="4930372" y="3621783"/>
            <a:ext cx="446399" cy="428686"/>
            <a:chOff x="448639" y="2727542"/>
            <a:chExt cx="446399" cy="428686"/>
          </a:xfrm>
        </p:grpSpPr>
        <p:sp>
          <p:nvSpPr>
            <p:cNvPr id="1027" name="Oval 1026">
              <a:extLst>
                <a:ext uri="{FF2B5EF4-FFF2-40B4-BE49-F238E27FC236}">
                  <a16:creationId xmlns:a16="http://schemas.microsoft.com/office/drawing/2014/main" id="{EA13AA03-1D5B-424A-9CB2-B0E7B6507D88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C9F931BB-FC33-4455-A644-9AC44D4219FE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C906B513-93E8-4276-80FE-68000B97ABC7}"/>
              </a:ext>
            </a:extLst>
          </p:cNvPr>
          <p:cNvGrpSpPr/>
          <p:nvPr/>
        </p:nvGrpSpPr>
        <p:grpSpPr>
          <a:xfrm>
            <a:off x="4928422" y="1843307"/>
            <a:ext cx="446399" cy="428686"/>
            <a:chOff x="463698" y="934501"/>
            <a:chExt cx="446399" cy="428686"/>
          </a:xfrm>
        </p:grpSpPr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5C0E9911-BFFD-4FD3-B42B-2CFFA4D575D9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CEA5D54B-5437-4B3D-8FF3-AE9DEA409842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A4BB1753-FAD5-4E64-8708-293C16BD9E90}"/>
              </a:ext>
            </a:extLst>
          </p:cNvPr>
          <p:cNvGrpSpPr/>
          <p:nvPr/>
        </p:nvGrpSpPr>
        <p:grpSpPr>
          <a:xfrm>
            <a:off x="4926856" y="2296358"/>
            <a:ext cx="446399" cy="428686"/>
            <a:chOff x="457051" y="1380030"/>
            <a:chExt cx="446399" cy="428686"/>
          </a:xfrm>
        </p:grpSpPr>
        <p:sp>
          <p:nvSpPr>
            <p:cNvPr id="1033" name="Oval 1032">
              <a:extLst>
                <a:ext uri="{FF2B5EF4-FFF2-40B4-BE49-F238E27FC236}">
                  <a16:creationId xmlns:a16="http://schemas.microsoft.com/office/drawing/2014/main" id="{839D743D-53C5-4DCC-8AFA-0E8BCE0DF00C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3A539213-7A86-4DD1-86D8-68848619D558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5A4FE0D1-2BAB-4854-A4A4-3B6F679FB708}"/>
              </a:ext>
            </a:extLst>
          </p:cNvPr>
          <p:cNvGrpSpPr/>
          <p:nvPr/>
        </p:nvGrpSpPr>
        <p:grpSpPr>
          <a:xfrm>
            <a:off x="4929940" y="2739783"/>
            <a:ext cx="446399" cy="428686"/>
            <a:chOff x="460084" y="1832999"/>
            <a:chExt cx="446399" cy="428686"/>
          </a:xfrm>
        </p:grpSpPr>
        <p:sp>
          <p:nvSpPr>
            <p:cNvPr id="1036" name="Oval 1035">
              <a:extLst>
                <a:ext uri="{FF2B5EF4-FFF2-40B4-BE49-F238E27FC236}">
                  <a16:creationId xmlns:a16="http://schemas.microsoft.com/office/drawing/2014/main" id="{D2E7365E-A49D-412F-8D52-F542700A20B2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98DB12AE-AD7C-43CE-9B9F-FB901E50D51F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5A3F33AC-2EB5-4597-9ADC-F1C2044FAC02}"/>
              </a:ext>
            </a:extLst>
          </p:cNvPr>
          <p:cNvGrpSpPr/>
          <p:nvPr/>
        </p:nvGrpSpPr>
        <p:grpSpPr>
          <a:xfrm>
            <a:off x="4927685" y="3182572"/>
            <a:ext cx="446399" cy="428686"/>
            <a:chOff x="453437" y="2278528"/>
            <a:chExt cx="446399" cy="428686"/>
          </a:xfrm>
        </p:grpSpPr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62B95B9A-5CA0-4613-9EA4-4662A1DB25BA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4DAF87B1-0958-40DC-A13C-BFB10CF3E41C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E1A6F6BD-E3BB-42D4-B1F4-D908BE48038B}"/>
              </a:ext>
            </a:extLst>
          </p:cNvPr>
          <p:cNvGrpSpPr/>
          <p:nvPr/>
        </p:nvGrpSpPr>
        <p:grpSpPr>
          <a:xfrm>
            <a:off x="4927649" y="3626824"/>
            <a:ext cx="446399" cy="428686"/>
            <a:chOff x="448639" y="2727542"/>
            <a:chExt cx="446399" cy="428686"/>
          </a:xfrm>
        </p:grpSpPr>
        <p:sp>
          <p:nvSpPr>
            <p:cNvPr id="1042" name="Oval 1041">
              <a:extLst>
                <a:ext uri="{FF2B5EF4-FFF2-40B4-BE49-F238E27FC236}">
                  <a16:creationId xmlns:a16="http://schemas.microsoft.com/office/drawing/2014/main" id="{837D835A-E52C-4A18-98E4-DEEEF8403F53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F350EF69-F7E3-46ED-A962-3B2DF2586672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8AC257AD-DDCD-4C61-B9DF-355100B9CD43}"/>
              </a:ext>
            </a:extLst>
          </p:cNvPr>
          <p:cNvGrpSpPr/>
          <p:nvPr/>
        </p:nvGrpSpPr>
        <p:grpSpPr>
          <a:xfrm>
            <a:off x="4930979" y="4070537"/>
            <a:ext cx="446399" cy="428686"/>
            <a:chOff x="463698" y="934501"/>
            <a:chExt cx="446399" cy="428686"/>
          </a:xfrm>
        </p:grpSpPr>
        <p:sp>
          <p:nvSpPr>
            <p:cNvPr id="1045" name="Oval 1044">
              <a:extLst>
                <a:ext uri="{FF2B5EF4-FFF2-40B4-BE49-F238E27FC236}">
                  <a16:creationId xmlns:a16="http://schemas.microsoft.com/office/drawing/2014/main" id="{1FD44837-0C77-4975-B587-5BC2BAEFBDFC}"/>
                </a:ext>
              </a:extLst>
            </p:cNvPr>
            <p:cNvSpPr/>
            <p:nvPr/>
          </p:nvSpPr>
          <p:spPr>
            <a:xfrm>
              <a:off x="463698" y="934501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A74CDB0B-4B83-4AC5-878D-16551887CFD8}"/>
                </a:ext>
              </a:extLst>
            </p:cNvPr>
            <p:cNvSpPr txBox="1"/>
            <p:nvPr/>
          </p:nvSpPr>
          <p:spPr>
            <a:xfrm>
              <a:off x="515934" y="963620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47" name="Group 1046">
            <a:extLst>
              <a:ext uri="{FF2B5EF4-FFF2-40B4-BE49-F238E27FC236}">
                <a16:creationId xmlns:a16="http://schemas.microsoft.com/office/drawing/2014/main" id="{ADEB6EB3-47D6-452E-9436-D7024CBC6823}"/>
              </a:ext>
            </a:extLst>
          </p:cNvPr>
          <p:cNvGrpSpPr/>
          <p:nvPr/>
        </p:nvGrpSpPr>
        <p:grpSpPr>
          <a:xfrm>
            <a:off x="4929413" y="4523588"/>
            <a:ext cx="446399" cy="428686"/>
            <a:chOff x="457051" y="1380030"/>
            <a:chExt cx="446399" cy="428686"/>
          </a:xfrm>
        </p:grpSpPr>
        <p:sp>
          <p:nvSpPr>
            <p:cNvPr id="1048" name="Oval 1047">
              <a:extLst>
                <a:ext uri="{FF2B5EF4-FFF2-40B4-BE49-F238E27FC236}">
                  <a16:creationId xmlns:a16="http://schemas.microsoft.com/office/drawing/2014/main" id="{E79FE381-9543-485B-874B-F0B13A1AD3EF}"/>
                </a:ext>
              </a:extLst>
            </p:cNvPr>
            <p:cNvSpPr/>
            <p:nvPr/>
          </p:nvSpPr>
          <p:spPr>
            <a:xfrm>
              <a:off x="457051" y="1380030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60794D17-68EE-47E5-BB15-F292C496FC55}"/>
                </a:ext>
              </a:extLst>
            </p:cNvPr>
            <p:cNvSpPr txBox="1"/>
            <p:nvPr/>
          </p:nvSpPr>
          <p:spPr>
            <a:xfrm>
              <a:off x="509287" y="1409149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0" name="Group 1049">
            <a:extLst>
              <a:ext uri="{FF2B5EF4-FFF2-40B4-BE49-F238E27FC236}">
                <a16:creationId xmlns:a16="http://schemas.microsoft.com/office/drawing/2014/main" id="{48DA8625-BA7E-43B2-8DBD-0EC98B3C4373}"/>
              </a:ext>
            </a:extLst>
          </p:cNvPr>
          <p:cNvGrpSpPr/>
          <p:nvPr/>
        </p:nvGrpSpPr>
        <p:grpSpPr>
          <a:xfrm>
            <a:off x="4932497" y="4967013"/>
            <a:ext cx="446399" cy="428686"/>
            <a:chOff x="460084" y="1832999"/>
            <a:chExt cx="446399" cy="428686"/>
          </a:xfrm>
        </p:grpSpPr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0D958ECA-1E49-4498-A601-36BDEE7EE303}"/>
                </a:ext>
              </a:extLst>
            </p:cNvPr>
            <p:cNvSpPr/>
            <p:nvPr/>
          </p:nvSpPr>
          <p:spPr>
            <a:xfrm>
              <a:off x="460084" y="1832999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35B66361-A3ED-4F05-A24F-6AF81CB07EA1}"/>
                </a:ext>
              </a:extLst>
            </p:cNvPr>
            <p:cNvSpPr txBox="1"/>
            <p:nvPr/>
          </p:nvSpPr>
          <p:spPr>
            <a:xfrm>
              <a:off x="512320" y="1862118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3" name="Group 1052">
            <a:extLst>
              <a:ext uri="{FF2B5EF4-FFF2-40B4-BE49-F238E27FC236}">
                <a16:creationId xmlns:a16="http://schemas.microsoft.com/office/drawing/2014/main" id="{418A77F2-7F15-4F0C-87A4-7979639E90F4}"/>
              </a:ext>
            </a:extLst>
          </p:cNvPr>
          <p:cNvGrpSpPr/>
          <p:nvPr/>
        </p:nvGrpSpPr>
        <p:grpSpPr>
          <a:xfrm>
            <a:off x="4930242" y="5409802"/>
            <a:ext cx="446399" cy="428686"/>
            <a:chOff x="453437" y="2278528"/>
            <a:chExt cx="446399" cy="428686"/>
          </a:xfrm>
        </p:grpSpPr>
        <p:sp>
          <p:nvSpPr>
            <p:cNvPr id="1054" name="Oval 1053">
              <a:extLst>
                <a:ext uri="{FF2B5EF4-FFF2-40B4-BE49-F238E27FC236}">
                  <a16:creationId xmlns:a16="http://schemas.microsoft.com/office/drawing/2014/main" id="{0D60B06D-F68C-4C99-A2DB-7F1567FE2157}"/>
                </a:ext>
              </a:extLst>
            </p:cNvPr>
            <p:cNvSpPr/>
            <p:nvPr/>
          </p:nvSpPr>
          <p:spPr>
            <a:xfrm>
              <a:off x="453437" y="2278528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E99F8D49-52C6-498E-BE5D-09430D2A06DF}"/>
                </a:ext>
              </a:extLst>
            </p:cNvPr>
            <p:cNvSpPr txBox="1"/>
            <p:nvPr/>
          </p:nvSpPr>
          <p:spPr>
            <a:xfrm>
              <a:off x="505673" y="2307647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6" name="Group 1055">
            <a:extLst>
              <a:ext uri="{FF2B5EF4-FFF2-40B4-BE49-F238E27FC236}">
                <a16:creationId xmlns:a16="http://schemas.microsoft.com/office/drawing/2014/main" id="{E83580DC-7AFD-486E-BD08-EF4B02ED4F51}"/>
              </a:ext>
            </a:extLst>
          </p:cNvPr>
          <p:cNvGrpSpPr/>
          <p:nvPr/>
        </p:nvGrpSpPr>
        <p:grpSpPr>
          <a:xfrm>
            <a:off x="4930206" y="5854054"/>
            <a:ext cx="446399" cy="428686"/>
            <a:chOff x="448639" y="2727542"/>
            <a:chExt cx="446399" cy="428686"/>
          </a:xfrm>
        </p:grpSpPr>
        <p:sp>
          <p:nvSpPr>
            <p:cNvPr id="1057" name="Oval 1056">
              <a:extLst>
                <a:ext uri="{FF2B5EF4-FFF2-40B4-BE49-F238E27FC236}">
                  <a16:creationId xmlns:a16="http://schemas.microsoft.com/office/drawing/2014/main" id="{6E43508A-BE33-48CC-8FAB-8363959AEBCD}"/>
                </a:ext>
              </a:extLst>
            </p:cNvPr>
            <p:cNvSpPr/>
            <p:nvPr/>
          </p:nvSpPr>
          <p:spPr>
            <a:xfrm>
              <a:off x="448639" y="2727542"/>
              <a:ext cx="446399" cy="428686"/>
            </a:xfrm>
            <a:prstGeom prst="ellipse">
              <a:avLst/>
            </a:pr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90C6946B-9455-443F-B26C-CB0341B83BE1}"/>
                </a:ext>
              </a:extLst>
            </p:cNvPr>
            <p:cNvSpPr txBox="1"/>
            <p:nvPr/>
          </p:nvSpPr>
          <p:spPr>
            <a:xfrm>
              <a:off x="500875" y="2756661"/>
              <a:ext cx="33857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59" name="Group 1058">
            <a:extLst>
              <a:ext uri="{FF2B5EF4-FFF2-40B4-BE49-F238E27FC236}">
                <a16:creationId xmlns:a16="http://schemas.microsoft.com/office/drawing/2014/main" id="{512A0562-5605-48AC-A7CD-85F448ED9F1F}"/>
              </a:ext>
            </a:extLst>
          </p:cNvPr>
          <p:cNvGrpSpPr/>
          <p:nvPr/>
        </p:nvGrpSpPr>
        <p:grpSpPr>
          <a:xfrm>
            <a:off x="4904680" y="1837133"/>
            <a:ext cx="492471" cy="428686"/>
            <a:chOff x="1333467" y="934501"/>
            <a:chExt cx="492471" cy="428686"/>
          </a:xfrm>
        </p:grpSpPr>
        <p:sp>
          <p:nvSpPr>
            <p:cNvPr id="1060" name="Oval 1059">
              <a:extLst>
                <a:ext uri="{FF2B5EF4-FFF2-40B4-BE49-F238E27FC236}">
                  <a16:creationId xmlns:a16="http://schemas.microsoft.com/office/drawing/2014/main" id="{201DF082-CAF2-4BB2-9878-4A1665F3947A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2FC3FE9F-4579-47C9-9FAB-04B8CCCB128F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2" name="Group 1061">
            <a:extLst>
              <a:ext uri="{FF2B5EF4-FFF2-40B4-BE49-F238E27FC236}">
                <a16:creationId xmlns:a16="http://schemas.microsoft.com/office/drawing/2014/main" id="{11F4E337-2FBF-4374-83A6-1AED02FCD62B}"/>
              </a:ext>
            </a:extLst>
          </p:cNvPr>
          <p:cNvGrpSpPr/>
          <p:nvPr/>
        </p:nvGrpSpPr>
        <p:grpSpPr>
          <a:xfrm>
            <a:off x="4016255" y="1835268"/>
            <a:ext cx="492471" cy="428686"/>
            <a:chOff x="1333467" y="934501"/>
            <a:chExt cx="492471" cy="428686"/>
          </a:xfrm>
        </p:grpSpPr>
        <p:sp>
          <p:nvSpPr>
            <p:cNvPr id="1063" name="Oval 1062">
              <a:extLst>
                <a:ext uri="{FF2B5EF4-FFF2-40B4-BE49-F238E27FC236}">
                  <a16:creationId xmlns:a16="http://schemas.microsoft.com/office/drawing/2014/main" id="{8F3F62B1-706D-4BEF-B826-1A9104A2E18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50748F56-339B-477F-B53B-1146D6E3A10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38D848E5-0F13-4B1E-A5C5-D0870E129C4F}"/>
              </a:ext>
            </a:extLst>
          </p:cNvPr>
          <p:cNvGrpSpPr/>
          <p:nvPr/>
        </p:nvGrpSpPr>
        <p:grpSpPr>
          <a:xfrm>
            <a:off x="4010443" y="2284707"/>
            <a:ext cx="492471" cy="428686"/>
            <a:chOff x="1333467" y="934501"/>
            <a:chExt cx="492471" cy="428686"/>
          </a:xfrm>
        </p:grpSpPr>
        <p:sp>
          <p:nvSpPr>
            <p:cNvPr id="1066" name="Oval 1065">
              <a:extLst>
                <a:ext uri="{FF2B5EF4-FFF2-40B4-BE49-F238E27FC236}">
                  <a16:creationId xmlns:a16="http://schemas.microsoft.com/office/drawing/2014/main" id="{CC5F75B7-ACBE-4DF4-8FF6-F39CC591B5B1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67" name="TextBox 1066">
              <a:extLst>
                <a:ext uri="{FF2B5EF4-FFF2-40B4-BE49-F238E27FC236}">
                  <a16:creationId xmlns:a16="http://schemas.microsoft.com/office/drawing/2014/main" id="{11DDF960-816B-4CC0-9F82-4FB388A3467C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39578CFC-15DB-4F86-B293-AE63D822120E}"/>
              </a:ext>
            </a:extLst>
          </p:cNvPr>
          <p:cNvGrpSpPr/>
          <p:nvPr/>
        </p:nvGrpSpPr>
        <p:grpSpPr>
          <a:xfrm>
            <a:off x="4017779" y="2729944"/>
            <a:ext cx="492471" cy="428686"/>
            <a:chOff x="1333467" y="934501"/>
            <a:chExt cx="492471" cy="428686"/>
          </a:xfrm>
        </p:grpSpPr>
        <p:sp>
          <p:nvSpPr>
            <p:cNvPr id="1069" name="Oval 1068">
              <a:extLst>
                <a:ext uri="{FF2B5EF4-FFF2-40B4-BE49-F238E27FC236}">
                  <a16:creationId xmlns:a16="http://schemas.microsoft.com/office/drawing/2014/main" id="{7BA411B9-7C9C-47CB-B699-7DD2D8355A2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A876F4F2-64BF-46E8-8761-6DCDBDADB806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71" name="Group 1070">
            <a:extLst>
              <a:ext uri="{FF2B5EF4-FFF2-40B4-BE49-F238E27FC236}">
                <a16:creationId xmlns:a16="http://schemas.microsoft.com/office/drawing/2014/main" id="{F58CF087-CF58-41DF-9BD9-01AA63E64B53}"/>
              </a:ext>
            </a:extLst>
          </p:cNvPr>
          <p:cNvGrpSpPr/>
          <p:nvPr/>
        </p:nvGrpSpPr>
        <p:grpSpPr>
          <a:xfrm>
            <a:off x="4011967" y="3179383"/>
            <a:ext cx="492471" cy="428686"/>
            <a:chOff x="1333467" y="934501"/>
            <a:chExt cx="492471" cy="428686"/>
          </a:xfrm>
        </p:grpSpPr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62D499DE-48CD-49DD-9FF3-132A0570D996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12E087E0-A91D-48D9-86FF-8A159FA442B5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74" name="Group 1073">
            <a:extLst>
              <a:ext uri="{FF2B5EF4-FFF2-40B4-BE49-F238E27FC236}">
                <a16:creationId xmlns:a16="http://schemas.microsoft.com/office/drawing/2014/main" id="{6C32773E-39CD-4D48-B10E-096CE53CB939}"/>
              </a:ext>
            </a:extLst>
          </p:cNvPr>
          <p:cNvGrpSpPr/>
          <p:nvPr/>
        </p:nvGrpSpPr>
        <p:grpSpPr>
          <a:xfrm>
            <a:off x="4014867" y="3625643"/>
            <a:ext cx="492471" cy="428686"/>
            <a:chOff x="1333467" y="934501"/>
            <a:chExt cx="492471" cy="428686"/>
          </a:xfrm>
        </p:grpSpPr>
        <p:sp>
          <p:nvSpPr>
            <p:cNvPr id="1075" name="Oval 1074">
              <a:extLst>
                <a:ext uri="{FF2B5EF4-FFF2-40B4-BE49-F238E27FC236}">
                  <a16:creationId xmlns:a16="http://schemas.microsoft.com/office/drawing/2014/main" id="{05E80EB7-EAEF-4126-8B29-6CDBF2E4FAB5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2A7BE2E5-6D4D-4D0C-8315-5C19EC9F935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77" name="Group 1076">
            <a:extLst>
              <a:ext uri="{FF2B5EF4-FFF2-40B4-BE49-F238E27FC236}">
                <a16:creationId xmlns:a16="http://schemas.microsoft.com/office/drawing/2014/main" id="{4ACD531B-7467-490F-BC57-D1A74EE90BCF}"/>
              </a:ext>
            </a:extLst>
          </p:cNvPr>
          <p:cNvGrpSpPr/>
          <p:nvPr/>
        </p:nvGrpSpPr>
        <p:grpSpPr>
          <a:xfrm>
            <a:off x="4009055" y="4075082"/>
            <a:ext cx="492471" cy="428686"/>
            <a:chOff x="1333467" y="934501"/>
            <a:chExt cx="492471" cy="428686"/>
          </a:xfrm>
        </p:grpSpPr>
        <p:sp>
          <p:nvSpPr>
            <p:cNvPr id="1078" name="Oval 1077">
              <a:extLst>
                <a:ext uri="{FF2B5EF4-FFF2-40B4-BE49-F238E27FC236}">
                  <a16:creationId xmlns:a16="http://schemas.microsoft.com/office/drawing/2014/main" id="{0C0161CF-E49C-49BA-A73E-E60B31C5410B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1F4806D3-D4E2-434A-8F3A-253A0F725147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8215E599-C408-440D-A708-5FAA344197D0}"/>
              </a:ext>
            </a:extLst>
          </p:cNvPr>
          <p:cNvGrpSpPr/>
          <p:nvPr/>
        </p:nvGrpSpPr>
        <p:grpSpPr>
          <a:xfrm>
            <a:off x="4015067" y="4517966"/>
            <a:ext cx="492471" cy="428686"/>
            <a:chOff x="1333467" y="934501"/>
            <a:chExt cx="492471" cy="428686"/>
          </a:xfrm>
        </p:grpSpPr>
        <p:sp>
          <p:nvSpPr>
            <p:cNvPr id="1081" name="Oval 1080">
              <a:extLst>
                <a:ext uri="{FF2B5EF4-FFF2-40B4-BE49-F238E27FC236}">
                  <a16:creationId xmlns:a16="http://schemas.microsoft.com/office/drawing/2014/main" id="{EAF7311D-43F9-406A-80AD-091D0698603D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CD09548D-2E52-4EB2-B5DF-C27A220B7F5A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83" name="Group 1082">
            <a:extLst>
              <a:ext uri="{FF2B5EF4-FFF2-40B4-BE49-F238E27FC236}">
                <a16:creationId xmlns:a16="http://schemas.microsoft.com/office/drawing/2014/main" id="{972B74E2-D6E5-42EB-966D-3667CC114840}"/>
              </a:ext>
            </a:extLst>
          </p:cNvPr>
          <p:cNvGrpSpPr/>
          <p:nvPr/>
        </p:nvGrpSpPr>
        <p:grpSpPr>
          <a:xfrm>
            <a:off x="3966432" y="1834011"/>
            <a:ext cx="593466" cy="428686"/>
            <a:chOff x="2176723" y="934501"/>
            <a:chExt cx="593466" cy="428686"/>
          </a:xfrm>
        </p:grpSpPr>
        <p:sp>
          <p:nvSpPr>
            <p:cNvPr id="1084" name="Oval 1083">
              <a:extLst>
                <a:ext uri="{FF2B5EF4-FFF2-40B4-BE49-F238E27FC236}">
                  <a16:creationId xmlns:a16="http://schemas.microsoft.com/office/drawing/2014/main" id="{6E46DE79-CEB6-46E8-A5FF-7C08CC8A61E0}"/>
                </a:ext>
              </a:extLst>
            </p:cNvPr>
            <p:cNvSpPr/>
            <p:nvPr/>
          </p:nvSpPr>
          <p:spPr>
            <a:xfrm>
              <a:off x="2250028" y="934501"/>
              <a:ext cx="446399" cy="428686"/>
            </a:xfrm>
            <a:prstGeom prst="ellipse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936B55EA-8BF5-4A2E-9ABF-A39E8DBDC4D5}"/>
                </a:ext>
              </a:extLst>
            </p:cNvPr>
            <p:cNvSpPr txBox="1"/>
            <p:nvPr/>
          </p:nvSpPr>
          <p:spPr>
            <a:xfrm>
              <a:off x="2176723" y="979009"/>
              <a:ext cx="59346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b="1" dirty="0">
                  <a:latin typeface="Arial Black" panose="020B0A04020102020204" pitchFamily="34" charset="0"/>
                </a:rPr>
                <a:t>100</a:t>
              </a:r>
            </a:p>
          </p:txBody>
        </p:sp>
      </p:grpSp>
      <p:grpSp>
        <p:nvGrpSpPr>
          <p:cNvPr id="1086" name="Group 1085">
            <a:extLst>
              <a:ext uri="{FF2B5EF4-FFF2-40B4-BE49-F238E27FC236}">
                <a16:creationId xmlns:a16="http://schemas.microsoft.com/office/drawing/2014/main" id="{A39CBFD2-EF59-4C1F-8629-00D0CFDD760E}"/>
              </a:ext>
            </a:extLst>
          </p:cNvPr>
          <p:cNvGrpSpPr/>
          <p:nvPr/>
        </p:nvGrpSpPr>
        <p:grpSpPr>
          <a:xfrm>
            <a:off x="4013160" y="4967200"/>
            <a:ext cx="492471" cy="428686"/>
            <a:chOff x="1333467" y="934501"/>
            <a:chExt cx="492471" cy="428686"/>
          </a:xfrm>
        </p:grpSpPr>
        <p:sp>
          <p:nvSpPr>
            <p:cNvPr id="1087" name="Oval 1086">
              <a:extLst>
                <a:ext uri="{FF2B5EF4-FFF2-40B4-BE49-F238E27FC236}">
                  <a16:creationId xmlns:a16="http://schemas.microsoft.com/office/drawing/2014/main" id="{FE88C343-D824-43B9-9F28-B7F3FFF0DAE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72D8AAC3-203A-49F4-9F00-BA0ADB4322EE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89" name="Group 1088">
            <a:extLst>
              <a:ext uri="{FF2B5EF4-FFF2-40B4-BE49-F238E27FC236}">
                <a16:creationId xmlns:a16="http://schemas.microsoft.com/office/drawing/2014/main" id="{6CFC4452-C629-47A4-9E0A-EA9F4166419C}"/>
              </a:ext>
            </a:extLst>
          </p:cNvPr>
          <p:cNvGrpSpPr/>
          <p:nvPr/>
        </p:nvGrpSpPr>
        <p:grpSpPr>
          <a:xfrm>
            <a:off x="4016591" y="5412642"/>
            <a:ext cx="492471" cy="428686"/>
            <a:chOff x="1333467" y="934501"/>
            <a:chExt cx="492471" cy="428686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58A44A52-3DDA-4313-92BC-3B74657F7FDF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6E4EBA41-C0B4-4AD8-88FB-B55F4AA1FC0B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  <p:grpSp>
        <p:nvGrpSpPr>
          <p:cNvPr id="1092" name="Group 1091">
            <a:extLst>
              <a:ext uri="{FF2B5EF4-FFF2-40B4-BE49-F238E27FC236}">
                <a16:creationId xmlns:a16="http://schemas.microsoft.com/office/drawing/2014/main" id="{1307B02C-EE4E-46CF-B62F-DB09A46C413A}"/>
              </a:ext>
            </a:extLst>
          </p:cNvPr>
          <p:cNvGrpSpPr/>
          <p:nvPr/>
        </p:nvGrpSpPr>
        <p:grpSpPr>
          <a:xfrm>
            <a:off x="4010779" y="5862081"/>
            <a:ext cx="492471" cy="428686"/>
            <a:chOff x="1333467" y="934501"/>
            <a:chExt cx="492471" cy="428686"/>
          </a:xfrm>
        </p:grpSpPr>
        <p:sp>
          <p:nvSpPr>
            <p:cNvPr id="1093" name="Oval 1092">
              <a:extLst>
                <a:ext uri="{FF2B5EF4-FFF2-40B4-BE49-F238E27FC236}">
                  <a16:creationId xmlns:a16="http://schemas.microsoft.com/office/drawing/2014/main" id="{64FF4646-D5B7-426D-A737-710FA96EACA8}"/>
                </a:ext>
              </a:extLst>
            </p:cNvPr>
            <p:cNvSpPr/>
            <p:nvPr/>
          </p:nvSpPr>
          <p:spPr>
            <a:xfrm>
              <a:off x="1356471" y="934501"/>
              <a:ext cx="446399" cy="428686"/>
            </a:xfrm>
            <a:prstGeom prst="ellipse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0F3F96CF-00D9-4938-B9EB-E3C5A3B93992}"/>
                </a:ext>
              </a:extLst>
            </p:cNvPr>
            <p:cNvSpPr txBox="1"/>
            <p:nvPr/>
          </p:nvSpPr>
          <p:spPr>
            <a:xfrm>
              <a:off x="1333467" y="963620"/>
              <a:ext cx="4924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latin typeface="Arial Black" panose="020B0A04020102020204" pitchFamily="34" charset="0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27495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0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0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0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1.85185E-6 L 0.07344 -0.3916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10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72" y="-1958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0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6 L 4.16667E-6 -0.06342 " pathEditMode="relative" rAng="0" ptsTypes="AA">
                                      <p:cBhvr>
                                        <p:cTn id="75" dur="2000" spd="-100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171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2.96296E-6 L 3.75E-6 -0.12801 " pathEditMode="relative" rAng="0" ptsTypes="AA">
                                      <p:cBhvr>
                                        <p:cTn id="77" dur="2000" spd="-100000" fill="hold"/>
                                        <p:tgtEl>
                                          <p:spTgt spid="10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412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7 L 4.16667E-6 -0.19259 " pathEditMode="relative" rAng="0" ptsTypes="AA">
                                      <p:cBhvr>
                                        <p:cTn id="79" dur="2000" spd="-100000" fill="hold"/>
                                        <p:tgtEl>
                                          <p:spTgt spid="10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63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81481E-6 L 4.16667E-6 -0.25741 " pathEditMode="relative" rAng="0" ptsTypes="AA">
                                      <p:cBhvr>
                                        <p:cTn id="81" dur="2000" spd="-100000" fill="hold"/>
                                        <p:tgtEl>
                                          <p:spTgt spid="10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870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48148E-6 L 3.75E-6 -0.32801 " pathEditMode="relative" rAng="0" ptsTypes="AA">
                                      <p:cBhvr>
                                        <p:cTn id="83" dur="2000" spd="-100000" fill="hold"/>
                                        <p:tgtEl>
                                          <p:spTgt spid="10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12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2.22222E-6 L 3.95833E-6 -0.39398 " pathEditMode="relative" rAng="0" ptsTypes="AA">
                                      <p:cBhvr>
                                        <p:cTn id="85" dur="2000" spd="-100000" fill="hold"/>
                                        <p:tgtEl>
                                          <p:spTgt spid="10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99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4.44444E-6 L 3.54167E-6 -0.45857 " pathEditMode="relative" rAng="0" ptsTypes="AA">
                                      <p:cBhvr>
                                        <p:cTn id="87" dur="2000" spd="-100000" fill="hold"/>
                                        <p:tgtEl>
                                          <p:spTgt spid="10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1.11111E-6 L 3.75E-6 -0.51736 " pathEditMode="relative" rAng="0" ptsTypes="AA">
                                      <p:cBhvr>
                                        <p:cTn id="89" dur="2000" spd="-100000" fill="hold"/>
                                        <p:tgtEl>
                                          <p:spTgt spid="10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5880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7037E-6 L 3.75E-6 -0.58796 " pathEditMode="relative" rAng="0" ptsTypes="AA">
                                      <p:cBhvr>
                                        <p:cTn id="91" dur="2000" spd="-100000" fill="hold"/>
                                        <p:tgtEl>
                                          <p:spTgt spid="10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1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9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4.44444E-6 L 0.07305 -0.3257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9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46" y="-162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2000"/>
                            </p:stCondLst>
                            <p:childTnLst>
                              <p:par>
                                <p:cTn id="13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1.85185E-6 L 1.45833E-6 -0.06782 " pathEditMode="relative" rAng="0" ptsTypes="AA">
                                      <p:cBhvr>
                                        <p:cTn id="179" dur="2000" spd="-100000" fill="hold"/>
                                        <p:tgtEl>
                                          <p:spTgt spid="10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03"/>
                                    </p:animMotion>
                                  </p:childTnLst>
                                </p:cTn>
                              </p:par>
                              <p:par>
                                <p:cTn id="18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85185E-6 L 4.16667E-7 -0.13264 " pathEditMode="relative" rAng="0" ptsTypes="AA">
                                      <p:cBhvr>
                                        <p:cTn id="181" dur="2000" spd="-100000" fill="hold"/>
                                        <p:tgtEl>
                                          <p:spTgt spid="10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44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2.59259E-6 L 1.25E-6 -0.19815 " pathEditMode="relative" rAng="0" ptsTypes="AA">
                                      <p:cBhvr>
                                        <p:cTn id="183" dur="2000" spd="-100000" fill="hold"/>
                                        <p:tgtEl>
                                          <p:spTgt spid="10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907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8.33333E-7 -0.26319 " pathEditMode="relative" rAng="0" ptsTypes="AA">
                                      <p:cBhvr>
                                        <p:cTn id="185" dur="2000" spd="-100000" fill="hold"/>
                                        <p:tgtEl>
                                          <p:spTgt spid="10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171"/>
                                    </p:animMotion>
                                  </p:childTnLst>
                                </p:cTn>
                              </p:par>
                              <p:par>
                                <p:cTn id="18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2.96296E-6 L 1.66667E-6 -0.32893 " pathEditMode="relative" rAng="0" ptsTypes="AA">
                                      <p:cBhvr>
                                        <p:cTn id="187" dur="2000" spd="-100000" fill="hold"/>
                                        <p:tgtEl>
                                          <p:spTgt spid="10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6458"/>
                                    </p:animMotion>
                                  </p:childTnLst>
                                </p:cTn>
                              </p:par>
                              <p:par>
                                <p:cTn id="18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3.7037E-6 L 8.33333E-7 -0.39329 " pathEditMode="relative" rAng="0" ptsTypes="AA">
                                      <p:cBhvr>
                                        <p:cTn id="189" dur="2000" spd="-100000" fill="hold"/>
                                        <p:tgtEl>
                                          <p:spTgt spid="10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676"/>
                                    </p:animMotion>
                                  </p:childTnLst>
                                </p:cTn>
                              </p:par>
                              <p:par>
                                <p:cTn id="19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4.44444E-6 L 1.04167E-6 -0.4588 " pathEditMode="relative" rAng="0" ptsTypes="AA">
                                      <p:cBhvr>
                                        <p:cTn id="191" dur="2000" spd="-100000" fill="hold"/>
                                        <p:tgtEl>
                                          <p:spTgt spid="10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2940"/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85185E-6 L 6.25E-7 -0.52361 " pathEditMode="relative" rAng="0" ptsTypes="AA">
                                      <p:cBhvr>
                                        <p:cTn id="193" dur="2000" spd="-100000" fill="hold"/>
                                        <p:tgtEl>
                                          <p:spTgt spid="10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6181"/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1.11111E-6 L 1.45833E-6 -0.58912 " pathEditMode="relative" rAng="0" ptsTypes="AA">
                                      <p:cBhvr>
                                        <p:cTn id="195" dur="2000" spd="-100000" fill="hold"/>
                                        <p:tgtEl>
                                          <p:spTgt spid="10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94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10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10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500"/>
                                        <p:tgtEl>
                                          <p:spTgt spid="9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9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9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1257AF8-0868-4F70-965F-37E468AD4B6D}"/>
              </a:ext>
            </a:extLst>
          </p:cNvPr>
          <p:cNvGrpSpPr/>
          <p:nvPr/>
        </p:nvGrpSpPr>
        <p:grpSpPr>
          <a:xfrm>
            <a:off x="255524" y="186795"/>
            <a:ext cx="3544976" cy="817087"/>
            <a:chOff x="255524" y="372323"/>
            <a:chExt cx="2985293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07D3CB33-0B24-4A5F-9F0C-C31292D9B7D3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9C4336D-E7F2-457C-BB4F-9D386C7FB663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551 – 38 =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19A70F43-1ECA-4244-BD47-B0709A21C1D3}"/>
              </a:ext>
            </a:extLst>
          </p:cNvPr>
          <p:cNvSpPr/>
          <p:nvPr/>
        </p:nvSpPr>
        <p:spPr>
          <a:xfrm>
            <a:off x="248421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EFD59B3-3633-48F7-80DA-DEA3CE4431C7}"/>
              </a:ext>
            </a:extLst>
          </p:cNvPr>
          <p:cNvSpPr txBox="1"/>
          <p:nvPr/>
        </p:nvSpPr>
        <p:spPr>
          <a:xfrm>
            <a:off x="248047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513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A90C307E-9E2C-4147-B1C3-9DA2970C6AB4}"/>
              </a:ext>
            </a:extLst>
          </p:cNvPr>
          <p:cNvGrpSpPr/>
          <p:nvPr/>
        </p:nvGrpSpPr>
        <p:grpSpPr>
          <a:xfrm>
            <a:off x="6195700" y="186795"/>
            <a:ext cx="3544976" cy="817087"/>
            <a:chOff x="255524" y="372323"/>
            <a:chExt cx="2985293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545B2698-7740-46B2-855A-AB6B79A34980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2BA1987-34D8-4E87-BA5D-8A88525DB4D1}"/>
                </a:ext>
              </a:extLst>
            </p:cNvPr>
            <p:cNvSpPr txBox="1"/>
            <p:nvPr/>
          </p:nvSpPr>
          <p:spPr>
            <a:xfrm>
              <a:off x="308455" y="485388"/>
              <a:ext cx="187800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739 – 89 = 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B28FA49F-AB6E-4F5E-99C0-C8AE75817A26}"/>
              </a:ext>
            </a:extLst>
          </p:cNvPr>
          <p:cNvSpPr/>
          <p:nvPr/>
        </p:nvSpPr>
        <p:spPr>
          <a:xfrm>
            <a:off x="8424390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0CC49A4-CECA-4004-A0BC-AEFA7B9FB7DC}"/>
              </a:ext>
            </a:extLst>
          </p:cNvPr>
          <p:cNvSpPr txBox="1"/>
          <p:nvPr/>
        </p:nvSpPr>
        <p:spPr>
          <a:xfrm>
            <a:off x="8420647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650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01284920-84A9-4E0F-A749-5C4F167EAD59}"/>
              </a:ext>
            </a:extLst>
          </p:cNvPr>
          <p:cNvGrpSpPr/>
          <p:nvPr/>
        </p:nvGrpSpPr>
        <p:grpSpPr>
          <a:xfrm>
            <a:off x="255523" y="3306932"/>
            <a:ext cx="3707801" cy="817087"/>
            <a:chOff x="255524" y="372323"/>
            <a:chExt cx="298529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87158386-6C28-4B87-BF1A-FCE4D840FA0E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2F83CA8-90FA-4DBF-BB5C-3C633E8D49A4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670 – 225 =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52B96D-B884-4718-9D08-E9AF18B1ED76}"/>
              </a:ext>
            </a:extLst>
          </p:cNvPr>
          <p:cNvSpPr/>
          <p:nvPr/>
        </p:nvSpPr>
        <p:spPr>
          <a:xfrm>
            <a:off x="2696246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ECB586E-B2B5-4EC9-8EB3-00547CD55D7A}"/>
              </a:ext>
            </a:extLst>
          </p:cNvPr>
          <p:cNvSpPr txBox="1"/>
          <p:nvPr/>
        </p:nvSpPr>
        <p:spPr>
          <a:xfrm>
            <a:off x="2692503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445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8B48B9A9-C743-4403-B011-D2BF26006E36}"/>
              </a:ext>
            </a:extLst>
          </p:cNvPr>
          <p:cNvGrpSpPr/>
          <p:nvPr/>
        </p:nvGrpSpPr>
        <p:grpSpPr>
          <a:xfrm>
            <a:off x="6195699" y="3306932"/>
            <a:ext cx="3707801" cy="817087"/>
            <a:chOff x="255524" y="372323"/>
            <a:chExt cx="29852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BDA53021-558C-4CF0-961F-1C054E43CF65}"/>
                </a:ext>
              </a:extLst>
            </p:cNvPr>
            <p:cNvSpPr/>
            <p:nvPr/>
          </p:nvSpPr>
          <p:spPr>
            <a:xfrm>
              <a:off x="255524" y="372323"/>
              <a:ext cx="298529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5796331-220B-4840-93A5-50530F6FBB4C}"/>
                </a:ext>
              </a:extLst>
            </p:cNvPr>
            <p:cNvSpPr txBox="1"/>
            <p:nvPr/>
          </p:nvSpPr>
          <p:spPr>
            <a:xfrm>
              <a:off x="308455" y="485388"/>
              <a:ext cx="198397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854 – 479 =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707C43E6-F2D6-4C88-BDB2-02496952DACC}"/>
              </a:ext>
            </a:extLst>
          </p:cNvPr>
          <p:cNvSpPr/>
          <p:nvPr/>
        </p:nvSpPr>
        <p:spPr>
          <a:xfrm>
            <a:off x="8636422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1CBC549-2834-4A2E-AD97-6DBA171650D1}"/>
              </a:ext>
            </a:extLst>
          </p:cNvPr>
          <p:cNvSpPr txBox="1"/>
          <p:nvPr/>
        </p:nvSpPr>
        <p:spPr>
          <a:xfrm>
            <a:off x="8632679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375</a:t>
            </a: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42052C4A-7ADD-43B8-8E54-F7149AA5D1E0}"/>
              </a:ext>
            </a:extLst>
          </p:cNvPr>
          <p:cNvGrpSpPr/>
          <p:nvPr/>
        </p:nvGrpSpPr>
        <p:grpSpPr>
          <a:xfrm>
            <a:off x="471301" y="1305376"/>
            <a:ext cx="1885499" cy="1414081"/>
            <a:chOff x="1371600" y="1941038"/>
            <a:chExt cx="1885499" cy="1414081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73A5611-DCB7-400D-A36E-84419922DE1C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5 5 1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355B787-FE01-46C7-9CEA-640DB55C4BC0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3 8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AFDB0E9C-318F-4856-B0C8-2E4BFC456AC6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24BF0BA9-57EF-48BB-90E0-45994BC3F678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6EA231E-EA19-4BA0-A446-070DF8F65A41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13F55652-7951-4E2C-AB91-185E837703BB}"/>
              </a:ext>
            </a:extLst>
          </p:cNvPr>
          <p:cNvSpPr txBox="1"/>
          <p:nvPr/>
        </p:nvSpPr>
        <p:spPr>
          <a:xfrm>
            <a:off x="1799203" y="219084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84F47962-4875-4D3A-8B94-BFF1B7ADE32B}"/>
              </a:ext>
            </a:extLst>
          </p:cNvPr>
          <p:cNvCxnSpPr>
            <a:cxnSpLocks/>
          </p:cNvCxnSpPr>
          <p:nvPr/>
        </p:nvCxnSpPr>
        <p:spPr>
          <a:xfrm flipV="1">
            <a:off x="1356789" y="138943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F0CD3436-B071-4B12-80A4-CB3CA94E67F6}"/>
              </a:ext>
            </a:extLst>
          </p:cNvPr>
          <p:cNvSpPr txBox="1"/>
          <p:nvPr/>
        </p:nvSpPr>
        <p:spPr>
          <a:xfrm>
            <a:off x="1386864" y="109200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28C02527-ADB9-4F0D-8A74-B6A994CA3565}"/>
              </a:ext>
            </a:extLst>
          </p:cNvPr>
          <p:cNvSpPr txBox="1"/>
          <p:nvPr/>
        </p:nvSpPr>
        <p:spPr>
          <a:xfrm>
            <a:off x="1678099" y="1338002"/>
            <a:ext cx="33731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D8367B4-CA62-4794-8BD1-215A10539AD7}"/>
              </a:ext>
            </a:extLst>
          </p:cNvPr>
          <p:cNvSpPr txBox="1"/>
          <p:nvPr/>
        </p:nvSpPr>
        <p:spPr>
          <a:xfrm>
            <a:off x="1338408" y="219743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70C7C30-5756-4237-96F8-717436CDD53E}"/>
              </a:ext>
            </a:extLst>
          </p:cNvPr>
          <p:cNvSpPr txBox="1"/>
          <p:nvPr/>
        </p:nvSpPr>
        <p:spPr>
          <a:xfrm>
            <a:off x="888254" y="219803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9ED6125-7464-46F8-ADC5-2F25CBD9CFEC}"/>
              </a:ext>
            </a:extLst>
          </p:cNvPr>
          <p:cNvGrpSpPr/>
          <p:nvPr/>
        </p:nvGrpSpPr>
        <p:grpSpPr>
          <a:xfrm>
            <a:off x="6274675" y="1310325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A2BBCD6-6C0F-4426-B0AD-9A2DC02168AE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7 3 9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371008F-A769-490B-A92C-24330319C8F8}"/>
                </a:ext>
              </a:extLst>
            </p:cNvPr>
            <p:cNvSpPr txBox="1"/>
            <p:nvPr/>
          </p:nvSpPr>
          <p:spPr>
            <a:xfrm>
              <a:off x="2251423" y="2373230"/>
              <a:ext cx="100567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8 9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4E572F6-EEE1-42F8-ADB0-0AC59BE416C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C714837-4366-416F-A69F-5BA0846714E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2510E69-E7C7-4717-8AF4-282297DD880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7E336933-6CAC-44DD-BB20-79A511C80EFA}"/>
              </a:ext>
            </a:extLst>
          </p:cNvPr>
          <p:cNvSpPr txBox="1"/>
          <p:nvPr/>
        </p:nvSpPr>
        <p:spPr>
          <a:xfrm>
            <a:off x="7602577" y="219579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88C66DA7-0F94-4C2C-AA57-4F8494309E3B}"/>
              </a:ext>
            </a:extLst>
          </p:cNvPr>
          <p:cNvCxnSpPr>
            <a:cxnSpLocks/>
          </p:cNvCxnSpPr>
          <p:nvPr/>
        </p:nvCxnSpPr>
        <p:spPr>
          <a:xfrm flipV="1">
            <a:off x="6705834" y="1394380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36B85216-E9DE-4269-AC9D-7B6BFB4E62C2}"/>
              </a:ext>
            </a:extLst>
          </p:cNvPr>
          <p:cNvSpPr txBox="1"/>
          <p:nvPr/>
        </p:nvSpPr>
        <p:spPr>
          <a:xfrm>
            <a:off x="6735909" y="1096955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6A256245-29BC-4C75-86F0-83E842081FF8}"/>
              </a:ext>
            </a:extLst>
          </p:cNvPr>
          <p:cNvSpPr txBox="1"/>
          <p:nvPr/>
        </p:nvSpPr>
        <p:spPr>
          <a:xfrm>
            <a:off x="7027144" y="1342951"/>
            <a:ext cx="3464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EDE9D2D-57E0-46A5-B478-87E0B27A7A47}"/>
              </a:ext>
            </a:extLst>
          </p:cNvPr>
          <p:cNvSpPr txBox="1"/>
          <p:nvPr/>
        </p:nvSpPr>
        <p:spPr>
          <a:xfrm>
            <a:off x="7141782" y="220238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63CEF7DC-D2D6-4FD3-AA21-31CB496E16CC}"/>
              </a:ext>
            </a:extLst>
          </p:cNvPr>
          <p:cNvSpPr txBox="1"/>
          <p:nvPr/>
        </p:nvSpPr>
        <p:spPr>
          <a:xfrm>
            <a:off x="6691628" y="220298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35985E1C-7B6C-4248-BBEC-D04E347D5CF0}"/>
              </a:ext>
            </a:extLst>
          </p:cNvPr>
          <p:cNvGrpSpPr/>
          <p:nvPr/>
        </p:nvGrpSpPr>
        <p:grpSpPr>
          <a:xfrm>
            <a:off x="470606" y="4433202"/>
            <a:ext cx="1885499" cy="1414081"/>
            <a:chOff x="1371600" y="1941038"/>
            <a:chExt cx="1885499" cy="1414081"/>
          </a:xfrm>
        </p:grpSpPr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82F9D7C-31F1-4677-9FB4-26E6B7938F72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6 7 0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E573C6DD-582F-438A-AF0E-AA844A53ABB6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2 2 5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6757616-4584-42EB-9747-107C894066F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EF16C5F3-75CB-49D6-BE40-D011834E47FE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7C8DBFE-18D9-49F8-8832-63D3FECD1B70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E60D5B03-E8C4-4B17-AEBC-11F788230C08}"/>
              </a:ext>
            </a:extLst>
          </p:cNvPr>
          <p:cNvSpPr txBox="1"/>
          <p:nvPr/>
        </p:nvSpPr>
        <p:spPr>
          <a:xfrm>
            <a:off x="1798508" y="531867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8673F2A8-A322-4BEF-947F-79A78386063A}"/>
              </a:ext>
            </a:extLst>
          </p:cNvPr>
          <p:cNvCxnSpPr>
            <a:cxnSpLocks/>
          </p:cNvCxnSpPr>
          <p:nvPr/>
        </p:nvCxnSpPr>
        <p:spPr>
          <a:xfrm flipV="1">
            <a:off x="1356094" y="4517257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B9D53412-1FF7-4E28-B2A1-23A3DF6E420C}"/>
              </a:ext>
            </a:extLst>
          </p:cNvPr>
          <p:cNvSpPr txBox="1"/>
          <p:nvPr/>
        </p:nvSpPr>
        <p:spPr>
          <a:xfrm>
            <a:off x="1386169" y="421983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A6A7779C-6E21-4B5F-81CC-8261AC75CF72}"/>
              </a:ext>
            </a:extLst>
          </p:cNvPr>
          <p:cNvSpPr txBox="1"/>
          <p:nvPr/>
        </p:nvSpPr>
        <p:spPr>
          <a:xfrm>
            <a:off x="1677404" y="44658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08A1C5E0-C2C3-40FC-A008-CD90821288F5}"/>
              </a:ext>
            </a:extLst>
          </p:cNvPr>
          <p:cNvSpPr txBox="1"/>
          <p:nvPr/>
        </p:nvSpPr>
        <p:spPr>
          <a:xfrm>
            <a:off x="1337713" y="5325258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5AD3A9D-C1F1-492B-AF45-3875BE85C5AB}"/>
              </a:ext>
            </a:extLst>
          </p:cNvPr>
          <p:cNvSpPr txBox="1"/>
          <p:nvPr/>
        </p:nvSpPr>
        <p:spPr>
          <a:xfrm>
            <a:off x="887559" y="532585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2DC4071-4A0C-483B-8FED-726C19FDE009}"/>
              </a:ext>
            </a:extLst>
          </p:cNvPr>
          <p:cNvGrpSpPr/>
          <p:nvPr/>
        </p:nvGrpSpPr>
        <p:grpSpPr>
          <a:xfrm>
            <a:off x="6273212" y="4428398"/>
            <a:ext cx="1885499" cy="1414081"/>
            <a:chOff x="1371600" y="1941038"/>
            <a:chExt cx="1885499" cy="1414081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03CF4864-FD1F-4ED4-B7BA-700F155CD287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8 5 4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8874D52B-A5AE-4C6B-B1F5-7CE0084F8010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4 7 9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46747F4-A4E3-495E-BF3A-79DF288C5879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3A6C6FCB-63E2-48FC-8C65-90FA9E27870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75212BF-D23A-404E-97A4-EF829536BD6D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54A5EF26-137C-4954-89BB-FA4CB9162DA1}"/>
              </a:ext>
            </a:extLst>
          </p:cNvPr>
          <p:cNvSpPr txBox="1"/>
          <p:nvPr/>
        </p:nvSpPr>
        <p:spPr>
          <a:xfrm>
            <a:off x="7601114" y="531386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56" name="Straight Connector 155">
            <a:extLst>
              <a:ext uri="{FF2B5EF4-FFF2-40B4-BE49-F238E27FC236}">
                <a16:creationId xmlns:a16="http://schemas.microsoft.com/office/drawing/2014/main" id="{E918DC65-6F16-43AE-A83B-694F13E137D2}"/>
              </a:ext>
            </a:extLst>
          </p:cNvPr>
          <p:cNvCxnSpPr>
            <a:cxnSpLocks/>
          </p:cNvCxnSpPr>
          <p:nvPr/>
        </p:nvCxnSpPr>
        <p:spPr>
          <a:xfrm flipV="1">
            <a:off x="7158700" y="451245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TextBox 156">
            <a:extLst>
              <a:ext uri="{FF2B5EF4-FFF2-40B4-BE49-F238E27FC236}">
                <a16:creationId xmlns:a16="http://schemas.microsoft.com/office/drawing/2014/main" id="{BD1BA521-FAE3-400F-8DA8-1C054D5F483F}"/>
              </a:ext>
            </a:extLst>
          </p:cNvPr>
          <p:cNvSpPr txBox="1"/>
          <p:nvPr/>
        </p:nvSpPr>
        <p:spPr>
          <a:xfrm>
            <a:off x="7188775" y="42150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A71F278-DFB1-479D-97A3-77187E3F03F3}"/>
              </a:ext>
            </a:extLst>
          </p:cNvPr>
          <p:cNvSpPr txBox="1"/>
          <p:nvPr/>
        </p:nvSpPr>
        <p:spPr>
          <a:xfrm>
            <a:off x="7480010" y="4461024"/>
            <a:ext cx="3853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667F5823-68FF-4886-A64F-D809F95DD53E}"/>
              </a:ext>
            </a:extLst>
          </p:cNvPr>
          <p:cNvSpPr txBox="1"/>
          <p:nvPr/>
        </p:nvSpPr>
        <p:spPr>
          <a:xfrm>
            <a:off x="7140319" y="532045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AD1C9B2-660C-49FB-91C0-CFFDFEAF96ED}"/>
              </a:ext>
            </a:extLst>
          </p:cNvPr>
          <p:cNvSpPr txBox="1"/>
          <p:nvPr/>
        </p:nvSpPr>
        <p:spPr>
          <a:xfrm>
            <a:off x="6690165" y="532105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78DA06D9-B8F9-420C-922C-75C0F71FD8DA}"/>
              </a:ext>
            </a:extLst>
          </p:cNvPr>
          <p:cNvCxnSpPr>
            <a:cxnSpLocks/>
          </p:cNvCxnSpPr>
          <p:nvPr/>
        </p:nvCxnSpPr>
        <p:spPr>
          <a:xfrm flipV="1">
            <a:off x="6714200" y="451245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08DBC1E2-3D22-4224-A45B-F4DD06169B79}"/>
              </a:ext>
            </a:extLst>
          </p:cNvPr>
          <p:cNvSpPr txBox="1"/>
          <p:nvPr/>
        </p:nvSpPr>
        <p:spPr>
          <a:xfrm>
            <a:off x="6744275" y="421502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F708EE8-E3B7-4CF1-8BFE-56AC911AC2D6}"/>
              </a:ext>
            </a:extLst>
          </p:cNvPr>
          <p:cNvSpPr txBox="1"/>
          <p:nvPr/>
        </p:nvSpPr>
        <p:spPr>
          <a:xfrm>
            <a:off x="7065585" y="4203664"/>
            <a:ext cx="3038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097438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19" grpId="0"/>
      <p:bldP spid="121" grpId="0"/>
      <p:bldP spid="122" grpId="0"/>
      <p:bldP spid="123" grpId="0"/>
      <p:bldP spid="124" grpId="0"/>
      <p:bldP spid="131" grpId="0"/>
      <p:bldP spid="133" grpId="0"/>
      <p:bldP spid="134" grpId="0"/>
      <p:bldP spid="135" grpId="0"/>
      <p:bldP spid="136" grpId="0"/>
      <p:bldP spid="143" grpId="0"/>
      <p:bldP spid="145" grpId="0"/>
      <p:bldP spid="146" grpId="0"/>
      <p:bldP spid="147" grpId="0"/>
      <p:bldP spid="148" grpId="0"/>
      <p:bldP spid="155" grpId="0"/>
      <p:bldP spid="157" grpId="0"/>
      <p:bldP spid="158" grpId="0"/>
      <p:bldP spid="159" grpId="0"/>
      <p:bldP spid="160" grpId="0"/>
      <p:bldP spid="162" grpId="0"/>
      <p:bldP spid="163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7D5B2D-AA8F-47EF-92DD-ADD5B64EDF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16 Check answers using the inverse operation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C2B3170-CECF-4FB1-AAB2-28274704EC1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5670581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49EC059-5D91-4CD2-934D-7E45761E3AAD}"/>
              </a:ext>
            </a:extLst>
          </p:cNvPr>
          <p:cNvGrpSpPr/>
          <p:nvPr/>
        </p:nvGrpSpPr>
        <p:grpSpPr>
          <a:xfrm>
            <a:off x="488327" y="1859686"/>
            <a:ext cx="3292467" cy="817087"/>
            <a:chOff x="255524" y="372323"/>
            <a:chExt cx="35177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4EEB4D2-E8E3-4EC2-A41C-E1B8E38D4A70}"/>
                </a:ext>
              </a:extLst>
            </p:cNvPr>
            <p:cNvSpPr/>
            <p:nvPr/>
          </p:nvSpPr>
          <p:spPr>
            <a:xfrm>
              <a:off x="255524" y="372323"/>
              <a:ext cx="351774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AC82D6D-33C0-4EDD-8635-634BAF7971D3}"/>
                </a:ext>
              </a:extLst>
            </p:cNvPr>
            <p:cNvSpPr txBox="1"/>
            <p:nvPr/>
          </p:nvSpPr>
          <p:spPr>
            <a:xfrm>
              <a:off x="308455" y="485388"/>
              <a:ext cx="338289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238 + 184 = 422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28C2EF65-916F-45DA-858C-E4F8374A20BD}"/>
              </a:ext>
            </a:extLst>
          </p:cNvPr>
          <p:cNvGrpSpPr/>
          <p:nvPr/>
        </p:nvGrpSpPr>
        <p:grpSpPr>
          <a:xfrm>
            <a:off x="6279170" y="1855773"/>
            <a:ext cx="3215793" cy="817087"/>
            <a:chOff x="255524" y="372323"/>
            <a:chExt cx="3435822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8A7BAA45-FC0B-4429-9A2D-8641863CD635}"/>
                </a:ext>
              </a:extLst>
            </p:cNvPr>
            <p:cNvSpPr/>
            <p:nvPr/>
          </p:nvSpPr>
          <p:spPr>
            <a:xfrm>
              <a:off x="255524" y="372323"/>
              <a:ext cx="34358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68404B0-3DD6-447B-89B7-6EC7C1027746}"/>
                </a:ext>
              </a:extLst>
            </p:cNvPr>
            <p:cNvSpPr txBox="1"/>
            <p:nvPr/>
          </p:nvSpPr>
          <p:spPr>
            <a:xfrm>
              <a:off x="308455" y="485388"/>
              <a:ext cx="338289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718 – 284 = 434</a:t>
              </a:r>
            </a:p>
          </p:txBody>
        </p:sp>
      </p:grp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24843DC7-DED8-4BCB-8279-ABDDD7270DDD}"/>
              </a:ext>
            </a:extLst>
          </p:cNvPr>
          <p:cNvSpPr/>
          <p:nvPr/>
        </p:nvSpPr>
        <p:spPr>
          <a:xfrm>
            <a:off x="477224" y="366353"/>
            <a:ext cx="7125976" cy="10902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Use the inverse operation to check the answers to these calculations: 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7994E6F0-FB4A-4268-BE5D-3DB21D3C8B0D}"/>
              </a:ext>
            </a:extLst>
          </p:cNvPr>
          <p:cNvSpPr/>
          <p:nvPr/>
        </p:nvSpPr>
        <p:spPr>
          <a:xfrm>
            <a:off x="459824" y="3175149"/>
            <a:ext cx="3845242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FD9FD17-8756-4D24-8179-E56549ECEA3B}"/>
              </a:ext>
            </a:extLst>
          </p:cNvPr>
          <p:cNvSpPr/>
          <p:nvPr/>
        </p:nvSpPr>
        <p:spPr>
          <a:xfrm>
            <a:off x="459824" y="3615243"/>
            <a:ext cx="2176853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BC209BE-2A98-4940-BF8F-7CB909342DF1}"/>
              </a:ext>
            </a:extLst>
          </p:cNvPr>
          <p:cNvSpPr/>
          <p:nvPr/>
        </p:nvSpPr>
        <p:spPr>
          <a:xfrm>
            <a:off x="2628090" y="3614896"/>
            <a:ext cx="1676970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itle 1">
            <a:extLst>
              <a:ext uri="{FF2B5EF4-FFF2-40B4-BE49-F238E27FC236}">
                <a16:creationId xmlns:a16="http://schemas.microsoft.com/office/drawing/2014/main" id="{E6535662-B0A5-44AD-BFBD-E6514FCCB257}"/>
              </a:ext>
            </a:extLst>
          </p:cNvPr>
          <p:cNvSpPr txBox="1">
            <a:spLocks/>
          </p:cNvSpPr>
          <p:nvPr/>
        </p:nvSpPr>
        <p:spPr>
          <a:xfrm>
            <a:off x="908142" y="3585885"/>
            <a:ext cx="1081027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238</a:t>
            </a:r>
          </a:p>
        </p:txBody>
      </p:sp>
      <p:sp>
        <p:nvSpPr>
          <p:cNvPr id="92" name="Title 1">
            <a:extLst>
              <a:ext uri="{FF2B5EF4-FFF2-40B4-BE49-F238E27FC236}">
                <a16:creationId xmlns:a16="http://schemas.microsoft.com/office/drawing/2014/main" id="{E7CB217A-CF57-4A1B-9AAB-6895812A0B38}"/>
              </a:ext>
            </a:extLst>
          </p:cNvPr>
          <p:cNvSpPr txBox="1">
            <a:spLocks/>
          </p:cNvSpPr>
          <p:nvPr/>
        </p:nvSpPr>
        <p:spPr>
          <a:xfrm>
            <a:off x="2831579" y="3588529"/>
            <a:ext cx="1144645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184</a:t>
            </a:r>
          </a:p>
        </p:txBody>
      </p:sp>
      <p:sp>
        <p:nvSpPr>
          <p:cNvPr id="93" name="Title 1">
            <a:extLst>
              <a:ext uri="{FF2B5EF4-FFF2-40B4-BE49-F238E27FC236}">
                <a16:creationId xmlns:a16="http://schemas.microsoft.com/office/drawing/2014/main" id="{2730B323-8C78-48E1-9CCD-7177CF790060}"/>
              </a:ext>
            </a:extLst>
          </p:cNvPr>
          <p:cNvSpPr txBox="1">
            <a:spLocks/>
          </p:cNvSpPr>
          <p:nvPr/>
        </p:nvSpPr>
        <p:spPr>
          <a:xfrm>
            <a:off x="1962489" y="3091609"/>
            <a:ext cx="987578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Autofit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422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F0E7D96-2A30-4764-9461-C099B702E764}"/>
              </a:ext>
            </a:extLst>
          </p:cNvPr>
          <p:cNvSpPr/>
          <p:nvPr/>
        </p:nvSpPr>
        <p:spPr>
          <a:xfrm>
            <a:off x="6264001" y="3175395"/>
            <a:ext cx="3619588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675859ED-EBC6-44D3-9D7F-78FA672EE87B}"/>
              </a:ext>
            </a:extLst>
          </p:cNvPr>
          <p:cNvSpPr/>
          <p:nvPr/>
        </p:nvSpPr>
        <p:spPr>
          <a:xfrm>
            <a:off x="6264002" y="3618294"/>
            <a:ext cx="1319236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713AFD1-3792-4B2A-8CE0-064B372B30E4}"/>
              </a:ext>
            </a:extLst>
          </p:cNvPr>
          <p:cNvSpPr/>
          <p:nvPr/>
        </p:nvSpPr>
        <p:spPr>
          <a:xfrm>
            <a:off x="7583237" y="3614880"/>
            <a:ext cx="2300343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itle 1">
            <a:extLst>
              <a:ext uri="{FF2B5EF4-FFF2-40B4-BE49-F238E27FC236}">
                <a16:creationId xmlns:a16="http://schemas.microsoft.com/office/drawing/2014/main" id="{D0E19BB3-FB6D-4487-BFD7-6C6D5F6F03AD}"/>
              </a:ext>
            </a:extLst>
          </p:cNvPr>
          <p:cNvSpPr txBox="1">
            <a:spLocks/>
          </p:cNvSpPr>
          <p:nvPr/>
        </p:nvSpPr>
        <p:spPr>
          <a:xfrm>
            <a:off x="6323139" y="3604477"/>
            <a:ext cx="1173157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284</a:t>
            </a:r>
          </a:p>
        </p:txBody>
      </p:sp>
      <p:sp>
        <p:nvSpPr>
          <p:cNvPr id="103" name="Title 1">
            <a:extLst>
              <a:ext uri="{FF2B5EF4-FFF2-40B4-BE49-F238E27FC236}">
                <a16:creationId xmlns:a16="http://schemas.microsoft.com/office/drawing/2014/main" id="{46A9A8A5-6574-4EC7-B27F-2791BF1D98B6}"/>
              </a:ext>
            </a:extLst>
          </p:cNvPr>
          <p:cNvSpPr txBox="1">
            <a:spLocks/>
          </p:cNvSpPr>
          <p:nvPr/>
        </p:nvSpPr>
        <p:spPr>
          <a:xfrm>
            <a:off x="8075564" y="3588913"/>
            <a:ext cx="1308505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434</a:t>
            </a:r>
          </a:p>
        </p:txBody>
      </p:sp>
      <p:sp>
        <p:nvSpPr>
          <p:cNvPr id="104" name="Title 1">
            <a:extLst>
              <a:ext uri="{FF2B5EF4-FFF2-40B4-BE49-F238E27FC236}">
                <a16:creationId xmlns:a16="http://schemas.microsoft.com/office/drawing/2014/main" id="{256147EF-6376-4150-B26A-2D97AE0F988F}"/>
              </a:ext>
            </a:extLst>
          </p:cNvPr>
          <p:cNvSpPr txBox="1">
            <a:spLocks/>
          </p:cNvSpPr>
          <p:nvPr/>
        </p:nvSpPr>
        <p:spPr>
          <a:xfrm>
            <a:off x="7572152" y="3148731"/>
            <a:ext cx="974494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718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5CA9C6E-AD3E-47DD-80CC-A2344F05C770}"/>
              </a:ext>
            </a:extLst>
          </p:cNvPr>
          <p:cNvSpPr txBox="1"/>
          <p:nvPr/>
        </p:nvSpPr>
        <p:spPr>
          <a:xfrm>
            <a:off x="474797" y="4446669"/>
            <a:ext cx="56151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3 8 + 1 8 4 = 4 2 2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C9359CBA-B458-4FA3-9700-F55EC154F060}"/>
              </a:ext>
            </a:extLst>
          </p:cNvPr>
          <p:cNvSpPr txBox="1"/>
          <p:nvPr/>
        </p:nvSpPr>
        <p:spPr>
          <a:xfrm>
            <a:off x="465258" y="4892486"/>
            <a:ext cx="51056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 4 + 2 3 8 = 4 2 2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41DF3CF-5F3B-48F8-84DC-F08CEED91F15}"/>
              </a:ext>
            </a:extLst>
          </p:cNvPr>
          <p:cNvSpPr txBox="1"/>
          <p:nvPr/>
        </p:nvSpPr>
        <p:spPr>
          <a:xfrm>
            <a:off x="451287" y="5346791"/>
            <a:ext cx="511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3 8 = 1 8 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BCE6A22-23C4-465C-8655-52C80CBB9A53}"/>
              </a:ext>
            </a:extLst>
          </p:cNvPr>
          <p:cNvSpPr txBox="1"/>
          <p:nvPr/>
        </p:nvSpPr>
        <p:spPr>
          <a:xfrm>
            <a:off x="439646" y="5792608"/>
            <a:ext cx="51839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4 2 2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1 8 4 = 2 3 8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8C30607-19DB-41A5-9DAA-B6602A5DC1C7}"/>
              </a:ext>
            </a:extLst>
          </p:cNvPr>
          <p:cNvSpPr txBox="1"/>
          <p:nvPr/>
        </p:nvSpPr>
        <p:spPr>
          <a:xfrm>
            <a:off x="6307499" y="4435351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4 + 4 3 4 = 7 1 8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516EB3B-323B-4EB5-9854-2A44766322B2}"/>
              </a:ext>
            </a:extLst>
          </p:cNvPr>
          <p:cNvSpPr txBox="1"/>
          <p:nvPr/>
        </p:nvSpPr>
        <p:spPr>
          <a:xfrm>
            <a:off x="6297961" y="4881168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3 4 + 2 8 4 = 7 1 8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63FD484-73C9-4016-864D-2BCC12EB5596}"/>
              </a:ext>
            </a:extLst>
          </p:cNvPr>
          <p:cNvSpPr txBox="1"/>
          <p:nvPr/>
        </p:nvSpPr>
        <p:spPr>
          <a:xfrm>
            <a:off x="6283989" y="5335473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7 1 8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8 4 = 4 3 4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CA77E4B8-2FA4-4686-96DF-F32732F35C5F}"/>
              </a:ext>
            </a:extLst>
          </p:cNvPr>
          <p:cNvSpPr txBox="1"/>
          <p:nvPr/>
        </p:nvSpPr>
        <p:spPr>
          <a:xfrm>
            <a:off x="6272348" y="5781290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7 1 8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3 4 = 2 8 4</a:t>
            </a:r>
          </a:p>
        </p:txBody>
      </p:sp>
    </p:spTree>
    <p:extLst>
      <p:ext uri="{BB962C8B-B14F-4D97-AF65-F5344CB8AC3E}">
        <p14:creationId xmlns:p14="http://schemas.microsoft.com/office/powerpoint/2010/main" val="1763258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8" grpId="0" animBg="1"/>
      <p:bldP spid="90" grpId="0" animBg="1"/>
      <p:bldP spid="91" grpId="0"/>
      <p:bldP spid="92" grpId="0"/>
      <p:bldP spid="93" grpId="0"/>
      <p:bldP spid="99" grpId="0" animBg="1"/>
      <p:bldP spid="100" grpId="0" animBg="1"/>
      <p:bldP spid="101" grpId="0" animBg="1"/>
      <p:bldP spid="102" grpId="0"/>
      <p:bldP spid="103" grpId="0"/>
      <p:bldP spid="104" grpId="0"/>
      <p:bldP spid="110" grpId="0"/>
      <p:bldP spid="111" grpId="0"/>
      <p:bldP spid="112" grpId="0"/>
      <p:bldP spid="113" grpId="0"/>
      <p:bldP spid="121" grpId="0"/>
      <p:bldP spid="122" grpId="0"/>
      <p:bldP spid="123" grpId="0"/>
      <p:bldP spid="124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49EC059-5D91-4CD2-934D-7E45761E3AAD}"/>
              </a:ext>
            </a:extLst>
          </p:cNvPr>
          <p:cNvGrpSpPr/>
          <p:nvPr/>
        </p:nvGrpSpPr>
        <p:grpSpPr>
          <a:xfrm>
            <a:off x="488327" y="1859686"/>
            <a:ext cx="3292467" cy="817087"/>
            <a:chOff x="255524" y="372323"/>
            <a:chExt cx="3517742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4EEB4D2-E8E3-4EC2-A41C-E1B8E38D4A70}"/>
                </a:ext>
              </a:extLst>
            </p:cNvPr>
            <p:cNvSpPr/>
            <p:nvPr/>
          </p:nvSpPr>
          <p:spPr>
            <a:xfrm>
              <a:off x="255524" y="372323"/>
              <a:ext cx="351774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AC82D6D-33C0-4EDD-8635-634BAF7971D3}"/>
                </a:ext>
              </a:extLst>
            </p:cNvPr>
            <p:cNvSpPr txBox="1"/>
            <p:nvPr/>
          </p:nvSpPr>
          <p:spPr>
            <a:xfrm>
              <a:off x="308455" y="485388"/>
              <a:ext cx="338289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352 + 282 = 634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28C2EF65-916F-45DA-858C-E4F8374A20BD}"/>
              </a:ext>
            </a:extLst>
          </p:cNvPr>
          <p:cNvGrpSpPr/>
          <p:nvPr/>
        </p:nvGrpSpPr>
        <p:grpSpPr>
          <a:xfrm>
            <a:off x="6279170" y="1855773"/>
            <a:ext cx="3215792" cy="817087"/>
            <a:chOff x="255524" y="372323"/>
            <a:chExt cx="3435821" cy="1134018"/>
          </a:xfrm>
        </p:grpSpPr>
        <p:sp>
          <p:nvSpPr>
            <p:cNvPr id="85" name="Rectangle: Rounded Corners 84">
              <a:extLst>
                <a:ext uri="{FF2B5EF4-FFF2-40B4-BE49-F238E27FC236}">
                  <a16:creationId xmlns:a16="http://schemas.microsoft.com/office/drawing/2014/main" id="{8A7BAA45-FC0B-4429-9A2D-8641863CD635}"/>
                </a:ext>
              </a:extLst>
            </p:cNvPr>
            <p:cNvSpPr/>
            <p:nvPr/>
          </p:nvSpPr>
          <p:spPr>
            <a:xfrm>
              <a:off x="255524" y="372323"/>
              <a:ext cx="3435820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68404B0-3DD6-447B-89B7-6EC7C1027746}"/>
                </a:ext>
              </a:extLst>
            </p:cNvPr>
            <p:cNvSpPr txBox="1"/>
            <p:nvPr/>
          </p:nvSpPr>
          <p:spPr>
            <a:xfrm>
              <a:off x="308455" y="485388"/>
              <a:ext cx="3382890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704 – 275 = 429</a:t>
              </a:r>
            </a:p>
          </p:txBody>
        </p:sp>
      </p:grpSp>
      <p:sp>
        <p:nvSpPr>
          <p:cNvPr id="89" name="Rectangle: Rounded Corners 88">
            <a:extLst>
              <a:ext uri="{FF2B5EF4-FFF2-40B4-BE49-F238E27FC236}">
                <a16:creationId xmlns:a16="http://schemas.microsoft.com/office/drawing/2014/main" id="{24843DC7-DED8-4BCB-8279-ABDDD7270DDD}"/>
              </a:ext>
            </a:extLst>
          </p:cNvPr>
          <p:cNvSpPr/>
          <p:nvPr/>
        </p:nvSpPr>
        <p:spPr>
          <a:xfrm>
            <a:off x="477224" y="366353"/>
            <a:ext cx="7125976" cy="10902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Use the inverse operation to check the answers to these calculations: 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7994E6F0-FB4A-4268-BE5D-3DB21D3C8B0D}"/>
              </a:ext>
            </a:extLst>
          </p:cNvPr>
          <p:cNvSpPr/>
          <p:nvPr/>
        </p:nvSpPr>
        <p:spPr>
          <a:xfrm>
            <a:off x="459824" y="3175149"/>
            <a:ext cx="3845242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CFD9FD17-8756-4D24-8179-E56549ECEA3B}"/>
              </a:ext>
            </a:extLst>
          </p:cNvPr>
          <p:cNvSpPr/>
          <p:nvPr/>
        </p:nvSpPr>
        <p:spPr>
          <a:xfrm>
            <a:off x="459824" y="3615243"/>
            <a:ext cx="2176853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BBC209BE-2A98-4940-BF8F-7CB909342DF1}"/>
              </a:ext>
            </a:extLst>
          </p:cNvPr>
          <p:cNvSpPr/>
          <p:nvPr/>
        </p:nvSpPr>
        <p:spPr>
          <a:xfrm>
            <a:off x="2628090" y="3614896"/>
            <a:ext cx="1676970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1" name="Title 1">
            <a:extLst>
              <a:ext uri="{FF2B5EF4-FFF2-40B4-BE49-F238E27FC236}">
                <a16:creationId xmlns:a16="http://schemas.microsoft.com/office/drawing/2014/main" id="{E6535662-B0A5-44AD-BFBD-E6514FCCB257}"/>
              </a:ext>
            </a:extLst>
          </p:cNvPr>
          <p:cNvSpPr txBox="1">
            <a:spLocks/>
          </p:cNvSpPr>
          <p:nvPr/>
        </p:nvSpPr>
        <p:spPr>
          <a:xfrm>
            <a:off x="908142" y="3585885"/>
            <a:ext cx="1081027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352</a:t>
            </a:r>
          </a:p>
        </p:txBody>
      </p:sp>
      <p:sp>
        <p:nvSpPr>
          <p:cNvPr id="92" name="Title 1">
            <a:extLst>
              <a:ext uri="{FF2B5EF4-FFF2-40B4-BE49-F238E27FC236}">
                <a16:creationId xmlns:a16="http://schemas.microsoft.com/office/drawing/2014/main" id="{E7CB217A-CF57-4A1B-9AAB-6895812A0B38}"/>
              </a:ext>
            </a:extLst>
          </p:cNvPr>
          <p:cNvSpPr txBox="1">
            <a:spLocks/>
          </p:cNvSpPr>
          <p:nvPr/>
        </p:nvSpPr>
        <p:spPr>
          <a:xfrm>
            <a:off x="2831579" y="3588529"/>
            <a:ext cx="1144645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282</a:t>
            </a:r>
          </a:p>
        </p:txBody>
      </p:sp>
      <p:sp>
        <p:nvSpPr>
          <p:cNvPr id="93" name="Title 1">
            <a:extLst>
              <a:ext uri="{FF2B5EF4-FFF2-40B4-BE49-F238E27FC236}">
                <a16:creationId xmlns:a16="http://schemas.microsoft.com/office/drawing/2014/main" id="{2730B323-8C78-48E1-9CCD-7177CF790060}"/>
              </a:ext>
            </a:extLst>
          </p:cNvPr>
          <p:cNvSpPr txBox="1">
            <a:spLocks/>
          </p:cNvSpPr>
          <p:nvPr/>
        </p:nvSpPr>
        <p:spPr>
          <a:xfrm>
            <a:off x="1962489" y="3091609"/>
            <a:ext cx="987578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Autofit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634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F0E7D96-2A30-4764-9461-C099B702E764}"/>
              </a:ext>
            </a:extLst>
          </p:cNvPr>
          <p:cNvSpPr/>
          <p:nvPr/>
        </p:nvSpPr>
        <p:spPr>
          <a:xfrm>
            <a:off x="6264001" y="3175395"/>
            <a:ext cx="3619588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675859ED-EBC6-44D3-9D7F-78FA672EE87B}"/>
              </a:ext>
            </a:extLst>
          </p:cNvPr>
          <p:cNvSpPr/>
          <p:nvPr/>
        </p:nvSpPr>
        <p:spPr>
          <a:xfrm>
            <a:off x="6264002" y="3618294"/>
            <a:ext cx="1319236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713AFD1-3792-4B2A-8CE0-064B372B30E4}"/>
              </a:ext>
            </a:extLst>
          </p:cNvPr>
          <p:cNvSpPr/>
          <p:nvPr/>
        </p:nvSpPr>
        <p:spPr>
          <a:xfrm>
            <a:off x="7583237" y="3614880"/>
            <a:ext cx="2300343" cy="438760"/>
          </a:xfrm>
          <a:prstGeom prst="rect">
            <a:avLst/>
          </a:prstGeom>
          <a:solidFill>
            <a:schemeClr val="bg1"/>
          </a:solidFill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2" name="Title 1">
            <a:extLst>
              <a:ext uri="{FF2B5EF4-FFF2-40B4-BE49-F238E27FC236}">
                <a16:creationId xmlns:a16="http://schemas.microsoft.com/office/drawing/2014/main" id="{D0E19BB3-FB6D-4487-BFD7-6C6D5F6F03AD}"/>
              </a:ext>
            </a:extLst>
          </p:cNvPr>
          <p:cNvSpPr txBox="1">
            <a:spLocks/>
          </p:cNvSpPr>
          <p:nvPr/>
        </p:nvSpPr>
        <p:spPr>
          <a:xfrm>
            <a:off x="6323139" y="3604477"/>
            <a:ext cx="1173157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275</a:t>
            </a:r>
          </a:p>
        </p:txBody>
      </p:sp>
      <p:sp>
        <p:nvSpPr>
          <p:cNvPr id="103" name="Title 1">
            <a:extLst>
              <a:ext uri="{FF2B5EF4-FFF2-40B4-BE49-F238E27FC236}">
                <a16:creationId xmlns:a16="http://schemas.microsoft.com/office/drawing/2014/main" id="{46A9A8A5-6574-4EC7-B27F-2791BF1D98B6}"/>
              </a:ext>
            </a:extLst>
          </p:cNvPr>
          <p:cNvSpPr txBox="1">
            <a:spLocks/>
          </p:cNvSpPr>
          <p:nvPr/>
        </p:nvSpPr>
        <p:spPr>
          <a:xfrm>
            <a:off x="8075564" y="3588913"/>
            <a:ext cx="1308505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429</a:t>
            </a:r>
          </a:p>
        </p:txBody>
      </p:sp>
      <p:sp>
        <p:nvSpPr>
          <p:cNvPr id="104" name="Title 1">
            <a:extLst>
              <a:ext uri="{FF2B5EF4-FFF2-40B4-BE49-F238E27FC236}">
                <a16:creationId xmlns:a16="http://schemas.microsoft.com/office/drawing/2014/main" id="{256147EF-6376-4150-B26A-2D97AE0F988F}"/>
              </a:ext>
            </a:extLst>
          </p:cNvPr>
          <p:cNvSpPr txBox="1">
            <a:spLocks/>
          </p:cNvSpPr>
          <p:nvPr/>
        </p:nvSpPr>
        <p:spPr>
          <a:xfrm>
            <a:off x="7201029" y="3148731"/>
            <a:ext cx="1570700" cy="583441"/>
          </a:xfrm>
          <a:prstGeom prst="rect">
            <a:avLst/>
          </a:prstGeom>
        </p:spPr>
        <p:txBody>
          <a:bodyPr vert="horz" lIns="116476" tIns="58238" rIns="116476" bIns="58238" rtlCol="0" anchor="ctr">
            <a:normAutofit fontScale="70000" lnSpcReduction="20000"/>
          </a:bodyPr>
          <a:lstStyle/>
          <a:p>
            <a:pPr marL="0" marR="0" lvl="0" indent="0" algn="ctr" defTabSz="1164763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5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j-lt"/>
                <a:ea typeface="+mj-ea"/>
                <a:cs typeface="+mj-cs"/>
              </a:rPr>
              <a:t>704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5CA9C6E-AD3E-47DD-80CC-A2344F05C770}"/>
              </a:ext>
            </a:extLst>
          </p:cNvPr>
          <p:cNvSpPr txBox="1"/>
          <p:nvPr/>
        </p:nvSpPr>
        <p:spPr>
          <a:xfrm>
            <a:off x="474797" y="4446669"/>
            <a:ext cx="56151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5 2 + 2 8 2 = 6 3 4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C9359CBA-B458-4FA3-9700-F55EC154F060}"/>
              </a:ext>
            </a:extLst>
          </p:cNvPr>
          <p:cNvSpPr txBox="1"/>
          <p:nvPr/>
        </p:nvSpPr>
        <p:spPr>
          <a:xfrm>
            <a:off x="465258" y="4892486"/>
            <a:ext cx="510560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 2 + 3 5 2 = 6 3 4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41DF3CF-5F3B-48F8-84DC-F08CEED91F15}"/>
              </a:ext>
            </a:extLst>
          </p:cNvPr>
          <p:cNvSpPr txBox="1"/>
          <p:nvPr/>
        </p:nvSpPr>
        <p:spPr>
          <a:xfrm>
            <a:off x="451287" y="5346791"/>
            <a:ext cx="51195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6 3 4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3 5 2 = 2 8 2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4BCE6A22-23C4-465C-8655-52C80CBB9A53}"/>
              </a:ext>
            </a:extLst>
          </p:cNvPr>
          <p:cNvSpPr txBox="1"/>
          <p:nvPr/>
        </p:nvSpPr>
        <p:spPr>
          <a:xfrm>
            <a:off x="439646" y="5792608"/>
            <a:ext cx="518392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6 3 4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8 2 = 3 5 2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8C30607-19DB-41A5-9DAA-B6602A5DC1C7}"/>
              </a:ext>
            </a:extLst>
          </p:cNvPr>
          <p:cNvSpPr txBox="1"/>
          <p:nvPr/>
        </p:nvSpPr>
        <p:spPr>
          <a:xfrm>
            <a:off x="6307499" y="4435351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 5 + 4 2 9 = 7 0 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516EB3B-323B-4EB5-9854-2A44766322B2}"/>
              </a:ext>
            </a:extLst>
          </p:cNvPr>
          <p:cNvSpPr txBox="1"/>
          <p:nvPr/>
        </p:nvSpPr>
        <p:spPr>
          <a:xfrm>
            <a:off x="6297961" y="4881168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2 9 + 2 7 5 = 7 0 4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63FD484-73C9-4016-864D-2BCC12EB5596}"/>
              </a:ext>
            </a:extLst>
          </p:cNvPr>
          <p:cNvSpPr txBox="1"/>
          <p:nvPr/>
        </p:nvSpPr>
        <p:spPr>
          <a:xfrm>
            <a:off x="6283989" y="5335473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7 0 4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2 7 5 = 4 2 9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CA77E4B8-2FA4-4686-96DF-F32732F35C5F}"/>
              </a:ext>
            </a:extLst>
          </p:cNvPr>
          <p:cNvSpPr txBox="1"/>
          <p:nvPr/>
        </p:nvSpPr>
        <p:spPr>
          <a:xfrm>
            <a:off x="6272348" y="5781290"/>
            <a:ext cx="53368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7 0 4 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–</a:t>
            </a:r>
            <a:r>
              <a:rPr lang="en-GB" sz="8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 4 2 9 = 2 7 5</a:t>
            </a:r>
          </a:p>
        </p:txBody>
      </p:sp>
    </p:spTree>
    <p:extLst>
      <p:ext uri="{BB962C8B-B14F-4D97-AF65-F5344CB8AC3E}">
        <p14:creationId xmlns:p14="http://schemas.microsoft.com/office/powerpoint/2010/main" val="2089442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8" grpId="0" animBg="1"/>
      <p:bldP spid="90" grpId="0" animBg="1"/>
      <p:bldP spid="91" grpId="0"/>
      <p:bldP spid="92" grpId="0"/>
      <p:bldP spid="93" grpId="0"/>
      <p:bldP spid="99" grpId="0" animBg="1"/>
      <p:bldP spid="100" grpId="0" animBg="1"/>
      <p:bldP spid="101" grpId="0" animBg="1"/>
      <p:bldP spid="102" grpId="0"/>
      <p:bldP spid="103" grpId="0"/>
      <p:bldP spid="104" grpId="0"/>
      <p:bldP spid="110" grpId="0"/>
      <p:bldP spid="111" grpId="0"/>
      <p:bldP spid="112" grpId="0"/>
      <p:bldP spid="113" grpId="0"/>
      <p:bldP spid="121" grpId="0"/>
      <p:bldP spid="122" grpId="0"/>
      <p:bldP spid="123" grpId="0"/>
      <p:bldP spid="124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25EE43-CB0E-422D-8DE4-1F126C72FB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17 Solve missing number problems for addition and subtraction with three-digit numbers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BDE57DE-2E12-4100-8019-E1A0AC6E4F9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1540432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26EC36-C1B8-4FC7-AC20-871DD3E5E15D}"/>
              </a:ext>
            </a:extLst>
          </p:cNvPr>
          <p:cNvGrpSpPr/>
          <p:nvPr/>
        </p:nvGrpSpPr>
        <p:grpSpPr>
          <a:xfrm>
            <a:off x="255524" y="186795"/>
            <a:ext cx="3783111" cy="817087"/>
            <a:chOff x="255525" y="372323"/>
            <a:chExt cx="2917516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4809B00-26D3-460E-BC6A-8DB7796CDB8B}"/>
                </a:ext>
              </a:extLst>
            </p:cNvPr>
            <p:cNvSpPr/>
            <p:nvPr/>
          </p:nvSpPr>
          <p:spPr>
            <a:xfrm>
              <a:off x="255525" y="372323"/>
              <a:ext cx="291239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353FC2E-A05F-4801-931C-5D7BEA7596F8}"/>
                </a:ext>
              </a:extLst>
            </p:cNvPr>
            <p:cNvSpPr txBox="1"/>
            <p:nvPr/>
          </p:nvSpPr>
          <p:spPr>
            <a:xfrm>
              <a:off x="308455" y="485388"/>
              <a:ext cx="286458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246 +             = 539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8D44D63D-E34A-4436-9BDA-EF5E093FBCFB}"/>
              </a:ext>
            </a:extLst>
          </p:cNvPr>
          <p:cNvSpPr/>
          <p:nvPr/>
        </p:nvSpPr>
        <p:spPr>
          <a:xfrm>
            <a:off x="1569812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3484C7C-1F12-4753-A11B-04732F6BD08B}"/>
              </a:ext>
            </a:extLst>
          </p:cNvPr>
          <p:cNvSpPr txBox="1"/>
          <p:nvPr/>
        </p:nvSpPr>
        <p:spPr>
          <a:xfrm>
            <a:off x="1566069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293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E9AB1D1-8204-4F48-8FAC-561BD798D4A7}"/>
              </a:ext>
            </a:extLst>
          </p:cNvPr>
          <p:cNvGrpSpPr/>
          <p:nvPr/>
        </p:nvGrpSpPr>
        <p:grpSpPr>
          <a:xfrm>
            <a:off x="6195699" y="186795"/>
            <a:ext cx="3749898" cy="817087"/>
            <a:chOff x="255523" y="372323"/>
            <a:chExt cx="3157862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C831F4B2-9AF0-4FB0-B070-5D652F44141C}"/>
                </a:ext>
              </a:extLst>
            </p:cNvPr>
            <p:cNvSpPr/>
            <p:nvPr/>
          </p:nvSpPr>
          <p:spPr>
            <a:xfrm>
              <a:off x="255523" y="372323"/>
              <a:ext cx="315785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4A36C92-9D0F-4133-9C92-256AE9E466D4}"/>
                </a:ext>
              </a:extLst>
            </p:cNvPr>
            <p:cNvSpPr txBox="1"/>
            <p:nvPr/>
          </p:nvSpPr>
          <p:spPr>
            <a:xfrm>
              <a:off x="1333296" y="485388"/>
              <a:ext cx="208008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+ 293 = 562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3A3835F9-7B5D-4CD7-82EA-2647720F9B18}"/>
              </a:ext>
            </a:extLst>
          </p:cNvPr>
          <p:cNvSpPr/>
          <p:nvPr/>
        </p:nvSpPr>
        <p:spPr>
          <a:xfrm>
            <a:off x="635705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CFDD8A1-18F7-42F1-8974-3D887B995824}"/>
              </a:ext>
            </a:extLst>
          </p:cNvPr>
          <p:cNvSpPr txBox="1"/>
          <p:nvPr/>
        </p:nvSpPr>
        <p:spPr>
          <a:xfrm>
            <a:off x="635331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269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72660F58-36FE-49A4-941B-04EE98F8823C}"/>
              </a:ext>
            </a:extLst>
          </p:cNvPr>
          <p:cNvGrpSpPr/>
          <p:nvPr/>
        </p:nvGrpSpPr>
        <p:grpSpPr>
          <a:xfrm>
            <a:off x="255522" y="3306932"/>
            <a:ext cx="3857751" cy="817087"/>
            <a:chOff x="255523" y="372323"/>
            <a:chExt cx="310602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595F1CD9-6D16-4C08-8531-A170226F23CB}"/>
                </a:ext>
              </a:extLst>
            </p:cNvPr>
            <p:cNvSpPr/>
            <p:nvPr/>
          </p:nvSpPr>
          <p:spPr>
            <a:xfrm>
              <a:off x="255523" y="372323"/>
              <a:ext cx="303524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1D455F6-A4F2-405E-A0A1-3C157EFCDCEF}"/>
                </a:ext>
              </a:extLst>
            </p:cNvPr>
            <p:cNvSpPr txBox="1"/>
            <p:nvPr/>
          </p:nvSpPr>
          <p:spPr>
            <a:xfrm>
              <a:off x="1329128" y="485388"/>
              <a:ext cx="2032418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– 305 = 276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8D9D2061-A26C-41D2-95F8-DBA935F7CC57}"/>
              </a:ext>
            </a:extLst>
          </p:cNvPr>
          <p:cNvSpPr/>
          <p:nvPr/>
        </p:nvSpPr>
        <p:spPr>
          <a:xfrm>
            <a:off x="403618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C9AE249-893D-42C1-A514-136E9CF62713}"/>
              </a:ext>
            </a:extLst>
          </p:cNvPr>
          <p:cNvSpPr txBox="1"/>
          <p:nvPr/>
        </p:nvSpPr>
        <p:spPr>
          <a:xfrm>
            <a:off x="399875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62E9ACF-A6F7-4C2C-808A-74AF2086B529}"/>
              </a:ext>
            </a:extLst>
          </p:cNvPr>
          <p:cNvGrpSpPr/>
          <p:nvPr/>
        </p:nvGrpSpPr>
        <p:grpSpPr>
          <a:xfrm>
            <a:off x="6195698" y="3306932"/>
            <a:ext cx="3884417" cy="817087"/>
            <a:chOff x="255523" y="372323"/>
            <a:chExt cx="31274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53FDD78B-22F1-4E4E-BF69-1BE3D8387910}"/>
                </a:ext>
              </a:extLst>
            </p:cNvPr>
            <p:cNvSpPr/>
            <p:nvPr/>
          </p:nvSpPr>
          <p:spPr>
            <a:xfrm>
              <a:off x="255523" y="372323"/>
              <a:ext cx="30191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4DA0E89-AC55-4655-9D4B-4E3F45B311F7}"/>
                </a:ext>
              </a:extLst>
            </p:cNvPr>
            <p:cNvSpPr txBox="1"/>
            <p:nvPr/>
          </p:nvSpPr>
          <p:spPr>
            <a:xfrm>
              <a:off x="308455" y="485388"/>
              <a:ext cx="307456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741 –             = 573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5FF1CC15-24E8-46E4-A87A-21AAEF1CC894}"/>
              </a:ext>
            </a:extLst>
          </p:cNvPr>
          <p:cNvSpPr/>
          <p:nvPr/>
        </p:nvSpPr>
        <p:spPr>
          <a:xfrm>
            <a:off x="7536491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35D333E-6F6A-40EC-B8A2-98EF15BFD332}"/>
              </a:ext>
            </a:extLst>
          </p:cNvPr>
          <p:cNvSpPr txBox="1"/>
          <p:nvPr/>
        </p:nvSpPr>
        <p:spPr>
          <a:xfrm>
            <a:off x="7532748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168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69720B1E-9F77-40F2-AE16-A7097C73BF68}"/>
              </a:ext>
            </a:extLst>
          </p:cNvPr>
          <p:cNvGrpSpPr/>
          <p:nvPr/>
        </p:nvGrpSpPr>
        <p:grpSpPr>
          <a:xfrm>
            <a:off x="469875" y="1311184"/>
            <a:ext cx="1885499" cy="1414081"/>
            <a:chOff x="1371600" y="1941038"/>
            <a:chExt cx="1885499" cy="1414081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2F66451-1E7E-4B48-87C2-513564CF41A0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5 3 9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B6F169C-D666-456F-92C6-6BFE68B273C7}"/>
                </a:ext>
              </a:extLst>
            </p:cNvPr>
            <p:cNvSpPr txBox="1"/>
            <p:nvPr/>
          </p:nvSpPr>
          <p:spPr>
            <a:xfrm>
              <a:off x="1796125" y="2373230"/>
              <a:ext cx="14609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2 4 6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B77AE9C-3B16-4FC7-A585-E3C22A8C8E20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50CEEAF-87A0-42E0-8368-21F0177B2F7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D319AFBF-007F-4032-AE26-C513A84A8BAF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904B0304-F367-4999-92BE-647247AABCA8}"/>
              </a:ext>
            </a:extLst>
          </p:cNvPr>
          <p:cNvSpPr txBox="1"/>
          <p:nvPr/>
        </p:nvSpPr>
        <p:spPr>
          <a:xfrm>
            <a:off x="1797777" y="219665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7FE1A87D-57E4-4BB6-A257-47202874DAAE}"/>
              </a:ext>
            </a:extLst>
          </p:cNvPr>
          <p:cNvCxnSpPr>
            <a:cxnSpLocks/>
          </p:cNvCxnSpPr>
          <p:nvPr/>
        </p:nvCxnSpPr>
        <p:spPr>
          <a:xfrm flipV="1">
            <a:off x="901034" y="139523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2447858-38A0-4B39-8AE2-E20C80651773}"/>
              </a:ext>
            </a:extLst>
          </p:cNvPr>
          <p:cNvSpPr txBox="1"/>
          <p:nvPr/>
        </p:nvSpPr>
        <p:spPr>
          <a:xfrm>
            <a:off x="931109" y="109781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D0FB8A3-E410-4146-96BA-1352E2F857D4}"/>
              </a:ext>
            </a:extLst>
          </p:cNvPr>
          <p:cNvSpPr txBox="1"/>
          <p:nvPr/>
        </p:nvSpPr>
        <p:spPr>
          <a:xfrm>
            <a:off x="1222344" y="134381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517B206-FD27-41C5-9325-2995765BBE33}"/>
              </a:ext>
            </a:extLst>
          </p:cNvPr>
          <p:cNvSpPr txBox="1"/>
          <p:nvPr/>
        </p:nvSpPr>
        <p:spPr>
          <a:xfrm>
            <a:off x="1336982" y="220324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03B3FBD-0B6B-4FD7-9D62-BBE4FDB6F366}"/>
              </a:ext>
            </a:extLst>
          </p:cNvPr>
          <p:cNvSpPr txBox="1"/>
          <p:nvPr/>
        </p:nvSpPr>
        <p:spPr>
          <a:xfrm>
            <a:off x="886828" y="2203839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2EDDE5-9FA2-4F04-8F9F-880E7BC83EB7}"/>
              </a:ext>
            </a:extLst>
          </p:cNvPr>
          <p:cNvGrpSpPr/>
          <p:nvPr/>
        </p:nvGrpSpPr>
        <p:grpSpPr>
          <a:xfrm>
            <a:off x="6274319" y="1305868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04F3A3E-0F79-4B5F-A337-DE35272C15D9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5 6 2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98AFB250-43DF-4C45-A0F0-F69D9BA9B1C5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2 9 3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75B8A1AF-EBEB-4B65-81B7-DD6816011B5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568CE354-2269-4E40-A9CE-D6BEA9A03403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2D604658-493E-4B89-8FD4-7EA7F653367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F37AAAA5-A9D2-4CDE-A632-64AF4DAC991D}"/>
              </a:ext>
            </a:extLst>
          </p:cNvPr>
          <p:cNvSpPr txBox="1"/>
          <p:nvPr/>
        </p:nvSpPr>
        <p:spPr>
          <a:xfrm>
            <a:off x="7602221" y="219133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A0F176F-7136-4D31-BA00-6B3A2BEB9800}"/>
              </a:ext>
            </a:extLst>
          </p:cNvPr>
          <p:cNvCxnSpPr>
            <a:cxnSpLocks/>
          </p:cNvCxnSpPr>
          <p:nvPr/>
        </p:nvCxnSpPr>
        <p:spPr>
          <a:xfrm flipV="1">
            <a:off x="7159807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9352B7B5-AF38-4698-9096-4F7FA1B0C0BA}"/>
              </a:ext>
            </a:extLst>
          </p:cNvPr>
          <p:cNvSpPr txBox="1"/>
          <p:nvPr/>
        </p:nvSpPr>
        <p:spPr>
          <a:xfrm>
            <a:off x="7189882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969BFF9-95E0-4CB9-B66D-01D0B9A74EBD}"/>
              </a:ext>
            </a:extLst>
          </p:cNvPr>
          <p:cNvSpPr txBox="1"/>
          <p:nvPr/>
        </p:nvSpPr>
        <p:spPr>
          <a:xfrm>
            <a:off x="7481117" y="133849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B566969-D765-438D-950C-065265E6DDAF}"/>
              </a:ext>
            </a:extLst>
          </p:cNvPr>
          <p:cNvSpPr txBox="1"/>
          <p:nvPr/>
        </p:nvSpPr>
        <p:spPr>
          <a:xfrm>
            <a:off x="7141426" y="219792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E06AFD7E-9286-40F3-9017-07D5A9A3CF84}"/>
              </a:ext>
            </a:extLst>
          </p:cNvPr>
          <p:cNvSpPr txBox="1"/>
          <p:nvPr/>
        </p:nvSpPr>
        <p:spPr>
          <a:xfrm>
            <a:off x="6691272" y="219852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9D2EBC77-7E89-45F5-9F36-521030EA317F}"/>
              </a:ext>
            </a:extLst>
          </p:cNvPr>
          <p:cNvCxnSpPr>
            <a:cxnSpLocks/>
          </p:cNvCxnSpPr>
          <p:nvPr/>
        </p:nvCxnSpPr>
        <p:spPr>
          <a:xfrm flipV="1">
            <a:off x="6715307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EE1E4914-AAAD-448A-B6CF-43A39ED07CF4}"/>
              </a:ext>
            </a:extLst>
          </p:cNvPr>
          <p:cNvSpPr txBox="1"/>
          <p:nvPr/>
        </p:nvSpPr>
        <p:spPr>
          <a:xfrm>
            <a:off x="6745382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AE82D3D-5509-45E8-A93F-4EA74F76B8EE}"/>
              </a:ext>
            </a:extLst>
          </p:cNvPr>
          <p:cNvSpPr txBox="1"/>
          <p:nvPr/>
        </p:nvSpPr>
        <p:spPr>
          <a:xfrm>
            <a:off x="7066692" y="1094386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B24CFBDB-82FA-422E-8CB0-E35025CD90F2}"/>
              </a:ext>
            </a:extLst>
          </p:cNvPr>
          <p:cNvGrpSpPr/>
          <p:nvPr/>
        </p:nvGrpSpPr>
        <p:grpSpPr>
          <a:xfrm>
            <a:off x="464610" y="4442749"/>
            <a:ext cx="1856052" cy="1404405"/>
            <a:chOff x="1812181" y="1941038"/>
            <a:chExt cx="1856052" cy="1404405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7B7645EE-624C-4104-BE85-7BB40CE9427D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2 7 6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489B327-A4B1-4190-8D99-26D59616A8C6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3 0 5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1C47B510-D003-453D-93CA-85FCB9527A1B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3A5521C-1358-4A63-B6C3-4DF927EB613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354D635C-A7B8-42F4-9FBD-7DD073B03197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6570E5F1-7645-464D-9CFF-C55E12F2A7A3}"/>
              </a:ext>
            </a:extLst>
          </p:cNvPr>
          <p:cNvSpPr txBox="1"/>
          <p:nvPr/>
        </p:nvSpPr>
        <p:spPr>
          <a:xfrm>
            <a:off x="1780168" y="533057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256749C-0036-409D-91E5-725724D6682D}"/>
              </a:ext>
            </a:extLst>
          </p:cNvPr>
          <p:cNvSpPr txBox="1"/>
          <p:nvPr/>
        </p:nvSpPr>
        <p:spPr>
          <a:xfrm>
            <a:off x="1415485" y="422170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A414AB01-D081-493B-BCAE-D508DF489B85}"/>
              </a:ext>
            </a:extLst>
          </p:cNvPr>
          <p:cNvSpPr txBox="1"/>
          <p:nvPr/>
        </p:nvSpPr>
        <p:spPr>
          <a:xfrm>
            <a:off x="1334695" y="533058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D9A1849-7A3E-4E4F-8BBB-94483F71600B}"/>
              </a:ext>
            </a:extLst>
          </p:cNvPr>
          <p:cNvSpPr txBox="1"/>
          <p:nvPr/>
        </p:nvSpPr>
        <p:spPr>
          <a:xfrm>
            <a:off x="913120" y="534056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5442550A-D4ED-4FD6-BBDB-5231C37DA726}"/>
              </a:ext>
            </a:extLst>
          </p:cNvPr>
          <p:cNvGrpSpPr/>
          <p:nvPr/>
        </p:nvGrpSpPr>
        <p:grpSpPr>
          <a:xfrm>
            <a:off x="6274319" y="4428996"/>
            <a:ext cx="1885499" cy="1414081"/>
            <a:chOff x="1371600" y="1941038"/>
            <a:chExt cx="1885499" cy="1414081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575337D-7F0A-4B67-8F32-62220C2237A6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7 4 1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3819739E-D132-48B0-A33B-0584D4131859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5 7 3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A3D5E413-98DA-4802-9BF8-CF83126389A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D3FE53BA-14D7-49E3-BFA2-C6D69F1A7189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2BBA51B6-7F6A-4777-A7CC-B7FBE0ACA8A2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8EA69827-2BD5-4D74-AEA0-37C6CEAC75A4}"/>
              </a:ext>
            </a:extLst>
          </p:cNvPr>
          <p:cNvSpPr txBox="1"/>
          <p:nvPr/>
        </p:nvSpPr>
        <p:spPr>
          <a:xfrm>
            <a:off x="7602221" y="531446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85F9ED92-D298-4D24-880B-15B21470A9FB}"/>
              </a:ext>
            </a:extLst>
          </p:cNvPr>
          <p:cNvCxnSpPr>
            <a:cxnSpLocks/>
          </p:cNvCxnSpPr>
          <p:nvPr/>
        </p:nvCxnSpPr>
        <p:spPr>
          <a:xfrm flipV="1">
            <a:off x="7159807" y="451305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E5AAE95C-1426-4C4C-80C4-CA192FA03A96}"/>
              </a:ext>
            </a:extLst>
          </p:cNvPr>
          <p:cNvSpPr txBox="1"/>
          <p:nvPr/>
        </p:nvSpPr>
        <p:spPr>
          <a:xfrm>
            <a:off x="7189882" y="4215626"/>
            <a:ext cx="2004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35A853D7-064A-4E8A-B16D-7714BE4F1EFB}"/>
              </a:ext>
            </a:extLst>
          </p:cNvPr>
          <p:cNvSpPr txBox="1"/>
          <p:nvPr/>
        </p:nvSpPr>
        <p:spPr>
          <a:xfrm>
            <a:off x="7481117" y="4461622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7675747C-65A3-4524-9DE6-42ABC412562D}"/>
              </a:ext>
            </a:extLst>
          </p:cNvPr>
          <p:cNvSpPr txBox="1"/>
          <p:nvPr/>
        </p:nvSpPr>
        <p:spPr>
          <a:xfrm>
            <a:off x="7141426" y="532105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2E04929-71BE-4956-9040-41EF9C45678B}"/>
              </a:ext>
            </a:extLst>
          </p:cNvPr>
          <p:cNvSpPr txBox="1"/>
          <p:nvPr/>
        </p:nvSpPr>
        <p:spPr>
          <a:xfrm>
            <a:off x="6691272" y="532165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CF20ABD8-059E-42B3-B7A0-A6F42A368587}"/>
              </a:ext>
            </a:extLst>
          </p:cNvPr>
          <p:cNvCxnSpPr>
            <a:cxnSpLocks/>
          </p:cNvCxnSpPr>
          <p:nvPr/>
        </p:nvCxnSpPr>
        <p:spPr>
          <a:xfrm flipV="1">
            <a:off x="6715307" y="451305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4FE9519-B2FB-41F9-A413-9C0D123605DA}"/>
              </a:ext>
            </a:extLst>
          </p:cNvPr>
          <p:cNvSpPr txBox="1"/>
          <p:nvPr/>
        </p:nvSpPr>
        <p:spPr>
          <a:xfrm>
            <a:off x="6745382" y="421562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1D123395-B64C-4D58-99D0-0552E88D6BD6}"/>
              </a:ext>
            </a:extLst>
          </p:cNvPr>
          <p:cNvSpPr txBox="1"/>
          <p:nvPr/>
        </p:nvSpPr>
        <p:spPr>
          <a:xfrm>
            <a:off x="7066692" y="4217514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401794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19" grpId="0"/>
      <p:bldP spid="121" grpId="0"/>
      <p:bldP spid="122" grpId="0"/>
      <p:bldP spid="123" grpId="0"/>
      <p:bldP spid="124" grpId="0"/>
      <p:bldP spid="131" grpId="0"/>
      <p:bldP spid="133" grpId="0"/>
      <p:bldP spid="134" grpId="0"/>
      <p:bldP spid="135" grpId="0"/>
      <p:bldP spid="136" grpId="0"/>
      <p:bldP spid="138" grpId="0"/>
      <p:bldP spid="139" grpId="0"/>
      <p:bldP spid="146" grpId="0"/>
      <p:bldP spid="147" grpId="0"/>
      <p:bldP spid="148" grpId="0"/>
      <p:bldP spid="150" grpId="0"/>
      <p:bldP spid="157" grpId="0"/>
      <p:bldP spid="159" grpId="0"/>
      <p:bldP spid="160" grpId="0"/>
      <p:bldP spid="161" grpId="0"/>
      <p:bldP spid="162" grpId="0"/>
      <p:bldP spid="164" grpId="0"/>
      <p:bldP spid="165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26EC36-C1B8-4FC7-AC20-871DD3E5E15D}"/>
              </a:ext>
            </a:extLst>
          </p:cNvPr>
          <p:cNvGrpSpPr/>
          <p:nvPr/>
        </p:nvGrpSpPr>
        <p:grpSpPr>
          <a:xfrm>
            <a:off x="255524" y="186795"/>
            <a:ext cx="3783111" cy="817087"/>
            <a:chOff x="255525" y="372323"/>
            <a:chExt cx="2917516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4809B00-26D3-460E-BC6A-8DB7796CDB8B}"/>
                </a:ext>
              </a:extLst>
            </p:cNvPr>
            <p:cNvSpPr/>
            <p:nvPr/>
          </p:nvSpPr>
          <p:spPr>
            <a:xfrm>
              <a:off x="255525" y="372323"/>
              <a:ext cx="291239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353FC2E-A05F-4801-931C-5D7BEA7596F8}"/>
                </a:ext>
              </a:extLst>
            </p:cNvPr>
            <p:cNvSpPr txBox="1"/>
            <p:nvPr/>
          </p:nvSpPr>
          <p:spPr>
            <a:xfrm>
              <a:off x="308455" y="485388"/>
              <a:ext cx="286458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246 +             = 539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8D44D63D-E34A-4436-9BDA-EF5E093FBCFB}"/>
              </a:ext>
            </a:extLst>
          </p:cNvPr>
          <p:cNvSpPr/>
          <p:nvPr/>
        </p:nvSpPr>
        <p:spPr>
          <a:xfrm>
            <a:off x="1569812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3484C7C-1F12-4753-A11B-04732F6BD08B}"/>
              </a:ext>
            </a:extLst>
          </p:cNvPr>
          <p:cNvSpPr txBox="1"/>
          <p:nvPr/>
        </p:nvSpPr>
        <p:spPr>
          <a:xfrm>
            <a:off x="1566069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293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69720B1E-9F77-40F2-AE16-A7097C73BF68}"/>
              </a:ext>
            </a:extLst>
          </p:cNvPr>
          <p:cNvGrpSpPr/>
          <p:nvPr/>
        </p:nvGrpSpPr>
        <p:grpSpPr>
          <a:xfrm>
            <a:off x="469875" y="1311184"/>
            <a:ext cx="1885499" cy="1414081"/>
            <a:chOff x="1371600" y="1941038"/>
            <a:chExt cx="1885499" cy="1414081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2F66451-1E7E-4B48-87C2-513564CF41A0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5 3 9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B6F169C-D666-456F-92C6-6BFE68B273C7}"/>
                </a:ext>
              </a:extLst>
            </p:cNvPr>
            <p:cNvSpPr txBox="1"/>
            <p:nvPr/>
          </p:nvSpPr>
          <p:spPr>
            <a:xfrm>
              <a:off x="1796125" y="2373230"/>
              <a:ext cx="14609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2 4 6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B77AE9C-3B16-4FC7-A585-E3C22A8C8E20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50CEEAF-87A0-42E0-8368-21F0177B2F7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D319AFBF-007F-4032-AE26-C513A84A8BAF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904B0304-F367-4999-92BE-647247AABCA8}"/>
              </a:ext>
            </a:extLst>
          </p:cNvPr>
          <p:cNvSpPr txBox="1"/>
          <p:nvPr/>
        </p:nvSpPr>
        <p:spPr>
          <a:xfrm>
            <a:off x="1797777" y="219665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7FE1A87D-57E4-4BB6-A257-47202874DAAE}"/>
              </a:ext>
            </a:extLst>
          </p:cNvPr>
          <p:cNvCxnSpPr>
            <a:cxnSpLocks/>
          </p:cNvCxnSpPr>
          <p:nvPr/>
        </p:nvCxnSpPr>
        <p:spPr>
          <a:xfrm flipV="1">
            <a:off x="901034" y="139523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2447858-38A0-4B39-8AE2-E20C80651773}"/>
              </a:ext>
            </a:extLst>
          </p:cNvPr>
          <p:cNvSpPr txBox="1"/>
          <p:nvPr/>
        </p:nvSpPr>
        <p:spPr>
          <a:xfrm>
            <a:off x="931109" y="109781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D0FB8A3-E410-4146-96BA-1352E2F857D4}"/>
              </a:ext>
            </a:extLst>
          </p:cNvPr>
          <p:cNvSpPr txBox="1"/>
          <p:nvPr/>
        </p:nvSpPr>
        <p:spPr>
          <a:xfrm>
            <a:off x="1222344" y="1343810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517B206-FD27-41C5-9325-2995765BBE33}"/>
              </a:ext>
            </a:extLst>
          </p:cNvPr>
          <p:cNvSpPr txBox="1"/>
          <p:nvPr/>
        </p:nvSpPr>
        <p:spPr>
          <a:xfrm>
            <a:off x="1336982" y="220324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03B3FBD-0B6B-4FD7-9D62-BBE4FDB6F366}"/>
              </a:ext>
            </a:extLst>
          </p:cNvPr>
          <p:cNvSpPr txBox="1"/>
          <p:nvPr/>
        </p:nvSpPr>
        <p:spPr>
          <a:xfrm>
            <a:off x="886828" y="2203839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798C1556-0756-4BCA-9DD9-4B74B2102AE6}"/>
              </a:ext>
            </a:extLst>
          </p:cNvPr>
          <p:cNvGrpSpPr/>
          <p:nvPr/>
        </p:nvGrpSpPr>
        <p:grpSpPr>
          <a:xfrm>
            <a:off x="2375747" y="1523612"/>
            <a:ext cx="1539560" cy="1515856"/>
            <a:chOff x="4975891" y="1527626"/>
            <a:chExt cx="1539560" cy="1515856"/>
          </a:xfrm>
        </p:grpSpPr>
        <p:grpSp>
          <p:nvGrpSpPr>
            <p:cNvPr id="166" name="Group 56">
              <a:extLst>
                <a:ext uri="{FF2B5EF4-FFF2-40B4-BE49-F238E27FC236}">
                  <a16:creationId xmlns:a16="http://schemas.microsoft.com/office/drawing/2014/main" id="{0B8F818E-BEB6-4B1C-9EDD-C561088EE8A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6" name="Picture 14">
                <a:extLst>
                  <a:ext uri="{FF2B5EF4-FFF2-40B4-BE49-F238E27FC236}">
                    <a16:creationId xmlns:a16="http://schemas.microsoft.com/office/drawing/2014/main" id="{6EAE9F6E-8624-4BE8-8909-1FC72A959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5">
                <a:extLst>
                  <a:ext uri="{FF2B5EF4-FFF2-40B4-BE49-F238E27FC236}">
                    <a16:creationId xmlns:a16="http://schemas.microsoft.com/office/drawing/2014/main" id="{C42591BB-C8C5-415D-B809-5FCC38F41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6">
                <a:extLst>
                  <a:ext uri="{FF2B5EF4-FFF2-40B4-BE49-F238E27FC236}">
                    <a16:creationId xmlns:a16="http://schemas.microsoft.com/office/drawing/2014/main" id="{472C1418-8A76-4173-B358-A373A3425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7">
                <a:extLst>
                  <a:ext uri="{FF2B5EF4-FFF2-40B4-BE49-F238E27FC236}">
                    <a16:creationId xmlns:a16="http://schemas.microsoft.com/office/drawing/2014/main" id="{23E2E606-154A-4A9B-8FC6-ED35081D9E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8">
                <a:extLst>
                  <a:ext uri="{FF2B5EF4-FFF2-40B4-BE49-F238E27FC236}">
                    <a16:creationId xmlns:a16="http://schemas.microsoft.com/office/drawing/2014/main" id="{0DBDD358-FC26-4B45-8254-6058BC14E4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9">
                <a:extLst>
                  <a:ext uri="{FF2B5EF4-FFF2-40B4-BE49-F238E27FC236}">
                    <a16:creationId xmlns:a16="http://schemas.microsoft.com/office/drawing/2014/main" id="{15BFC2B5-D8F0-4EEF-8A39-EC9C86EDFA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0">
                <a:extLst>
                  <a:ext uri="{FF2B5EF4-FFF2-40B4-BE49-F238E27FC236}">
                    <a16:creationId xmlns:a16="http://schemas.microsoft.com/office/drawing/2014/main" id="{E433FAB1-5815-49EA-AD3F-B60C4A129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1">
                <a:extLst>
                  <a:ext uri="{FF2B5EF4-FFF2-40B4-BE49-F238E27FC236}">
                    <a16:creationId xmlns:a16="http://schemas.microsoft.com/office/drawing/2014/main" id="{0688B44B-77B0-4DF9-BE6A-3837C1553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2">
                <a:extLst>
                  <a:ext uri="{FF2B5EF4-FFF2-40B4-BE49-F238E27FC236}">
                    <a16:creationId xmlns:a16="http://schemas.microsoft.com/office/drawing/2014/main" id="{F16AB9C3-AC2E-439D-8177-2B2375A7BF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3">
                <a:extLst>
                  <a:ext uri="{FF2B5EF4-FFF2-40B4-BE49-F238E27FC236}">
                    <a16:creationId xmlns:a16="http://schemas.microsoft.com/office/drawing/2014/main" id="{3173FFC3-5158-4472-A73D-CADF7208A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41273815-AAA5-46F8-8144-FAA390232EB1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6" name="Picture 14">
                <a:extLst>
                  <a:ext uri="{FF2B5EF4-FFF2-40B4-BE49-F238E27FC236}">
                    <a16:creationId xmlns:a16="http://schemas.microsoft.com/office/drawing/2014/main" id="{7EDDA7CE-3670-4C2E-AC48-B376F03EEC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5">
                <a:extLst>
                  <a:ext uri="{FF2B5EF4-FFF2-40B4-BE49-F238E27FC236}">
                    <a16:creationId xmlns:a16="http://schemas.microsoft.com/office/drawing/2014/main" id="{286ACF9F-B16A-4634-AE03-EB5797879A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6">
                <a:extLst>
                  <a:ext uri="{FF2B5EF4-FFF2-40B4-BE49-F238E27FC236}">
                    <a16:creationId xmlns:a16="http://schemas.microsoft.com/office/drawing/2014/main" id="{AD2DCF42-F6F5-4FF9-B47E-0B3E926D8C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7">
                <a:extLst>
                  <a:ext uri="{FF2B5EF4-FFF2-40B4-BE49-F238E27FC236}">
                    <a16:creationId xmlns:a16="http://schemas.microsoft.com/office/drawing/2014/main" id="{AF396462-680D-42B7-A994-1A094B3DF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8">
                <a:extLst>
                  <a:ext uri="{FF2B5EF4-FFF2-40B4-BE49-F238E27FC236}">
                    <a16:creationId xmlns:a16="http://schemas.microsoft.com/office/drawing/2014/main" id="{57964D2F-89CC-475B-B42A-19033E22E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9">
                <a:extLst>
                  <a:ext uri="{FF2B5EF4-FFF2-40B4-BE49-F238E27FC236}">
                    <a16:creationId xmlns:a16="http://schemas.microsoft.com/office/drawing/2014/main" id="{D9D89F7E-02A7-4806-A2CA-598CB23EB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0">
                <a:extLst>
                  <a:ext uri="{FF2B5EF4-FFF2-40B4-BE49-F238E27FC236}">
                    <a16:creationId xmlns:a16="http://schemas.microsoft.com/office/drawing/2014/main" id="{BF93A779-41AB-4CBF-A873-A7AF4A421A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1">
                <a:extLst>
                  <a:ext uri="{FF2B5EF4-FFF2-40B4-BE49-F238E27FC236}">
                    <a16:creationId xmlns:a16="http://schemas.microsoft.com/office/drawing/2014/main" id="{E4130CC0-B28B-4A57-BB29-7E694763C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2">
                <a:extLst>
                  <a:ext uri="{FF2B5EF4-FFF2-40B4-BE49-F238E27FC236}">
                    <a16:creationId xmlns:a16="http://schemas.microsoft.com/office/drawing/2014/main" id="{3B493F37-A916-48C3-BD18-3D68D2C4D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3">
                <a:extLst>
                  <a:ext uri="{FF2B5EF4-FFF2-40B4-BE49-F238E27FC236}">
                    <a16:creationId xmlns:a16="http://schemas.microsoft.com/office/drawing/2014/main" id="{C1C7089E-0372-41F0-8715-88A3B530E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57BD629C-99C5-40E7-9AEA-19FEB6B5F73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F3A5EC08-F212-4155-9CCC-0AD015EFE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508D5136-DB15-4F63-9C55-E9A6C4AE16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95CEE813-021D-42E7-9A3E-B8AD896A3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855104DD-EA00-4844-A3A0-7621EB3D3E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5172E0DF-FCD5-450F-BFE3-89D7B55CC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0409A898-953C-441B-A620-FD33C4B7A5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A5D39FCB-78FC-4DBA-99F0-B85C5539B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D4F1463F-59B3-4B1B-A903-9FC1733F2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509EF9E6-902F-4D85-AF74-997385E2C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8B387122-1FC2-4498-95E9-869A0C1FD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3D464921-4C80-4AC4-91C3-3002ECEDCB4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6" name="Picture 14">
                <a:extLst>
                  <a:ext uri="{FF2B5EF4-FFF2-40B4-BE49-F238E27FC236}">
                    <a16:creationId xmlns:a16="http://schemas.microsoft.com/office/drawing/2014/main" id="{3648B48D-36AF-4E76-9F10-1E608C124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5">
                <a:extLst>
                  <a:ext uri="{FF2B5EF4-FFF2-40B4-BE49-F238E27FC236}">
                    <a16:creationId xmlns:a16="http://schemas.microsoft.com/office/drawing/2014/main" id="{2EB9690B-3539-44AF-B666-D57A6175BC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6">
                <a:extLst>
                  <a:ext uri="{FF2B5EF4-FFF2-40B4-BE49-F238E27FC236}">
                    <a16:creationId xmlns:a16="http://schemas.microsoft.com/office/drawing/2014/main" id="{ED21BDC3-916D-4080-9E8D-9696038558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7">
                <a:extLst>
                  <a:ext uri="{FF2B5EF4-FFF2-40B4-BE49-F238E27FC236}">
                    <a16:creationId xmlns:a16="http://schemas.microsoft.com/office/drawing/2014/main" id="{1BBC431D-FA56-4EBE-B1B9-353580AB77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8">
                <a:extLst>
                  <a:ext uri="{FF2B5EF4-FFF2-40B4-BE49-F238E27FC236}">
                    <a16:creationId xmlns:a16="http://schemas.microsoft.com/office/drawing/2014/main" id="{40DE1F62-0E80-4527-A94E-82EDB93326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9">
                <a:extLst>
                  <a:ext uri="{FF2B5EF4-FFF2-40B4-BE49-F238E27FC236}">
                    <a16:creationId xmlns:a16="http://schemas.microsoft.com/office/drawing/2014/main" id="{F83A3619-373A-4DA0-96FF-4D2DCF842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0">
                <a:extLst>
                  <a:ext uri="{FF2B5EF4-FFF2-40B4-BE49-F238E27FC236}">
                    <a16:creationId xmlns:a16="http://schemas.microsoft.com/office/drawing/2014/main" id="{A3A115F8-08A3-425F-9CB7-9657099B4C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1">
                <a:extLst>
                  <a:ext uri="{FF2B5EF4-FFF2-40B4-BE49-F238E27FC236}">
                    <a16:creationId xmlns:a16="http://schemas.microsoft.com/office/drawing/2014/main" id="{302E4649-7C5D-43B2-AC61-AFAC76D9C8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2">
                <a:extLst>
                  <a:ext uri="{FF2B5EF4-FFF2-40B4-BE49-F238E27FC236}">
                    <a16:creationId xmlns:a16="http://schemas.microsoft.com/office/drawing/2014/main" id="{B5721029-71A5-4345-ABDA-C8AC62C171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3">
                <a:extLst>
                  <a:ext uri="{FF2B5EF4-FFF2-40B4-BE49-F238E27FC236}">
                    <a16:creationId xmlns:a16="http://schemas.microsoft.com/office/drawing/2014/main" id="{7CCFB684-3773-462D-8CCB-F11385AFA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5002CDDC-AC2F-48CD-8FC2-62B2B49E5F4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6" name="Picture 14">
                <a:extLst>
                  <a:ext uri="{FF2B5EF4-FFF2-40B4-BE49-F238E27FC236}">
                    <a16:creationId xmlns:a16="http://schemas.microsoft.com/office/drawing/2014/main" id="{AB651D07-C533-4FBC-8CCC-739EA5618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5">
                <a:extLst>
                  <a:ext uri="{FF2B5EF4-FFF2-40B4-BE49-F238E27FC236}">
                    <a16:creationId xmlns:a16="http://schemas.microsoft.com/office/drawing/2014/main" id="{F0D026D6-236A-46D2-9FA4-0AD2F9650F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6">
                <a:extLst>
                  <a:ext uri="{FF2B5EF4-FFF2-40B4-BE49-F238E27FC236}">
                    <a16:creationId xmlns:a16="http://schemas.microsoft.com/office/drawing/2014/main" id="{1509D31E-36DA-44AA-BE78-9EDF0A122E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7">
                <a:extLst>
                  <a:ext uri="{FF2B5EF4-FFF2-40B4-BE49-F238E27FC236}">
                    <a16:creationId xmlns:a16="http://schemas.microsoft.com/office/drawing/2014/main" id="{F33CFE27-3FA7-49D9-A807-0364274B4D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8">
                <a:extLst>
                  <a:ext uri="{FF2B5EF4-FFF2-40B4-BE49-F238E27FC236}">
                    <a16:creationId xmlns:a16="http://schemas.microsoft.com/office/drawing/2014/main" id="{8FAB6B0E-9F69-43CB-AEC3-F0E8464A30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9">
                <a:extLst>
                  <a:ext uri="{FF2B5EF4-FFF2-40B4-BE49-F238E27FC236}">
                    <a16:creationId xmlns:a16="http://schemas.microsoft.com/office/drawing/2014/main" id="{184E8856-2A0E-48A5-8157-6FCA85E80D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0">
                <a:extLst>
                  <a:ext uri="{FF2B5EF4-FFF2-40B4-BE49-F238E27FC236}">
                    <a16:creationId xmlns:a16="http://schemas.microsoft.com/office/drawing/2014/main" id="{3D772665-3B61-4DC0-97C6-472E2EB82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1">
                <a:extLst>
                  <a:ext uri="{FF2B5EF4-FFF2-40B4-BE49-F238E27FC236}">
                    <a16:creationId xmlns:a16="http://schemas.microsoft.com/office/drawing/2014/main" id="{4E28F40F-3B8F-4343-BA82-20A866967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2">
                <a:extLst>
                  <a:ext uri="{FF2B5EF4-FFF2-40B4-BE49-F238E27FC236}">
                    <a16:creationId xmlns:a16="http://schemas.microsoft.com/office/drawing/2014/main" id="{A60FD48A-FD1B-4950-A813-C479477F1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3">
                <a:extLst>
                  <a:ext uri="{FF2B5EF4-FFF2-40B4-BE49-F238E27FC236}">
                    <a16:creationId xmlns:a16="http://schemas.microsoft.com/office/drawing/2014/main" id="{1F06A233-B7F8-4D01-B7A2-A83657C3EB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0F7DC243-71AD-44A1-ACF0-84F99B89DCA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6" name="Picture 14">
                <a:extLst>
                  <a:ext uri="{FF2B5EF4-FFF2-40B4-BE49-F238E27FC236}">
                    <a16:creationId xmlns:a16="http://schemas.microsoft.com/office/drawing/2014/main" id="{1C4EBC68-F345-4A6C-AFB2-39D0ADE748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5">
                <a:extLst>
                  <a:ext uri="{FF2B5EF4-FFF2-40B4-BE49-F238E27FC236}">
                    <a16:creationId xmlns:a16="http://schemas.microsoft.com/office/drawing/2014/main" id="{BECFFF19-158B-4F46-8896-3ECA517B58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6">
                <a:extLst>
                  <a:ext uri="{FF2B5EF4-FFF2-40B4-BE49-F238E27FC236}">
                    <a16:creationId xmlns:a16="http://schemas.microsoft.com/office/drawing/2014/main" id="{D716C749-E719-4B43-9815-55EAD474EE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7">
                <a:extLst>
                  <a:ext uri="{FF2B5EF4-FFF2-40B4-BE49-F238E27FC236}">
                    <a16:creationId xmlns:a16="http://schemas.microsoft.com/office/drawing/2014/main" id="{4892F8EF-EF30-453C-8E36-D4B55C29E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8">
                <a:extLst>
                  <a:ext uri="{FF2B5EF4-FFF2-40B4-BE49-F238E27FC236}">
                    <a16:creationId xmlns:a16="http://schemas.microsoft.com/office/drawing/2014/main" id="{6C9EA9A8-2C8A-4211-8D5D-E0199EAA5C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9">
                <a:extLst>
                  <a:ext uri="{FF2B5EF4-FFF2-40B4-BE49-F238E27FC236}">
                    <a16:creationId xmlns:a16="http://schemas.microsoft.com/office/drawing/2014/main" id="{8A62A866-65AB-4E2F-87D7-BE81D44F9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0">
                <a:extLst>
                  <a:ext uri="{FF2B5EF4-FFF2-40B4-BE49-F238E27FC236}">
                    <a16:creationId xmlns:a16="http://schemas.microsoft.com/office/drawing/2014/main" id="{C1D25ABC-CF80-4811-A598-50D835A2E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1">
                <a:extLst>
                  <a:ext uri="{FF2B5EF4-FFF2-40B4-BE49-F238E27FC236}">
                    <a16:creationId xmlns:a16="http://schemas.microsoft.com/office/drawing/2014/main" id="{6AEF03EF-A422-441F-9272-7F7BDA9A7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2">
                <a:extLst>
                  <a:ext uri="{FF2B5EF4-FFF2-40B4-BE49-F238E27FC236}">
                    <a16:creationId xmlns:a16="http://schemas.microsoft.com/office/drawing/2014/main" id="{E30576B5-7718-4474-BE66-55A046BCA9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3">
                <a:extLst>
                  <a:ext uri="{FF2B5EF4-FFF2-40B4-BE49-F238E27FC236}">
                    <a16:creationId xmlns:a16="http://schemas.microsoft.com/office/drawing/2014/main" id="{F86E0B38-A554-4EF4-9400-40B255AF6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0A9301D6-4461-46BE-A582-687EB7F44D6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6" name="Picture 14">
                <a:extLst>
                  <a:ext uri="{FF2B5EF4-FFF2-40B4-BE49-F238E27FC236}">
                    <a16:creationId xmlns:a16="http://schemas.microsoft.com/office/drawing/2014/main" id="{C2E57A37-6074-436B-9C16-BB7503EA7C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5">
                <a:extLst>
                  <a:ext uri="{FF2B5EF4-FFF2-40B4-BE49-F238E27FC236}">
                    <a16:creationId xmlns:a16="http://schemas.microsoft.com/office/drawing/2014/main" id="{F0CAB99B-55ED-4622-91AE-F8DD378FA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6">
                <a:extLst>
                  <a:ext uri="{FF2B5EF4-FFF2-40B4-BE49-F238E27FC236}">
                    <a16:creationId xmlns:a16="http://schemas.microsoft.com/office/drawing/2014/main" id="{D875AB58-7A8A-4A0C-B96B-3DE878AE7A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7">
                <a:extLst>
                  <a:ext uri="{FF2B5EF4-FFF2-40B4-BE49-F238E27FC236}">
                    <a16:creationId xmlns:a16="http://schemas.microsoft.com/office/drawing/2014/main" id="{5B31B55C-794F-4D08-8C15-961914FC9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8">
                <a:extLst>
                  <a:ext uri="{FF2B5EF4-FFF2-40B4-BE49-F238E27FC236}">
                    <a16:creationId xmlns:a16="http://schemas.microsoft.com/office/drawing/2014/main" id="{2A85A960-E3DD-427C-AAA7-1153B77D1D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9">
                <a:extLst>
                  <a:ext uri="{FF2B5EF4-FFF2-40B4-BE49-F238E27FC236}">
                    <a16:creationId xmlns:a16="http://schemas.microsoft.com/office/drawing/2014/main" id="{A4164C92-2F4F-4DA3-980A-453B7F822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0">
                <a:extLst>
                  <a:ext uri="{FF2B5EF4-FFF2-40B4-BE49-F238E27FC236}">
                    <a16:creationId xmlns:a16="http://schemas.microsoft.com/office/drawing/2014/main" id="{3A2DC904-6CD2-437B-A759-3E84CA166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1">
                <a:extLst>
                  <a:ext uri="{FF2B5EF4-FFF2-40B4-BE49-F238E27FC236}">
                    <a16:creationId xmlns:a16="http://schemas.microsoft.com/office/drawing/2014/main" id="{5DDDAFE9-0F39-44C1-A9D6-048BC0A5A5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2">
                <a:extLst>
                  <a:ext uri="{FF2B5EF4-FFF2-40B4-BE49-F238E27FC236}">
                    <a16:creationId xmlns:a16="http://schemas.microsoft.com/office/drawing/2014/main" id="{0CB2F864-BE38-4C1B-99B8-5C9198615C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3">
                <a:extLst>
                  <a:ext uri="{FF2B5EF4-FFF2-40B4-BE49-F238E27FC236}">
                    <a16:creationId xmlns:a16="http://schemas.microsoft.com/office/drawing/2014/main" id="{F1A93BBB-427D-4178-B44C-74B155C4E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7298BB34-97F4-4F5E-9C17-1B441026ABF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6" name="Picture 14">
                <a:extLst>
                  <a:ext uri="{FF2B5EF4-FFF2-40B4-BE49-F238E27FC236}">
                    <a16:creationId xmlns:a16="http://schemas.microsoft.com/office/drawing/2014/main" id="{8EF64EAE-504C-4A37-A039-F83476E043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5">
                <a:extLst>
                  <a:ext uri="{FF2B5EF4-FFF2-40B4-BE49-F238E27FC236}">
                    <a16:creationId xmlns:a16="http://schemas.microsoft.com/office/drawing/2014/main" id="{8F0688F0-DEBE-4D3E-B980-6B50F9228D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6">
                <a:extLst>
                  <a:ext uri="{FF2B5EF4-FFF2-40B4-BE49-F238E27FC236}">
                    <a16:creationId xmlns:a16="http://schemas.microsoft.com/office/drawing/2014/main" id="{8C1CDF41-0F2E-46C6-9695-AF4AD06F7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7">
                <a:extLst>
                  <a:ext uri="{FF2B5EF4-FFF2-40B4-BE49-F238E27FC236}">
                    <a16:creationId xmlns:a16="http://schemas.microsoft.com/office/drawing/2014/main" id="{09E56FBB-88B3-4558-B8E9-ACC95F754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8">
                <a:extLst>
                  <a:ext uri="{FF2B5EF4-FFF2-40B4-BE49-F238E27FC236}">
                    <a16:creationId xmlns:a16="http://schemas.microsoft.com/office/drawing/2014/main" id="{BDDECB96-1A46-4A8B-A4F1-10E051534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9">
                <a:extLst>
                  <a:ext uri="{FF2B5EF4-FFF2-40B4-BE49-F238E27FC236}">
                    <a16:creationId xmlns:a16="http://schemas.microsoft.com/office/drawing/2014/main" id="{C5CF9749-210D-4871-9800-D71F02C370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0">
                <a:extLst>
                  <a:ext uri="{FF2B5EF4-FFF2-40B4-BE49-F238E27FC236}">
                    <a16:creationId xmlns:a16="http://schemas.microsoft.com/office/drawing/2014/main" id="{AC4BE824-C9E9-4452-BE96-1302B4B9D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1">
                <a:extLst>
                  <a:ext uri="{FF2B5EF4-FFF2-40B4-BE49-F238E27FC236}">
                    <a16:creationId xmlns:a16="http://schemas.microsoft.com/office/drawing/2014/main" id="{1D8F250A-7C81-40D4-8626-429824A62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2">
                <a:extLst>
                  <a:ext uri="{FF2B5EF4-FFF2-40B4-BE49-F238E27FC236}">
                    <a16:creationId xmlns:a16="http://schemas.microsoft.com/office/drawing/2014/main" id="{5F6C7A3F-EF7A-419C-A4B4-1BCF1C063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3">
                <a:extLst>
                  <a:ext uri="{FF2B5EF4-FFF2-40B4-BE49-F238E27FC236}">
                    <a16:creationId xmlns:a16="http://schemas.microsoft.com/office/drawing/2014/main" id="{C443D88D-1E44-4900-ACCE-C2D1D3E29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4" name="Group 56">
              <a:extLst>
                <a:ext uri="{FF2B5EF4-FFF2-40B4-BE49-F238E27FC236}">
                  <a16:creationId xmlns:a16="http://schemas.microsoft.com/office/drawing/2014/main" id="{61015287-5558-47CC-B297-B5C58F2893EA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6" name="Picture 14">
                <a:extLst>
                  <a:ext uri="{FF2B5EF4-FFF2-40B4-BE49-F238E27FC236}">
                    <a16:creationId xmlns:a16="http://schemas.microsoft.com/office/drawing/2014/main" id="{9C93B5AA-D3A0-4C35-AFD0-DC410DB84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5">
                <a:extLst>
                  <a:ext uri="{FF2B5EF4-FFF2-40B4-BE49-F238E27FC236}">
                    <a16:creationId xmlns:a16="http://schemas.microsoft.com/office/drawing/2014/main" id="{C78F160F-C4BC-4B4A-805A-9C9144A039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6">
                <a:extLst>
                  <a:ext uri="{FF2B5EF4-FFF2-40B4-BE49-F238E27FC236}">
                    <a16:creationId xmlns:a16="http://schemas.microsoft.com/office/drawing/2014/main" id="{E591BE26-B375-4435-AD15-CE6E0616C3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7">
                <a:extLst>
                  <a:ext uri="{FF2B5EF4-FFF2-40B4-BE49-F238E27FC236}">
                    <a16:creationId xmlns:a16="http://schemas.microsoft.com/office/drawing/2014/main" id="{AA71DF9F-2D96-42AE-B5F8-61F140A8D6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8">
                <a:extLst>
                  <a:ext uri="{FF2B5EF4-FFF2-40B4-BE49-F238E27FC236}">
                    <a16:creationId xmlns:a16="http://schemas.microsoft.com/office/drawing/2014/main" id="{B089EDB0-CC54-47B8-9625-17D8844C8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9">
                <a:extLst>
                  <a:ext uri="{FF2B5EF4-FFF2-40B4-BE49-F238E27FC236}">
                    <a16:creationId xmlns:a16="http://schemas.microsoft.com/office/drawing/2014/main" id="{EF526223-0C92-4040-AE5E-AE5E626E9C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0">
                <a:extLst>
                  <a:ext uri="{FF2B5EF4-FFF2-40B4-BE49-F238E27FC236}">
                    <a16:creationId xmlns:a16="http://schemas.microsoft.com/office/drawing/2014/main" id="{57CD568D-E93E-446C-A8EA-9B802C235E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1">
                <a:extLst>
                  <a:ext uri="{FF2B5EF4-FFF2-40B4-BE49-F238E27FC236}">
                    <a16:creationId xmlns:a16="http://schemas.microsoft.com/office/drawing/2014/main" id="{A7589FFD-C1F2-4049-A97F-4D0778D53A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2">
                <a:extLst>
                  <a:ext uri="{FF2B5EF4-FFF2-40B4-BE49-F238E27FC236}">
                    <a16:creationId xmlns:a16="http://schemas.microsoft.com/office/drawing/2014/main" id="{4B62C543-C11E-4D36-B751-D1FEDF3C8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3">
                <a:extLst>
                  <a:ext uri="{FF2B5EF4-FFF2-40B4-BE49-F238E27FC236}">
                    <a16:creationId xmlns:a16="http://schemas.microsoft.com/office/drawing/2014/main" id="{A7B4E915-4577-4A7A-A444-6D8CC4FFF4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5" name="Group 56">
              <a:extLst>
                <a:ext uri="{FF2B5EF4-FFF2-40B4-BE49-F238E27FC236}">
                  <a16:creationId xmlns:a16="http://schemas.microsoft.com/office/drawing/2014/main" id="{E935656A-8588-4C35-8AFB-FD440A9A174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6" name="Picture 14">
                <a:extLst>
                  <a:ext uri="{FF2B5EF4-FFF2-40B4-BE49-F238E27FC236}">
                    <a16:creationId xmlns:a16="http://schemas.microsoft.com/office/drawing/2014/main" id="{1C3B6E95-D536-44C1-810C-A3104DB03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5">
                <a:extLst>
                  <a:ext uri="{FF2B5EF4-FFF2-40B4-BE49-F238E27FC236}">
                    <a16:creationId xmlns:a16="http://schemas.microsoft.com/office/drawing/2014/main" id="{8F61BB3D-BE62-4EBF-9DBB-3788F92A3F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6">
                <a:extLst>
                  <a:ext uri="{FF2B5EF4-FFF2-40B4-BE49-F238E27FC236}">
                    <a16:creationId xmlns:a16="http://schemas.microsoft.com/office/drawing/2014/main" id="{76CBA840-BC6A-4ADF-836B-B53EAF33B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7">
                <a:extLst>
                  <a:ext uri="{FF2B5EF4-FFF2-40B4-BE49-F238E27FC236}">
                    <a16:creationId xmlns:a16="http://schemas.microsoft.com/office/drawing/2014/main" id="{01A50484-02F8-42E0-AFFB-F83D5783DE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8">
                <a:extLst>
                  <a:ext uri="{FF2B5EF4-FFF2-40B4-BE49-F238E27FC236}">
                    <a16:creationId xmlns:a16="http://schemas.microsoft.com/office/drawing/2014/main" id="{E5F7C702-A9C4-4D7B-8BD6-6A13AAB900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9">
                <a:extLst>
                  <a:ext uri="{FF2B5EF4-FFF2-40B4-BE49-F238E27FC236}">
                    <a16:creationId xmlns:a16="http://schemas.microsoft.com/office/drawing/2014/main" id="{908817FB-0212-4014-ADF2-6B4D0CDFB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0">
                <a:extLst>
                  <a:ext uri="{FF2B5EF4-FFF2-40B4-BE49-F238E27FC236}">
                    <a16:creationId xmlns:a16="http://schemas.microsoft.com/office/drawing/2014/main" id="{E49CC41A-1EFE-48B1-9806-D995DE6DD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1">
                <a:extLst>
                  <a:ext uri="{FF2B5EF4-FFF2-40B4-BE49-F238E27FC236}">
                    <a16:creationId xmlns:a16="http://schemas.microsoft.com/office/drawing/2014/main" id="{2E0D331E-1DF6-47FD-A6D7-85F8D7433A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2">
                <a:extLst>
                  <a:ext uri="{FF2B5EF4-FFF2-40B4-BE49-F238E27FC236}">
                    <a16:creationId xmlns:a16="http://schemas.microsoft.com/office/drawing/2014/main" id="{7D273B33-C878-46F2-B547-7A5D5F356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3">
                <a:extLst>
                  <a:ext uri="{FF2B5EF4-FFF2-40B4-BE49-F238E27FC236}">
                    <a16:creationId xmlns:a16="http://schemas.microsoft.com/office/drawing/2014/main" id="{9A3027C2-0D01-4D2E-83B0-5BB5DCA72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3CD112B5-AFCC-4371-AE3B-7B69EA6DDE8C}"/>
              </a:ext>
            </a:extLst>
          </p:cNvPr>
          <p:cNvGrpSpPr/>
          <p:nvPr/>
        </p:nvGrpSpPr>
        <p:grpSpPr>
          <a:xfrm>
            <a:off x="2376780" y="3301237"/>
            <a:ext cx="1539560" cy="1515856"/>
            <a:chOff x="4975891" y="1527626"/>
            <a:chExt cx="1539560" cy="1515856"/>
          </a:xfrm>
        </p:grpSpPr>
        <p:grpSp>
          <p:nvGrpSpPr>
            <p:cNvPr id="277" name="Group 56">
              <a:extLst>
                <a:ext uri="{FF2B5EF4-FFF2-40B4-BE49-F238E27FC236}">
                  <a16:creationId xmlns:a16="http://schemas.microsoft.com/office/drawing/2014/main" id="{3EEE59A1-6DC2-41E2-9F3B-DCEB86FA42E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5FE50C64-9DB0-4CC9-BFFB-F30F77B82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48E5F3B1-DF89-4DFE-AB69-26E928353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FC667BF2-609E-4E4A-B227-F58F6D990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3070335A-5E71-4628-85C8-79852C72D2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36B67887-E43D-4906-8514-AA7E7649FC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E1D77036-5B06-4EBE-B4B5-36DA2126D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C1F1AE9C-1306-4E99-9817-7C56DC313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67EA896D-3F32-44EA-898B-99FA55E4C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4E137C01-62F4-4D24-B91B-B84697A38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F4D68729-2E4A-40BD-A2C0-B285FC374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8" name="Group 56">
              <a:extLst>
                <a:ext uri="{FF2B5EF4-FFF2-40B4-BE49-F238E27FC236}">
                  <a16:creationId xmlns:a16="http://schemas.microsoft.com/office/drawing/2014/main" id="{774E2157-1003-46FE-A55C-9F8817B74AD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EFEF96AF-724E-4A06-BB4C-5F3847AB5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A7054036-058F-48E4-BB0A-E3CBFD146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61DE9F38-D517-4EA0-AE2C-65F8AB056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676C32B3-5307-4DF8-A5FE-12E58397B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A273D359-40A9-487B-A0B6-28175D319B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96526DAD-F9D1-4D99-B08E-2E671B5C0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1C86E81B-493A-4388-B1CA-26D16FEE5E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EB018B10-4D57-4001-A751-8E9EE18B84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EA03CA7A-E744-4230-B22A-B1A83A0701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AE3AFE3E-47A2-4C98-9917-C37434C9E7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9" name="Group 56">
              <a:extLst>
                <a:ext uri="{FF2B5EF4-FFF2-40B4-BE49-F238E27FC236}">
                  <a16:creationId xmlns:a16="http://schemas.microsoft.com/office/drawing/2014/main" id="{02A7DD41-D8E0-4532-BD60-E0C5E3F14DA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630242B0-1FD6-4FAE-B888-1B5405254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0CFC3211-99C9-416C-9C70-EE29B52AF3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EB58E743-389D-477F-96F6-09F41892EF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CDAF5633-46FD-43FC-AF68-34284689F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A9A50B59-4E53-4155-B32F-4178B5E2F2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FEADDCEC-9F40-459B-B5DC-A8575EB4A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A771A552-997C-4291-816C-D57B97BB5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DDF6F920-D152-4AAD-B78A-FB31470A9D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DA0346F8-9C24-4ACA-B8C9-D384162748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5409B185-A6D5-4CC3-A32E-5150DB4523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0" name="Group 56">
              <a:extLst>
                <a:ext uri="{FF2B5EF4-FFF2-40B4-BE49-F238E27FC236}">
                  <a16:creationId xmlns:a16="http://schemas.microsoft.com/office/drawing/2014/main" id="{52B60C3D-9ACA-4574-8159-E10AD5E7D5B8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21A2A5C7-509A-4FC5-BCDE-AE310A024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3A5D48A7-D5FA-4E76-BECF-3843EBF5C3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8CC9F47F-517A-4DED-8621-E117D8A76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07296DA6-065B-4725-824F-7A08453522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C26390B4-BE43-473D-8BCD-05819D72E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DE4999F7-9DD1-4506-B607-1FC4750D29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AE06B9BE-AD70-4402-B3C0-3D6DE2460A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6F915C9A-02BB-4AA9-959B-4D9C7FB7B0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B0A2DCF6-4174-4035-B5F9-52F196F6E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9A65D8EF-6ECF-46BA-B10D-89C6D59976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1" name="Group 56">
              <a:extLst>
                <a:ext uri="{FF2B5EF4-FFF2-40B4-BE49-F238E27FC236}">
                  <a16:creationId xmlns:a16="http://schemas.microsoft.com/office/drawing/2014/main" id="{BB51D244-B861-4045-9631-99EBA230628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99C44599-83F2-4D87-8814-D67DFC6468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E70913BA-31A1-4F25-B430-D999C0DCB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88CC0793-09E1-4AF5-978F-034FDDBF2D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A8809499-F33A-4279-95FB-E7E48A109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3D613865-6519-467F-B22D-CBCBF876C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3DEA2453-2814-4EB8-83AF-F1AFE8483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58CB433E-EB66-4CD0-A50B-B33D3EBA99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B00F1EA2-42DF-4E3C-8177-B0D2511834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32852E39-BC16-4BA3-9F37-434D554C3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EFF3406C-8F1C-4FAB-A16A-3F8859F8B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" name="Group 56">
              <a:extLst>
                <a:ext uri="{FF2B5EF4-FFF2-40B4-BE49-F238E27FC236}">
                  <a16:creationId xmlns:a16="http://schemas.microsoft.com/office/drawing/2014/main" id="{CDF403B9-FF3C-4EA9-B9FB-08722217570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03F1E214-E68C-49AD-907B-74D33F273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19B3103E-0022-441F-AB35-57D842B9E9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7133DFB6-5BC7-473B-A886-57209E5B4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7FD1C845-7FDF-4D59-A275-AAFCD55D0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DE9F2F1C-9728-4982-A54F-C8BF5648C4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C051828A-9077-4026-A63F-EBD23A0158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5D73362C-DC66-4575-BB45-ED26A7C731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E619B5A6-371F-4AAB-89A7-02B3B753E9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BDDEF468-F5A5-40A8-9B18-87707F08FF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1CFBF0EA-6587-41B7-B9B9-17BDC3CFB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F294E9AB-C1DD-4AE6-B5C9-22CCA926DF9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4839CBAE-1869-47BF-9557-6C1188289D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DC28EDBA-9E93-4BEB-9ED3-CB39AFD525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3707469D-A74E-4B12-BC7E-C1901E2F94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6F0AD615-0EE7-454E-8275-58BEA4F59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3B04879F-ECE6-468B-9E1E-B14A28CFC0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57129A5D-DF53-4D07-91DC-B77FAB1AF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286E672E-A413-4E8D-B273-7E7EE9201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41EBF623-5A93-42AD-A398-88AA4F6064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05F485A2-5267-44A6-ABE0-E514A2B2EB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7C12F6B8-EB0B-4E65-B0D6-FD65F60BF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F0D806E6-1D77-495B-B590-1EB66F767C62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07" name="Picture 14">
                <a:extLst>
                  <a:ext uri="{FF2B5EF4-FFF2-40B4-BE49-F238E27FC236}">
                    <a16:creationId xmlns:a16="http://schemas.microsoft.com/office/drawing/2014/main" id="{9B76B17E-C927-4C93-8525-3408D820B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5">
                <a:extLst>
                  <a:ext uri="{FF2B5EF4-FFF2-40B4-BE49-F238E27FC236}">
                    <a16:creationId xmlns:a16="http://schemas.microsoft.com/office/drawing/2014/main" id="{E58FD44C-ECE8-4C3B-BCDE-8F0843767D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6">
                <a:extLst>
                  <a:ext uri="{FF2B5EF4-FFF2-40B4-BE49-F238E27FC236}">
                    <a16:creationId xmlns:a16="http://schemas.microsoft.com/office/drawing/2014/main" id="{EC5185C8-3AA2-47CA-8200-89C106CEA1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7">
                <a:extLst>
                  <a:ext uri="{FF2B5EF4-FFF2-40B4-BE49-F238E27FC236}">
                    <a16:creationId xmlns:a16="http://schemas.microsoft.com/office/drawing/2014/main" id="{25C875CD-2893-40AC-81FE-E7BA8A2F2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8">
                <a:extLst>
                  <a:ext uri="{FF2B5EF4-FFF2-40B4-BE49-F238E27FC236}">
                    <a16:creationId xmlns:a16="http://schemas.microsoft.com/office/drawing/2014/main" id="{B0C17EF5-7A15-4E9A-A3DA-2600CC3E9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9">
                <a:extLst>
                  <a:ext uri="{FF2B5EF4-FFF2-40B4-BE49-F238E27FC236}">
                    <a16:creationId xmlns:a16="http://schemas.microsoft.com/office/drawing/2014/main" id="{290D3B2F-C4F8-4F10-A873-DF9DE5EFFF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0">
                <a:extLst>
                  <a:ext uri="{FF2B5EF4-FFF2-40B4-BE49-F238E27FC236}">
                    <a16:creationId xmlns:a16="http://schemas.microsoft.com/office/drawing/2014/main" id="{37BDA9A4-20B2-4E48-BA4E-1749C2F127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1">
                <a:extLst>
                  <a:ext uri="{FF2B5EF4-FFF2-40B4-BE49-F238E27FC236}">
                    <a16:creationId xmlns:a16="http://schemas.microsoft.com/office/drawing/2014/main" id="{BC0BE90A-E178-46EA-9A8C-E935EAEFE7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2">
                <a:extLst>
                  <a:ext uri="{FF2B5EF4-FFF2-40B4-BE49-F238E27FC236}">
                    <a16:creationId xmlns:a16="http://schemas.microsoft.com/office/drawing/2014/main" id="{4DCD9923-F34A-43D0-8F14-73E9EC87AC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3">
                <a:extLst>
                  <a:ext uri="{FF2B5EF4-FFF2-40B4-BE49-F238E27FC236}">
                    <a16:creationId xmlns:a16="http://schemas.microsoft.com/office/drawing/2014/main" id="{7E3D9A8A-D191-47CC-B843-728BD7C4E6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5" name="Group 56">
              <a:extLst>
                <a:ext uri="{FF2B5EF4-FFF2-40B4-BE49-F238E27FC236}">
                  <a16:creationId xmlns:a16="http://schemas.microsoft.com/office/drawing/2014/main" id="{549E31C7-7672-4EB7-BEF2-F5ACF13D2A6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97" name="Picture 14">
                <a:extLst>
                  <a:ext uri="{FF2B5EF4-FFF2-40B4-BE49-F238E27FC236}">
                    <a16:creationId xmlns:a16="http://schemas.microsoft.com/office/drawing/2014/main" id="{CBBD88A5-1F58-4784-A690-175759A682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5">
                <a:extLst>
                  <a:ext uri="{FF2B5EF4-FFF2-40B4-BE49-F238E27FC236}">
                    <a16:creationId xmlns:a16="http://schemas.microsoft.com/office/drawing/2014/main" id="{BF9DA21B-CB4B-438C-AD75-A354A9752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6">
                <a:extLst>
                  <a:ext uri="{FF2B5EF4-FFF2-40B4-BE49-F238E27FC236}">
                    <a16:creationId xmlns:a16="http://schemas.microsoft.com/office/drawing/2014/main" id="{7DF3F741-DD37-4FF5-A52D-81A817C945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7">
                <a:extLst>
                  <a:ext uri="{FF2B5EF4-FFF2-40B4-BE49-F238E27FC236}">
                    <a16:creationId xmlns:a16="http://schemas.microsoft.com/office/drawing/2014/main" id="{F3E159E2-4924-44BA-BEBF-C8D1B9244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8">
                <a:extLst>
                  <a:ext uri="{FF2B5EF4-FFF2-40B4-BE49-F238E27FC236}">
                    <a16:creationId xmlns:a16="http://schemas.microsoft.com/office/drawing/2014/main" id="{70D6CA98-DDA0-4AE5-B408-74D8468BB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9">
                <a:extLst>
                  <a:ext uri="{FF2B5EF4-FFF2-40B4-BE49-F238E27FC236}">
                    <a16:creationId xmlns:a16="http://schemas.microsoft.com/office/drawing/2014/main" id="{384D1CF7-3D8D-4A7F-98A7-85E8DAAB2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0">
                <a:extLst>
                  <a:ext uri="{FF2B5EF4-FFF2-40B4-BE49-F238E27FC236}">
                    <a16:creationId xmlns:a16="http://schemas.microsoft.com/office/drawing/2014/main" id="{F1225B42-BA3E-4CFF-AC25-83C60E776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1">
                <a:extLst>
                  <a:ext uri="{FF2B5EF4-FFF2-40B4-BE49-F238E27FC236}">
                    <a16:creationId xmlns:a16="http://schemas.microsoft.com/office/drawing/2014/main" id="{15201313-B423-4070-99A7-769396D9B1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2">
                <a:extLst>
                  <a:ext uri="{FF2B5EF4-FFF2-40B4-BE49-F238E27FC236}">
                    <a16:creationId xmlns:a16="http://schemas.microsoft.com/office/drawing/2014/main" id="{DF0E83FA-7A6C-44DA-8578-96FE869D5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3">
                <a:extLst>
                  <a:ext uri="{FF2B5EF4-FFF2-40B4-BE49-F238E27FC236}">
                    <a16:creationId xmlns:a16="http://schemas.microsoft.com/office/drawing/2014/main" id="{3FFC1DBD-D4BD-4DB0-82DC-92F6B12B07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6" name="Group 56">
              <a:extLst>
                <a:ext uri="{FF2B5EF4-FFF2-40B4-BE49-F238E27FC236}">
                  <a16:creationId xmlns:a16="http://schemas.microsoft.com/office/drawing/2014/main" id="{E649163C-BC22-43AF-9987-1914ADF48D5D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87" name="Picture 14">
                <a:extLst>
                  <a:ext uri="{FF2B5EF4-FFF2-40B4-BE49-F238E27FC236}">
                    <a16:creationId xmlns:a16="http://schemas.microsoft.com/office/drawing/2014/main" id="{BB49E3AE-4615-4A16-B618-B00E98F0F5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5">
                <a:extLst>
                  <a:ext uri="{FF2B5EF4-FFF2-40B4-BE49-F238E27FC236}">
                    <a16:creationId xmlns:a16="http://schemas.microsoft.com/office/drawing/2014/main" id="{28A0FF8C-CF62-4B56-A419-90FADA6F74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6">
                <a:extLst>
                  <a:ext uri="{FF2B5EF4-FFF2-40B4-BE49-F238E27FC236}">
                    <a16:creationId xmlns:a16="http://schemas.microsoft.com/office/drawing/2014/main" id="{3B884D1A-8C57-4FF3-A335-3ADCDFC1D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7">
                <a:extLst>
                  <a:ext uri="{FF2B5EF4-FFF2-40B4-BE49-F238E27FC236}">
                    <a16:creationId xmlns:a16="http://schemas.microsoft.com/office/drawing/2014/main" id="{F4AADFC7-9BBA-4471-BE27-F6E4278E4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8">
                <a:extLst>
                  <a:ext uri="{FF2B5EF4-FFF2-40B4-BE49-F238E27FC236}">
                    <a16:creationId xmlns:a16="http://schemas.microsoft.com/office/drawing/2014/main" id="{1C5CEB50-1171-4D90-9986-25F0F1F8CD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9">
                <a:extLst>
                  <a:ext uri="{FF2B5EF4-FFF2-40B4-BE49-F238E27FC236}">
                    <a16:creationId xmlns:a16="http://schemas.microsoft.com/office/drawing/2014/main" id="{253FFC87-89F6-4EC3-A58A-B24B98A1B9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0">
                <a:extLst>
                  <a:ext uri="{FF2B5EF4-FFF2-40B4-BE49-F238E27FC236}">
                    <a16:creationId xmlns:a16="http://schemas.microsoft.com/office/drawing/2014/main" id="{0FC261C3-1126-4A40-80C0-291D051DC5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1">
                <a:extLst>
                  <a:ext uri="{FF2B5EF4-FFF2-40B4-BE49-F238E27FC236}">
                    <a16:creationId xmlns:a16="http://schemas.microsoft.com/office/drawing/2014/main" id="{D8A225B4-0359-458C-B01E-9A3AD25FF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2">
                <a:extLst>
                  <a:ext uri="{FF2B5EF4-FFF2-40B4-BE49-F238E27FC236}">
                    <a16:creationId xmlns:a16="http://schemas.microsoft.com/office/drawing/2014/main" id="{EB6BF275-0E6E-4128-AF59-998EB7D820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3">
                <a:extLst>
                  <a:ext uri="{FF2B5EF4-FFF2-40B4-BE49-F238E27FC236}">
                    <a16:creationId xmlns:a16="http://schemas.microsoft.com/office/drawing/2014/main" id="{A622F829-A50D-44A5-A77E-7219A9689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7" name="Group 56">
            <a:extLst>
              <a:ext uri="{FF2B5EF4-FFF2-40B4-BE49-F238E27FC236}">
                <a16:creationId xmlns:a16="http://schemas.microsoft.com/office/drawing/2014/main" id="{E62F0479-4150-4683-8778-7451E7C2D9C2}"/>
              </a:ext>
            </a:extLst>
          </p:cNvPr>
          <p:cNvGrpSpPr/>
          <p:nvPr/>
        </p:nvGrpSpPr>
        <p:grpSpPr>
          <a:xfrm>
            <a:off x="7741452" y="1525196"/>
            <a:ext cx="1539560" cy="171967"/>
            <a:chOff x="7746380" y="2949426"/>
            <a:chExt cx="2188691" cy="244475"/>
          </a:xfrm>
        </p:grpSpPr>
        <p:pic>
          <p:nvPicPr>
            <p:cNvPr id="388" name="Picture 14">
              <a:extLst>
                <a:ext uri="{FF2B5EF4-FFF2-40B4-BE49-F238E27FC236}">
                  <a16:creationId xmlns:a16="http://schemas.microsoft.com/office/drawing/2014/main" id="{D0244BD6-A199-4BE3-8CAA-E2CEF3BBA0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5">
              <a:extLst>
                <a:ext uri="{FF2B5EF4-FFF2-40B4-BE49-F238E27FC236}">
                  <a16:creationId xmlns:a16="http://schemas.microsoft.com/office/drawing/2014/main" id="{508C3100-4BA9-4696-A4E7-5338580F2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6">
              <a:extLst>
                <a:ext uri="{FF2B5EF4-FFF2-40B4-BE49-F238E27FC236}">
                  <a16:creationId xmlns:a16="http://schemas.microsoft.com/office/drawing/2014/main" id="{CFA5D9A6-77DF-405A-A228-B6A1BFFCBB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7">
              <a:extLst>
                <a:ext uri="{FF2B5EF4-FFF2-40B4-BE49-F238E27FC236}">
                  <a16:creationId xmlns:a16="http://schemas.microsoft.com/office/drawing/2014/main" id="{DEF7612E-1E19-4EB8-BC38-7FB3528C58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8">
              <a:extLst>
                <a:ext uri="{FF2B5EF4-FFF2-40B4-BE49-F238E27FC236}">
                  <a16:creationId xmlns:a16="http://schemas.microsoft.com/office/drawing/2014/main" id="{FEF5C0C5-9110-4FDE-9770-ED0F4D6257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9">
              <a:extLst>
                <a:ext uri="{FF2B5EF4-FFF2-40B4-BE49-F238E27FC236}">
                  <a16:creationId xmlns:a16="http://schemas.microsoft.com/office/drawing/2014/main" id="{8EEEC6CE-6B92-48B4-8F20-80F396E45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0">
              <a:extLst>
                <a:ext uri="{FF2B5EF4-FFF2-40B4-BE49-F238E27FC236}">
                  <a16:creationId xmlns:a16="http://schemas.microsoft.com/office/drawing/2014/main" id="{4D51DC8F-BFB8-4C42-8749-A20096A76C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1">
              <a:extLst>
                <a:ext uri="{FF2B5EF4-FFF2-40B4-BE49-F238E27FC236}">
                  <a16:creationId xmlns:a16="http://schemas.microsoft.com/office/drawing/2014/main" id="{6269B1C3-6404-4F37-A963-5291045F3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2">
              <a:extLst>
                <a:ext uri="{FF2B5EF4-FFF2-40B4-BE49-F238E27FC236}">
                  <a16:creationId xmlns:a16="http://schemas.microsoft.com/office/drawing/2014/main" id="{656BE4B5-B8DB-45F4-9E9C-80C54E589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23">
              <a:extLst>
                <a:ext uri="{FF2B5EF4-FFF2-40B4-BE49-F238E27FC236}">
                  <a16:creationId xmlns:a16="http://schemas.microsoft.com/office/drawing/2014/main" id="{21F4B85E-9145-45D2-BF4C-6FD9C4718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98" name="Picture 397">
            <a:extLst>
              <a:ext uri="{FF2B5EF4-FFF2-40B4-BE49-F238E27FC236}">
                <a16:creationId xmlns:a16="http://schemas.microsoft.com/office/drawing/2014/main" id="{079EABD8-8EA9-469F-9C07-FF4C15CB2B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1670" y="28660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9" name="Picture 398">
            <a:extLst>
              <a:ext uri="{FF2B5EF4-FFF2-40B4-BE49-F238E27FC236}">
                <a16:creationId xmlns:a16="http://schemas.microsoft.com/office/drawing/2014/main" id="{460C3CC8-E34C-4DBB-A56A-47073AB65D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8069" y="28660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0" name="Picture 399">
            <a:extLst>
              <a:ext uri="{FF2B5EF4-FFF2-40B4-BE49-F238E27FC236}">
                <a16:creationId xmlns:a16="http://schemas.microsoft.com/office/drawing/2014/main" id="{62EA7685-557E-4AB4-BB73-4A0B778E0E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34468" y="28666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1" name="Picture 400">
            <a:extLst>
              <a:ext uri="{FF2B5EF4-FFF2-40B4-BE49-F238E27FC236}">
                <a16:creationId xmlns:a16="http://schemas.microsoft.com/office/drawing/2014/main" id="{6B12A587-E4F4-4433-8A88-956F7BFCBD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79642" y="28691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2" name="Picture 401">
            <a:extLst>
              <a:ext uri="{FF2B5EF4-FFF2-40B4-BE49-F238E27FC236}">
                <a16:creationId xmlns:a16="http://schemas.microsoft.com/office/drawing/2014/main" id="{5358C7D3-0686-40F3-B113-A434651DDB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525518" y="28691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3" name="Picture 402">
            <a:extLst>
              <a:ext uri="{FF2B5EF4-FFF2-40B4-BE49-F238E27FC236}">
                <a16:creationId xmlns:a16="http://schemas.microsoft.com/office/drawing/2014/main" id="{F6F52C7B-74F3-479C-B42F-380CF1251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86662" y="28660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4" name="Picture 403">
            <a:extLst>
              <a:ext uri="{FF2B5EF4-FFF2-40B4-BE49-F238E27FC236}">
                <a16:creationId xmlns:a16="http://schemas.microsoft.com/office/drawing/2014/main" id="{ECCD6583-EA3E-4174-8882-DA6E9A9B6D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433061" y="2866073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5" name="Picture 404">
            <a:extLst>
              <a:ext uri="{FF2B5EF4-FFF2-40B4-BE49-F238E27FC236}">
                <a16:creationId xmlns:a16="http://schemas.microsoft.com/office/drawing/2014/main" id="{F4EE5C8B-FCC1-4958-9DCF-912A8F7654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79460" y="2866634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6" name="Picture 405">
            <a:extLst>
              <a:ext uri="{FF2B5EF4-FFF2-40B4-BE49-F238E27FC236}">
                <a16:creationId xmlns:a16="http://schemas.microsoft.com/office/drawing/2014/main" id="{30F0C1E6-2D95-45CD-BC57-3A27F9B3E2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324634" y="286911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07" name="Group 406">
            <a:extLst>
              <a:ext uri="{FF2B5EF4-FFF2-40B4-BE49-F238E27FC236}">
                <a16:creationId xmlns:a16="http://schemas.microsoft.com/office/drawing/2014/main" id="{D0414A16-80B5-4FAA-94E9-D79C868F9B3D}"/>
              </a:ext>
            </a:extLst>
          </p:cNvPr>
          <p:cNvGrpSpPr/>
          <p:nvPr/>
        </p:nvGrpSpPr>
        <p:grpSpPr>
          <a:xfrm>
            <a:off x="4168969" y="1523612"/>
            <a:ext cx="1539560" cy="1515856"/>
            <a:chOff x="4975891" y="1527626"/>
            <a:chExt cx="1539560" cy="1515856"/>
          </a:xfrm>
        </p:grpSpPr>
        <p:grpSp>
          <p:nvGrpSpPr>
            <p:cNvPr id="408" name="Group 56">
              <a:extLst>
                <a:ext uri="{FF2B5EF4-FFF2-40B4-BE49-F238E27FC236}">
                  <a16:creationId xmlns:a16="http://schemas.microsoft.com/office/drawing/2014/main" id="{E10AE3F1-4902-490D-AF5E-C82377D32163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08" name="Picture 14">
                <a:extLst>
                  <a:ext uri="{FF2B5EF4-FFF2-40B4-BE49-F238E27FC236}">
                    <a16:creationId xmlns:a16="http://schemas.microsoft.com/office/drawing/2014/main" id="{3CB07AD7-5316-421C-B9E5-C36F63951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15">
                <a:extLst>
                  <a:ext uri="{FF2B5EF4-FFF2-40B4-BE49-F238E27FC236}">
                    <a16:creationId xmlns:a16="http://schemas.microsoft.com/office/drawing/2014/main" id="{053A840A-12B3-4D16-BF6A-C627C7285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16">
                <a:extLst>
                  <a:ext uri="{FF2B5EF4-FFF2-40B4-BE49-F238E27FC236}">
                    <a16:creationId xmlns:a16="http://schemas.microsoft.com/office/drawing/2014/main" id="{175A73F0-8C6F-43A0-9887-3F2A36014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1" name="Picture 17">
                <a:extLst>
                  <a:ext uri="{FF2B5EF4-FFF2-40B4-BE49-F238E27FC236}">
                    <a16:creationId xmlns:a16="http://schemas.microsoft.com/office/drawing/2014/main" id="{18E73BCE-2848-4A07-A40A-A919B0A23D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2" name="Picture 18">
                <a:extLst>
                  <a:ext uri="{FF2B5EF4-FFF2-40B4-BE49-F238E27FC236}">
                    <a16:creationId xmlns:a16="http://schemas.microsoft.com/office/drawing/2014/main" id="{5F8DA99C-B9BB-4DA9-AB6D-02A570CE25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3" name="Picture 19">
                <a:extLst>
                  <a:ext uri="{FF2B5EF4-FFF2-40B4-BE49-F238E27FC236}">
                    <a16:creationId xmlns:a16="http://schemas.microsoft.com/office/drawing/2014/main" id="{1C4364CA-5673-4D2C-A503-3B89238034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4" name="Picture 20">
                <a:extLst>
                  <a:ext uri="{FF2B5EF4-FFF2-40B4-BE49-F238E27FC236}">
                    <a16:creationId xmlns:a16="http://schemas.microsoft.com/office/drawing/2014/main" id="{E6B791EC-BA6C-4867-9184-FD69A970CA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5" name="Picture 21">
                <a:extLst>
                  <a:ext uri="{FF2B5EF4-FFF2-40B4-BE49-F238E27FC236}">
                    <a16:creationId xmlns:a16="http://schemas.microsoft.com/office/drawing/2014/main" id="{55CFAAD6-4610-44EB-AB98-7A96A455D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6" name="Picture 22">
                <a:extLst>
                  <a:ext uri="{FF2B5EF4-FFF2-40B4-BE49-F238E27FC236}">
                    <a16:creationId xmlns:a16="http://schemas.microsoft.com/office/drawing/2014/main" id="{E9D7D28F-68D2-4B20-8A10-0B1837967E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7" name="Picture 23">
                <a:extLst>
                  <a:ext uri="{FF2B5EF4-FFF2-40B4-BE49-F238E27FC236}">
                    <a16:creationId xmlns:a16="http://schemas.microsoft.com/office/drawing/2014/main" id="{ACB52C82-76EE-487D-A1B2-543097C55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9" name="Group 56">
              <a:extLst>
                <a:ext uri="{FF2B5EF4-FFF2-40B4-BE49-F238E27FC236}">
                  <a16:creationId xmlns:a16="http://schemas.microsoft.com/office/drawing/2014/main" id="{FD6AC7D7-343B-453D-BF4A-595827871C92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98" name="Picture 14">
                <a:extLst>
                  <a:ext uri="{FF2B5EF4-FFF2-40B4-BE49-F238E27FC236}">
                    <a16:creationId xmlns:a16="http://schemas.microsoft.com/office/drawing/2014/main" id="{EA3367EE-9D8C-42A5-BBAC-656C2EA214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15">
                <a:extLst>
                  <a:ext uri="{FF2B5EF4-FFF2-40B4-BE49-F238E27FC236}">
                    <a16:creationId xmlns:a16="http://schemas.microsoft.com/office/drawing/2014/main" id="{F0D08F34-E69A-40BC-9DC7-23D301E13E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16">
                <a:extLst>
                  <a:ext uri="{FF2B5EF4-FFF2-40B4-BE49-F238E27FC236}">
                    <a16:creationId xmlns:a16="http://schemas.microsoft.com/office/drawing/2014/main" id="{C6C5DDC1-09FE-4B37-8024-5A07C2508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1" name="Picture 17">
                <a:extLst>
                  <a:ext uri="{FF2B5EF4-FFF2-40B4-BE49-F238E27FC236}">
                    <a16:creationId xmlns:a16="http://schemas.microsoft.com/office/drawing/2014/main" id="{39A61B07-3DC1-4069-82D8-BF5BD848B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8">
                <a:extLst>
                  <a:ext uri="{FF2B5EF4-FFF2-40B4-BE49-F238E27FC236}">
                    <a16:creationId xmlns:a16="http://schemas.microsoft.com/office/drawing/2014/main" id="{1BE3DAF9-0E0D-438B-860C-4F4018C06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9">
                <a:extLst>
                  <a:ext uri="{FF2B5EF4-FFF2-40B4-BE49-F238E27FC236}">
                    <a16:creationId xmlns:a16="http://schemas.microsoft.com/office/drawing/2014/main" id="{D8784530-72C3-4777-A27C-F0D70A98F7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20">
                <a:extLst>
                  <a:ext uri="{FF2B5EF4-FFF2-40B4-BE49-F238E27FC236}">
                    <a16:creationId xmlns:a16="http://schemas.microsoft.com/office/drawing/2014/main" id="{0492835C-2A72-4224-8A18-588598F32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21">
                <a:extLst>
                  <a:ext uri="{FF2B5EF4-FFF2-40B4-BE49-F238E27FC236}">
                    <a16:creationId xmlns:a16="http://schemas.microsoft.com/office/drawing/2014/main" id="{31873D08-DD75-46F2-B4E7-A2A7ECC2C4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22">
                <a:extLst>
                  <a:ext uri="{FF2B5EF4-FFF2-40B4-BE49-F238E27FC236}">
                    <a16:creationId xmlns:a16="http://schemas.microsoft.com/office/drawing/2014/main" id="{89CE9393-0F6B-461E-9ADF-6CC497526C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3">
                <a:extLst>
                  <a:ext uri="{FF2B5EF4-FFF2-40B4-BE49-F238E27FC236}">
                    <a16:creationId xmlns:a16="http://schemas.microsoft.com/office/drawing/2014/main" id="{53285820-8B38-46FB-8AE9-84185B7DB9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47EB190F-3D99-462E-84FE-78781CBA6B8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E18DEB4E-AD1C-4F4F-AB8F-E66600045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0BD1A3AF-0C81-46F1-B92F-28698605DD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D53FB9F0-65E3-4086-A2EC-382812730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ACD3B619-9743-4159-9666-00BF772FBD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2E87D434-F6F2-472C-B122-93F528637B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D318CDA9-3B5C-40AA-B36F-F3224C4D03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4A2CDEA8-46AA-4324-A935-AC511B448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C7DCAC99-BCDB-4A93-9C14-8F3A0DFE9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C6DFB7AC-436A-46E1-88B7-9C2012660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CB22E415-1A50-4A08-937D-64844718F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1" name="Group 56">
              <a:extLst>
                <a:ext uri="{FF2B5EF4-FFF2-40B4-BE49-F238E27FC236}">
                  <a16:creationId xmlns:a16="http://schemas.microsoft.com/office/drawing/2014/main" id="{A9571329-C3E5-44C1-B9BD-07C6A6D6A28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AB80725C-EFA3-4FBF-8792-C9D44C5A7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E7C2E5DD-E0F1-40FE-85B2-908C52FAD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CB3B7F7D-C105-4C86-B9B0-17A333064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4140F78C-7E46-4CB7-AC9D-8D469D1DF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22FB2527-E5FC-49BC-8D9E-B4FFD565F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22F9BBB0-0F3A-488A-B334-8744D464E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0A8B33C1-F8EF-4C2E-8798-C039C34B12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7B1A5A98-0DED-4665-9F26-EB167F009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CA1D425B-AA50-4412-846C-6E28D56C30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5A99BFFC-821E-4DA5-860B-28DC702BB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2" name="Group 56">
              <a:extLst>
                <a:ext uri="{FF2B5EF4-FFF2-40B4-BE49-F238E27FC236}">
                  <a16:creationId xmlns:a16="http://schemas.microsoft.com/office/drawing/2014/main" id="{2FBD1D94-CF7A-46FE-B8F9-5C01EB0754A3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E7DEDBD6-D9ED-4C94-975B-676AA2D4E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DD74BDDB-88D9-4310-BCBB-191E752397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98045081-BDFC-4969-9B33-23B7EDCC4F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54E93CB9-4923-4416-BF98-14C1E2CAE9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1AD01C5B-68BB-404A-B26E-424263EC2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BD6C11FC-950E-416A-988C-BFE382FE61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0809036C-6D17-4468-A374-9B5BD3A366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5F57CA4E-0864-41CD-BFED-64DA288E7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CDDF136D-C8D8-467F-B45C-158BD6EC6D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C43539B4-DBAA-4DB0-901D-D25C5D72D2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3" name="Group 56">
              <a:extLst>
                <a:ext uri="{FF2B5EF4-FFF2-40B4-BE49-F238E27FC236}">
                  <a16:creationId xmlns:a16="http://schemas.microsoft.com/office/drawing/2014/main" id="{361B03EE-9C1B-44A0-8002-F3E10CC3A57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58" name="Picture 14">
                <a:extLst>
                  <a:ext uri="{FF2B5EF4-FFF2-40B4-BE49-F238E27FC236}">
                    <a16:creationId xmlns:a16="http://schemas.microsoft.com/office/drawing/2014/main" id="{C27391AB-6A11-466B-9620-4A38E8F75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5">
                <a:extLst>
                  <a:ext uri="{FF2B5EF4-FFF2-40B4-BE49-F238E27FC236}">
                    <a16:creationId xmlns:a16="http://schemas.microsoft.com/office/drawing/2014/main" id="{00D7C105-1722-4EFA-A394-DF8839CDAA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6">
                <a:extLst>
                  <a:ext uri="{FF2B5EF4-FFF2-40B4-BE49-F238E27FC236}">
                    <a16:creationId xmlns:a16="http://schemas.microsoft.com/office/drawing/2014/main" id="{BC1F6B65-1DBF-4292-8A70-956F84DC7C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7">
                <a:extLst>
                  <a:ext uri="{FF2B5EF4-FFF2-40B4-BE49-F238E27FC236}">
                    <a16:creationId xmlns:a16="http://schemas.microsoft.com/office/drawing/2014/main" id="{CA633FA1-C3E9-4033-8E00-8B8C3AFF1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8">
                <a:extLst>
                  <a:ext uri="{FF2B5EF4-FFF2-40B4-BE49-F238E27FC236}">
                    <a16:creationId xmlns:a16="http://schemas.microsoft.com/office/drawing/2014/main" id="{958CA5F7-B89B-42BE-BFDF-E5D98A1A4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9">
                <a:extLst>
                  <a:ext uri="{FF2B5EF4-FFF2-40B4-BE49-F238E27FC236}">
                    <a16:creationId xmlns:a16="http://schemas.microsoft.com/office/drawing/2014/main" id="{5423052E-00CA-4C67-8315-DD5DBEED5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0">
                <a:extLst>
                  <a:ext uri="{FF2B5EF4-FFF2-40B4-BE49-F238E27FC236}">
                    <a16:creationId xmlns:a16="http://schemas.microsoft.com/office/drawing/2014/main" id="{DAF5CA81-A847-4EF1-8367-8BEF623C6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1">
                <a:extLst>
                  <a:ext uri="{FF2B5EF4-FFF2-40B4-BE49-F238E27FC236}">
                    <a16:creationId xmlns:a16="http://schemas.microsoft.com/office/drawing/2014/main" id="{76A40B49-1256-42E3-A074-838DE082F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2">
                <a:extLst>
                  <a:ext uri="{FF2B5EF4-FFF2-40B4-BE49-F238E27FC236}">
                    <a16:creationId xmlns:a16="http://schemas.microsoft.com/office/drawing/2014/main" id="{65C7D600-2212-4C51-BB5C-0EF333957C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3">
                <a:extLst>
                  <a:ext uri="{FF2B5EF4-FFF2-40B4-BE49-F238E27FC236}">
                    <a16:creationId xmlns:a16="http://schemas.microsoft.com/office/drawing/2014/main" id="{45A6A2E6-EDFC-4184-8C9C-B9DE0FB85E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4" name="Group 56">
              <a:extLst>
                <a:ext uri="{FF2B5EF4-FFF2-40B4-BE49-F238E27FC236}">
                  <a16:creationId xmlns:a16="http://schemas.microsoft.com/office/drawing/2014/main" id="{DFE41CBF-00AE-451F-B294-C1B6CA5BA8C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48" name="Picture 14">
                <a:extLst>
                  <a:ext uri="{FF2B5EF4-FFF2-40B4-BE49-F238E27FC236}">
                    <a16:creationId xmlns:a16="http://schemas.microsoft.com/office/drawing/2014/main" id="{94C04534-BE47-4C12-B3C3-6EBF1B04D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5">
                <a:extLst>
                  <a:ext uri="{FF2B5EF4-FFF2-40B4-BE49-F238E27FC236}">
                    <a16:creationId xmlns:a16="http://schemas.microsoft.com/office/drawing/2014/main" id="{0A6AE337-81A1-4E9A-BDC4-5A56A4DFE0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6">
                <a:extLst>
                  <a:ext uri="{FF2B5EF4-FFF2-40B4-BE49-F238E27FC236}">
                    <a16:creationId xmlns:a16="http://schemas.microsoft.com/office/drawing/2014/main" id="{4BA3A8BB-3A9F-4A74-B047-B09328C19D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7">
                <a:extLst>
                  <a:ext uri="{FF2B5EF4-FFF2-40B4-BE49-F238E27FC236}">
                    <a16:creationId xmlns:a16="http://schemas.microsoft.com/office/drawing/2014/main" id="{F65E8861-300A-4BC3-9D7A-F27441A96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8">
                <a:extLst>
                  <a:ext uri="{FF2B5EF4-FFF2-40B4-BE49-F238E27FC236}">
                    <a16:creationId xmlns:a16="http://schemas.microsoft.com/office/drawing/2014/main" id="{8D3601DA-7AEF-4E73-8290-7F2C509793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9">
                <a:extLst>
                  <a:ext uri="{FF2B5EF4-FFF2-40B4-BE49-F238E27FC236}">
                    <a16:creationId xmlns:a16="http://schemas.microsoft.com/office/drawing/2014/main" id="{29C509F2-EF35-4527-94BD-023DCA3A1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0">
                <a:extLst>
                  <a:ext uri="{FF2B5EF4-FFF2-40B4-BE49-F238E27FC236}">
                    <a16:creationId xmlns:a16="http://schemas.microsoft.com/office/drawing/2014/main" id="{26DB58F9-4231-4D55-893E-4255ACB140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1">
                <a:extLst>
                  <a:ext uri="{FF2B5EF4-FFF2-40B4-BE49-F238E27FC236}">
                    <a16:creationId xmlns:a16="http://schemas.microsoft.com/office/drawing/2014/main" id="{0D2AF15F-60BF-4834-8107-5084D6D7EE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2">
                <a:extLst>
                  <a:ext uri="{FF2B5EF4-FFF2-40B4-BE49-F238E27FC236}">
                    <a16:creationId xmlns:a16="http://schemas.microsoft.com/office/drawing/2014/main" id="{0E14EB3D-26BF-4213-9E95-C30718D49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3">
                <a:extLst>
                  <a:ext uri="{FF2B5EF4-FFF2-40B4-BE49-F238E27FC236}">
                    <a16:creationId xmlns:a16="http://schemas.microsoft.com/office/drawing/2014/main" id="{AB536CE8-3178-43F0-ABF8-69E242EAA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5" name="Group 56">
              <a:extLst>
                <a:ext uri="{FF2B5EF4-FFF2-40B4-BE49-F238E27FC236}">
                  <a16:creationId xmlns:a16="http://schemas.microsoft.com/office/drawing/2014/main" id="{42E32D25-6063-430C-839E-20D43DF33E7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38" name="Picture 14">
                <a:extLst>
                  <a:ext uri="{FF2B5EF4-FFF2-40B4-BE49-F238E27FC236}">
                    <a16:creationId xmlns:a16="http://schemas.microsoft.com/office/drawing/2014/main" id="{E5BE0DE2-8E0C-4EC4-8862-C2BF81BDA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5">
                <a:extLst>
                  <a:ext uri="{FF2B5EF4-FFF2-40B4-BE49-F238E27FC236}">
                    <a16:creationId xmlns:a16="http://schemas.microsoft.com/office/drawing/2014/main" id="{6A94F8D2-8738-4CCA-A9DB-9F473AB66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6">
                <a:extLst>
                  <a:ext uri="{FF2B5EF4-FFF2-40B4-BE49-F238E27FC236}">
                    <a16:creationId xmlns:a16="http://schemas.microsoft.com/office/drawing/2014/main" id="{CD395373-416B-42CD-B45D-62D367C867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7">
                <a:extLst>
                  <a:ext uri="{FF2B5EF4-FFF2-40B4-BE49-F238E27FC236}">
                    <a16:creationId xmlns:a16="http://schemas.microsoft.com/office/drawing/2014/main" id="{044F4986-F68F-4003-BFE1-44E3AF7E1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8">
                <a:extLst>
                  <a:ext uri="{FF2B5EF4-FFF2-40B4-BE49-F238E27FC236}">
                    <a16:creationId xmlns:a16="http://schemas.microsoft.com/office/drawing/2014/main" id="{43DD574D-1051-4544-9748-557A9E026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9">
                <a:extLst>
                  <a:ext uri="{FF2B5EF4-FFF2-40B4-BE49-F238E27FC236}">
                    <a16:creationId xmlns:a16="http://schemas.microsoft.com/office/drawing/2014/main" id="{D0E82014-E7F8-4E6B-9614-9A2169677C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0">
                <a:extLst>
                  <a:ext uri="{FF2B5EF4-FFF2-40B4-BE49-F238E27FC236}">
                    <a16:creationId xmlns:a16="http://schemas.microsoft.com/office/drawing/2014/main" id="{6B1817B1-02E9-4900-82EE-86B4028128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1">
                <a:extLst>
                  <a:ext uri="{FF2B5EF4-FFF2-40B4-BE49-F238E27FC236}">
                    <a16:creationId xmlns:a16="http://schemas.microsoft.com/office/drawing/2014/main" id="{8A566EA7-B8A0-4E2C-AE8B-508C6077C8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2">
                <a:extLst>
                  <a:ext uri="{FF2B5EF4-FFF2-40B4-BE49-F238E27FC236}">
                    <a16:creationId xmlns:a16="http://schemas.microsoft.com/office/drawing/2014/main" id="{78D5DE33-01FA-429F-84FD-96EAC2509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3">
                <a:extLst>
                  <a:ext uri="{FF2B5EF4-FFF2-40B4-BE49-F238E27FC236}">
                    <a16:creationId xmlns:a16="http://schemas.microsoft.com/office/drawing/2014/main" id="{31E20C95-FF03-40A9-98F3-D738A8588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6" name="Group 56">
              <a:extLst>
                <a:ext uri="{FF2B5EF4-FFF2-40B4-BE49-F238E27FC236}">
                  <a16:creationId xmlns:a16="http://schemas.microsoft.com/office/drawing/2014/main" id="{1A39D320-F446-4A34-AD2D-0D1531A7F92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28" name="Picture 14">
                <a:extLst>
                  <a:ext uri="{FF2B5EF4-FFF2-40B4-BE49-F238E27FC236}">
                    <a16:creationId xmlns:a16="http://schemas.microsoft.com/office/drawing/2014/main" id="{E42EB101-CD44-4153-95FD-2CE11E748B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5">
                <a:extLst>
                  <a:ext uri="{FF2B5EF4-FFF2-40B4-BE49-F238E27FC236}">
                    <a16:creationId xmlns:a16="http://schemas.microsoft.com/office/drawing/2014/main" id="{B42CDB8A-536C-4B6E-BBD6-6CAC1AF9F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6">
                <a:extLst>
                  <a:ext uri="{FF2B5EF4-FFF2-40B4-BE49-F238E27FC236}">
                    <a16:creationId xmlns:a16="http://schemas.microsoft.com/office/drawing/2014/main" id="{CD43B650-7631-4896-BD78-4F6DA6BD5B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7">
                <a:extLst>
                  <a:ext uri="{FF2B5EF4-FFF2-40B4-BE49-F238E27FC236}">
                    <a16:creationId xmlns:a16="http://schemas.microsoft.com/office/drawing/2014/main" id="{36AACDF3-1671-4F98-B453-65EE4F001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8">
                <a:extLst>
                  <a:ext uri="{FF2B5EF4-FFF2-40B4-BE49-F238E27FC236}">
                    <a16:creationId xmlns:a16="http://schemas.microsoft.com/office/drawing/2014/main" id="{202520AA-1E65-4CED-8B1D-1EE027F48D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9">
                <a:extLst>
                  <a:ext uri="{FF2B5EF4-FFF2-40B4-BE49-F238E27FC236}">
                    <a16:creationId xmlns:a16="http://schemas.microsoft.com/office/drawing/2014/main" id="{5BD15266-1A45-48A9-A15E-8A1E3D19D3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0">
                <a:extLst>
                  <a:ext uri="{FF2B5EF4-FFF2-40B4-BE49-F238E27FC236}">
                    <a16:creationId xmlns:a16="http://schemas.microsoft.com/office/drawing/2014/main" id="{96779A2B-5CAF-42CB-9F9C-A884050E33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1">
                <a:extLst>
                  <a:ext uri="{FF2B5EF4-FFF2-40B4-BE49-F238E27FC236}">
                    <a16:creationId xmlns:a16="http://schemas.microsoft.com/office/drawing/2014/main" id="{96857129-3491-43F6-A6B4-C46EED50F6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2">
                <a:extLst>
                  <a:ext uri="{FF2B5EF4-FFF2-40B4-BE49-F238E27FC236}">
                    <a16:creationId xmlns:a16="http://schemas.microsoft.com/office/drawing/2014/main" id="{C2C3B6EF-6C90-405F-B038-C22E33CB95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3">
                <a:extLst>
                  <a:ext uri="{FF2B5EF4-FFF2-40B4-BE49-F238E27FC236}">
                    <a16:creationId xmlns:a16="http://schemas.microsoft.com/office/drawing/2014/main" id="{5144C65D-9804-42D6-9D95-9F8EFDE9E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7" name="Group 56">
              <a:extLst>
                <a:ext uri="{FF2B5EF4-FFF2-40B4-BE49-F238E27FC236}">
                  <a16:creationId xmlns:a16="http://schemas.microsoft.com/office/drawing/2014/main" id="{12872150-AC87-41C3-8E57-0D37ADDE82C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18" name="Picture 14">
                <a:extLst>
                  <a:ext uri="{FF2B5EF4-FFF2-40B4-BE49-F238E27FC236}">
                    <a16:creationId xmlns:a16="http://schemas.microsoft.com/office/drawing/2014/main" id="{7E7D8F2C-DF2C-4B32-A984-571FBB1F9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5">
                <a:extLst>
                  <a:ext uri="{FF2B5EF4-FFF2-40B4-BE49-F238E27FC236}">
                    <a16:creationId xmlns:a16="http://schemas.microsoft.com/office/drawing/2014/main" id="{44E7178F-0850-4F6A-8871-0B4128B2A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6">
                <a:extLst>
                  <a:ext uri="{FF2B5EF4-FFF2-40B4-BE49-F238E27FC236}">
                    <a16:creationId xmlns:a16="http://schemas.microsoft.com/office/drawing/2014/main" id="{6889C337-C658-48E7-AFE8-722643E340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7">
                <a:extLst>
                  <a:ext uri="{FF2B5EF4-FFF2-40B4-BE49-F238E27FC236}">
                    <a16:creationId xmlns:a16="http://schemas.microsoft.com/office/drawing/2014/main" id="{35B0F7C6-66D9-4FD7-8A7A-6BBB4C666C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8">
                <a:extLst>
                  <a:ext uri="{FF2B5EF4-FFF2-40B4-BE49-F238E27FC236}">
                    <a16:creationId xmlns:a16="http://schemas.microsoft.com/office/drawing/2014/main" id="{6628B089-2FA9-40BF-8CC1-8740BDE74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9">
                <a:extLst>
                  <a:ext uri="{FF2B5EF4-FFF2-40B4-BE49-F238E27FC236}">
                    <a16:creationId xmlns:a16="http://schemas.microsoft.com/office/drawing/2014/main" id="{7250B93A-FF35-4E10-B98B-003C9EF585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0">
                <a:extLst>
                  <a:ext uri="{FF2B5EF4-FFF2-40B4-BE49-F238E27FC236}">
                    <a16:creationId xmlns:a16="http://schemas.microsoft.com/office/drawing/2014/main" id="{F40B530C-CF66-45C3-B136-67A28AE3BD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1">
                <a:extLst>
                  <a:ext uri="{FF2B5EF4-FFF2-40B4-BE49-F238E27FC236}">
                    <a16:creationId xmlns:a16="http://schemas.microsoft.com/office/drawing/2014/main" id="{36EA5B89-6909-4D3B-8F6A-F154BE734A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2">
                <a:extLst>
                  <a:ext uri="{FF2B5EF4-FFF2-40B4-BE49-F238E27FC236}">
                    <a16:creationId xmlns:a16="http://schemas.microsoft.com/office/drawing/2014/main" id="{802A3F27-64C3-4AB6-AD1A-1EE53BF20C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3">
                <a:extLst>
                  <a:ext uri="{FF2B5EF4-FFF2-40B4-BE49-F238E27FC236}">
                    <a16:creationId xmlns:a16="http://schemas.microsoft.com/office/drawing/2014/main" id="{7A73ABB5-65DE-4C52-8A68-35231E01D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5CC3D229-FD75-42C4-995E-60AC106CB414}"/>
              </a:ext>
            </a:extLst>
          </p:cNvPr>
          <p:cNvGrpSpPr/>
          <p:nvPr/>
        </p:nvGrpSpPr>
        <p:grpSpPr>
          <a:xfrm>
            <a:off x="4170002" y="3301237"/>
            <a:ext cx="1539560" cy="1515856"/>
            <a:chOff x="4975891" y="1527626"/>
            <a:chExt cx="1539560" cy="1515856"/>
          </a:xfrm>
        </p:grpSpPr>
        <p:grpSp>
          <p:nvGrpSpPr>
            <p:cNvPr id="519" name="Group 56">
              <a:extLst>
                <a:ext uri="{FF2B5EF4-FFF2-40B4-BE49-F238E27FC236}">
                  <a16:creationId xmlns:a16="http://schemas.microsoft.com/office/drawing/2014/main" id="{F48F927D-1B98-42EA-8594-3E0C6E66F03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19" name="Picture 14">
                <a:extLst>
                  <a:ext uri="{FF2B5EF4-FFF2-40B4-BE49-F238E27FC236}">
                    <a16:creationId xmlns:a16="http://schemas.microsoft.com/office/drawing/2014/main" id="{55BB4BF4-5312-4B8C-9C4A-91EF5F5150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15">
                <a:extLst>
                  <a:ext uri="{FF2B5EF4-FFF2-40B4-BE49-F238E27FC236}">
                    <a16:creationId xmlns:a16="http://schemas.microsoft.com/office/drawing/2014/main" id="{4D967FF6-B244-4AE0-AEC7-E10C323EC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16">
                <a:extLst>
                  <a:ext uri="{FF2B5EF4-FFF2-40B4-BE49-F238E27FC236}">
                    <a16:creationId xmlns:a16="http://schemas.microsoft.com/office/drawing/2014/main" id="{FFD3AE32-E1E6-4FE3-8C18-96859ACB6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17">
                <a:extLst>
                  <a:ext uri="{FF2B5EF4-FFF2-40B4-BE49-F238E27FC236}">
                    <a16:creationId xmlns:a16="http://schemas.microsoft.com/office/drawing/2014/main" id="{39D84B2A-695B-4753-A7FD-C70C66CE8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3" name="Picture 18">
                <a:extLst>
                  <a:ext uri="{FF2B5EF4-FFF2-40B4-BE49-F238E27FC236}">
                    <a16:creationId xmlns:a16="http://schemas.microsoft.com/office/drawing/2014/main" id="{D4AE8076-B774-4DCF-A2FC-579184823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4" name="Picture 19">
                <a:extLst>
                  <a:ext uri="{FF2B5EF4-FFF2-40B4-BE49-F238E27FC236}">
                    <a16:creationId xmlns:a16="http://schemas.microsoft.com/office/drawing/2014/main" id="{AB94C47D-7DE6-452F-A136-FA0425AD4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5" name="Picture 20">
                <a:extLst>
                  <a:ext uri="{FF2B5EF4-FFF2-40B4-BE49-F238E27FC236}">
                    <a16:creationId xmlns:a16="http://schemas.microsoft.com/office/drawing/2014/main" id="{213E97AA-8A43-4651-BB01-5DCFAECF60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6" name="Picture 21">
                <a:extLst>
                  <a:ext uri="{FF2B5EF4-FFF2-40B4-BE49-F238E27FC236}">
                    <a16:creationId xmlns:a16="http://schemas.microsoft.com/office/drawing/2014/main" id="{5DCDE82D-6425-4FBF-BE29-CCD52201E0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7" name="Picture 22">
                <a:extLst>
                  <a:ext uri="{FF2B5EF4-FFF2-40B4-BE49-F238E27FC236}">
                    <a16:creationId xmlns:a16="http://schemas.microsoft.com/office/drawing/2014/main" id="{63F065B5-7AF5-400F-95F3-BFE4B4BA8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8" name="Picture 23">
                <a:extLst>
                  <a:ext uri="{FF2B5EF4-FFF2-40B4-BE49-F238E27FC236}">
                    <a16:creationId xmlns:a16="http://schemas.microsoft.com/office/drawing/2014/main" id="{A785220D-8DCA-4D81-B552-65D9BCFFF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0" name="Group 56">
              <a:extLst>
                <a:ext uri="{FF2B5EF4-FFF2-40B4-BE49-F238E27FC236}">
                  <a16:creationId xmlns:a16="http://schemas.microsoft.com/office/drawing/2014/main" id="{C170B0AD-4739-4830-8CAC-5AD3570F36C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09" name="Picture 14">
                <a:extLst>
                  <a:ext uri="{FF2B5EF4-FFF2-40B4-BE49-F238E27FC236}">
                    <a16:creationId xmlns:a16="http://schemas.microsoft.com/office/drawing/2014/main" id="{0BDBF201-970D-48E8-BF35-2D9CD647AE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15">
                <a:extLst>
                  <a:ext uri="{FF2B5EF4-FFF2-40B4-BE49-F238E27FC236}">
                    <a16:creationId xmlns:a16="http://schemas.microsoft.com/office/drawing/2014/main" id="{29B34BD2-D2E2-4FB2-A660-396036AD76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16">
                <a:extLst>
                  <a:ext uri="{FF2B5EF4-FFF2-40B4-BE49-F238E27FC236}">
                    <a16:creationId xmlns:a16="http://schemas.microsoft.com/office/drawing/2014/main" id="{5B1F3908-47A2-4A47-B5A0-A818D1704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7">
                <a:extLst>
                  <a:ext uri="{FF2B5EF4-FFF2-40B4-BE49-F238E27FC236}">
                    <a16:creationId xmlns:a16="http://schemas.microsoft.com/office/drawing/2014/main" id="{0706DCC8-A4E1-41DD-9C1F-30646B406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8">
                <a:extLst>
                  <a:ext uri="{FF2B5EF4-FFF2-40B4-BE49-F238E27FC236}">
                    <a16:creationId xmlns:a16="http://schemas.microsoft.com/office/drawing/2014/main" id="{30BC5426-1F28-4B34-8A3F-73629816A3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9">
                <a:extLst>
                  <a:ext uri="{FF2B5EF4-FFF2-40B4-BE49-F238E27FC236}">
                    <a16:creationId xmlns:a16="http://schemas.microsoft.com/office/drawing/2014/main" id="{BCD95ACC-5BC2-4B70-B00A-9CA8CC1AE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20">
                <a:extLst>
                  <a:ext uri="{FF2B5EF4-FFF2-40B4-BE49-F238E27FC236}">
                    <a16:creationId xmlns:a16="http://schemas.microsoft.com/office/drawing/2014/main" id="{0DF0E9D6-57E8-4D25-BFF0-7242EF2DB5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21">
                <a:extLst>
                  <a:ext uri="{FF2B5EF4-FFF2-40B4-BE49-F238E27FC236}">
                    <a16:creationId xmlns:a16="http://schemas.microsoft.com/office/drawing/2014/main" id="{439E8DF0-DEAC-4398-B6CD-A7F344739D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2">
                <a:extLst>
                  <a:ext uri="{FF2B5EF4-FFF2-40B4-BE49-F238E27FC236}">
                    <a16:creationId xmlns:a16="http://schemas.microsoft.com/office/drawing/2014/main" id="{49D80158-E0ED-4EF5-BBBC-BF5F6D87F4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3">
                <a:extLst>
                  <a:ext uri="{FF2B5EF4-FFF2-40B4-BE49-F238E27FC236}">
                    <a16:creationId xmlns:a16="http://schemas.microsoft.com/office/drawing/2014/main" id="{6FB25C71-BE7B-4C24-806E-42A6B143F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1" name="Group 56">
              <a:extLst>
                <a:ext uri="{FF2B5EF4-FFF2-40B4-BE49-F238E27FC236}">
                  <a16:creationId xmlns:a16="http://schemas.microsoft.com/office/drawing/2014/main" id="{6889A77F-A6B7-4A0A-AC74-BA868074221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99" name="Picture 14">
                <a:extLst>
                  <a:ext uri="{FF2B5EF4-FFF2-40B4-BE49-F238E27FC236}">
                    <a16:creationId xmlns:a16="http://schemas.microsoft.com/office/drawing/2014/main" id="{7D0F9B9A-696C-49BE-A1E0-BC317E209A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15">
                <a:extLst>
                  <a:ext uri="{FF2B5EF4-FFF2-40B4-BE49-F238E27FC236}">
                    <a16:creationId xmlns:a16="http://schemas.microsoft.com/office/drawing/2014/main" id="{C92977F3-BB6F-4F57-B358-1DB3149A54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16">
                <a:extLst>
                  <a:ext uri="{FF2B5EF4-FFF2-40B4-BE49-F238E27FC236}">
                    <a16:creationId xmlns:a16="http://schemas.microsoft.com/office/drawing/2014/main" id="{2109FDF2-2F10-4005-A6AE-77D0DC2FC2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7">
                <a:extLst>
                  <a:ext uri="{FF2B5EF4-FFF2-40B4-BE49-F238E27FC236}">
                    <a16:creationId xmlns:a16="http://schemas.microsoft.com/office/drawing/2014/main" id="{22319EA9-A8B0-4681-BECE-E73975095A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8">
                <a:extLst>
                  <a:ext uri="{FF2B5EF4-FFF2-40B4-BE49-F238E27FC236}">
                    <a16:creationId xmlns:a16="http://schemas.microsoft.com/office/drawing/2014/main" id="{BEBD8373-BA63-460F-98FE-7CE7E9704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9">
                <a:extLst>
                  <a:ext uri="{FF2B5EF4-FFF2-40B4-BE49-F238E27FC236}">
                    <a16:creationId xmlns:a16="http://schemas.microsoft.com/office/drawing/2014/main" id="{4683CE1B-1F51-4ED5-BC5A-08E33371E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20">
                <a:extLst>
                  <a:ext uri="{FF2B5EF4-FFF2-40B4-BE49-F238E27FC236}">
                    <a16:creationId xmlns:a16="http://schemas.microsoft.com/office/drawing/2014/main" id="{79FE4030-05E4-4DEB-AA58-C90CBB664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21">
                <a:extLst>
                  <a:ext uri="{FF2B5EF4-FFF2-40B4-BE49-F238E27FC236}">
                    <a16:creationId xmlns:a16="http://schemas.microsoft.com/office/drawing/2014/main" id="{13343533-9D23-4F18-9BCB-4984D95C17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2">
                <a:extLst>
                  <a:ext uri="{FF2B5EF4-FFF2-40B4-BE49-F238E27FC236}">
                    <a16:creationId xmlns:a16="http://schemas.microsoft.com/office/drawing/2014/main" id="{1E8C58D0-4E45-4851-B086-D7558DD6E9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3">
                <a:extLst>
                  <a:ext uri="{FF2B5EF4-FFF2-40B4-BE49-F238E27FC236}">
                    <a16:creationId xmlns:a16="http://schemas.microsoft.com/office/drawing/2014/main" id="{8C9BCFFD-0AB5-42D4-9B59-CCA4613ED8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2" name="Group 56">
              <a:extLst>
                <a:ext uri="{FF2B5EF4-FFF2-40B4-BE49-F238E27FC236}">
                  <a16:creationId xmlns:a16="http://schemas.microsoft.com/office/drawing/2014/main" id="{7C6BDBD3-D945-4AC8-AA65-37FA121882B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89" name="Picture 14">
                <a:extLst>
                  <a:ext uri="{FF2B5EF4-FFF2-40B4-BE49-F238E27FC236}">
                    <a16:creationId xmlns:a16="http://schemas.microsoft.com/office/drawing/2014/main" id="{D4E51978-0DB5-4670-8FBB-3A42C37527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15">
                <a:extLst>
                  <a:ext uri="{FF2B5EF4-FFF2-40B4-BE49-F238E27FC236}">
                    <a16:creationId xmlns:a16="http://schemas.microsoft.com/office/drawing/2014/main" id="{3ED14031-7833-4794-8AFD-E55DB33915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16">
                <a:extLst>
                  <a:ext uri="{FF2B5EF4-FFF2-40B4-BE49-F238E27FC236}">
                    <a16:creationId xmlns:a16="http://schemas.microsoft.com/office/drawing/2014/main" id="{B661AA91-29A8-46AF-8ED8-40FF3AED7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7">
                <a:extLst>
                  <a:ext uri="{FF2B5EF4-FFF2-40B4-BE49-F238E27FC236}">
                    <a16:creationId xmlns:a16="http://schemas.microsoft.com/office/drawing/2014/main" id="{1590DAF9-08DC-4BD9-946E-8ED9CC2C5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8">
                <a:extLst>
                  <a:ext uri="{FF2B5EF4-FFF2-40B4-BE49-F238E27FC236}">
                    <a16:creationId xmlns:a16="http://schemas.microsoft.com/office/drawing/2014/main" id="{A3E6117B-CF91-4CE0-8F35-54FF8BC372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9">
                <a:extLst>
                  <a:ext uri="{FF2B5EF4-FFF2-40B4-BE49-F238E27FC236}">
                    <a16:creationId xmlns:a16="http://schemas.microsoft.com/office/drawing/2014/main" id="{032CF071-50B1-4718-ACB9-315B599123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20">
                <a:extLst>
                  <a:ext uri="{FF2B5EF4-FFF2-40B4-BE49-F238E27FC236}">
                    <a16:creationId xmlns:a16="http://schemas.microsoft.com/office/drawing/2014/main" id="{5480CC3A-F037-45F8-9E2E-5BC0AA0CFE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21">
                <a:extLst>
                  <a:ext uri="{FF2B5EF4-FFF2-40B4-BE49-F238E27FC236}">
                    <a16:creationId xmlns:a16="http://schemas.microsoft.com/office/drawing/2014/main" id="{739B8A5E-CDC1-4D7C-9F34-65DA7454F8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2">
                <a:extLst>
                  <a:ext uri="{FF2B5EF4-FFF2-40B4-BE49-F238E27FC236}">
                    <a16:creationId xmlns:a16="http://schemas.microsoft.com/office/drawing/2014/main" id="{EB51ACE5-FD81-4C49-BC64-A243A7A6B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3">
                <a:extLst>
                  <a:ext uri="{FF2B5EF4-FFF2-40B4-BE49-F238E27FC236}">
                    <a16:creationId xmlns:a16="http://schemas.microsoft.com/office/drawing/2014/main" id="{E3625FA7-5CC3-4150-9D8E-36CEF401E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3" name="Group 56">
              <a:extLst>
                <a:ext uri="{FF2B5EF4-FFF2-40B4-BE49-F238E27FC236}">
                  <a16:creationId xmlns:a16="http://schemas.microsoft.com/office/drawing/2014/main" id="{CFA90C5C-4B23-4381-8526-963780B45A0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79" name="Picture 14">
                <a:extLst>
                  <a:ext uri="{FF2B5EF4-FFF2-40B4-BE49-F238E27FC236}">
                    <a16:creationId xmlns:a16="http://schemas.microsoft.com/office/drawing/2014/main" id="{69BC12CF-633A-4C86-916A-79A910E2A9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15">
                <a:extLst>
                  <a:ext uri="{FF2B5EF4-FFF2-40B4-BE49-F238E27FC236}">
                    <a16:creationId xmlns:a16="http://schemas.microsoft.com/office/drawing/2014/main" id="{C3138344-746C-4388-A866-047CBFD48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16">
                <a:extLst>
                  <a:ext uri="{FF2B5EF4-FFF2-40B4-BE49-F238E27FC236}">
                    <a16:creationId xmlns:a16="http://schemas.microsoft.com/office/drawing/2014/main" id="{43AAB114-A8CE-4F2B-B4CA-9178A9C3B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7">
                <a:extLst>
                  <a:ext uri="{FF2B5EF4-FFF2-40B4-BE49-F238E27FC236}">
                    <a16:creationId xmlns:a16="http://schemas.microsoft.com/office/drawing/2014/main" id="{80A3217A-61D6-4F83-9721-EC3E1E6DB8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8">
                <a:extLst>
                  <a:ext uri="{FF2B5EF4-FFF2-40B4-BE49-F238E27FC236}">
                    <a16:creationId xmlns:a16="http://schemas.microsoft.com/office/drawing/2014/main" id="{C7FA4B54-84E5-4BAE-8B9F-0CC3266D9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9">
                <a:extLst>
                  <a:ext uri="{FF2B5EF4-FFF2-40B4-BE49-F238E27FC236}">
                    <a16:creationId xmlns:a16="http://schemas.microsoft.com/office/drawing/2014/main" id="{75AA4C57-676B-4B73-9049-79FD547829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20">
                <a:extLst>
                  <a:ext uri="{FF2B5EF4-FFF2-40B4-BE49-F238E27FC236}">
                    <a16:creationId xmlns:a16="http://schemas.microsoft.com/office/drawing/2014/main" id="{4063FBA1-0C49-4DB5-8C80-0E4CD79A1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21">
                <a:extLst>
                  <a:ext uri="{FF2B5EF4-FFF2-40B4-BE49-F238E27FC236}">
                    <a16:creationId xmlns:a16="http://schemas.microsoft.com/office/drawing/2014/main" id="{F6966BCE-C16D-4145-9403-E693FF9E8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2">
                <a:extLst>
                  <a:ext uri="{FF2B5EF4-FFF2-40B4-BE49-F238E27FC236}">
                    <a16:creationId xmlns:a16="http://schemas.microsoft.com/office/drawing/2014/main" id="{BE88725E-6194-4544-A5BE-F7EAC923B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3">
                <a:extLst>
                  <a:ext uri="{FF2B5EF4-FFF2-40B4-BE49-F238E27FC236}">
                    <a16:creationId xmlns:a16="http://schemas.microsoft.com/office/drawing/2014/main" id="{D84D714F-67D0-412C-8673-617B5F5A2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4" name="Group 56">
              <a:extLst>
                <a:ext uri="{FF2B5EF4-FFF2-40B4-BE49-F238E27FC236}">
                  <a16:creationId xmlns:a16="http://schemas.microsoft.com/office/drawing/2014/main" id="{BF4EE2F5-3E45-435F-8C29-2213F7480C1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69" name="Picture 14">
                <a:extLst>
                  <a:ext uri="{FF2B5EF4-FFF2-40B4-BE49-F238E27FC236}">
                    <a16:creationId xmlns:a16="http://schemas.microsoft.com/office/drawing/2014/main" id="{CC5084E0-07AA-4CCF-8421-6F15DD25E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15">
                <a:extLst>
                  <a:ext uri="{FF2B5EF4-FFF2-40B4-BE49-F238E27FC236}">
                    <a16:creationId xmlns:a16="http://schemas.microsoft.com/office/drawing/2014/main" id="{0720C162-B5AF-40EA-BBB1-C7E6464177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16">
                <a:extLst>
                  <a:ext uri="{FF2B5EF4-FFF2-40B4-BE49-F238E27FC236}">
                    <a16:creationId xmlns:a16="http://schemas.microsoft.com/office/drawing/2014/main" id="{B5000980-FB53-4896-8C2D-28FBD836A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7">
                <a:extLst>
                  <a:ext uri="{FF2B5EF4-FFF2-40B4-BE49-F238E27FC236}">
                    <a16:creationId xmlns:a16="http://schemas.microsoft.com/office/drawing/2014/main" id="{A2BB4D47-91C8-4783-8536-7872B2330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8">
                <a:extLst>
                  <a:ext uri="{FF2B5EF4-FFF2-40B4-BE49-F238E27FC236}">
                    <a16:creationId xmlns:a16="http://schemas.microsoft.com/office/drawing/2014/main" id="{F6FA494E-8405-44FC-9216-BFB712B856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9">
                <a:extLst>
                  <a:ext uri="{FF2B5EF4-FFF2-40B4-BE49-F238E27FC236}">
                    <a16:creationId xmlns:a16="http://schemas.microsoft.com/office/drawing/2014/main" id="{1DF81BE6-41B9-4C11-A87C-208AA67552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20">
                <a:extLst>
                  <a:ext uri="{FF2B5EF4-FFF2-40B4-BE49-F238E27FC236}">
                    <a16:creationId xmlns:a16="http://schemas.microsoft.com/office/drawing/2014/main" id="{8846A8B8-D41C-4367-87A9-32CF164BE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21">
                <a:extLst>
                  <a:ext uri="{FF2B5EF4-FFF2-40B4-BE49-F238E27FC236}">
                    <a16:creationId xmlns:a16="http://schemas.microsoft.com/office/drawing/2014/main" id="{C2552275-5B4E-4D2F-945B-50D5152B1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2">
                <a:extLst>
                  <a:ext uri="{FF2B5EF4-FFF2-40B4-BE49-F238E27FC236}">
                    <a16:creationId xmlns:a16="http://schemas.microsoft.com/office/drawing/2014/main" id="{034F9F5A-3431-4BCB-8891-2F5AED858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3">
                <a:extLst>
                  <a:ext uri="{FF2B5EF4-FFF2-40B4-BE49-F238E27FC236}">
                    <a16:creationId xmlns:a16="http://schemas.microsoft.com/office/drawing/2014/main" id="{F433144F-2592-45FE-90E6-B5AE0E2CB3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5" name="Group 56">
              <a:extLst>
                <a:ext uri="{FF2B5EF4-FFF2-40B4-BE49-F238E27FC236}">
                  <a16:creationId xmlns:a16="http://schemas.microsoft.com/office/drawing/2014/main" id="{17830257-ADC5-4C18-9A1F-72067BC79A5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59" name="Picture 14">
                <a:extLst>
                  <a:ext uri="{FF2B5EF4-FFF2-40B4-BE49-F238E27FC236}">
                    <a16:creationId xmlns:a16="http://schemas.microsoft.com/office/drawing/2014/main" id="{A488F2FD-6CFF-4041-9904-360C10D41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15">
                <a:extLst>
                  <a:ext uri="{FF2B5EF4-FFF2-40B4-BE49-F238E27FC236}">
                    <a16:creationId xmlns:a16="http://schemas.microsoft.com/office/drawing/2014/main" id="{0048A80E-80DE-4A34-B278-4CEDBE7C20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16">
                <a:extLst>
                  <a:ext uri="{FF2B5EF4-FFF2-40B4-BE49-F238E27FC236}">
                    <a16:creationId xmlns:a16="http://schemas.microsoft.com/office/drawing/2014/main" id="{A1035388-AE57-43EA-B945-45EA5B5E1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7">
                <a:extLst>
                  <a:ext uri="{FF2B5EF4-FFF2-40B4-BE49-F238E27FC236}">
                    <a16:creationId xmlns:a16="http://schemas.microsoft.com/office/drawing/2014/main" id="{7B8526BD-4AD6-4CDF-950C-D6E47BCEE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8">
                <a:extLst>
                  <a:ext uri="{FF2B5EF4-FFF2-40B4-BE49-F238E27FC236}">
                    <a16:creationId xmlns:a16="http://schemas.microsoft.com/office/drawing/2014/main" id="{0179D992-D0D1-4ED1-BCF4-51AF28638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9">
                <a:extLst>
                  <a:ext uri="{FF2B5EF4-FFF2-40B4-BE49-F238E27FC236}">
                    <a16:creationId xmlns:a16="http://schemas.microsoft.com/office/drawing/2014/main" id="{4AC939C7-25D3-4061-AEF1-CA62BD2E2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20">
                <a:extLst>
                  <a:ext uri="{FF2B5EF4-FFF2-40B4-BE49-F238E27FC236}">
                    <a16:creationId xmlns:a16="http://schemas.microsoft.com/office/drawing/2014/main" id="{C571566C-5BA8-446E-A9F7-4FA2E66649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21">
                <a:extLst>
                  <a:ext uri="{FF2B5EF4-FFF2-40B4-BE49-F238E27FC236}">
                    <a16:creationId xmlns:a16="http://schemas.microsoft.com/office/drawing/2014/main" id="{71F211C6-8A38-4EB4-8F49-1F420A3FD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2">
                <a:extLst>
                  <a:ext uri="{FF2B5EF4-FFF2-40B4-BE49-F238E27FC236}">
                    <a16:creationId xmlns:a16="http://schemas.microsoft.com/office/drawing/2014/main" id="{82287AAE-2D40-49E0-B28A-BCA203E408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3">
                <a:extLst>
                  <a:ext uri="{FF2B5EF4-FFF2-40B4-BE49-F238E27FC236}">
                    <a16:creationId xmlns:a16="http://schemas.microsoft.com/office/drawing/2014/main" id="{9E009ED1-AE35-4303-94E5-800B0C3991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6" name="Group 56">
              <a:extLst>
                <a:ext uri="{FF2B5EF4-FFF2-40B4-BE49-F238E27FC236}">
                  <a16:creationId xmlns:a16="http://schemas.microsoft.com/office/drawing/2014/main" id="{9F774527-CE37-4ED2-920A-C555848A64C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49" name="Picture 14">
                <a:extLst>
                  <a:ext uri="{FF2B5EF4-FFF2-40B4-BE49-F238E27FC236}">
                    <a16:creationId xmlns:a16="http://schemas.microsoft.com/office/drawing/2014/main" id="{03F6686B-21B0-4CBE-9362-F81149577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15">
                <a:extLst>
                  <a:ext uri="{FF2B5EF4-FFF2-40B4-BE49-F238E27FC236}">
                    <a16:creationId xmlns:a16="http://schemas.microsoft.com/office/drawing/2014/main" id="{C4FC2D2B-E89D-4FF9-BA80-36335DA8C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16">
                <a:extLst>
                  <a:ext uri="{FF2B5EF4-FFF2-40B4-BE49-F238E27FC236}">
                    <a16:creationId xmlns:a16="http://schemas.microsoft.com/office/drawing/2014/main" id="{B3BF0242-7EA1-4BE3-A96D-5CA0C6FC9C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7">
                <a:extLst>
                  <a:ext uri="{FF2B5EF4-FFF2-40B4-BE49-F238E27FC236}">
                    <a16:creationId xmlns:a16="http://schemas.microsoft.com/office/drawing/2014/main" id="{E33744EB-1225-4E56-A57E-486F91CF33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8">
                <a:extLst>
                  <a:ext uri="{FF2B5EF4-FFF2-40B4-BE49-F238E27FC236}">
                    <a16:creationId xmlns:a16="http://schemas.microsoft.com/office/drawing/2014/main" id="{469579C7-3124-47FF-9462-F2D2CFD46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9">
                <a:extLst>
                  <a:ext uri="{FF2B5EF4-FFF2-40B4-BE49-F238E27FC236}">
                    <a16:creationId xmlns:a16="http://schemas.microsoft.com/office/drawing/2014/main" id="{29C2EABF-C055-4D63-B5D5-89D49E012B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20">
                <a:extLst>
                  <a:ext uri="{FF2B5EF4-FFF2-40B4-BE49-F238E27FC236}">
                    <a16:creationId xmlns:a16="http://schemas.microsoft.com/office/drawing/2014/main" id="{9FBEBF5E-39FA-4A82-A8C6-7F214656A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21">
                <a:extLst>
                  <a:ext uri="{FF2B5EF4-FFF2-40B4-BE49-F238E27FC236}">
                    <a16:creationId xmlns:a16="http://schemas.microsoft.com/office/drawing/2014/main" id="{C72255BA-6D8B-45D4-B929-6D3AC07F0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2">
                <a:extLst>
                  <a:ext uri="{FF2B5EF4-FFF2-40B4-BE49-F238E27FC236}">
                    <a16:creationId xmlns:a16="http://schemas.microsoft.com/office/drawing/2014/main" id="{73A5EEB4-D0CA-4854-B097-D0FE934BFD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3">
                <a:extLst>
                  <a:ext uri="{FF2B5EF4-FFF2-40B4-BE49-F238E27FC236}">
                    <a16:creationId xmlns:a16="http://schemas.microsoft.com/office/drawing/2014/main" id="{0240ED76-9111-407B-ABD1-25B87D144B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7" name="Group 56">
              <a:extLst>
                <a:ext uri="{FF2B5EF4-FFF2-40B4-BE49-F238E27FC236}">
                  <a16:creationId xmlns:a16="http://schemas.microsoft.com/office/drawing/2014/main" id="{815E10E2-AC0C-4D6F-BDE1-70F2871EBDB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39" name="Picture 14">
                <a:extLst>
                  <a:ext uri="{FF2B5EF4-FFF2-40B4-BE49-F238E27FC236}">
                    <a16:creationId xmlns:a16="http://schemas.microsoft.com/office/drawing/2014/main" id="{CD835EAB-29CE-4746-833C-8E2E40D957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15">
                <a:extLst>
                  <a:ext uri="{FF2B5EF4-FFF2-40B4-BE49-F238E27FC236}">
                    <a16:creationId xmlns:a16="http://schemas.microsoft.com/office/drawing/2014/main" id="{EA2DBC7C-052B-4EF9-8F62-5C39FAC1CA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16">
                <a:extLst>
                  <a:ext uri="{FF2B5EF4-FFF2-40B4-BE49-F238E27FC236}">
                    <a16:creationId xmlns:a16="http://schemas.microsoft.com/office/drawing/2014/main" id="{184CA735-2A67-4FE5-8351-EDB1D619DA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7">
                <a:extLst>
                  <a:ext uri="{FF2B5EF4-FFF2-40B4-BE49-F238E27FC236}">
                    <a16:creationId xmlns:a16="http://schemas.microsoft.com/office/drawing/2014/main" id="{69D185D8-C082-4CD9-A7F6-521016112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8">
                <a:extLst>
                  <a:ext uri="{FF2B5EF4-FFF2-40B4-BE49-F238E27FC236}">
                    <a16:creationId xmlns:a16="http://schemas.microsoft.com/office/drawing/2014/main" id="{CDDF02C4-4149-436C-9B4E-FEF6FC0C94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9">
                <a:extLst>
                  <a:ext uri="{FF2B5EF4-FFF2-40B4-BE49-F238E27FC236}">
                    <a16:creationId xmlns:a16="http://schemas.microsoft.com/office/drawing/2014/main" id="{0D2984C4-6374-4D62-88A9-D542940A80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20">
                <a:extLst>
                  <a:ext uri="{FF2B5EF4-FFF2-40B4-BE49-F238E27FC236}">
                    <a16:creationId xmlns:a16="http://schemas.microsoft.com/office/drawing/2014/main" id="{19DE1133-4C81-4F74-A0F1-E5C486C31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21">
                <a:extLst>
                  <a:ext uri="{FF2B5EF4-FFF2-40B4-BE49-F238E27FC236}">
                    <a16:creationId xmlns:a16="http://schemas.microsoft.com/office/drawing/2014/main" id="{140947D1-7ADE-47D4-AAEE-623E5ECCE5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2">
                <a:extLst>
                  <a:ext uri="{FF2B5EF4-FFF2-40B4-BE49-F238E27FC236}">
                    <a16:creationId xmlns:a16="http://schemas.microsoft.com/office/drawing/2014/main" id="{89178340-D064-4025-A669-9330DF6CFD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3">
                <a:extLst>
                  <a:ext uri="{FF2B5EF4-FFF2-40B4-BE49-F238E27FC236}">
                    <a16:creationId xmlns:a16="http://schemas.microsoft.com/office/drawing/2014/main" id="{69F5433C-8C4A-43B5-8414-50F9BF14D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8" name="Group 56">
              <a:extLst>
                <a:ext uri="{FF2B5EF4-FFF2-40B4-BE49-F238E27FC236}">
                  <a16:creationId xmlns:a16="http://schemas.microsoft.com/office/drawing/2014/main" id="{BEE56B5C-D71E-4902-988E-D616353F566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29" name="Picture 14">
                <a:extLst>
                  <a:ext uri="{FF2B5EF4-FFF2-40B4-BE49-F238E27FC236}">
                    <a16:creationId xmlns:a16="http://schemas.microsoft.com/office/drawing/2014/main" id="{B1B58D60-6E13-4EAC-9B84-F16A0DB8E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15">
                <a:extLst>
                  <a:ext uri="{FF2B5EF4-FFF2-40B4-BE49-F238E27FC236}">
                    <a16:creationId xmlns:a16="http://schemas.microsoft.com/office/drawing/2014/main" id="{D2F35131-0493-4C8C-8A60-E5EE98944E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16">
                <a:extLst>
                  <a:ext uri="{FF2B5EF4-FFF2-40B4-BE49-F238E27FC236}">
                    <a16:creationId xmlns:a16="http://schemas.microsoft.com/office/drawing/2014/main" id="{396F59BB-D98F-46C2-8486-27CC7D7CA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7">
                <a:extLst>
                  <a:ext uri="{FF2B5EF4-FFF2-40B4-BE49-F238E27FC236}">
                    <a16:creationId xmlns:a16="http://schemas.microsoft.com/office/drawing/2014/main" id="{656DE3F1-467A-45D4-AB77-C842608B4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8">
                <a:extLst>
                  <a:ext uri="{FF2B5EF4-FFF2-40B4-BE49-F238E27FC236}">
                    <a16:creationId xmlns:a16="http://schemas.microsoft.com/office/drawing/2014/main" id="{B5F4496A-8F45-45A2-974B-63F44E3FA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9">
                <a:extLst>
                  <a:ext uri="{FF2B5EF4-FFF2-40B4-BE49-F238E27FC236}">
                    <a16:creationId xmlns:a16="http://schemas.microsoft.com/office/drawing/2014/main" id="{65D48ECF-A818-48D8-A447-712B39DC7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20">
                <a:extLst>
                  <a:ext uri="{FF2B5EF4-FFF2-40B4-BE49-F238E27FC236}">
                    <a16:creationId xmlns:a16="http://schemas.microsoft.com/office/drawing/2014/main" id="{F2B8A2C5-3F0F-4AF6-B0C8-E0F32023E2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21">
                <a:extLst>
                  <a:ext uri="{FF2B5EF4-FFF2-40B4-BE49-F238E27FC236}">
                    <a16:creationId xmlns:a16="http://schemas.microsoft.com/office/drawing/2014/main" id="{C9B55C76-9909-4432-A7DD-609FCD0F7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2">
                <a:extLst>
                  <a:ext uri="{FF2B5EF4-FFF2-40B4-BE49-F238E27FC236}">
                    <a16:creationId xmlns:a16="http://schemas.microsoft.com/office/drawing/2014/main" id="{21606443-2CFC-4336-9D81-573FC4820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3">
                <a:extLst>
                  <a:ext uri="{FF2B5EF4-FFF2-40B4-BE49-F238E27FC236}">
                    <a16:creationId xmlns:a16="http://schemas.microsoft.com/office/drawing/2014/main" id="{A49B9DF8-E46B-4340-9696-E087FAE356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40" name="Group 56">
            <a:extLst>
              <a:ext uri="{FF2B5EF4-FFF2-40B4-BE49-F238E27FC236}">
                <a16:creationId xmlns:a16="http://schemas.microsoft.com/office/drawing/2014/main" id="{106BA391-39FD-4989-B805-B91D97E8466A}"/>
              </a:ext>
            </a:extLst>
          </p:cNvPr>
          <p:cNvGrpSpPr/>
          <p:nvPr/>
        </p:nvGrpSpPr>
        <p:grpSpPr>
          <a:xfrm>
            <a:off x="7741452" y="1966058"/>
            <a:ext cx="1539560" cy="171967"/>
            <a:chOff x="7746380" y="2949426"/>
            <a:chExt cx="2188691" cy="244475"/>
          </a:xfrm>
        </p:grpSpPr>
        <p:pic>
          <p:nvPicPr>
            <p:cNvPr id="741" name="Picture 14">
              <a:extLst>
                <a:ext uri="{FF2B5EF4-FFF2-40B4-BE49-F238E27FC236}">
                  <a16:creationId xmlns:a16="http://schemas.microsoft.com/office/drawing/2014/main" id="{D3DF8569-CDE0-40E5-B8A0-749A20E32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15">
              <a:extLst>
                <a:ext uri="{FF2B5EF4-FFF2-40B4-BE49-F238E27FC236}">
                  <a16:creationId xmlns:a16="http://schemas.microsoft.com/office/drawing/2014/main" id="{AA9D4E36-CB6A-4491-940C-E02B20040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16">
              <a:extLst>
                <a:ext uri="{FF2B5EF4-FFF2-40B4-BE49-F238E27FC236}">
                  <a16:creationId xmlns:a16="http://schemas.microsoft.com/office/drawing/2014/main" id="{39424463-D5FC-4236-B231-F0945E175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17">
              <a:extLst>
                <a:ext uri="{FF2B5EF4-FFF2-40B4-BE49-F238E27FC236}">
                  <a16:creationId xmlns:a16="http://schemas.microsoft.com/office/drawing/2014/main" id="{67E43349-21D4-4325-B7CC-123A4FABF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18">
              <a:extLst>
                <a:ext uri="{FF2B5EF4-FFF2-40B4-BE49-F238E27FC236}">
                  <a16:creationId xmlns:a16="http://schemas.microsoft.com/office/drawing/2014/main" id="{F11BC48B-0869-47A3-91A3-136A37D6CD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19">
              <a:extLst>
                <a:ext uri="{FF2B5EF4-FFF2-40B4-BE49-F238E27FC236}">
                  <a16:creationId xmlns:a16="http://schemas.microsoft.com/office/drawing/2014/main" id="{1B63A025-866A-41B5-BDF6-ED1A19808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20">
              <a:extLst>
                <a:ext uri="{FF2B5EF4-FFF2-40B4-BE49-F238E27FC236}">
                  <a16:creationId xmlns:a16="http://schemas.microsoft.com/office/drawing/2014/main" id="{873BF8C1-943E-497B-ABA7-2C05F2933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21">
              <a:extLst>
                <a:ext uri="{FF2B5EF4-FFF2-40B4-BE49-F238E27FC236}">
                  <a16:creationId xmlns:a16="http://schemas.microsoft.com/office/drawing/2014/main" id="{1EDD8911-BB00-4ED8-965C-713A2C8AAE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22">
              <a:extLst>
                <a:ext uri="{FF2B5EF4-FFF2-40B4-BE49-F238E27FC236}">
                  <a16:creationId xmlns:a16="http://schemas.microsoft.com/office/drawing/2014/main" id="{C57EE4C6-B009-4C2D-8C72-8916147BD0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0" name="Picture 23">
              <a:extLst>
                <a:ext uri="{FF2B5EF4-FFF2-40B4-BE49-F238E27FC236}">
                  <a16:creationId xmlns:a16="http://schemas.microsoft.com/office/drawing/2014/main" id="{29B51CC9-5714-4389-8163-2DB2E6F090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1" name="Group 56">
            <a:extLst>
              <a:ext uri="{FF2B5EF4-FFF2-40B4-BE49-F238E27FC236}">
                <a16:creationId xmlns:a16="http://schemas.microsoft.com/office/drawing/2014/main" id="{F7D3A54F-5B73-417C-8AD2-31540E3EC227}"/>
              </a:ext>
            </a:extLst>
          </p:cNvPr>
          <p:cNvGrpSpPr/>
          <p:nvPr/>
        </p:nvGrpSpPr>
        <p:grpSpPr>
          <a:xfrm>
            <a:off x="7739454" y="2425056"/>
            <a:ext cx="1539560" cy="171967"/>
            <a:chOff x="7746380" y="2949426"/>
            <a:chExt cx="2188691" cy="244475"/>
          </a:xfrm>
        </p:grpSpPr>
        <p:pic>
          <p:nvPicPr>
            <p:cNvPr id="752" name="Picture 14">
              <a:extLst>
                <a:ext uri="{FF2B5EF4-FFF2-40B4-BE49-F238E27FC236}">
                  <a16:creationId xmlns:a16="http://schemas.microsoft.com/office/drawing/2014/main" id="{875539B3-5D8E-4A27-9D0D-4E9A78B52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15">
              <a:extLst>
                <a:ext uri="{FF2B5EF4-FFF2-40B4-BE49-F238E27FC236}">
                  <a16:creationId xmlns:a16="http://schemas.microsoft.com/office/drawing/2014/main" id="{A8B2E0C4-85F0-4106-B8A9-AA24853854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16">
              <a:extLst>
                <a:ext uri="{FF2B5EF4-FFF2-40B4-BE49-F238E27FC236}">
                  <a16:creationId xmlns:a16="http://schemas.microsoft.com/office/drawing/2014/main" id="{CDCBE37E-49BB-4C4F-BA48-B08D9C8C01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17">
              <a:extLst>
                <a:ext uri="{FF2B5EF4-FFF2-40B4-BE49-F238E27FC236}">
                  <a16:creationId xmlns:a16="http://schemas.microsoft.com/office/drawing/2014/main" id="{EC71D036-4989-466A-B1F9-4A4E246ACE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18">
              <a:extLst>
                <a:ext uri="{FF2B5EF4-FFF2-40B4-BE49-F238E27FC236}">
                  <a16:creationId xmlns:a16="http://schemas.microsoft.com/office/drawing/2014/main" id="{7514AB34-27A6-4B3E-95D8-EF02FC025E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19">
              <a:extLst>
                <a:ext uri="{FF2B5EF4-FFF2-40B4-BE49-F238E27FC236}">
                  <a16:creationId xmlns:a16="http://schemas.microsoft.com/office/drawing/2014/main" id="{C48D0A1A-C1AE-4633-9697-ECD39157A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20">
              <a:extLst>
                <a:ext uri="{FF2B5EF4-FFF2-40B4-BE49-F238E27FC236}">
                  <a16:creationId xmlns:a16="http://schemas.microsoft.com/office/drawing/2014/main" id="{2CCAAF34-5531-4122-9AF0-B2CA07215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21">
              <a:extLst>
                <a:ext uri="{FF2B5EF4-FFF2-40B4-BE49-F238E27FC236}">
                  <a16:creationId xmlns:a16="http://schemas.microsoft.com/office/drawing/2014/main" id="{687522C9-59A1-48C8-8567-AF703D66F2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22">
              <a:extLst>
                <a:ext uri="{FF2B5EF4-FFF2-40B4-BE49-F238E27FC236}">
                  <a16:creationId xmlns:a16="http://schemas.microsoft.com/office/drawing/2014/main" id="{4F92E940-A8BC-42D4-A9E4-077A3C1CB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1" name="Picture 23">
              <a:extLst>
                <a:ext uri="{FF2B5EF4-FFF2-40B4-BE49-F238E27FC236}">
                  <a16:creationId xmlns:a16="http://schemas.microsoft.com/office/drawing/2014/main" id="{8AD1F4DE-BFA7-41A9-BBDA-0BE5FEA9D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2" name="Group 56">
            <a:extLst>
              <a:ext uri="{FF2B5EF4-FFF2-40B4-BE49-F238E27FC236}">
                <a16:creationId xmlns:a16="http://schemas.microsoft.com/office/drawing/2014/main" id="{83C589F3-AA37-479A-8DFF-3AE3B8EDA527}"/>
              </a:ext>
            </a:extLst>
          </p:cNvPr>
          <p:cNvGrpSpPr/>
          <p:nvPr/>
        </p:nvGrpSpPr>
        <p:grpSpPr>
          <a:xfrm>
            <a:off x="5948636" y="1672933"/>
            <a:ext cx="1539560" cy="171967"/>
            <a:chOff x="7746380" y="2949426"/>
            <a:chExt cx="2188691" cy="244475"/>
          </a:xfrm>
        </p:grpSpPr>
        <p:pic>
          <p:nvPicPr>
            <p:cNvPr id="763" name="Picture 14">
              <a:extLst>
                <a:ext uri="{FF2B5EF4-FFF2-40B4-BE49-F238E27FC236}">
                  <a16:creationId xmlns:a16="http://schemas.microsoft.com/office/drawing/2014/main" id="{F48D534F-4807-4B43-A8DC-A4975FE546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15">
              <a:extLst>
                <a:ext uri="{FF2B5EF4-FFF2-40B4-BE49-F238E27FC236}">
                  <a16:creationId xmlns:a16="http://schemas.microsoft.com/office/drawing/2014/main" id="{97E55728-341E-47A7-A728-531BAC9FC0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16">
              <a:extLst>
                <a:ext uri="{FF2B5EF4-FFF2-40B4-BE49-F238E27FC236}">
                  <a16:creationId xmlns:a16="http://schemas.microsoft.com/office/drawing/2014/main" id="{85740318-69BA-4D9B-A464-59D2F18776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17">
              <a:extLst>
                <a:ext uri="{FF2B5EF4-FFF2-40B4-BE49-F238E27FC236}">
                  <a16:creationId xmlns:a16="http://schemas.microsoft.com/office/drawing/2014/main" id="{7F62ADC4-788F-440D-8117-B9A4FDDD82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7" name="Picture 18">
              <a:extLst>
                <a:ext uri="{FF2B5EF4-FFF2-40B4-BE49-F238E27FC236}">
                  <a16:creationId xmlns:a16="http://schemas.microsoft.com/office/drawing/2014/main" id="{CB0760F3-B785-45C1-A6CE-6CFA32DE9E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19">
              <a:extLst>
                <a:ext uri="{FF2B5EF4-FFF2-40B4-BE49-F238E27FC236}">
                  <a16:creationId xmlns:a16="http://schemas.microsoft.com/office/drawing/2014/main" id="{96D1B040-91FE-42FE-AC11-A47B4A6D7C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20">
              <a:extLst>
                <a:ext uri="{FF2B5EF4-FFF2-40B4-BE49-F238E27FC236}">
                  <a16:creationId xmlns:a16="http://schemas.microsoft.com/office/drawing/2014/main" id="{F5A85F23-0833-46F0-AA5F-BA4DC9025D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21">
              <a:extLst>
                <a:ext uri="{FF2B5EF4-FFF2-40B4-BE49-F238E27FC236}">
                  <a16:creationId xmlns:a16="http://schemas.microsoft.com/office/drawing/2014/main" id="{D0B99E87-FA69-40BF-9913-C27E5724D6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22">
              <a:extLst>
                <a:ext uri="{FF2B5EF4-FFF2-40B4-BE49-F238E27FC236}">
                  <a16:creationId xmlns:a16="http://schemas.microsoft.com/office/drawing/2014/main" id="{EDFDBBA3-3FC3-41D9-881D-40C3E8F50E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23">
              <a:extLst>
                <a:ext uri="{FF2B5EF4-FFF2-40B4-BE49-F238E27FC236}">
                  <a16:creationId xmlns:a16="http://schemas.microsoft.com/office/drawing/2014/main" id="{D7983D81-3CD3-4BDC-B740-806BD7459E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3" name="Group 56">
            <a:extLst>
              <a:ext uri="{FF2B5EF4-FFF2-40B4-BE49-F238E27FC236}">
                <a16:creationId xmlns:a16="http://schemas.microsoft.com/office/drawing/2014/main" id="{A1B23D42-8B2D-4597-B0C5-EEBB217D9C73}"/>
              </a:ext>
            </a:extLst>
          </p:cNvPr>
          <p:cNvGrpSpPr/>
          <p:nvPr/>
        </p:nvGrpSpPr>
        <p:grpSpPr>
          <a:xfrm>
            <a:off x="5947950" y="1822254"/>
            <a:ext cx="1539560" cy="171967"/>
            <a:chOff x="7746380" y="2949426"/>
            <a:chExt cx="2188691" cy="244475"/>
          </a:xfrm>
        </p:grpSpPr>
        <p:pic>
          <p:nvPicPr>
            <p:cNvPr id="774" name="Picture 14">
              <a:extLst>
                <a:ext uri="{FF2B5EF4-FFF2-40B4-BE49-F238E27FC236}">
                  <a16:creationId xmlns:a16="http://schemas.microsoft.com/office/drawing/2014/main" id="{439D39D9-D46A-4FFB-A2DC-68A7D46EA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15">
              <a:extLst>
                <a:ext uri="{FF2B5EF4-FFF2-40B4-BE49-F238E27FC236}">
                  <a16:creationId xmlns:a16="http://schemas.microsoft.com/office/drawing/2014/main" id="{2341F1CD-9F4F-48D8-9C47-807FF2930F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16">
              <a:extLst>
                <a:ext uri="{FF2B5EF4-FFF2-40B4-BE49-F238E27FC236}">
                  <a16:creationId xmlns:a16="http://schemas.microsoft.com/office/drawing/2014/main" id="{AC0E9D43-11B0-461E-8073-E1FE4D0C26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17">
              <a:extLst>
                <a:ext uri="{FF2B5EF4-FFF2-40B4-BE49-F238E27FC236}">
                  <a16:creationId xmlns:a16="http://schemas.microsoft.com/office/drawing/2014/main" id="{C9544F10-E9D9-4424-B17C-FEB1A631C5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8" name="Picture 18">
              <a:extLst>
                <a:ext uri="{FF2B5EF4-FFF2-40B4-BE49-F238E27FC236}">
                  <a16:creationId xmlns:a16="http://schemas.microsoft.com/office/drawing/2014/main" id="{23A9C411-12A0-4BA6-BFC8-29AEA5ECE0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19">
              <a:extLst>
                <a:ext uri="{FF2B5EF4-FFF2-40B4-BE49-F238E27FC236}">
                  <a16:creationId xmlns:a16="http://schemas.microsoft.com/office/drawing/2014/main" id="{D187DDD8-1C8E-4152-8109-67D40C5DB5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20">
              <a:extLst>
                <a:ext uri="{FF2B5EF4-FFF2-40B4-BE49-F238E27FC236}">
                  <a16:creationId xmlns:a16="http://schemas.microsoft.com/office/drawing/2014/main" id="{8CB6B93A-BD07-4C9F-93E6-692F25A49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21">
              <a:extLst>
                <a:ext uri="{FF2B5EF4-FFF2-40B4-BE49-F238E27FC236}">
                  <a16:creationId xmlns:a16="http://schemas.microsoft.com/office/drawing/2014/main" id="{C0C7A9AD-6E62-4275-BF3B-B7F35FEF71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22">
              <a:extLst>
                <a:ext uri="{FF2B5EF4-FFF2-40B4-BE49-F238E27FC236}">
                  <a16:creationId xmlns:a16="http://schemas.microsoft.com/office/drawing/2014/main" id="{488144A7-09F9-496C-8303-B16BB05F6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23">
              <a:extLst>
                <a:ext uri="{FF2B5EF4-FFF2-40B4-BE49-F238E27FC236}">
                  <a16:creationId xmlns:a16="http://schemas.microsoft.com/office/drawing/2014/main" id="{111E7E27-2DE6-4FCF-A57E-21F6AF066E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4" name="Group 56">
            <a:extLst>
              <a:ext uri="{FF2B5EF4-FFF2-40B4-BE49-F238E27FC236}">
                <a16:creationId xmlns:a16="http://schemas.microsoft.com/office/drawing/2014/main" id="{2A1DDF80-5F7F-42C3-96A2-B404526DD153}"/>
              </a:ext>
            </a:extLst>
          </p:cNvPr>
          <p:cNvGrpSpPr/>
          <p:nvPr/>
        </p:nvGrpSpPr>
        <p:grpSpPr>
          <a:xfrm>
            <a:off x="5947950" y="1971575"/>
            <a:ext cx="1539560" cy="171967"/>
            <a:chOff x="7746380" y="2949426"/>
            <a:chExt cx="2188691" cy="244475"/>
          </a:xfrm>
        </p:grpSpPr>
        <p:pic>
          <p:nvPicPr>
            <p:cNvPr id="785" name="Picture 14">
              <a:extLst>
                <a:ext uri="{FF2B5EF4-FFF2-40B4-BE49-F238E27FC236}">
                  <a16:creationId xmlns:a16="http://schemas.microsoft.com/office/drawing/2014/main" id="{F7FC752F-38AD-4C30-9440-2F08C10F6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15">
              <a:extLst>
                <a:ext uri="{FF2B5EF4-FFF2-40B4-BE49-F238E27FC236}">
                  <a16:creationId xmlns:a16="http://schemas.microsoft.com/office/drawing/2014/main" id="{563DF858-9367-4FE7-BF5E-73378B83C6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16">
              <a:extLst>
                <a:ext uri="{FF2B5EF4-FFF2-40B4-BE49-F238E27FC236}">
                  <a16:creationId xmlns:a16="http://schemas.microsoft.com/office/drawing/2014/main" id="{35B345F9-949C-46D5-8CA5-0D798E788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17">
              <a:extLst>
                <a:ext uri="{FF2B5EF4-FFF2-40B4-BE49-F238E27FC236}">
                  <a16:creationId xmlns:a16="http://schemas.microsoft.com/office/drawing/2014/main" id="{E57659AD-CBB8-43E1-AB8A-944AF09CD4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18">
              <a:extLst>
                <a:ext uri="{FF2B5EF4-FFF2-40B4-BE49-F238E27FC236}">
                  <a16:creationId xmlns:a16="http://schemas.microsoft.com/office/drawing/2014/main" id="{6FDB90BD-B74D-46AF-AE5F-469EEE5962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19">
              <a:extLst>
                <a:ext uri="{FF2B5EF4-FFF2-40B4-BE49-F238E27FC236}">
                  <a16:creationId xmlns:a16="http://schemas.microsoft.com/office/drawing/2014/main" id="{3B45021B-D59B-460E-B1AA-521B02B76E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20">
              <a:extLst>
                <a:ext uri="{FF2B5EF4-FFF2-40B4-BE49-F238E27FC236}">
                  <a16:creationId xmlns:a16="http://schemas.microsoft.com/office/drawing/2014/main" id="{B61C3DC6-4002-4D77-8E92-9E27661EE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21">
              <a:extLst>
                <a:ext uri="{FF2B5EF4-FFF2-40B4-BE49-F238E27FC236}">
                  <a16:creationId xmlns:a16="http://schemas.microsoft.com/office/drawing/2014/main" id="{3128E0B6-493E-49A1-A43D-F2923080B2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22">
              <a:extLst>
                <a:ext uri="{FF2B5EF4-FFF2-40B4-BE49-F238E27FC236}">
                  <a16:creationId xmlns:a16="http://schemas.microsoft.com/office/drawing/2014/main" id="{1E905BE4-2895-4C73-8D17-E6C6DA5D53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23">
              <a:extLst>
                <a:ext uri="{FF2B5EF4-FFF2-40B4-BE49-F238E27FC236}">
                  <a16:creationId xmlns:a16="http://schemas.microsoft.com/office/drawing/2014/main" id="{FC25055E-AF0C-46C7-9023-DC8742604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5" name="Group 56">
            <a:extLst>
              <a:ext uri="{FF2B5EF4-FFF2-40B4-BE49-F238E27FC236}">
                <a16:creationId xmlns:a16="http://schemas.microsoft.com/office/drawing/2014/main" id="{5032EDBE-6117-4AA5-9C86-D030335D31B8}"/>
              </a:ext>
            </a:extLst>
          </p:cNvPr>
          <p:cNvGrpSpPr/>
          <p:nvPr/>
        </p:nvGrpSpPr>
        <p:grpSpPr>
          <a:xfrm>
            <a:off x="5947704" y="2120896"/>
            <a:ext cx="1539560" cy="171967"/>
            <a:chOff x="7746380" y="2949426"/>
            <a:chExt cx="2188691" cy="244475"/>
          </a:xfrm>
        </p:grpSpPr>
        <p:pic>
          <p:nvPicPr>
            <p:cNvPr id="796" name="Picture 14">
              <a:extLst>
                <a:ext uri="{FF2B5EF4-FFF2-40B4-BE49-F238E27FC236}">
                  <a16:creationId xmlns:a16="http://schemas.microsoft.com/office/drawing/2014/main" id="{7A80F5F4-7CCB-4D5E-97A5-B8D1A0C0BA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15">
              <a:extLst>
                <a:ext uri="{FF2B5EF4-FFF2-40B4-BE49-F238E27FC236}">
                  <a16:creationId xmlns:a16="http://schemas.microsoft.com/office/drawing/2014/main" id="{1FF5E53A-B695-4257-9FE8-8B32DBC792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16">
              <a:extLst>
                <a:ext uri="{FF2B5EF4-FFF2-40B4-BE49-F238E27FC236}">
                  <a16:creationId xmlns:a16="http://schemas.microsoft.com/office/drawing/2014/main" id="{236219A6-1DDD-4D74-B90B-FE5AA4826A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17">
              <a:extLst>
                <a:ext uri="{FF2B5EF4-FFF2-40B4-BE49-F238E27FC236}">
                  <a16:creationId xmlns:a16="http://schemas.microsoft.com/office/drawing/2014/main" id="{ED6133A8-E33A-4637-93AA-AFE6CF41F9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0" name="Picture 18">
              <a:extLst>
                <a:ext uri="{FF2B5EF4-FFF2-40B4-BE49-F238E27FC236}">
                  <a16:creationId xmlns:a16="http://schemas.microsoft.com/office/drawing/2014/main" id="{F38FB342-6C7D-499A-9B5E-E10751F3FE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19">
              <a:extLst>
                <a:ext uri="{FF2B5EF4-FFF2-40B4-BE49-F238E27FC236}">
                  <a16:creationId xmlns:a16="http://schemas.microsoft.com/office/drawing/2014/main" id="{A909F389-F19D-4594-8D90-00E2FF7787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20">
              <a:extLst>
                <a:ext uri="{FF2B5EF4-FFF2-40B4-BE49-F238E27FC236}">
                  <a16:creationId xmlns:a16="http://schemas.microsoft.com/office/drawing/2014/main" id="{62EA5F68-E492-4421-9D3D-BC74EA77F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21">
              <a:extLst>
                <a:ext uri="{FF2B5EF4-FFF2-40B4-BE49-F238E27FC236}">
                  <a16:creationId xmlns:a16="http://schemas.microsoft.com/office/drawing/2014/main" id="{B0AFEFE7-947A-4F5B-A4A2-66CFD1CB1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4" name="Picture 22">
              <a:extLst>
                <a:ext uri="{FF2B5EF4-FFF2-40B4-BE49-F238E27FC236}">
                  <a16:creationId xmlns:a16="http://schemas.microsoft.com/office/drawing/2014/main" id="{22BA1270-7645-48D9-A6F5-2229D806BF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5" name="Picture 23">
              <a:extLst>
                <a:ext uri="{FF2B5EF4-FFF2-40B4-BE49-F238E27FC236}">
                  <a16:creationId xmlns:a16="http://schemas.microsoft.com/office/drawing/2014/main" id="{D8E9814B-2391-4863-9807-83D7B3FD2B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6" name="Group 56">
            <a:extLst>
              <a:ext uri="{FF2B5EF4-FFF2-40B4-BE49-F238E27FC236}">
                <a16:creationId xmlns:a16="http://schemas.microsoft.com/office/drawing/2014/main" id="{C34BA352-4FE2-4FBE-BA76-996B9FFB2AC2}"/>
              </a:ext>
            </a:extLst>
          </p:cNvPr>
          <p:cNvGrpSpPr/>
          <p:nvPr/>
        </p:nvGrpSpPr>
        <p:grpSpPr>
          <a:xfrm>
            <a:off x="5947704" y="2270217"/>
            <a:ext cx="1539560" cy="171967"/>
            <a:chOff x="7746380" y="2949426"/>
            <a:chExt cx="2188691" cy="244475"/>
          </a:xfrm>
        </p:grpSpPr>
        <p:pic>
          <p:nvPicPr>
            <p:cNvPr id="807" name="Picture 14">
              <a:extLst>
                <a:ext uri="{FF2B5EF4-FFF2-40B4-BE49-F238E27FC236}">
                  <a16:creationId xmlns:a16="http://schemas.microsoft.com/office/drawing/2014/main" id="{C1A9754C-86CF-48D0-A7EF-AF56F7E006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15">
              <a:extLst>
                <a:ext uri="{FF2B5EF4-FFF2-40B4-BE49-F238E27FC236}">
                  <a16:creationId xmlns:a16="http://schemas.microsoft.com/office/drawing/2014/main" id="{5EEB9D87-1D1E-4CD1-90F8-7464DA0C13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16">
              <a:extLst>
                <a:ext uri="{FF2B5EF4-FFF2-40B4-BE49-F238E27FC236}">
                  <a16:creationId xmlns:a16="http://schemas.microsoft.com/office/drawing/2014/main" id="{0BA4417E-D52D-4A9B-B14C-59B72A843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7">
              <a:extLst>
                <a:ext uri="{FF2B5EF4-FFF2-40B4-BE49-F238E27FC236}">
                  <a16:creationId xmlns:a16="http://schemas.microsoft.com/office/drawing/2014/main" id="{B1969069-B89B-4C43-9590-6D96071E79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18">
              <a:extLst>
                <a:ext uri="{FF2B5EF4-FFF2-40B4-BE49-F238E27FC236}">
                  <a16:creationId xmlns:a16="http://schemas.microsoft.com/office/drawing/2014/main" id="{DC36AEE7-432A-47CD-B58D-2729E5880C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19">
              <a:extLst>
                <a:ext uri="{FF2B5EF4-FFF2-40B4-BE49-F238E27FC236}">
                  <a16:creationId xmlns:a16="http://schemas.microsoft.com/office/drawing/2014/main" id="{7FC51DA1-AE44-4104-8062-EFD4D1F9D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20">
              <a:extLst>
                <a:ext uri="{FF2B5EF4-FFF2-40B4-BE49-F238E27FC236}">
                  <a16:creationId xmlns:a16="http://schemas.microsoft.com/office/drawing/2014/main" id="{8BE0B922-2119-4EDC-84B2-C02CB93C0A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21">
              <a:extLst>
                <a:ext uri="{FF2B5EF4-FFF2-40B4-BE49-F238E27FC236}">
                  <a16:creationId xmlns:a16="http://schemas.microsoft.com/office/drawing/2014/main" id="{96291E17-2DC1-4FCC-886A-4C83FED60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5" name="Picture 22">
              <a:extLst>
                <a:ext uri="{FF2B5EF4-FFF2-40B4-BE49-F238E27FC236}">
                  <a16:creationId xmlns:a16="http://schemas.microsoft.com/office/drawing/2014/main" id="{16C75AEA-AA93-409A-918E-9AA9446063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6" name="Picture 23">
              <a:extLst>
                <a:ext uri="{FF2B5EF4-FFF2-40B4-BE49-F238E27FC236}">
                  <a16:creationId xmlns:a16="http://schemas.microsoft.com/office/drawing/2014/main" id="{C6634070-593B-490C-8440-60D4E5943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7" name="Group 56">
            <a:extLst>
              <a:ext uri="{FF2B5EF4-FFF2-40B4-BE49-F238E27FC236}">
                <a16:creationId xmlns:a16="http://schemas.microsoft.com/office/drawing/2014/main" id="{9EAC5026-765B-4B4A-B78A-B21D8332685C}"/>
              </a:ext>
            </a:extLst>
          </p:cNvPr>
          <p:cNvGrpSpPr/>
          <p:nvPr/>
        </p:nvGrpSpPr>
        <p:grpSpPr>
          <a:xfrm>
            <a:off x="5947704" y="2419538"/>
            <a:ext cx="1539560" cy="171967"/>
            <a:chOff x="7746380" y="2949426"/>
            <a:chExt cx="2188691" cy="244475"/>
          </a:xfrm>
        </p:grpSpPr>
        <p:pic>
          <p:nvPicPr>
            <p:cNvPr id="818" name="Picture 14">
              <a:extLst>
                <a:ext uri="{FF2B5EF4-FFF2-40B4-BE49-F238E27FC236}">
                  <a16:creationId xmlns:a16="http://schemas.microsoft.com/office/drawing/2014/main" id="{C419D119-F413-497B-9227-7779F6813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15">
              <a:extLst>
                <a:ext uri="{FF2B5EF4-FFF2-40B4-BE49-F238E27FC236}">
                  <a16:creationId xmlns:a16="http://schemas.microsoft.com/office/drawing/2014/main" id="{1CB3DD9D-ED42-41DC-B85B-9A762AD802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16">
              <a:extLst>
                <a:ext uri="{FF2B5EF4-FFF2-40B4-BE49-F238E27FC236}">
                  <a16:creationId xmlns:a16="http://schemas.microsoft.com/office/drawing/2014/main" id="{A2798B5E-08A9-469D-8068-522D7220FD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17">
              <a:extLst>
                <a:ext uri="{FF2B5EF4-FFF2-40B4-BE49-F238E27FC236}">
                  <a16:creationId xmlns:a16="http://schemas.microsoft.com/office/drawing/2014/main" id="{32AF2DA6-974F-441D-9A59-E3E80C2B85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2" name="Picture 18">
              <a:extLst>
                <a:ext uri="{FF2B5EF4-FFF2-40B4-BE49-F238E27FC236}">
                  <a16:creationId xmlns:a16="http://schemas.microsoft.com/office/drawing/2014/main" id="{DD665EF3-31DE-4F43-955C-78BCB9C88A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19">
              <a:extLst>
                <a:ext uri="{FF2B5EF4-FFF2-40B4-BE49-F238E27FC236}">
                  <a16:creationId xmlns:a16="http://schemas.microsoft.com/office/drawing/2014/main" id="{2C0BEDA9-5714-44D5-97B8-48B03FF0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20">
              <a:extLst>
                <a:ext uri="{FF2B5EF4-FFF2-40B4-BE49-F238E27FC236}">
                  <a16:creationId xmlns:a16="http://schemas.microsoft.com/office/drawing/2014/main" id="{4DA794CC-BF96-443A-B09D-F0CA5FD8A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21">
              <a:extLst>
                <a:ext uri="{FF2B5EF4-FFF2-40B4-BE49-F238E27FC236}">
                  <a16:creationId xmlns:a16="http://schemas.microsoft.com/office/drawing/2014/main" id="{5329ACD1-AE1D-49D9-9450-422A39ED8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6" name="Picture 22">
              <a:extLst>
                <a:ext uri="{FF2B5EF4-FFF2-40B4-BE49-F238E27FC236}">
                  <a16:creationId xmlns:a16="http://schemas.microsoft.com/office/drawing/2014/main" id="{51BB73BA-CA5F-43B5-82F7-08E9646D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7" name="Picture 23">
              <a:extLst>
                <a:ext uri="{FF2B5EF4-FFF2-40B4-BE49-F238E27FC236}">
                  <a16:creationId xmlns:a16="http://schemas.microsoft.com/office/drawing/2014/main" id="{AC31721F-B209-46ED-B944-7D33012FA4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8" name="Group 56">
            <a:extLst>
              <a:ext uri="{FF2B5EF4-FFF2-40B4-BE49-F238E27FC236}">
                <a16:creationId xmlns:a16="http://schemas.microsoft.com/office/drawing/2014/main" id="{A9904C49-F17F-4BF2-9789-3988E2B18850}"/>
              </a:ext>
            </a:extLst>
          </p:cNvPr>
          <p:cNvGrpSpPr/>
          <p:nvPr/>
        </p:nvGrpSpPr>
        <p:grpSpPr>
          <a:xfrm>
            <a:off x="5947704" y="2568859"/>
            <a:ext cx="1539560" cy="171967"/>
            <a:chOff x="7746380" y="2949426"/>
            <a:chExt cx="2188691" cy="244475"/>
          </a:xfrm>
        </p:grpSpPr>
        <p:pic>
          <p:nvPicPr>
            <p:cNvPr id="829" name="Picture 14">
              <a:extLst>
                <a:ext uri="{FF2B5EF4-FFF2-40B4-BE49-F238E27FC236}">
                  <a16:creationId xmlns:a16="http://schemas.microsoft.com/office/drawing/2014/main" id="{4F182869-FC5C-4D8E-AAFE-4467B3BBE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15">
              <a:extLst>
                <a:ext uri="{FF2B5EF4-FFF2-40B4-BE49-F238E27FC236}">
                  <a16:creationId xmlns:a16="http://schemas.microsoft.com/office/drawing/2014/main" id="{6BC7EFDE-92A9-42DE-9709-EB22F19E8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16">
              <a:extLst>
                <a:ext uri="{FF2B5EF4-FFF2-40B4-BE49-F238E27FC236}">
                  <a16:creationId xmlns:a16="http://schemas.microsoft.com/office/drawing/2014/main" id="{04CB8D1B-EBEB-4C12-AF85-D430D6F5FD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17">
              <a:extLst>
                <a:ext uri="{FF2B5EF4-FFF2-40B4-BE49-F238E27FC236}">
                  <a16:creationId xmlns:a16="http://schemas.microsoft.com/office/drawing/2014/main" id="{ECFB3A8C-52F7-481C-8D05-06CF711F9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18">
              <a:extLst>
                <a:ext uri="{FF2B5EF4-FFF2-40B4-BE49-F238E27FC236}">
                  <a16:creationId xmlns:a16="http://schemas.microsoft.com/office/drawing/2014/main" id="{A21EDE16-F8B9-49F6-9F88-BAE0A324D0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19">
              <a:extLst>
                <a:ext uri="{FF2B5EF4-FFF2-40B4-BE49-F238E27FC236}">
                  <a16:creationId xmlns:a16="http://schemas.microsoft.com/office/drawing/2014/main" id="{ACC86864-0AE1-41C6-B922-9CA7E76F72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20">
              <a:extLst>
                <a:ext uri="{FF2B5EF4-FFF2-40B4-BE49-F238E27FC236}">
                  <a16:creationId xmlns:a16="http://schemas.microsoft.com/office/drawing/2014/main" id="{DFD28059-1B6B-40CE-B22C-58F6065951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21">
              <a:extLst>
                <a:ext uri="{FF2B5EF4-FFF2-40B4-BE49-F238E27FC236}">
                  <a16:creationId xmlns:a16="http://schemas.microsoft.com/office/drawing/2014/main" id="{43BE59EF-AF5D-452D-BA92-3C805F8CD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7" name="Picture 22">
              <a:extLst>
                <a:ext uri="{FF2B5EF4-FFF2-40B4-BE49-F238E27FC236}">
                  <a16:creationId xmlns:a16="http://schemas.microsoft.com/office/drawing/2014/main" id="{B71F3320-AB07-4824-9047-A25DF9DE6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8" name="Picture 23">
              <a:extLst>
                <a:ext uri="{FF2B5EF4-FFF2-40B4-BE49-F238E27FC236}">
                  <a16:creationId xmlns:a16="http://schemas.microsoft.com/office/drawing/2014/main" id="{EB8B6F20-8BCF-43A1-9C52-B9440B22A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9" name="Group 56">
            <a:extLst>
              <a:ext uri="{FF2B5EF4-FFF2-40B4-BE49-F238E27FC236}">
                <a16:creationId xmlns:a16="http://schemas.microsoft.com/office/drawing/2014/main" id="{BB2E8116-5C02-4DAA-86D9-D35EF330FF1C}"/>
              </a:ext>
            </a:extLst>
          </p:cNvPr>
          <p:cNvGrpSpPr/>
          <p:nvPr/>
        </p:nvGrpSpPr>
        <p:grpSpPr>
          <a:xfrm>
            <a:off x="5947704" y="2718180"/>
            <a:ext cx="1539560" cy="171967"/>
            <a:chOff x="7746380" y="2949426"/>
            <a:chExt cx="2188691" cy="244475"/>
          </a:xfrm>
        </p:grpSpPr>
        <p:pic>
          <p:nvPicPr>
            <p:cNvPr id="840" name="Picture 14">
              <a:extLst>
                <a:ext uri="{FF2B5EF4-FFF2-40B4-BE49-F238E27FC236}">
                  <a16:creationId xmlns:a16="http://schemas.microsoft.com/office/drawing/2014/main" id="{A9C392D2-29D0-4F56-9D80-55072504E5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15">
              <a:extLst>
                <a:ext uri="{FF2B5EF4-FFF2-40B4-BE49-F238E27FC236}">
                  <a16:creationId xmlns:a16="http://schemas.microsoft.com/office/drawing/2014/main" id="{6312A1C3-7842-4784-B8E8-63C4911954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16">
              <a:extLst>
                <a:ext uri="{FF2B5EF4-FFF2-40B4-BE49-F238E27FC236}">
                  <a16:creationId xmlns:a16="http://schemas.microsoft.com/office/drawing/2014/main" id="{6CF282FC-6C6B-41F9-BE2B-F3F0C25B9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17">
              <a:extLst>
                <a:ext uri="{FF2B5EF4-FFF2-40B4-BE49-F238E27FC236}">
                  <a16:creationId xmlns:a16="http://schemas.microsoft.com/office/drawing/2014/main" id="{D4054B2E-1F14-49D7-B0AE-F46FC91FA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18">
              <a:extLst>
                <a:ext uri="{FF2B5EF4-FFF2-40B4-BE49-F238E27FC236}">
                  <a16:creationId xmlns:a16="http://schemas.microsoft.com/office/drawing/2014/main" id="{6ACCA174-D11B-4C27-9C60-71E1FD0F42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19">
              <a:extLst>
                <a:ext uri="{FF2B5EF4-FFF2-40B4-BE49-F238E27FC236}">
                  <a16:creationId xmlns:a16="http://schemas.microsoft.com/office/drawing/2014/main" id="{FADFF3DA-6F53-4027-9D08-AB411C2F9F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20">
              <a:extLst>
                <a:ext uri="{FF2B5EF4-FFF2-40B4-BE49-F238E27FC236}">
                  <a16:creationId xmlns:a16="http://schemas.microsoft.com/office/drawing/2014/main" id="{372556FA-9D4A-4641-B476-EC22250EA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21">
              <a:extLst>
                <a:ext uri="{FF2B5EF4-FFF2-40B4-BE49-F238E27FC236}">
                  <a16:creationId xmlns:a16="http://schemas.microsoft.com/office/drawing/2014/main" id="{4B64721C-D918-4AED-B143-E56E5E9F44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8" name="Picture 22">
              <a:extLst>
                <a:ext uri="{FF2B5EF4-FFF2-40B4-BE49-F238E27FC236}">
                  <a16:creationId xmlns:a16="http://schemas.microsoft.com/office/drawing/2014/main" id="{E5479223-3BB6-44FB-9AD9-79E0316076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9" name="Picture 23">
              <a:extLst>
                <a:ext uri="{FF2B5EF4-FFF2-40B4-BE49-F238E27FC236}">
                  <a16:creationId xmlns:a16="http://schemas.microsoft.com/office/drawing/2014/main" id="{8469D38F-A390-4615-B335-5B43AB0D23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0" name="Group 56">
            <a:extLst>
              <a:ext uri="{FF2B5EF4-FFF2-40B4-BE49-F238E27FC236}">
                <a16:creationId xmlns:a16="http://schemas.microsoft.com/office/drawing/2014/main" id="{12E875F4-CEBF-4370-B21F-935073FA01E8}"/>
              </a:ext>
            </a:extLst>
          </p:cNvPr>
          <p:cNvGrpSpPr/>
          <p:nvPr/>
        </p:nvGrpSpPr>
        <p:grpSpPr>
          <a:xfrm>
            <a:off x="5947704" y="2867501"/>
            <a:ext cx="1539560" cy="171967"/>
            <a:chOff x="7746380" y="2949426"/>
            <a:chExt cx="2188691" cy="244475"/>
          </a:xfrm>
        </p:grpSpPr>
        <p:pic>
          <p:nvPicPr>
            <p:cNvPr id="851" name="Picture 14">
              <a:extLst>
                <a:ext uri="{FF2B5EF4-FFF2-40B4-BE49-F238E27FC236}">
                  <a16:creationId xmlns:a16="http://schemas.microsoft.com/office/drawing/2014/main" id="{15261CB1-EE45-4D52-A061-7D82ECF84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15">
              <a:extLst>
                <a:ext uri="{FF2B5EF4-FFF2-40B4-BE49-F238E27FC236}">
                  <a16:creationId xmlns:a16="http://schemas.microsoft.com/office/drawing/2014/main" id="{706BB3B4-79D9-4B02-93C3-0717B55725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16">
              <a:extLst>
                <a:ext uri="{FF2B5EF4-FFF2-40B4-BE49-F238E27FC236}">
                  <a16:creationId xmlns:a16="http://schemas.microsoft.com/office/drawing/2014/main" id="{6697BD13-F891-4AAF-AD16-E1D5B4B6B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17">
              <a:extLst>
                <a:ext uri="{FF2B5EF4-FFF2-40B4-BE49-F238E27FC236}">
                  <a16:creationId xmlns:a16="http://schemas.microsoft.com/office/drawing/2014/main" id="{013AB768-B45A-455B-8E4A-A7349AD229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18">
              <a:extLst>
                <a:ext uri="{FF2B5EF4-FFF2-40B4-BE49-F238E27FC236}">
                  <a16:creationId xmlns:a16="http://schemas.microsoft.com/office/drawing/2014/main" id="{B508FC13-A20D-49F0-8984-3A75110CD3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19">
              <a:extLst>
                <a:ext uri="{FF2B5EF4-FFF2-40B4-BE49-F238E27FC236}">
                  <a16:creationId xmlns:a16="http://schemas.microsoft.com/office/drawing/2014/main" id="{C9738B57-7CD2-40C8-8B52-C76284751D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20">
              <a:extLst>
                <a:ext uri="{FF2B5EF4-FFF2-40B4-BE49-F238E27FC236}">
                  <a16:creationId xmlns:a16="http://schemas.microsoft.com/office/drawing/2014/main" id="{B3F533D8-7CA2-4490-AC0F-B8372CB89C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21">
              <a:extLst>
                <a:ext uri="{FF2B5EF4-FFF2-40B4-BE49-F238E27FC236}">
                  <a16:creationId xmlns:a16="http://schemas.microsoft.com/office/drawing/2014/main" id="{370108B7-4660-45F6-8954-05A32BD721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9" name="Picture 22">
              <a:extLst>
                <a:ext uri="{FF2B5EF4-FFF2-40B4-BE49-F238E27FC236}">
                  <a16:creationId xmlns:a16="http://schemas.microsoft.com/office/drawing/2014/main" id="{BA3C58B2-29FF-47C4-AB67-CE1E6CB8F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0" name="Picture 23">
              <a:extLst>
                <a:ext uri="{FF2B5EF4-FFF2-40B4-BE49-F238E27FC236}">
                  <a16:creationId xmlns:a16="http://schemas.microsoft.com/office/drawing/2014/main" id="{4560B018-5341-4081-89EB-BD4075C009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61" name="Group 56">
            <a:extLst>
              <a:ext uri="{FF2B5EF4-FFF2-40B4-BE49-F238E27FC236}">
                <a16:creationId xmlns:a16="http://schemas.microsoft.com/office/drawing/2014/main" id="{62D4AF86-A8A2-4000-97F7-C060E7EFDA4E}"/>
              </a:ext>
            </a:extLst>
          </p:cNvPr>
          <p:cNvGrpSpPr/>
          <p:nvPr/>
        </p:nvGrpSpPr>
        <p:grpSpPr>
          <a:xfrm>
            <a:off x="5947704" y="5530906"/>
            <a:ext cx="1539560" cy="171967"/>
            <a:chOff x="7746380" y="2949426"/>
            <a:chExt cx="2188691" cy="244475"/>
          </a:xfrm>
        </p:grpSpPr>
        <p:pic>
          <p:nvPicPr>
            <p:cNvPr id="862" name="Picture 14">
              <a:extLst>
                <a:ext uri="{FF2B5EF4-FFF2-40B4-BE49-F238E27FC236}">
                  <a16:creationId xmlns:a16="http://schemas.microsoft.com/office/drawing/2014/main" id="{99AB119E-5611-4334-80FA-121766EB68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15">
              <a:extLst>
                <a:ext uri="{FF2B5EF4-FFF2-40B4-BE49-F238E27FC236}">
                  <a16:creationId xmlns:a16="http://schemas.microsoft.com/office/drawing/2014/main" id="{FD1CA85F-8CF1-44BC-8C96-4C640FE79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16">
              <a:extLst>
                <a:ext uri="{FF2B5EF4-FFF2-40B4-BE49-F238E27FC236}">
                  <a16:creationId xmlns:a16="http://schemas.microsoft.com/office/drawing/2014/main" id="{C57DC032-14E9-4AB3-BD0B-38FA6CB8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17">
              <a:extLst>
                <a:ext uri="{FF2B5EF4-FFF2-40B4-BE49-F238E27FC236}">
                  <a16:creationId xmlns:a16="http://schemas.microsoft.com/office/drawing/2014/main" id="{0A42DCD2-5103-4549-A0E6-DE0D8DE5A8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18">
              <a:extLst>
                <a:ext uri="{FF2B5EF4-FFF2-40B4-BE49-F238E27FC236}">
                  <a16:creationId xmlns:a16="http://schemas.microsoft.com/office/drawing/2014/main" id="{5715DD7E-3413-4962-ADF1-D1855B5EB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19">
              <a:extLst>
                <a:ext uri="{FF2B5EF4-FFF2-40B4-BE49-F238E27FC236}">
                  <a16:creationId xmlns:a16="http://schemas.microsoft.com/office/drawing/2014/main" id="{61661266-7075-4CB7-AE1E-53591DC79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20">
              <a:extLst>
                <a:ext uri="{FF2B5EF4-FFF2-40B4-BE49-F238E27FC236}">
                  <a16:creationId xmlns:a16="http://schemas.microsoft.com/office/drawing/2014/main" id="{A3409F65-3445-4AA0-8A02-2D9BB62874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21">
              <a:extLst>
                <a:ext uri="{FF2B5EF4-FFF2-40B4-BE49-F238E27FC236}">
                  <a16:creationId xmlns:a16="http://schemas.microsoft.com/office/drawing/2014/main" id="{64EEEFC0-EE13-46E9-8108-984F15B14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0" name="Picture 22">
              <a:extLst>
                <a:ext uri="{FF2B5EF4-FFF2-40B4-BE49-F238E27FC236}">
                  <a16:creationId xmlns:a16="http://schemas.microsoft.com/office/drawing/2014/main" id="{59BEBFD7-9487-450C-B3B9-05ECCCEB8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1" name="Picture 23">
              <a:extLst>
                <a:ext uri="{FF2B5EF4-FFF2-40B4-BE49-F238E27FC236}">
                  <a16:creationId xmlns:a16="http://schemas.microsoft.com/office/drawing/2014/main" id="{41972349-02D4-438B-80B1-7D87272CE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2" name="Group 56">
            <a:extLst>
              <a:ext uri="{FF2B5EF4-FFF2-40B4-BE49-F238E27FC236}">
                <a16:creationId xmlns:a16="http://schemas.microsoft.com/office/drawing/2014/main" id="{46236774-25C8-4501-8515-8709F317EF95}"/>
              </a:ext>
            </a:extLst>
          </p:cNvPr>
          <p:cNvGrpSpPr/>
          <p:nvPr/>
        </p:nvGrpSpPr>
        <p:grpSpPr>
          <a:xfrm>
            <a:off x="5944222" y="5098955"/>
            <a:ext cx="1539560" cy="171967"/>
            <a:chOff x="7746380" y="2949426"/>
            <a:chExt cx="2188691" cy="244475"/>
          </a:xfrm>
        </p:grpSpPr>
        <p:pic>
          <p:nvPicPr>
            <p:cNvPr id="873" name="Picture 14">
              <a:extLst>
                <a:ext uri="{FF2B5EF4-FFF2-40B4-BE49-F238E27FC236}">
                  <a16:creationId xmlns:a16="http://schemas.microsoft.com/office/drawing/2014/main" id="{C2404C50-9153-43E7-BC53-81A5D71991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15">
              <a:extLst>
                <a:ext uri="{FF2B5EF4-FFF2-40B4-BE49-F238E27FC236}">
                  <a16:creationId xmlns:a16="http://schemas.microsoft.com/office/drawing/2014/main" id="{D7F291D2-A770-4ECE-9494-867D1033F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16">
              <a:extLst>
                <a:ext uri="{FF2B5EF4-FFF2-40B4-BE49-F238E27FC236}">
                  <a16:creationId xmlns:a16="http://schemas.microsoft.com/office/drawing/2014/main" id="{F68E0FEE-F580-468F-BC38-6F1DACF3E9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17">
              <a:extLst>
                <a:ext uri="{FF2B5EF4-FFF2-40B4-BE49-F238E27FC236}">
                  <a16:creationId xmlns:a16="http://schemas.microsoft.com/office/drawing/2014/main" id="{9F559DED-B0AE-465E-9ACA-8DDFFB37D1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18">
              <a:extLst>
                <a:ext uri="{FF2B5EF4-FFF2-40B4-BE49-F238E27FC236}">
                  <a16:creationId xmlns:a16="http://schemas.microsoft.com/office/drawing/2014/main" id="{293E08D8-B96A-41EA-8FDF-CA3D39984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19">
              <a:extLst>
                <a:ext uri="{FF2B5EF4-FFF2-40B4-BE49-F238E27FC236}">
                  <a16:creationId xmlns:a16="http://schemas.microsoft.com/office/drawing/2014/main" id="{176A04E3-DC9A-4443-A7BC-0D34FB4EB6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20">
              <a:extLst>
                <a:ext uri="{FF2B5EF4-FFF2-40B4-BE49-F238E27FC236}">
                  <a16:creationId xmlns:a16="http://schemas.microsoft.com/office/drawing/2014/main" id="{19EAE2FD-C1A7-4213-B383-54A05FD0B0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21">
              <a:extLst>
                <a:ext uri="{FF2B5EF4-FFF2-40B4-BE49-F238E27FC236}">
                  <a16:creationId xmlns:a16="http://schemas.microsoft.com/office/drawing/2014/main" id="{043C3460-6C06-4F28-86B6-D542454190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1" name="Picture 22">
              <a:extLst>
                <a:ext uri="{FF2B5EF4-FFF2-40B4-BE49-F238E27FC236}">
                  <a16:creationId xmlns:a16="http://schemas.microsoft.com/office/drawing/2014/main" id="{8F437094-9078-450B-9991-CE0F435F37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2" name="Picture 23">
              <a:extLst>
                <a:ext uri="{FF2B5EF4-FFF2-40B4-BE49-F238E27FC236}">
                  <a16:creationId xmlns:a16="http://schemas.microsoft.com/office/drawing/2014/main" id="{C987A6D9-D66B-498C-A539-55B53FFC9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3" name="Group 56">
            <a:extLst>
              <a:ext uri="{FF2B5EF4-FFF2-40B4-BE49-F238E27FC236}">
                <a16:creationId xmlns:a16="http://schemas.microsoft.com/office/drawing/2014/main" id="{0DE4C898-C97C-4A92-9857-D9B6026D46E2}"/>
              </a:ext>
            </a:extLst>
          </p:cNvPr>
          <p:cNvGrpSpPr/>
          <p:nvPr/>
        </p:nvGrpSpPr>
        <p:grpSpPr>
          <a:xfrm>
            <a:off x="5946037" y="4651033"/>
            <a:ext cx="1539560" cy="171967"/>
            <a:chOff x="7746380" y="2949426"/>
            <a:chExt cx="2188691" cy="244475"/>
          </a:xfrm>
        </p:grpSpPr>
        <p:pic>
          <p:nvPicPr>
            <p:cNvPr id="884" name="Picture 14">
              <a:extLst>
                <a:ext uri="{FF2B5EF4-FFF2-40B4-BE49-F238E27FC236}">
                  <a16:creationId xmlns:a16="http://schemas.microsoft.com/office/drawing/2014/main" id="{DCFDC70F-63E5-448D-832B-1DDA271470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15">
              <a:extLst>
                <a:ext uri="{FF2B5EF4-FFF2-40B4-BE49-F238E27FC236}">
                  <a16:creationId xmlns:a16="http://schemas.microsoft.com/office/drawing/2014/main" id="{D3C44937-9B27-4F44-8A96-F9AD028CBD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16">
              <a:extLst>
                <a:ext uri="{FF2B5EF4-FFF2-40B4-BE49-F238E27FC236}">
                  <a16:creationId xmlns:a16="http://schemas.microsoft.com/office/drawing/2014/main" id="{88CF93BF-BF26-4ED1-A54A-7DF433977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17">
              <a:extLst>
                <a:ext uri="{FF2B5EF4-FFF2-40B4-BE49-F238E27FC236}">
                  <a16:creationId xmlns:a16="http://schemas.microsoft.com/office/drawing/2014/main" id="{B9932D07-E44B-469A-A29F-7536C79953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18">
              <a:extLst>
                <a:ext uri="{FF2B5EF4-FFF2-40B4-BE49-F238E27FC236}">
                  <a16:creationId xmlns:a16="http://schemas.microsoft.com/office/drawing/2014/main" id="{CDD33262-B77D-4A68-997C-9AEF98DF6A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19">
              <a:extLst>
                <a:ext uri="{FF2B5EF4-FFF2-40B4-BE49-F238E27FC236}">
                  <a16:creationId xmlns:a16="http://schemas.microsoft.com/office/drawing/2014/main" id="{6BF543B1-45AF-48A8-85E7-D667D14142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20">
              <a:extLst>
                <a:ext uri="{FF2B5EF4-FFF2-40B4-BE49-F238E27FC236}">
                  <a16:creationId xmlns:a16="http://schemas.microsoft.com/office/drawing/2014/main" id="{D422D349-64DC-413F-9316-DA54859A2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21">
              <a:extLst>
                <a:ext uri="{FF2B5EF4-FFF2-40B4-BE49-F238E27FC236}">
                  <a16:creationId xmlns:a16="http://schemas.microsoft.com/office/drawing/2014/main" id="{7B7D825F-049A-4B49-8001-EAC63362E6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2" name="Picture 22">
              <a:extLst>
                <a:ext uri="{FF2B5EF4-FFF2-40B4-BE49-F238E27FC236}">
                  <a16:creationId xmlns:a16="http://schemas.microsoft.com/office/drawing/2014/main" id="{B55E281B-3D1D-4801-B217-BF62DD628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3" name="Picture 23">
              <a:extLst>
                <a:ext uri="{FF2B5EF4-FFF2-40B4-BE49-F238E27FC236}">
                  <a16:creationId xmlns:a16="http://schemas.microsoft.com/office/drawing/2014/main" id="{2B146B81-B908-43F8-93D9-9FE52DC67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4" name="Group 56">
            <a:extLst>
              <a:ext uri="{FF2B5EF4-FFF2-40B4-BE49-F238E27FC236}">
                <a16:creationId xmlns:a16="http://schemas.microsoft.com/office/drawing/2014/main" id="{62584405-6E09-4616-8C43-99938F4F46A7}"/>
              </a:ext>
            </a:extLst>
          </p:cNvPr>
          <p:cNvGrpSpPr/>
          <p:nvPr/>
        </p:nvGrpSpPr>
        <p:grpSpPr>
          <a:xfrm>
            <a:off x="5944222" y="4189135"/>
            <a:ext cx="1539560" cy="171967"/>
            <a:chOff x="7746380" y="2949426"/>
            <a:chExt cx="2188691" cy="244475"/>
          </a:xfrm>
        </p:grpSpPr>
        <p:pic>
          <p:nvPicPr>
            <p:cNvPr id="895" name="Picture 14">
              <a:extLst>
                <a:ext uri="{FF2B5EF4-FFF2-40B4-BE49-F238E27FC236}">
                  <a16:creationId xmlns:a16="http://schemas.microsoft.com/office/drawing/2014/main" id="{7D934A6D-8E43-4260-84D1-92276EEAE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15">
              <a:extLst>
                <a:ext uri="{FF2B5EF4-FFF2-40B4-BE49-F238E27FC236}">
                  <a16:creationId xmlns:a16="http://schemas.microsoft.com/office/drawing/2014/main" id="{39674B6F-19D0-4FD8-B62B-FF1D3668B7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16">
              <a:extLst>
                <a:ext uri="{FF2B5EF4-FFF2-40B4-BE49-F238E27FC236}">
                  <a16:creationId xmlns:a16="http://schemas.microsoft.com/office/drawing/2014/main" id="{01DA05DF-D796-4C65-943A-037F62E03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17">
              <a:extLst>
                <a:ext uri="{FF2B5EF4-FFF2-40B4-BE49-F238E27FC236}">
                  <a16:creationId xmlns:a16="http://schemas.microsoft.com/office/drawing/2014/main" id="{60F19251-DB58-40C6-9B7B-48DFD551AC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18">
              <a:extLst>
                <a:ext uri="{FF2B5EF4-FFF2-40B4-BE49-F238E27FC236}">
                  <a16:creationId xmlns:a16="http://schemas.microsoft.com/office/drawing/2014/main" id="{44C4E0D2-DC1F-4892-9C26-0BA09B97DF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19">
              <a:extLst>
                <a:ext uri="{FF2B5EF4-FFF2-40B4-BE49-F238E27FC236}">
                  <a16:creationId xmlns:a16="http://schemas.microsoft.com/office/drawing/2014/main" id="{C242C5BF-D2EF-4EDA-9972-491EA6C46F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20">
              <a:extLst>
                <a:ext uri="{FF2B5EF4-FFF2-40B4-BE49-F238E27FC236}">
                  <a16:creationId xmlns:a16="http://schemas.microsoft.com/office/drawing/2014/main" id="{A62A57A6-E22F-4B00-A5B8-9546ADA840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21">
              <a:extLst>
                <a:ext uri="{FF2B5EF4-FFF2-40B4-BE49-F238E27FC236}">
                  <a16:creationId xmlns:a16="http://schemas.microsoft.com/office/drawing/2014/main" id="{A5A2B03F-8074-45F9-9307-730AFF2EC9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3" name="Picture 22">
              <a:extLst>
                <a:ext uri="{FF2B5EF4-FFF2-40B4-BE49-F238E27FC236}">
                  <a16:creationId xmlns:a16="http://schemas.microsoft.com/office/drawing/2014/main" id="{C79E7654-D544-4D2E-970B-E5FF9F7739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4" name="Picture 23">
              <a:extLst>
                <a:ext uri="{FF2B5EF4-FFF2-40B4-BE49-F238E27FC236}">
                  <a16:creationId xmlns:a16="http://schemas.microsoft.com/office/drawing/2014/main" id="{87D9D9C0-54E5-447C-AFB5-2EF4E588F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5" name="Group 56">
            <a:extLst>
              <a:ext uri="{FF2B5EF4-FFF2-40B4-BE49-F238E27FC236}">
                <a16:creationId xmlns:a16="http://schemas.microsoft.com/office/drawing/2014/main" id="{32DA7772-501C-439B-AED7-E00518654A92}"/>
              </a:ext>
            </a:extLst>
          </p:cNvPr>
          <p:cNvGrpSpPr/>
          <p:nvPr/>
        </p:nvGrpSpPr>
        <p:grpSpPr>
          <a:xfrm>
            <a:off x="5944222" y="3763205"/>
            <a:ext cx="1539560" cy="171967"/>
            <a:chOff x="7746380" y="2949426"/>
            <a:chExt cx="2188691" cy="244475"/>
          </a:xfrm>
        </p:grpSpPr>
        <p:pic>
          <p:nvPicPr>
            <p:cNvPr id="906" name="Picture 14">
              <a:extLst>
                <a:ext uri="{FF2B5EF4-FFF2-40B4-BE49-F238E27FC236}">
                  <a16:creationId xmlns:a16="http://schemas.microsoft.com/office/drawing/2014/main" id="{C3A24370-7B90-400E-917F-80C9484EF4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15">
              <a:extLst>
                <a:ext uri="{FF2B5EF4-FFF2-40B4-BE49-F238E27FC236}">
                  <a16:creationId xmlns:a16="http://schemas.microsoft.com/office/drawing/2014/main" id="{8D55F3B2-DB23-437E-ABBE-5E12DCA592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16">
              <a:extLst>
                <a:ext uri="{FF2B5EF4-FFF2-40B4-BE49-F238E27FC236}">
                  <a16:creationId xmlns:a16="http://schemas.microsoft.com/office/drawing/2014/main" id="{6E63200D-F342-4FDC-A042-034567B80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17">
              <a:extLst>
                <a:ext uri="{FF2B5EF4-FFF2-40B4-BE49-F238E27FC236}">
                  <a16:creationId xmlns:a16="http://schemas.microsoft.com/office/drawing/2014/main" id="{2792DE4A-1E55-4CE8-ACCC-BD70A934F9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18">
              <a:extLst>
                <a:ext uri="{FF2B5EF4-FFF2-40B4-BE49-F238E27FC236}">
                  <a16:creationId xmlns:a16="http://schemas.microsoft.com/office/drawing/2014/main" id="{F6CF31BA-E201-4488-9588-8DA8E4876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19">
              <a:extLst>
                <a:ext uri="{FF2B5EF4-FFF2-40B4-BE49-F238E27FC236}">
                  <a16:creationId xmlns:a16="http://schemas.microsoft.com/office/drawing/2014/main" id="{4D57F0CD-18C0-4878-B78A-A4368DC75E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20">
              <a:extLst>
                <a:ext uri="{FF2B5EF4-FFF2-40B4-BE49-F238E27FC236}">
                  <a16:creationId xmlns:a16="http://schemas.microsoft.com/office/drawing/2014/main" id="{8C3AD3FC-4CC5-4F90-B83F-263858A3C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21">
              <a:extLst>
                <a:ext uri="{FF2B5EF4-FFF2-40B4-BE49-F238E27FC236}">
                  <a16:creationId xmlns:a16="http://schemas.microsoft.com/office/drawing/2014/main" id="{AA971564-FA24-45EC-9ADC-0401BD9116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4" name="Picture 22">
              <a:extLst>
                <a:ext uri="{FF2B5EF4-FFF2-40B4-BE49-F238E27FC236}">
                  <a16:creationId xmlns:a16="http://schemas.microsoft.com/office/drawing/2014/main" id="{02B65E00-480D-475A-BE97-75CC1EEFC4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5" name="Picture 23">
              <a:extLst>
                <a:ext uri="{FF2B5EF4-FFF2-40B4-BE49-F238E27FC236}">
                  <a16:creationId xmlns:a16="http://schemas.microsoft.com/office/drawing/2014/main" id="{4B726FBF-22EE-42A1-88A4-15C7CF9E5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6" name="Group 56">
            <a:extLst>
              <a:ext uri="{FF2B5EF4-FFF2-40B4-BE49-F238E27FC236}">
                <a16:creationId xmlns:a16="http://schemas.microsoft.com/office/drawing/2014/main" id="{636E5315-A2DD-4E66-A271-B919C05C451D}"/>
              </a:ext>
            </a:extLst>
          </p:cNvPr>
          <p:cNvGrpSpPr/>
          <p:nvPr/>
        </p:nvGrpSpPr>
        <p:grpSpPr>
          <a:xfrm>
            <a:off x="5945857" y="3315976"/>
            <a:ext cx="1539560" cy="171967"/>
            <a:chOff x="7746380" y="2949426"/>
            <a:chExt cx="2188691" cy="244475"/>
          </a:xfrm>
        </p:grpSpPr>
        <p:pic>
          <p:nvPicPr>
            <p:cNvPr id="917" name="Picture 14">
              <a:extLst>
                <a:ext uri="{FF2B5EF4-FFF2-40B4-BE49-F238E27FC236}">
                  <a16:creationId xmlns:a16="http://schemas.microsoft.com/office/drawing/2014/main" id="{1AEED2EE-C191-44E7-9888-547627C71C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15">
              <a:extLst>
                <a:ext uri="{FF2B5EF4-FFF2-40B4-BE49-F238E27FC236}">
                  <a16:creationId xmlns:a16="http://schemas.microsoft.com/office/drawing/2014/main" id="{997B83FF-A662-496C-98DA-BD9BD75991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16">
              <a:extLst>
                <a:ext uri="{FF2B5EF4-FFF2-40B4-BE49-F238E27FC236}">
                  <a16:creationId xmlns:a16="http://schemas.microsoft.com/office/drawing/2014/main" id="{5467620B-A364-4935-83D6-B980C3EE8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17">
              <a:extLst>
                <a:ext uri="{FF2B5EF4-FFF2-40B4-BE49-F238E27FC236}">
                  <a16:creationId xmlns:a16="http://schemas.microsoft.com/office/drawing/2014/main" id="{E483CBFF-C34C-4632-AFA4-6EE9479E18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18">
              <a:extLst>
                <a:ext uri="{FF2B5EF4-FFF2-40B4-BE49-F238E27FC236}">
                  <a16:creationId xmlns:a16="http://schemas.microsoft.com/office/drawing/2014/main" id="{679CFC85-7F8D-4C19-BEA0-121B666B4A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19">
              <a:extLst>
                <a:ext uri="{FF2B5EF4-FFF2-40B4-BE49-F238E27FC236}">
                  <a16:creationId xmlns:a16="http://schemas.microsoft.com/office/drawing/2014/main" id="{3EEF0337-8D46-446E-93E2-E13CC23127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20">
              <a:extLst>
                <a:ext uri="{FF2B5EF4-FFF2-40B4-BE49-F238E27FC236}">
                  <a16:creationId xmlns:a16="http://schemas.microsoft.com/office/drawing/2014/main" id="{05CE6643-1B74-48F2-98E4-BE9D1346A6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21">
              <a:extLst>
                <a:ext uri="{FF2B5EF4-FFF2-40B4-BE49-F238E27FC236}">
                  <a16:creationId xmlns:a16="http://schemas.microsoft.com/office/drawing/2014/main" id="{2FDFBF5A-E343-404B-ADD1-45CBE38EC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5" name="Picture 22">
              <a:extLst>
                <a:ext uri="{FF2B5EF4-FFF2-40B4-BE49-F238E27FC236}">
                  <a16:creationId xmlns:a16="http://schemas.microsoft.com/office/drawing/2014/main" id="{41F03502-0912-4831-9939-76386A545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Picture 23">
              <a:extLst>
                <a:ext uri="{FF2B5EF4-FFF2-40B4-BE49-F238E27FC236}">
                  <a16:creationId xmlns:a16="http://schemas.microsoft.com/office/drawing/2014/main" id="{8BDDA215-C885-4175-88B7-F6F5D3E31B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27" name="Group 56">
            <a:extLst>
              <a:ext uri="{FF2B5EF4-FFF2-40B4-BE49-F238E27FC236}">
                <a16:creationId xmlns:a16="http://schemas.microsoft.com/office/drawing/2014/main" id="{F9D33058-3536-429C-99E2-9B70046D5F26}"/>
              </a:ext>
            </a:extLst>
          </p:cNvPr>
          <p:cNvGrpSpPr/>
          <p:nvPr/>
        </p:nvGrpSpPr>
        <p:grpSpPr>
          <a:xfrm>
            <a:off x="5947950" y="2852375"/>
            <a:ext cx="1539560" cy="171967"/>
            <a:chOff x="7746380" y="2949426"/>
            <a:chExt cx="2188691" cy="244475"/>
          </a:xfrm>
        </p:grpSpPr>
        <p:pic>
          <p:nvPicPr>
            <p:cNvPr id="928" name="Picture 14">
              <a:extLst>
                <a:ext uri="{FF2B5EF4-FFF2-40B4-BE49-F238E27FC236}">
                  <a16:creationId xmlns:a16="http://schemas.microsoft.com/office/drawing/2014/main" id="{52F17E8C-63BC-4EA9-B717-46258EAE2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9" name="Picture 15">
              <a:extLst>
                <a:ext uri="{FF2B5EF4-FFF2-40B4-BE49-F238E27FC236}">
                  <a16:creationId xmlns:a16="http://schemas.microsoft.com/office/drawing/2014/main" id="{61652EBD-D6F7-4952-8B9B-3E40B5C048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0" name="Picture 16">
              <a:extLst>
                <a:ext uri="{FF2B5EF4-FFF2-40B4-BE49-F238E27FC236}">
                  <a16:creationId xmlns:a16="http://schemas.microsoft.com/office/drawing/2014/main" id="{3C9B71E5-763B-499B-89E8-3D82FE27A1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1" name="Picture 17">
              <a:extLst>
                <a:ext uri="{FF2B5EF4-FFF2-40B4-BE49-F238E27FC236}">
                  <a16:creationId xmlns:a16="http://schemas.microsoft.com/office/drawing/2014/main" id="{60662065-2B9D-4164-BA4C-E2F4FEA4A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2" name="Picture 18">
              <a:extLst>
                <a:ext uri="{FF2B5EF4-FFF2-40B4-BE49-F238E27FC236}">
                  <a16:creationId xmlns:a16="http://schemas.microsoft.com/office/drawing/2014/main" id="{15B33DA6-ECC1-4E45-A92E-0FE6488F4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3" name="Picture 19">
              <a:extLst>
                <a:ext uri="{FF2B5EF4-FFF2-40B4-BE49-F238E27FC236}">
                  <a16:creationId xmlns:a16="http://schemas.microsoft.com/office/drawing/2014/main" id="{2FB99F8A-3479-498E-A3C8-1AA0F90846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4" name="Picture 20">
              <a:extLst>
                <a:ext uri="{FF2B5EF4-FFF2-40B4-BE49-F238E27FC236}">
                  <a16:creationId xmlns:a16="http://schemas.microsoft.com/office/drawing/2014/main" id="{E6534F0A-D906-400F-8713-26531E2D43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5" name="Picture 21">
              <a:extLst>
                <a:ext uri="{FF2B5EF4-FFF2-40B4-BE49-F238E27FC236}">
                  <a16:creationId xmlns:a16="http://schemas.microsoft.com/office/drawing/2014/main" id="{432C79BB-0EFD-442D-8C8B-86FD6554FC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6" name="Picture 22">
              <a:extLst>
                <a:ext uri="{FF2B5EF4-FFF2-40B4-BE49-F238E27FC236}">
                  <a16:creationId xmlns:a16="http://schemas.microsoft.com/office/drawing/2014/main" id="{E76F2262-491E-4B49-90B1-0499ED4F1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37" name="Picture 23">
              <a:extLst>
                <a:ext uri="{FF2B5EF4-FFF2-40B4-BE49-F238E27FC236}">
                  <a16:creationId xmlns:a16="http://schemas.microsoft.com/office/drawing/2014/main" id="{D937DBAC-6085-447D-8F6D-B3247FB8A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38" name="Group 56">
            <a:extLst>
              <a:ext uri="{FF2B5EF4-FFF2-40B4-BE49-F238E27FC236}">
                <a16:creationId xmlns:a16="http://schemas.microsoft.com/office/drawing/2014/main" id="{4E2CF79D-C6A2-4DB7-802A-7CF82AC12A4B}"/>
              </a:ext>
            </a:extLst>
          </p:cNvPr>
          <p:cNvGrpSpPr/>
          <p:nvPr/>
        </p:nvGrpSpPr>
        <p:grpSpPr>
          <a:xfrm>
            <a:off x="5948662" y="2421773"/>
            <a:ext cx="1539560" cy="171967"/>
            <a:chOff x="7746380" y="2949426"/>
            <a:chExt cx="2188691" cy="244475"/>
          </a:xfrm>
        </p:grpSpPr>
        <p:pic>
          <p:nvPicPr>
            <p:cNvPr id="939" name="Picture 14">
              <a:extLst>
                <a:ext uri="{FF2B5EF4-FFF2-40B4-BE49-F238E27FC236}">
                  <a16:creationId xmlns:a16="http://schemas.microsoft.com/office/drawing/2014/main" id="{EFEE21AD-08CE-43CE-AA39-A57D636EA6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0" name="Picture 15">
              <a:extLst>
                <a:ext uri="{FF2B5EF4-FFF2-40B4-BE49-F238E27FC236}">
                  <a16:creationId xmlns:a16="http://schemas.microsoft.com/office/drawing/2014/main" id="{DF6503C9-48AE-4880-8B09-0BB00578CC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1" name="Picture 16">
              <a:extLst>
                <a:ext uri="{FF2B5EF4-FFF2-40B4-BE49-F238E27FC236}">
                  <a16:creationId xmlns:a16="http://schemas.microsoft.com/office/drawing/2014/main" id="{F5EEC935-33E4-4543-B185-038C5B2D71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2" name="Picture 17">
              <a:extLst>
                <a:ext uri="{FF2B5EF4-FFF2-40B4-BE49-F238E27FC236}">
                  <a16:creationId xmlns:a16="http://schemas.microsoft.com/office/drawing/2014/main" id="{ECF33EF8-EB3E-4416-A5CA-7BBEC0E5EF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3" name="Picture 18">
              <a:extLst>
                <a:ext uri="{FF2B5EF4-FFF2-40B4-BE49-F238E27FC236}">
                  <a16:creationId xmlns:a16="http://schemas.microsoft.com/office/drawing/2014/main" id="{FB5FB1C3-21E1-47D7-B18F-4782A4D91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4" name="Picture 19">
              <a:extLst>
                <a:ext uri="{FF2B5EF4-FFF2-40B4-BE49-F238E27FC236}">
                  <a16:creationId xmlns:a16="http://schemas.microsoft.com/office/drawing/2014/main" id="{C2C455D9-FDDC-4D8F-AACF-A3FF1795D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5" name="Picture 20">
              <a:extLst>
                <a:ext uri="{FF2B5EF4-FFF2-40B4-BE49-F238E27FC236}">
                  <a16:creationId xmlns:a16="http://schemas.microsoft.com/office/drawing/2014/main" id="{CCA75EA5-7E91-4E87-A08B-F7DBAA012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6" name="Picture 21">
              <a:extLst>
                <a:ext uri="{FF2B5EF4-FFF2-40B4-BE49-F238E27FC236}">
                  <a16:creationId xmlns:a16="http://schemas.microsoft.com/office/drawing/2014/main" id="{17E33A9F-B2A0-47F2-B248-ED7122272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7" name="Picture 22">
              <a:extLst>
                <a:ext uri="{FF2B5EF4-FFF2-40B4-BE49-F238E27FC236}">
                  <a16:creationId xmlns:a16="http://schemas.microsoft.com/office/drawing/2014/main" id="{995E79C0-4112-45FA-8E1F-5B3EDB119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48" name="Picture 23">
              <a:extLst>
                <a:ext uri="{FF2B5EF4-FFF2-40B4-BE49-F238E27FC236}">
                  <a16:creationId xmlns:a16="http://schemas.microsoft.com/office/drawing/2014/main" id="{9969295F-5A82-402F-B973-2AD4823B9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49" name="Group 56">
            <a:extLst>
              <a:ext uri="{FF2B5EF4-FFF2-40B4-BE49-F238E27FC236}">
                <a16:creationId xmlns:a16="http://schemas.microsoft.com/office/drawing/2014/main" id="{FC277C36-4162-492B-AE5C-F030D64F3A92}"/>
              </a:ext>
            </a:extLst>
          </p:cNvPr>
          <p:cNvGrpSpPr/>
          <p:nvPr/>
        </p:nvGrpSpPr>
        <p:grpSpPr>
          <a:xfrm>
            <a:off x="5947935" y="1955975"/>
            <a:ext cx="1539560" cy="171967"/>
            <a:chOff x="7746380" y="2949426"/>
            <a:chExt cx="2188691" cy="244475"/>
          </a:xfrm>
        </p:grpSpPr>
        <p:pic>
          <p:nvPicPr>
            <p:cNvPr id="950" name="Picture 14">
              <a:extLst>
                <a:ext uri="{FF2B5EF4-FFF2-40B4-BE49-F238E27FC236}">
                  <a16:creationId xmlns:a16="http://schemas.microsoft.com/office/drawing/2014/main" id="{8CFEB003-B56F-43C1-B853-D50ACB3FC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1" name="Picture 15">
              <a:extLst>
                <a:ext uri="{FF2B5EF4-FFF2-40B4-BE49-F238E27FC236}">
                  <a16:creationId xmlns:a16="http://schemas.microsoft.com/office/drawing/2014/main" id="{BBE06CD3-5AD4-48E8-8DDA-6A5013AD75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2" name="Picture 16">
              <a:extLst>
                <a:ext uri="{FF2B5EF4-FFF2-40B4-BE49-F238E27FC236}">
                  <a16:creationId xmlns:a16="http://schemas.microsoft.com/office/drawing/2014/main" id="{DB7EF125-60ED-459A-BEBE-D65A167D01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3" name="Picture 17">
              <a:extLst>
                <a:ext uri="{FF2B5EF4-FFF2-40B4-BE49-F238E27FC236}">
                  <a16:creationId xmlns:a16="http://schemas.microsoft.com/office/drawing/2014/main" id="{D6718C9D-AAB1-4F61-B8B5-3F70DB2FD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4" name="Picture 18">
              <a:extLst>
                <a:ext uri="{FF2B5EF4-FFF2-40B4-BE49-F238E27FC236}">
                  <a16:creationId xmlns:a16="http://schemas.microsoft.com/office/drawing/2014/main" id="{49FD6D34-08D5-42CF-9F5A-7F5791AA1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5" name="Picture 19">
              <a:extLst>
                <a:ext uri="{FF2B5EF4-FFF2-40B4-BE49-F238E27FC236}">
                  <a16:creationId xmlns:a16="http://schemas.microsoft.com/office/drawing/2014/main" id="{A795C11E-E66C-4ED8-BF03-16235368A8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20">
              <a:extLst>
                <a:ext uri="{FF2B5EF4-FFF2-40B4-BE49-F238E27FC236}">
                  <a16:creationId xmlns:a16="http://schemas.microsoft.com/office/drawing/2014/main" id="{DA271EA1-BE8A-4CE0-BA51-2B0AD4928B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21">
              <a:extLst>
                <a:ext uri="{FF2B5EF4-FFF2-40B4-BE49-F238E27FC236}">
                  <a16:creationId xmlns:a16="http://schemas.microsoft.com/office/drawing/2014/main" id="{2A54B4D8-CFF4-474D-9E25-CB014BAA1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22">
              <a:extLst>
                <a:ext uri="{FF2B5EF4-FFF2-40B4-BE49-F238E27FC236}">
                  <a16:creationId xmlns:a16="http://schemas.microsoft.com/office/drawing/2014/main" id="{3A296BA8-9F86-4380-AF7F-B40CF68A3F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23">
              <a:extLst>
                <a:ext uri="{FF2B5EF4-FFF2-40B4-BE49-F238E27FC236}">
                  <a16:creationId xmlns:a16="http://schemas.microsoft.com/office/drawing/2014/main" id="{45CB6D80-FE00-4ED4-A783-017C9D358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0" name="Group 56">
            <a:extLst>
              <a:ext uri="{FF2B5EF4-FFF2-40B4-BE49-F238E27FC236}">
                <a16:creationId xmlns:a16="http://schemas.microsoft.com/office/drawing/2014/main" id="{6BFDA9B1-7444-40D1-82D8-58C2DE8FEFED}"/>
              </a:ext>
            </a:extLst>
          </p:cNvPr>
          <p:cNvGrpSpPr/>
          <p:nvPr/>
        </p:nvGrpSpPr>
        <p:grpSpPr>
          <a:xfrm>
            <a:off x="5947704" y="1523612"/>
            <a:ext cx="1539560" cy="171967"/>
            <a:chOff x="7746380" y="2949426"/>
            <a:chExt cx="2188691" cy="244475"/>
          </a:xfrm>
        </p:grpSpPr>
        <p:pic>
          <p:nvPicPr>
            <p:cNvPr id="961" name="Picture 14">
              <a:extLst>
                <a:ext uri="{FF2B5EF4-FFF2-40B4-BE49-F238E27FC236}">
                  <a16:creationId xmlns:a16="http://schemas.microsoft.com/office/drawing/2014/main" id="{46D46A0C-0BE3-4A8D-959B-207DF4F2D7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2" name="Picture 15">
              <a:extLst>
                <a:ext uri="{FF2B5EF4-FFF2-40B4-BE49-F238E27FC236}">
                  <a16:creationId xmlns:a16="http://schemas.microsoft.com/office/drawing/2014/main" id="{24C7E15A-44F6-40D5-B5B2-FC7ABECF59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3" name="Picture 16">
              <a:extLst>
                <a:ext uri="{FF2B5EF4-FFF2-40B4-BE49-F238E27FC236}">
                  <a16:creationId xmlns:a16="http://schemas.microsoft.com/office/drawing/2014/main" id="{D995D956-E6C8-4E26-A992-899ED2041B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" name="Picture 17">
              <a:extLst>
                <a:ext uri="{FF2B5EF4-FFF2-40B4-BE49-F238E27FC236}">
                  <a16:creationId xmlns:a16="http://schemas.microsoft.com/office/drawing/2014/main" id="{6A643B02-EC0D-438B-8752-8E383BCEF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" name="Picture 18">
              <a:extLst>
                <a:ext uri="{FF2B5EF4-FFF2-40B4-BE49-F238E27FC236}">
                  <a16:creationId xmlns:a16="http://schemas.microsoft.com/office/drawing/2014/main" id="{3A36A6FA-C928-4625-BB97-762D0024E7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" name="Picture 19">
              <a:extLst>
                <a:ext uri="{FF2B5EF4-FFF2-40B4-BE49-F238E27FC236}">
                  <a16:creationId xmlns:a16="http://schemas.microsoft.com/office/drawing/2014/main" id="{6EF80734-753F-42A0-8CDE-AA1CE3373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" name="Picture 20">
              <a:extLst>
                <a:ext uri="{FF2B5EF4-FFF2-40B4-BE49-F238E27FC236}">
                  <a16:creationId xmlns:a16="http://schemas.microsoft.com/office/drawing/2014/main" id="{9530E6CB-EAD7-4F27-A751-EF5323B9C1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" name="Picture 21">
              <a:extLst>
                <a:ext uri="{FF2B5EF4-FFF2-40B4-BE49-F238E27FC236}">
                  <a16:creationId xmlns:a16="http://schemas.microsoft.com/office/drawing/2014/main" id="{F79B4111-FBAA-47FF-BA0F-9D1582C4A7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" name="Picture 22">
              <a:extLst>
                <a:ext uri="{FF2B5EF4-FFF2-40B4-BE49-F238E27FC236}">
                  <a16:creationId xmlns:a16="http://schemas.microsoft.com/office/drawing/2014/main" id="{EA01B5BF-678E-4FD0-9FF3-77CFB0D8D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Picture 23">
              <a:extLst>
                <a:ext uri="{FF2B5EF4-FFF2-40B4-BE49-F238E27FC236}">
                  <a16:creationId xmlns:a16="http://schemas.microsoft.com/office/drawing/2014/main" id="{BD98A81D-5A30-49BA-9A4D-D501DBED5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010779B5-6FEE-4B55-9AFE-ED4982A0F2A9}"/>
              </a:ext>
            </a:extLst>
          </p:cNvPr>
          <p:cNvGrpSpPr/>
          <p:nvPr/>
        </p:nvGrpSpPr>
        <p:grpSpPr>
          <a:xfrm>
            <a:off x="4167400" y="1523745"/>
            <a:ext cx="1539560" cy="1515856"/>
            <a:chOff x="4975891" y="1527626"/>
            <a:chExt cx="1539560" cy="1515856"/>
          </a:xfrm>
        </p:grpSpPr>
        <p:grpSp>
          <p:nvGrpSpPr>
            <p:cNvPr id="972" name="Group 56">
              <a:extLst>
                <a:ext uri="{FF2B5EF4-FFF2-40B4-BE49-F238E27FC236}">
                  <a16:creationId xmlns:a16="http://schemas.microsoft.com/office/drawing/2014/main" id="{19813153-6B53-47FB-91FC-4AA63FF46F8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072" name="Picture 14">
                <a:extLst>
                  <a:ext uri="{FF2B5EF4-FFF2-40B4-BE49-F238E27FC236}">
                    <a16:creationId xmlns:a16="http://schemas.microsoft.com/office/drawing/2014/main" id="{C3A9B58A-F8BE-40F1-9E74-BBC1D300F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15">
                <a:extLst>
                  <a:ext uri="{FF2B5EF4-FFF2-40B4-BE49-F238E27FC236}">
                    <a16:creationId xmlns:a16="http://schemas.microsoft.com/office/drawing/2014/main" id="{B5E1B170-567E-4EE5-876C-92BD3543A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16">
                <a:extLst>
                  <a:ext uri="{FF2B5EF4-FFF2-40B4-BE49-F238E27FC236}">
                    <a16:creationId xmlns:a16="http://schemas.microsoft.com/office/drawing/2014/main" id="{85B7ED8C-DBBF-40C6-9F28-240627CC4D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17">
                <a:extLst>
                  <a:ext uri="{FF2B5EF4-FFF2-40B4-BE49-F238E27FC236}">
                    <a16:creationId xmlns:a16="http://schemas.microsoft.com/office/drawing/2014/main" id="{AA9245A8-98B3-4184-9775-BEEA75A00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6" name="Picture 18">
                <a:extLst>
                  <a:ext uri="{FF2B5EF4-FFF2-40B4-BE49-F238E27FC236}">
                    <a16:creationId xmlns:a16="http://schemas.microsoft.com/office/drawing/2014/main" id="{6BDAA0EB-24D2-4C65-9D40-7DFE9E6AB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9">
                <a:extLst>
                  <a:ext uri="{FF2B5EF4-FFF2-40B4-BE49-F238E27FC236}">
                    <a16:creationId xmlns:a16="http://schemas.microsoft.com/office/drawing/2014/main" id="{1A62D246-737F-40CB-AB59-4EA48CE0D3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20">
                <a:extLst>
                  <a:ext uri="{FF2B5EF4-FFF2-40B4-BE49-F238E27FC236}">
                    <a16:creationId xmlns:a16="http://schemas.microsoft.com/office/drawing/2014/main" id="{2DE2370C-5125-47F3-BFE1-88A3ADF63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21">
                <a:extLst>
                  <a:ext uri="{FF2B5EF4-FFF2-40B4-BE49-F238E27FC236}">
                    <a16:creationId xmlns:a16="http://schemas.microsoft.com/office/drawing/2014/main" id="{36F2C89B-7638-4642-940D-94DF1ADA64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22">
                <a:extLst>
                  <a:ext uri="{FF2B5EF4-FFF2-40B4-BE49-F238E27FC236}">
                    <a16:creationId xmlns:a16="http://schemas.microsoft.com/office/drawing/2014/main" id="{0BE6477D-37FB-45DF-B5ED-52FC8BB70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23">
                <a:extLst>
                  <a:ext uri="{FF2B5EF4-FFF2-40B4-BE49-F238E27FC236}">
                    <a16:creationId xmlns:a16="http://schemas.microsoft.com/office/drawing/2014/main" id="{FFE81920-2868-448A-A395-7A4617E62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3" name="Group 56">
              <a:extLst>
                <a:ext uri="{FF2B5EF4-FFF2-40B4-BE49-F238E27FC236}">
                  <a16:creationId xmlns:a16="http://schemas.microsoft.com/office/drawing/2014/main" id="{54103FB0-BAAC-4A61-89BB-964F4FB677C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062" name="Picture 14">
                <a:extLst>
                  <a:ext uri="{FF2B5EF4-FFF2-40B4-BE49-F238E27FC236}">
                    <a16:creationId xmlns:a16="http://schemas.microsoft.com/office/drawing/2014/main" id="{B449F225-6350-4468-8876-EFC7C15588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15">
                <a:extLst>
                  <a:ext uri="{FF2B5EF4-FFF2-40B4-BE49-F238E27FC236}">
                    <a16:creationId xmlns:a16="http://schemas.microsoft.com/office/drawing/2014/main" id="{174A61D5-F67F-40F8-B59D-9F47B484C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16">
                <a:extLst>
                  <a:ext uri="{FF2B5EF4-FFF2-40B4-BE49-F238E27FC236}">
                    <a16:creationId xmlns:a16="http://schemas.microsoft.com/office/drawing/2014/main" id="{A2FD977C-A1BD-458F-A7E8-51648724C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17">
                <a:extLst>
                  <a:ext uri="{FF2B5EF4-FFF2-40B4-BE49-F238E27FC236}">
                    <a16:creationId xmlns:a16="http://schemas.microsoft.com/office/drawing/2014/main" id="{A118B737-FEA4-4E1F-9258-39B61EA09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6" name="Picture 18">
                <a:extLst>
                  <a:ext uri="{FF2B5EF4-FFF2-40B4-BE49-F238E27FC236}">
                    <a16:creationId xmlns:a16="http://schemas.microsoft.com/office/drawing/2014/main" id="{4C1F2E8C-16C3-40E3-B49A-43091CA2F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9">
                <a:extLst>
                  <a:ext uri="{FF2B5EF4-FFF2-40B4-BE49-F238E27FC236}">
                    <a16:creationId xmlns:a16="http://schemas.microsoft.com/office/drawing/2014/main" id="{74037DB9-429C-4D7E-88FC-C534FA3ED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20">
                <a:extLst>
                  <a:ext uri="{FF2B5EF4-FFF2-40B4-BE49-F238E27FC236}">
                    <a16:creationId xmlns:a16="http://schemas.microsoft.com/office/drawing/2014/main" id="{B67A21EF-BA51-49FC-9CB4-EC6209E3D0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21">
                <a:extLst>
                  <a:ext uri="{FF2B5EF4-FFF2-40B4-BE49-F238E27FC236}">
                    <a16:creationId xmlns:a16="http://schemas.microsoft.com/office/drawing/2014/main" id="{6D548775-D465-4E94-9845-F3C67BC4F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22">
                <a:extLst>
                  <a:ext uri="{FF2B5EF4-FFF2-40B4-BE49-F238E27FC236}">
                    <a16:creationId xmlns:a16="http://schemas.microsoft.com/office/drawing/2014/main" id="{AD4891B1-8F61-42D3-AA8F-D2E33B8210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23">
                <a:extLst>
                  <a:ext uri="{FF2B5EF4-FFF2-40B4-BE49-F238E27FC236}">
                    <a16:creationId xmlns:a16="http://schemas.microsoft.com/office/drawing/2014/main" id="{BDF7B669-A7C2-41C1-BE8D-AC2CAEFF1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4" name="Group 56">
              <a:extLst>
                <a:ext uri="{FF2B5EF4-FFF2-40B4-BE49-F238E27FC236}">
                  <a16:creationId xmlns:a16="http://schemas.microsoft.com/office/drawing/2014/main" id="{2F581910-31C5-45AC-B271-47C51851EAF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052" name="Picture 14">
                <a:extLst>
                  <a:ext uri="{FF2B5EF4-FFF2-40B4-BE49-F238E27FC236}">
                    <a16:creationId xmlns:a16="http://schemas.microsoft.com/office/drawing/2014/main" id="{52DB8CBE-9619-4213-94C7-5F08DFF123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15">
                <a:extLst>
                  <a:ext uri="{FF2B5EF4-FFF2-40B4-BE49-F238E27FC236}">
                    <a16:creationId xmlns:a16="http://schemas.microsoft.com/office/drawing/2014/main" id="{6DEA146A-D128-4D36-8FE0-EE996B4B6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16">
                <a:extLst>
                  <a:ext uri="{FF2B5EF4-FFF2-40B4-BE49-F238E27FC236}">
                    <a16:creationId xmlns:a16="http://schemas.microsoft.com/office/drawing/2014/main" id="{F84197CD-21D4-4A29-9E97-4DC6650D2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17">
                <a:extLst>
                  <a:ext uri="{FF2B5EF4-FFF2-40B4-BE49-F238E27FC236}">
                    <a16:creationId xmlns:a16="http://schemas.microsoft.com/office/drawing/2014/main" id="{7A78063A-71E8-4059-9BC6-E4A1D280C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6" name="Picture 18">
                <a:extLst>
                  <a:ext uri="{FF2B5EF4-FFF2-40B4-BE49-F238E27FC236}">
                    <a16:creationId xmlns:a16="http://schemas.microsoft.com/office/drawing/2014/main" id="{493B0E86-900E-4248-BA4B-6347E6950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9">
                <a:extLst>
                  <a:ext uri="{FF2B5EF4-FFF2-40B4-BE49-F238E27FC236}">
                    <a16:creationId xmlns:a16="http://schemas.microsoft.com/office/drawing/2014/main" id="{AECCACDF-7DA0-49DA-A6D9-054F1201D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20">
                <a:extLst>
                  <a:ext uri="{FF2B5EF4-FFF2-40B4-BE49-F238E27FC236}">
                    <a16:creationId xmlns:a16="http://schemas.microsoft.com/office/drawing/2014/main" id="{A9C74A6F-174A-4B9E-BC92-5CB5DEA22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21">
                <a:extLst>
                  <a:ext uri="{FF2B5EF4-FFF2-40B4-BE49-F238E27FC236}">
                    <a16:creationId xmlns:a16="http://schemas.microsoft.com/office/drawing/2014/main" id="{030362C7-330F-42AB-82CB-93AD8F712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22">
                <a:extLst>
                  <a:ext uri="{FF2B5EF4-FFF2-40B4-BE49-F238E27FC236}">
                    <a16:creationId xmlns:a16="http://schemas.microsoft.com/office/drawing/2014/main" id="{6EDD1501-B08E-4EAD-9CA7-3A0966F22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23">
                <a:extLst>
                  <a:ext uri="{FF2B5EF4-FFF2-40B4-BE49-F238E27FC236}">
                    <a16:creationId xmlns:a16="http://schemas.microsoft.com/office/drawing/2014/main" id="{FCA8B1F0-BEBB-40B3-8D60-8AD030FBB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5" name="Group 56">
              <a:extLst>
                <a:ext uri="{FF2B5EF4-FFF2-40B4-BE49-F238E27FC236}">
                  <a16:creationId xmlns:a16="http://schemas.microsoft.com/office/drawing/2014/main" id="{6A60599A-C22E-46D9-8312-6B5690F5B32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042" name="Picture 14">
                <a:extLst>
                  <a:ext uri="{FF2B5EF4-FFF2-40B4-BE49-F238E27FC236}">
                    <a16:creationId xmlns:a16="http://schemas.microsoft.com/office/drawing/2014/main" id="{EFD02EB7-CEFA-4584-B772-93CCAFADB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3" name="Picture 15">
                <a:extLst>
                  <a:ext uri="{FF2B5EF4-FFF2-40B4-BE49-F238E27FC236}">
                    <a16:creationId xmlns:a16="http://schemas.microsoft.com/office/drawing/2014/main" id="{DEFB223A-BDE6-4F5F-B67A-ECB9239D9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4" name="Picture 16">
                <a:extLst>
                  <a:ext uri="{FF2B5EF4-FFF2-40B4-BE49-F238E27FC236}">
                    <a16:creationId xmlns:a16="http://schemas.microsoft.com/office/drawing/2014/main" id="{0B1A1C48-A0DA-4E68-B0FB-EEFF0DE9A1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5" name="Picture 17">
                <a:extLst>
                  <a:ext uri="{FF2B5EF4-FFF2-40B4-BE49-F238E27FC236}">
                    <a16:creationId xmlns:a16="http://schemas.microsoft.com/office/drawing/2014/main" id="{2479092D-6311-4C85-A8B2-CFBCD426FB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6" name="Picture 18">
                <a:extLst>
                  <a:ext uri="{FF2B5EF4-FFF2-40B4-BE49-F238E27FC236}">
                    <a16:creationId xmlns:a16="http://schemas.microsoft.com/office/drawing/2014/main" id="{802682DD-E201-4A9A-A2A5-86D65009C7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9">
                <a:extLst>
                  <a:ext uri="{FF2B5EF4-FFF2-40B4-BE49-F238E27FC236}">
                    <a16:creationId xmlns:a16="http://schemas.microsoft.com/office/drawing/2014/main" id="{D8D343A1-3D43-4A6C-A3FB-B337015F1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20">
                <a:extLst>
                  <a:ext uri="{FF2B5EF4-FFF2-40B4-BE49-F238E27FC236}">
                    <a16:creationId xmlns:a16="http://schemas.microsoft.com/office/drawing/2014/main" id="{7391669C-3DBF-48B3-86CF-4DEFF6E7E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21">
                <a:extLst>
                  <a:ext uri="{FF2B5EF4-FFF2-40B4-BE49-F238E27FC236}">
                    <a16:creationId xmlns:a16="http://schemas.microsoft.com/office/drawing/2014/main" id="{27D099EF-F6F1-419B-B323-256710CC0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22">
                <a:extLst>
                  <a:ext uri="{FF2B5EF4-FFF2-40B4-BE49-F238E27FC236}">
                    <a16:creationId xmlns:a16="http://schemas.microsoft.com/office/drawing/2014/main" id="{2C64E83B-559B-461D-87C4-FE9E94F003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23">
                <a:extLst>
                  <a:ext uri="{FF2B5EF4-FFF2-40B4-BE49-F238E27FC236}">
                    <a16:creationId xmlns:a16="http://schemas.microsoft.com/office/drawing/2014/main" id="{DD90D5F3-B26A-47D2-8BEF-3730C524B5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6" name="Group 56">
              <a:extLst>
                <a:ext uri="{FF2B5EF4-FFF2-40B4-BE49-F238E27FC236}">
                  <a16:creationId xmlns:a16="http://schemas.microsoft.com/office/drawing/2014/main" id="{E2C85220-5EC6-4B81-A505-733364A23D2B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32" name="Picture 14">
                <a:extLst>
                  <a:ext uri="{FF2B5EF4-FFF2-40B4-BE49-F238E27FC236}">
                    <a16:creationId xmlns:a16="http://schemas.microsoft.com/office/drawing/2014/main" id="{9F54CE09-463C-451F-9839-80463B9124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3" name="Picture 15">
                <a:extLst>
                  <a:ext uri="{FF2B5EF4-FFF2-40B4-BE49-F238E27FC236}">
                    <a16:creationId xmlns:a16="http://schemas.microsoft.com/office/drawing/2014/main" id="{7927CADF-3EB6-408E-AD5F-B042A43116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4" name="Picture 16">
                <a:extLst>
                  <a:ext uri="{FF2B5EF4-FFF2-40B4-BE49-F238E27FC236}">
                    <a16:creationId xmlns:a16="http://schemas.microsoft.com/office/drawing/2014/main" id="{1F4B4002-B949-4B2F-8D7D-4C9337F79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5" name="Picture 17">
                <a:extLst>
                  <a:ext uri="{FF2B5EF4-FFF2-40B4-BE49-F238E27FC236}">
                    <a16:creationId xmlns:a16="http://schemas.microsoft.com/office/drawing/2014/main" id="{A5D431E8-67D1-442D-9866-B070D859C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6" name="Picture 18">
                <a:extLst>
                  <a:ext uri="{FF2B5EF4-FFF2-40B4-BE49-F238E27FC236}">
                    <a16:creationId xmlns:a16="http://schemas.microsoft.com/office/drawing/2014/main" id="{7DE74203-392C-44FE-ADC6-2BEEE8066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7" name="Picture 19">
                <a:extLst>
                  <a:ext uri="{FF2B5EF4-FFF2-40B4-BE49-F238E27FC236}">
                    <a16:creationId xmlns:a16="http://schemas.microsoft.com/office/drawing/2014/main" id="{ABEC01C4-4D4F-4E5C-9716-12A4E3E6A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8" name="Picture 20">
                <a:extLst>
                  <a:ext uri="{FF2B5EF4-FFF2-40B4-BE49-F238E27FC236}">
                    <a16:creationId xmlns:a16="http://schemas.microsoft.com/office/drawing/2014/main" id="{DBF18648-EFDC-4603-9FAB-17FECC044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9" name="Picture 21">
                <a:extLst>
                  <a:ext uri="{FF2B5EF4-FFF2-40B4-BE49-F238E27FC236}">
                    <a16:creationId xmlns:a16="http://schemas.microsoft.com/office/drawing/2014/main" id="{FE3CBE11-FC87-4A3D-AB24-E8B41235C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0" name="Picture 22">
                <a:extLst>
                  <a:ext uri="{FF2B5EF4-FFF2-40B4-BE49-F238E27FC236}">
                    <a16:creationId xmlns:a16="http://schemas.microsoft.com/office/drawing/2014/main" id="{4AAE2713-B6E5-49DB-B8AA-915ABFB62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1" name="Picture 23">
                <a:extLst>
                  <a:ext uri="{FF2B5EF4-FFF2-40B4-BE49-F238E27FC236}">
                    <a16:creationId xmlns:a16="http://schemas.microsoft.com/office/drawing/2014/main" id="{2F35C362-4235-47B8-A931-B0FCC4A63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7" name="Group 56">
              <a:extLst>
                <a:ext uri="{FF2B5EF4-FFF2-40B4-BE49-F238E27FC236}">
                  <a16:creationId xmlns:a16="http://schemas.microsoft.com/office/drawing/2014/main" id="{942938E4-51D8-4C94-A546-DC4E7D3026F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22" name="Picture 14">
                <a:extLst>
                  <a:ext uri="{FF2B5EF4-FFF2-40B4-BE49-F238E27FC236}">
                    <a16:creationId xmlns:a16="http://schemas.microsoft.com/office/drawing/2014/main" id="{D8C32BFF-BEF0-41E4-A90C-83C1EF2747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3" name="Picture 15">
                <a:extLst>
                  <a:ext uri="{FF2B5EF4-FFF2-40B4-BE49-F238E27FC236}">
                    <a16:creationId xmlns:a16="http://schemas.microsoft.com/office/drawing/2014/main" id="{7FF89E7C-3DBA-4AB1-A7EA-3AE50597E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4" name="Picture 16">
                <a:extLst>
                  <a:ext uri="{FF2B5EF4-FFF2-40B4-BE49-F238E27FC236}">
                    <a16:creationId xmlns:a16="http://schemas.microsoft.com/office/drawing/2014/main" id="{1F9B7079-92C4-4F18-815F-6B28897190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5" name="Picture 17">
                <a:extLst>
                  <a:ext uri="{FF2B5EF4-FFF2-40B4-BE49-F238E27FC236}">
                    <a16:creationId xmlns:a16="http://schemas.microsoft.com/office/drawing/2014/main" id="{B7CBDCF6-421F-412E-BBAF-E5EE325ED2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6" name="Picture 18">
                <a:extLst>
                  <a:ext uri="{FF2B5EF4-FFF2-40B4-BE49-F238E27FC236}">
                    <a16:creationId xmlns:a16="http://schemas.microsoft.com/office/drawing/2014/main" id="{DBFB3CBB-2C94-47FC-85F4-FB57B6A75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7" name="Picture 19">
                <a:extLst>
                  <a:ext uri="{FF2B5EF4-FFF2-40B4-BE49-F238E27FC236}">
                    <a16:creationId xmlns:a16="http://schemas.microsoft.com/office/drawing/2014/main" id="{2AE19D0D-F1F0-42D4-BA04-C12A69BEF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8" name="Picture 20">
                <a:extLst>
                  <a:ext uri="{FF2B5EF4-FFF2-40B4-BE49-F238E27FC236}">
                    <a16:creationId xmlns:a16="http://schemas.microsoft.com/office/drawing/2014/main" id="{C1369F76-383F-44BA-A237-E3A1D765A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9" name="Picture 21">
                <a:extLst>
                  <a:ext uri="{FF2B5EF4-FFF2-40B4-BE49-F238E27FC236}">
                    <a16:creationId xmlns:a16="http://schemas.microsoft.com/office/drawing/2014/main" id="{859BEF9A-ADE5-4D80-9645-47D28C3F6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0" name="Picture 22">
                <a:extLst>
                  <a:ext uri="{FF2B5EF4-FFF2-40B4-BE49-F238E27FC236}">
                    <a16:creationId xmlns:a16="http://schemas.microsoft.com/office/drawing/2014/main" id="{EC813B2E-2729-4947-8B9E-0BB7C36B9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31" name="Picture 23">
                <a:extLst>
                  <a:ext uri="{FF2B5EF4-FFF2-40B4-BE49-F238E27FC236}">
                    <a16:creationId xmlns:a16="http://schemas.microsoft.com/office/drawing/2014/main" id="{64A7E3CC-D022-438F-85D2-EF8C4DC58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8" name="Group 56">
              <a:extLst>
                <a:ext uri="{FF2B5EF4-FFF2-40B4-BE49-F238E27FC236}">
                  <a16:creationId xmlns:a16="http://schemas.microsoft.com/office/drawing/2014/main" id="{585B49A6-1630-42CC-848F-7684B8521562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12" name="Picture 14">
                <a:extLst>
                  <a:ext uri="{FF2B5EF4-FFF2-40B4-BE49-F238E27FC236}">
                    <a16:creationId xmlns:a16="http://schemas.microsoft.com/office/drawing/2014/main" id="{A1FAABB9-8891-4BDA-99B5-3A88294755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3" name="Picture 15">
                <a:extLst>
                  <a:ext uri="{FF2B5EF4-FFF2-40B4-BE49-F238E27FC236}">
                    <a16:creationId xmlns:a16="http://schemas.microsoft.com/office/drawing/2014/main" id="{6CE1F06E-29B9-44BD-B78F-F27D89780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4" name="Picture 16">
                <a:extLst>
                  <a:ext uri="{FF2B5EF4-FFF2-40B4-BE49-F238E27FC236}">
                    <a16:creationId xmlns:a16="http://schemas.microsoft.com/office/drawing/2014/main" id="{691B889E-7C07-4760-AB9D-FFE1FACB5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5" name="Picture 17">
                <a:extLst>
                  <a:ext uri="{FF2B5EF4-FFF2-40B4-BE49-F238E27FC236}">
                    <a16:creationId xmlns:a16="http://schemas.microsoft.com/office/drawing/2014/main" id="{F6500DFE-A64D-4E88-895A-B9F997B07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6" name="Picture 18">
                <a:extLst>
                  <a:ext uri="{FF2B5EF4-FFF2-40B4-BE49-F238E27FC236}">
                    <a16:creationId xmlns:a16="http://schemas.microsoft.com/office/drawing/2014/main" id="{25560811-4990-467A-BAF5-1283D7DDF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7" name="Picture 19">
                <a:extLst>
                  <a:ext uri="{FF2B5EF4-FFF2-40B4-BE49-F238E27FC236}">
                    <a16:creationId xmlns:a16="http://schemas.microsoft.com/office/drawing/2014/main" id="{1016C3B5-9DD5-46F6-BB36-12D9E13FBB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8" name="Picture 20">
                <a:extLst>
                  <a:ext uri="{FF2B5EF4-FFF2-40B4-BE49-F238E27FC236}">
                    <a16:creationId xmlns:a16="http://schemas.microsoft.com/office/drawing/2014/main" id="{545E8B1F-D7C7-41E8-A57A-E9FBBB892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9" name="Picture 21">
                <a:extLst>
                  <a:ext uri="{FF2B5EF4-FFF2-40B4-BE49-F238E27FC236}">
                    <a16:creationId xmlns:a16="http://schemas.microsoft.com/office/drawing/2014/main" id="{A31AE59D-2F4D-4AE7-8E1F-AE440BA545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0" name="Picture 22">
                <a:extLst>
                  <a:ext uri="{FF2B5EF4-FFF2-40B4-BE49-F238E27FC236}">
                    <a16:creationId xmlns:a16="http://schemas.microsoft.com/office/drawing/2014/main" id="{4FAFB571-CDF1-4A08-B452-D919F64366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21" name="Picture 23">
                <a:extLst>
                  <a:ext uri="{FF2B5EF4-FFF2-40B4-BE49-F238E27FC236}">
                    <a16:creationId xmlns:a16="http://schemas.microsoft.com/office/drawing/2014/main" id="{7A457C67-5091-4B0D-8775-886BD296A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79" name="Group 56">
              <a:extLst>
                <a:ext uri="{FF2B5EF4-FFF2-40B4-BE49-F238E27FC236}">
                  <a16:creationId xmlns:a16="http://schemas.microsoft.com/office/drawing/2014/main" id="{44484150-A9A6-4568-85E2-40111770209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02" name="Picture 14">
                <a:extLst>
                  <a:ext uri="{FF2B5EF4-FFF2-40B4-BE49-F238E27FC236}">
                    <a16:creationId xmlns:a16="http://schemas.microsoft.com/office/drawing/2014/main" id="{79660E57-C5F7-4786-B92E-1C1A22BDC0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3" name="Picture 15">
                <a:extLst>
                  <a:ext uri="{FF2B5EF4-FFF2-40B4-BE49-F238E27FC236}">
                    <a16:creationId xmlns:a16="http://schemas.microsoft.com/office/drawing/2014/main" id="{649BA4C1-5306-4D2D-AD0C-8347B707D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4" name="Picture 16">
                <a:extLst>
                  <a:ext uri="{FF2B5EF4-FFF2-40B4-BE49-F238E27FC236}">
                    <a16:creationId xmlns:a16="http://schemas.microsoft.com/office/drawing/2014/main" id="{4460BD5F-2AF2-462A-BA18-382289D2C2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5" name="Picture 17">
                <a:extLst>
                  <a:ext uri="{FF2B5EF4-FFF2-40B4-BE49-F238E27FC236}">
                    <a16:creationId xmlns:a16="http://schemas.microsoft.com/office/drawing/2014/main" id="{BBC69DE2-9095-4EA0-B7E7-61131C862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6" name="Picture 18">
                <a:extLst>
                  <a:ext uri="{FF2B5EF4-FFF2-40B4-BE49-F238E27FC236}">
                    <a16:creationId xmlns:a16="http://schemas.microsoft.com/office/drawing/2014/main" id="{3EE32D23-6EAE-4791-B222-A0CE94086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7" name="Picture 19">
                <a:extLst>
                  <a:ext uri="{FF2B5EF4-FFF2-40B4-BE49-F238E27FC236}">
                    <a16:creationId xmlns:a16="http://schemas.microsoft.com/office/drawing/2014/main" id="{6BE15343-FA66-4895-95B4-DE464BF344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8" name="Picture 20">
                <a:extLst>
                  <a:ext uri="{FF2B5EF4-FFF2-40B4-BE49-F238E27FC236}">
                    <a16:creationId xmlns:a16="http://schemas.microsoft.com/office/drawing/2014/main" id="{CEC2E63D-97A9-488B-98C1-9105C530E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9" name="Picture 21">
                <a:extLst>
                  <a:ext uri="{FF2B5EF4-FFF2-40B4-BE49-F238E27FC236}">
                    <a16:creationId xmlns:a16="http://schemas.microsoft.com/office/drawing/2014/main" id="{A7AA45D2-AAA8-4C36-8AEC-0F83F5621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0" name="Picture 22">
                <a:extLst>
                  <a:ext uri="{FF2B5EF4-FFF2-40B4-BE49-F238E27FC236}">
                    <a16:creationId xmlns:a16="http://schemas.microsoft.com/office/drawing/2014/main" id="{287BC3C5-F984-4F1A-B349-D2164BF96B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11" name="Picture 23">
                <a:extLst>
                  <a:ext uri="{FF2B5EF4-FFF2-40B4-BE49-F238E27FC236}">
                    <a16:creationId xmlns:a16="http://schemas.microsoft.com/office/drawing/2014/main" id="{35E8C64C-9C2D-444F-B110-C59F4AFAB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0" name="Group 56">
              <a:extLst>
                <a:ext uri="{FF2B5EF4-FFF2-40B4-BE49-F238E27FC236}">
                  <a16:creationId xmlns:a16="http://schemas.microsoft.com/office/drawing/2014/main" id="{9BDC70FA-6ED7-458E-96D9-A548EBBB5388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992" name="Picture 14">
                <a:extLst>
                  <a:ext uri="{FF2B5EF4-FFF2-40B4-BE49-F238E27FC236}">
                    <a16:creationId xmlns:a16="http://schemas.microsoft.com/office/drawing/2014/main" id="{91F32211-03C0-480B-AFE9-1BF896C4F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3" name="Picture 15">
                <a:extLst>
                  <a:ext uri="{FF2B5EF4-FFF2-40B4-BE49-F238E27FC236}">
                    <a16:creationId xmlns:a16="http://schemas.microsoft.com/office/drawing/2014/main" id="{8FFECD5A-6ED4-45FC-956E-F5367B9DB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4" name="Picture 16">
                <a:extLst>
                  <a:ext uri="{FF2B5EF4-FFF2-40B4-BE49-F238E27FC236}">
                    <a16:creationId xmlns:a16="http://schemas.microsoft.com/office/drawing/2014/main" id="{37A88D9C-61A3-41DA-8249-5B018BCDD7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5" name="Picture 17">
                <a:extLst>
                  <a:ext uri="{FF2B5EF4-FFF2-40B4-BE49-F238E27FC236}">
                    <a16:creationId xmlns:a16="http://schemas.microsoft.com/office/drawing/2014/main" id="{ECCDAAF8-C3F0-4225-B83C-80044699B9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6" name="Picture 18">
                <a:extLst>
                  <a:ext uri="{FF2B5EF4-FFF2-40B4-BE49-F238E27FC236}">
                    <a16:creationId xmlns:a16="http://schemas.microsoft.com/office/drawing/2014/main" id="{D2F6392D-28F3-4F6A-9EED-6F189D9EA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7" name="Picture 19">
                <a:extLst>
                  <a:ext uri="{FF2B5EF4-FFF2-40B4-BE49-F238E27FC236}">
                    <a16:creationId xmlns:a16="http://schemas.microsoft.com/office/drawing/2014/main" id="{4FA207E0-34AA-4CCF-88DB-CE56686EC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8" name="Picture 20">
                <a:extLst>
                  <a:ext uri="{FF2B5EF4-FFF2-40B4-BE49-F238E27FC236}">
                    <a16:creationId xmlns:a16="http://schemas.microsoft.com/office/drawing/2014/main" id="{4CC536D8-2552-4AE5-B5A6-7907F66B3B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9" name="Picture 21">
                <a:extLst>
                  <a:ext uri="{FF2B5EF4-FFF2-40B4-BE49-F238E27FC236}">
                    <a16:creationId xmlns:a16="http://schemas.microsoft.com/office/drawing/2014/main" id="{B6D8AEEA-A97D-4A07-9173-5098A63DB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0" name="Picture 22">
                <a:extLst>
                  <a:ext uri="{FF2B5EF4-FFF2-40B4-BE49-F238E27FC236}">
                    <a16:creationId xmlns:a16="http://schemas.microsoft.com/office/drawing/2014/main" id="{EB438DA7-2A72-41C0-918F-663D8CEB93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01" name="Picture 23">
                <a:extLst>
                  <a:ext uri="{FF2B5EF4-FFF2-40B4-BE49-F238E27FC236}">
                    <a16:creationId xmlns:a16="http://schemas.microsoft.com/office/drawing/2014/main" id="{E59B06A6-96A3-42FD-A4A6-AEB341CE5D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1" name="Group 56">
              <a:extLst>
                <a:ext uri="{FF2B5EF4-FFF2-40B4-BE49-F238E27FC236}">
                  <a16:creationId xmlns:a16="http://schemas.microsoft.com/office/drawing/2014/main" id="{3ED7A84A-59BC-4887-9855-1D2FEF7F25B2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982" name="Picture 14">
                <a:extLst>
                  <a:ext uri="{FF2B5EF4-FFF2-40B4-BE49-F238E27FC236}">
                    <a16:creationId xmlns:a16="http://schemas.microsoft.com/office/drawing/2014/main" id="{C37F85F2-931F-4DE5-B9D9-AE7A212BE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3" name="Picture 15">
                <a:extLst>
                  <a:ext uri="{FF2B5EF4-FFF2-40B4-BE49-F238E27FC236}">
                    <a16:creationId xmlns:a16="http://schemas.microsoft.com/office/drawing/2014/main" id="{DDF525E4-1A67-4306-86AC-F9960C476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4" name="Picture 16">
                <a:extLst>
                  <a:ext uri="{FF2B5EF4-FFF2-40B4-BE49-F238E27FC236}">
                    <a16:creationId xmlns:a16="http://schemas.microsoft.com/office/drawing/2014/main" id="{7A31054B-0312-4D25-B1A5-65296842A8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5" name="Picture 17">
                <a:extLst>
                  <a:ext uri="{FF2B5EF4-FFF2-40B4-BE49-F238E27FC236}">
                    <a16:creationId xmlns:a16="http://schemas.microsoft.com/office/drawing/2014/main" id="{82EF7B54-3629-43C9-AC0E-90B1CB2290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6" name="Picture 18">
                <a:extLst>
                  <a:ext uri="{FF2B5EF4-FFF2-40B4-BE49-F238E27FC236}">
                    <a16:creationId xmlns:a16="http://schemas.microsoft.com/office/drawing/2014/main" id="{9800E110-6F30-4045-B85C-01DC2F16CA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7" name="Picture 19">
                <a:extLst>
                  <a:ext uri="{FF2B5EF4-FFF2-40B4-BE49-F238E27FC236}">
                    <a16:creationId xmlns:a16="http://schemas.microsoft.com/office/drawing/2014/main" id="{DFC446E9-F5C2-4303-A4B5-130C925A8A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8" name="Picture 20">
                <a:extLst>
                  <a:ext uri="{FF2B5EF4-FFF2-40B4-BE49-F238E27FC236}">
                    <a16:creationId xmlns:a16="http://schemas.microsoft.com/office/drawing/2014/main" id="{284E37E1-C556-4121-86EC-141295011B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9" name="Picture 21">
                <a:extLst>
                  <a:ext uri="{FF2B5EF4-FFF2-40B4-BE49-F238E27FC236}">
                    <a16:creationId xmlns:a16="http://schemas.microsoft.com/office/drawing/2014/main" id="{882402FB-9403-42B1-8E92-75CD14A11C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0" name="Picture 22">
                <a:extLst>
                  <a:ext uri="{FF2B5EF4-FFF2-40B4-BE49-F238E27FC236}">
                    <a16:creationId xmlns:a16="http://schemas.microsoft.com/office/drawing/2014/main" id="{A07CA173-37AA-4984-B81E-46564D54C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91" name="Picture 23">
                <a:extLst>
                  <a:ext uri="{FF2B5EF4-FFF2-40B4-BE49-F238E27FC236}">
                    <a16:creationId xmlns:a16="http://schemas.microsoft.com/office/drawing/2014/main" id="{D4B55E08-5827-4969-8AD3-047222CC5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082" name="Group 1081">
            <a:extLst>
              <a:ext uri="{FF2B5EF4-FFF2-40B4-BE49-F238E27FC236}">
                <a16:creationId xmlns:a16="http://schemas.microsoft.com/office/drawing/2014/main" id="{54AC3DB7-CB76-4D10-8A22-EEB0ED7C0762}"/>
              </a:ext>
            </a:extLst>
          </p:cNvPr>
          <p:cNvGrpSpPr/>
          <p:nvPr/>
        </p:nvGrpSpPr>
        <p:grpSpPr>
          <a:xfrm>
            <a:off x="4168433" y="3301370"/>
            <a:ext cx="1539560" cy="1515856"/>
            <a:chOff x="4975891" y="1527626"/>
            <a:chExt cx="1539560" cy="1515856"/>
          </a:xfrm>
        </p:grpSpPr>
        <p:grpSp>
          <p:nvGrpSpPr>
            <p:cNvPr id="1083" name="Group 56">
              <a:extLst>
                <a:ext uri="{FF2B5EF4-FFF2-40B4-BE49-F238E27FC236}">
                  <a16:creationId xmlns:a16="http://schemas.microsoft.com/office/drawing/2014/main" id="{F7CDE411-C94A-43A2-9FC4-6790D4E7E3D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83" name="Picture 14">
                <a:extLst>
                  <a:ext uri="{FF2B5EF4-FFF2-40B4-BE49-F238E27FC236}">
                    <a16:creationId xmlns:a16="http://schemas.microsoft.com/office/drawing/2014/main" id="{6861BD2A-8639-4BA3-AF82-6C200B48D2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15">
                <a:extLst>
                  <a:ext uri="{FF2B5EF4-FFF2-40B4-BE49-F238E27FC236}">
                    <a16:creationId xmlns:a16="http://schemas.microsoft.com/office/drawing/2014/main" id="{09FDB0ED-66AC-49B5-BE7D-FF66A2FBC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16">
                <a:extLst>
                  <a:ext uri="{FF2B5EF4-FFF2-40B4-BE49-F238E27FC236}">
                    <a16:creationId xmlns:a16="http://schemas.microsoft.com/office/drawing/2014/main" id="{B28C5511-E487-4585-9ACB-6891E8AEA3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17">
                <a:extLst>
                  <a:ext uri="{FF2B5EF4-FFF2-40B4-BE49-F238E27FC236}">
                    <a16:creationId xmlns:a16="http://schemas.microsoft.com/office/drawing/2014/main" id="{88C2ABAF-CD87-4AFC-ADBE-053698292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7" name="Picture 18">
                <a:extLst>
                  <a:ext uri="{FF2B5EF4-FFF2-40B4-BE49-F238E27FC236}">
                    <a16:creationId xmlns:a16="http://schemas.microsoft.com/office/drawing/2014/main" id="{CE8DFA2D-9FFF-4B64-96E3-264A446CD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9">
                <a:extLst>
                  <a:ext uri="{FF2B5EF4-FFF2-40B4-BE49-F238E27FC236}">
                    <a16:creationId xmlns:a16="http://schemas.microsoft.com/office/drawing/2014/main" id="{B477684D-5397-4B73-A284-4558E49AB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20">
                <a:extLst>
                  <a:ext uri="{FF2B5EF4-FFF2-40B4-BE49-F238E27FC236}">
                    <a16:creationId xmlns:a16="http://schemas.microsoft.com/office/drawing/2014/main" id="{5E746930-354D-443B-9085-E865F1ADAE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21">
                <a:extLst>
                  <a:ext uri="{FF2B5EF4-FFF2-40B4-BE49-F238E27FC236}">
                    <a16:creationId xmlns:a16="http://schemas.microsoft.com/office/drawing/2014/main" id="{767C8039-B4A3-44E8-A183-0575E3FB6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22">
                <a:extLst>
                  <a:ext uri="{FF2B5EF4-FFF2-40B4-BE49-F238E27FC236}">
                    <a16:creationId xmlns:a16="http://schemas.microsoft.com/office/drawing/2014/main" id="{51A655F5-EA8A-4B92-9577-DB4E56839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23">
                <a:extLst>
                  <a:ext uri="{FF2B5EF4-FFF2-40B4-BE49-F238E27FC236}">
                    <a16:creationId xmlns:a16="http://schemas.microsoft.com/office/drawing/2014/main" id="{3233E325-3464-43F4-882F-F45DE39FE3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4" name="Group 56">
              <a:extLst>
                <a:ext uri="{FF2B5EF4-FFF2-40B4-BE49-F238E27FC236}">
                  <a16:creationId xmlns:a16="http://schemas.microsoft.com/office/drawing/2014/main" id="{1F7C1905-2474-4655-8EA1-76E985CE474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73" name="Picture 14">
                <a:extLst>
                  <a:ext uri="{FF2B5EF4-FFF2-40B4-BE49-F238E27FC236}">
                    <a16:creationId xmlns:a16="http://schemas.microsoft.com/office/drawing/2014/main" id="{41D2BABC-41E4-49B6-B4CF-8A84B9FA7E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15">
                <a:extLst>
                  <a:ext uri="{FF2B5EF4-FFF2-40B4-BE49-F238E27FC236}">
                    <a16:creationId xmlns:a16="http://schemas.microsoft.com/office/drawing/2014/main" id="{5D3715C3-78BB-4EF3-B814-0F2AB47A8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16">
                <a:extLst>
                  <a:ext uri="{FF2B5EF4-FFF2-40B4-BE49-F238E27FC236}">
                    <a16:creationId xmlns:a16="http://schemas.microsoft.com/office/drawing/2014/main" id="{173AD162-50D8-4DE7-8A1D-F65C839E16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17">
                <a:extLst>
                  <a:ext uri="{FF2B5EF4-FFF2-40B4-BE49-F238E27FC236}">
                    <a16:creationId xmlns:a16="http://schemas.microsoft.com/office/drawing/2014/main" id="{628909A3-D081-4F32-AD57-52E7F5ADE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7" name="Picture 18">
                <a:extLst>
                  <a:ext uri="{FF2B5EF4-FFF2-40B4-BE49-F238E27FC236}">
                    <a16:creationId xmlns:a16="http://schemas.microsoft.com/office/drawing/2014/main" id="{231D1665-2CBF-4CDF-8F30-61C8B9A513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9">
                <a:extLst>
                  <a:ext uri="{FF2B5EF4-FFF2-40B4-BE49-F238E27FC236}">
                    <a16:creationId xmlns:a16="http://schemas.microsoft.com/office/drawing/2014/main" id="{81F71BE2-BA18-4B75-A602-39E18FFA28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20">
                <a:extLst>
                  <a:ext uri="{FF2B5EF4-FFF2-40B4-BE49-F238E27FC236}">
                    <a16:creationId xmlns:a16="http://schemas.microsoft.com/office/drawing/2014/main" id="{E056D4CC-7CA5-47B5-8D04-2319AD0458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21">
                <a:extLst>
                  <a:ext uri="{FF2B5EF4-FFF2-40B4-BE49-F238E27FC236}">
                    <a16:creationId xmlns:a16="http://schemas.microsoft.com/office/drawing/2014/main" id="{DDF521F8-4089-4BD4-A547-7E5CB64F1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22">
                <a:extLst>
                  <a:ext uri="{FF2B5EF4-FFF2-40B4-BE49-F238E27FC236}">
                    <a16:creationId xmlns:a16="http://schemas.microsoft.com/office/drawing/2014/main" id="{5B30B0A0-FED6-49FE-A94F-BB1BB1598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23">
                <a:extLst>
                  <a:ext uri="{FF2B5EF4-FFF2-40B4-BE49-F238E27FC236}">
                    <a16:creationId xmlns:a16="http://schemas.microsoft.com/office/drawing/2014/main" id="{1991EFB2-9BE0-4F67-B290-7CA311BB5D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5" name="Group 56">
              <a:extLst>
                <a:ext uri="{FF2B5EF4-FFF2-40B4-BE49-F238E27FC236}">
                  <a16:creationId xmlns:a16="http://schemas.microsoft.com/office/drawing/2014/main" id="{7D067557-6BC9-477E-827A-484763C3744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63" name="Picture 14">
                <a:extLst>
                  <a:ext uri="{FF2B5EF4-FFF2-40B4-BE49-F238E27FC236}">
                    <a16:creationId xmlns:a16="http://schemas.microsoft.com/office/drawing/2014/main" id="{13C751CB-13B4-441A-86DE-0475054BD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15">
                <a:extLst>
                  <a:ext uri="{FF2B5EF4-FFF2-40B4-BE49-F238E27FC236}">
                    <a16:creationId xmlns:a16="http://schemas.microsoft.com/office/drawing/2014/main" id="{5695A0C6-FC0A-46A3-B4FD-5727483891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16">
                <a:extLst>
                  <a:ext uri="{FF2B5EF4-FFF2-40B4-BE49-F238E27FC236}">
                    <a16:creationId xmlns:a16="http://schemas.microsoft.com/office/drawing/2014/main" id="{37B88EBE-977C-454A-8D0B-2B387A3BA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17">
                <a:extLst>
                  <a:ext uri="{FF2B5EF4-FFF2-40B4-BE49-F238E27FC236}">
                    <a16:creationId xmlns:a16="http://schemas.microsoft.com/office/drawing/2014/main" id="{0CB6020C-AE50-49C6-BA8E-C6B5C794A2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7" name="Picture 18">
                <a:extLst>
                  <a:ext uri="{FF2B5EF4-FFF2-40B4-BE49-F238E27FC236}">
                    <a16:creationId xmlns:a16="http://schemas.microsoft.com/office/drawing/2014/main" id="{05026FDB-1318-442D-8644-A0BCF1749F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9">
                <a:extLst>
                  <a:ext uri="{FF2B5EF4-FFF2-40B4-BE49-F238E27FC236}">
                    <a16:creationId xmlns:a16="http://schemas.microsoft.com/office/drawing/2014/main" id="{95BDD20D-BF71-4AC6-B475-4C76455A7F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20">
                <a:extLst>
                  <a:ext uri="{FF2B5EF4-FFF2-40B4-BE49-F238E27FC236}">
                    <a16:creationId xmlns:a16="http://schemas.microsoft.com/office/drawing/2014/main" id="{28CA378B-6B32-4CAE-A9B6-6739AAF39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21">
                <a:extLst>
                  <a:ext uri="{FF2B5EF4-FFF2-40B4-BE49-F238E27FC236}">
                    <a16:creationId xmlns:a16="http://schemas.microsoft.com/office/drawing/2014/main" id="{BC16DEC3-1299-433D-BC6E-7DEAFD344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22">
                <a:extLst>
                  <a:ext uri="{FF2B5EF4-FFF2-40B4-BE49-F238E27FC236}">
                    <a16:creationId xmlns:a16="http://schemas.microsoft.com/office/drawing/2014/main" id="{7FE0F473-1A07-4C0C-8F62-C200FEBD1B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23">
                <a:extLst>
                  <a:ext uri="{FF2B5EF4-FFF2-40B4-BE49-F238E27FC236}">
                    <a16:creationId xmlns:a16="http://schemas.microsoft.com/office/drawing/2014/main" id="{B9B8816A-361E-423A-94AD-0D6D1CD7F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6" name="Group 56">
              <a:extLst>
                <a:ext uri="{FF2B5EF4-FFF2-40B4-BE49-F238E27FC236}">
                  <a16:creationId xmlns:a16="http://schemas.microsoft.com/office/drawing/2014/main" id="{E311D7B3-7464-431B-BB4B-0CCAD7D6C56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53" name="Picture 14">
                <a:extLst>
                  <a:ext uri="{FF2B5EF4-FFF2-40B4-BE49-F238E27FC236}">
                    <a16:creationId xmlns:a16="http://schemas.microsoft.com/office/drawing/2014/main" id="{8DA2C46F-CE88-4D52-BAAE-208D7389E9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4" name="Picture 15">
                <a:extLst>
                  <a:ext uri="{FF2B5EF4-FFF2-40B4-BE49-F238E27FC236}">
                    <a16:creationId xmlns:a16="http://schemas.microsoft.com/office/drawing/2014/main" id="{2F7642F1-03B6-4DA2-8D53-2A3C298C93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5" name="Picture 16">
                <a:extLst>
                  <a:ext uri="{FF2B5EF4-FFF2-40B4-BE49-F238E27FC236}">
                    <a16:creationId xmlns:a16="http://schemas.microsoft.com/office/drawing/2014/main" id="{851738F1-C34F-4D23-B323-52403F0CF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6" name="Picture 17">
                <a:extLst>
                  <a:ext uri="{FF2B5EF4-FFF2-40B4-BE49-F238E27FC236}">
                    <a16:creationId xmlns:a16="http://schemas.microsoft.com/office/drawing/2014/main" id="{49941A64-E4F9-478D-9381-0DFBB49DE0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7" name="Picture 18">
                <a:extLst>
                  <a:ext uri="{FF2B5EF4-FFF2-40B4-BE49-F238E27FC236}">
                    <a16:creationId xmlns:a16="http://schemas.microsoft.com/office/drawing/2014/main" id="{1EC0C379-AFCE-48F4-A1C3-C83946416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9">
                <a:extLst>
                  <a:ext uri="{FF2B5EF4-FFF2-40B4-BE49-F238E27FC236}">
                    <a16:creationId xmlns:a16="http://schemas.microsoft.com/office/drawing/2014/main" id="{C7654D3E-72DF-4302-9F09-DB5E749A4E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20">
                <a:extLst>
                  <a:ext uri="{FF2B5EF4-FFF2-40B4-BE49-F238E27FC236}">
                    <a16:creationId xmlns:a16="http://schemas.microsoft.com/office/drawing/2014/main" id="{0258335E-DCA8-4FEF-AB6E-04D43EFDE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21">
                <a:extLst>
                  <a:ext uri="{FF2B5EF4-FFF2-40B4-BE49-F238E27FC236}">
                    <a16:creationId xmlns:a16="http://schemas.microsoft.com/office/drawing/2014/main" id="{5BABC291-5A44-44BF-B105-58013CCB1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22">
                <a:extLst>
                  <a:ext uri="{FF2B5EF4-FFF2-40B4-BE49-F238E27FC236}">
                    <a16:creationId xmlns:a16="http://schemas.microsoft.com/office/drawing/2014/main" id="{3582DE1C-A7C7-45E4-8D58-62584047B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23">
                <a:extLst>
                  <a:ext uri="{FF2B5EF4-FFF2-40B4-BE49-F238E27FC236}">
                    <a16:creationId xmlns:a16="http://schemas.microsoft.com/office/drawing/2014/main" id="{ED31A4C7-A64F-4751-AB0F-CB7AA03B53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7" name="Group 56">
              <a:extLst>
                <a:ext uri="{FF2B5EF4-FFF2-40B4-BE49-F238E27FC236}">
                  <a16:creationId xmlns:a16="http://schemas.microsoft.com/office/drawing/2014/main" id="{1FE744DC-1E52-445A-B61F-31E6D122920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143" name="Picture 14">
                <a:extLst>
                  <a:ext uri="{FF2B5EF4-FFF2-40B4-BE49-F238E27FC236}">
                    <a16:creationId xmlns:a16="http://schemas.microsoft.com/office/drawing/2014/main" id="{7EDD91B5-9F03-4F78-A386-F7ABE48F2F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15">
                <a:extLst>
                  <a:ext uri="{FF2B5EF4-FFF2-40B4-BE49-F238E27FC236}">
                    <a16:creationId xmlns:a16="http://schemas.microsoft.com/office/drawing/2014/main" id="{A7B1D385-CEE0-408C-83A6-906C04E55E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16">
                <a:extLst>
                  <a:ext uri="{FF2B5EF4-FFF2-40B4-BE49-F238E27FC236}">
                    <a16:creationId xmlns:a16="http://schemas.microsoft.com/office/drawing/2014/main" id="{B7977CE7-726D-4222-85E7-B49BD9DB0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6" name="Picture 17">
                <a:extLst>
                  <a:ext uri="{FF2B5EF4-FFF2-40B4-BE49-F238E27FC236}">
                    <a16:creationId xmlns:a16="http://schemas.microsoft.com/office/drawing/2014/main" id="{F1E8C882-DFFC-44AD-8E7D-FB1D46CBA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7" name="Picture 18">
                <a:extLst>
                  <a:ext uri="{FF2B5EF4-FFF2-40B4-BE49-F238E27FC236}">
                    <a16:creationId xmlns:a16="http://schemas.microsoft.com/office/drawing/2014/main" id="{819867EA-353B-4583-B0CF-7E124B3DE0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8" name="Picture 19">
                <a:extLst>
                  <a:ext uri="{FF2B5EF4-FFF2-40B4-BE49-F238E27FC236}">
                    <a16:creationId xmlns:a16="http://schemas.microsoft.com/office/drawing/2014/main" id="{3206E2E0-8D22-4176-923A-5AB6C7B81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9" name="Picture 20">
                <a:extLst>
                  <a:ext uri="{FF2B5EF4-FFF2-40B4-BE49-F238E27FC236}">
                    <a16:creationId xmlns:a16="http://schemas.microsoft.com/office/drawing/2014/main" id="{1586AF7C-F607-4310-8E89-8F43A073FF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0" name="Picture 21">
                <a:extLst>
                  <a:ext uri="{FF2B5EF4-FFF2-40B4-BE49-F238E27FC236}">
                    <a16:creationId xmlns:a16="http://schemas.microsoft.com/office/drawing/2014/main" id="{F8041FC4-A4EE-46CC-BCFE-A23D5002AB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1" name="Picture 22">
                <a:extLst>
                  <a:ext uri="{FF2B5EF4-FFF2-40B4-BE49-F238E27FC236}">
                    <a16:creationId xmlns:a16="http://schemas.microsoft.com/office/drawing/2014/main" id="{BC97C5AD-C6F0-40EF-8E48-C0106360C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2" name="Picture 23">
                <a:extLst>
                  <a:ext uri="{FF2B5EF4-FFF2-40B4-BE49-F238E27FC236}">
                    <a16:creationId xmlns:a16="http://schemas.microsoft.com/office/drawing/2014/main" id="{46D5BA10-358E-4032-9507-00090B6B9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8" name="Group 56">
              <a:extLst>
                <a:ext uri="{FF2B5EF4-FFF2-40B4-BE49-F238E27FC236}">
                  <a16:creationId xmlns:a16="http://schemas.microsoft.com/office/drawing/2014/main" id="{709498C2-D6EB-4049-B6CA-D076A4168A57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33" name="Picture 14">
                <a:extLst>
                  <a:ext uri="{FF2B5EF4-FFF2-40B4-BE49-F238E27FC236}">
                    <a16:creationId xmlns:a16="http://schemas.microsoft.com/office/drawing/2014/main" id="{A24DBC5B-664E-4111-BF16-6B16FBC4D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15">
                <a:extLst>
                  <a:ext uri="{FF2B5EF4-FFF2-40B4-BE49-F238E27FC236}">
                    <a16:creationId xmlns:a16="http://schemas.microsoft.com/office/drawing/2014/main" id="{9489A916-D53B-4B8A-AF99-EB7F0DF8A1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16">
                <a:extLst>
                  <a:ext uri="{FF2B5EF4-FFF2-40B4-BE49-F238E27FC236}">
                    <a16:creationId xmlns:a16="http://schemas.microsoft.com/office/drawing/2014/main" id="{0AE44F43-BFA6-4424-8261-97A727F37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6" name="Picture 17">
                <a:extLst>
                  <a:ext uri="{FF2B5EF4-FFF2-40B4-BE49-F238E27FC236}">
                    <a16:creationId xmlns:a16="http://schemas.microsoft.com/office/drawing/2014/main" id="{728D6D6D-EDBD-45ED-AEE1-D3A08F938D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8">
                <a:extLst>
                  <a:ext uri="{FF2B5EF4-FFF2-40B4-BE49-F238E27FC236}">
                    <a16:creationId xmlns:a16="http://schemas.microsoft.com/office/drawing/2014/main" id="{88B83E14-013B-483F-ABF3-95313768C3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9">
                <a:extLst>
                  <a:ext uri="{FF2B5EF4-FFF2-40B4-BE49-F238E27FC236}">
                    <a16:creationId xmlns:a16="http://schemas.microsoft.com/office/drawing/2014/main" id="{D8464E89-5E7B-4899-8CBD-3C52C567D8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20">
                <a:extLst>
                  <a:ext uri="{FF2B5EF4-FFF2-40B4-BE49-F238E27FC236}">
                    <a16:creationId xmlns:a16="http://schemas.microsoft.com/office/drawing/2014/main" id="{C279F9AE-EC95-47F0-BF18-3C21262CE1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21">
                <a:extLst>
                  <a:ext uri="{FF2B5EF4-FFF2-40B4-BE49-F238E27FC236}">
                    <a16:creationId xmlns:a16="http://schemas.microsoft.com/office/drawing/2014/main" id="{DEF32CAA-B499-4C4F-AA0B-BA23815B35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22">
                <a:extLst>
                  <a:ext uri="{FF2B5EF4-FFF2-40B4-BE49-F238E27FC236}">
                    <a16:creationId xmlns:a16="http://schemas.microsoft.com/office/drawing/2014/main" id="{FBDC9202-BCD8-4E7E-A86E-5CB2AB2D3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3">
                <a:extLst>
                  <a:ext uri="{FF2B5EF4-FFF2-40B4-BE49-F238E27FC236}">
                    <a16:creationId xmlns:a16="http://schemas.microsoft.com/office/drawing/2014/main" id="{D7A6146C-A828-4DED-962E-7EF3605EE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89" name="Group 56">
              <a:extLst>
                <a:ext uri="{FF2B5EF4-FFF2-40B4-BE49-F238E27FC236}">
                  <a16:creationId xmlns:a16="http://schemas.microsoft.com/office/drawing/2014/main" id="{6EB665A3-2EB6-4A77-BE8E-C1489A3567E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23" name="Picture 14">
                <a:extLst>
                  <a:ext uri="{FF2B5EF4-FFF2-40B4-BE49-F238E27FC236}">
                    <a16:creationId xmlns:a16="http://schemas.microsoft.com/office/drawing/2014/main" id="{7C91E7EF-D9DA-40AB-9A2C-567FFA165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15">
                <a:extLst>
                  <a:ext uri="{FF2B5EF4-FFF2-40B4-BE49-F238E27FC236}">
                    <a16:creationId xmlns:a16="http://schemas.microsoft.com/office/drawing/2014/main" id="{38943435-424B-4D68-8405-A3ACF67D9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16">
                <a:extLst>
                  <a:ext uri="{FF2B5EF4-FFF2-40B4-BE49-F238E27FC236}">
                    <a16:creationId xmlns:a16="http://schemas.microsoft.com/office/drawing/2014/main" id="{A2136BFA-38A6-4CA3-975B-C7A73CF08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6" name="Picture 17">
                <a:extLst>
                  <a:ext uri="{FF2B5EF4-FFF2-40B4-BE49-F238E27FC236}">
                    <a16:creationId xmlns:a16="http://schemas.microsoft.com/office/drawing/2014/main" id="{8AAE1D5A-421A-4F5C-83DB-7BC5A3D5E0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8">
                <a:extLst>
                  <a:ext uri="{FF2B5EF4-FFF2-40B4-BE49-F238E27FC236}">
                    <a16:creationId xmlns:a16="http://schemas.microsoft.com/office/drawing/2014/main" id="{FE33F07B-D656-4C94-83C8-990346A614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9">
                <a:extLst>
                  <a:ext uri="{FF2B5EF4-FFF2-40B4-BE49-F238E27FC236}">
                    <a16:creationId xmlns:a16="http://schemas.microsoft.com/office/drawing/2014/main" id="{AAF3E5FA-F109-4979-BB98-D193FD4FF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20">
                <a:extLst>
                  <a:ext uri="{FF2B5EF4-FFF2-40B4-BE49-F238E27FC236}">
                    <a16:creationId xmlns:a16="http://schemas.microsoft.com/office/drawing/2014/main" id="{D4B28E63-B8A8-40F3-8B64-087D733094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21">
                <a:extLst>
                  <a:ext uri="{FF2B5EF4-FFF2-40B4-BE49-F238E27FC236}">
                    <a16:creationId xmlns:a16="http://schemas.microsoft.com/office/drawing/2014/main" id="{F19AFF47-B28E-4EBC-BA6A-018F4C7C26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22">
                <a:extLst>
                  <a:ext uri="{FF2B5EF4-FFF2-40B4-BE49-F238E27FC236}">
                    <a16:creationId xmlns:a16="http://schemas.microsoft.com/office/drawing/2014/main" id="{2456BFF7-09C4-436E-9FE8-DDE01EB30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3">
                <a:extLst>
                  <a:ext uri="{FF2B5EF4-FFF2-40B4-BE49-F238E27FC236}">
                    <a16:creationId xmlns:a16="http://schemas.microsoft.com/office/drawing/2014/main" id="{9BA2EFF0-6C5E-471F-941B-B87F98A277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0" name="Group 56">
              <a:extLst>
                <a:ext uri="{FF2B5EF4-FFF2-40B4-BE49-F238E27FC236}">
                  <a16:creationId xmlns:a16="http://schemas.microsoft.com/office/drawing/2014/main" id="{415155A5-6ACC-4A6A-9931-790B830C439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13" name="Picture 14">
                <a:extLst>
                  <a:ext uri="{FF2B5EF4-FFF2-40B4-BE49-F238E27FC236}">
                    <a16:creationId xmlns:a16="http://schemas.microsoft.com/office/drawing/2014/main" id="{3DD05DF8-6AE4-40A7-B86C-2BDB0C83B4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15">
                <a:extLst>
                  <a:ext uri="{FF2B5EF4-FFF2-40B4-BE49-F238E27FC236}">
                    <a16:creationId xmlns:a16="http://schemas.microsoft.com/office/drawing/2014/main" id="{C23E6F5F-A079-4839-8C07-68DE8351A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16">
                <a:extLst>
                  <a:ext uri="{FF2B5EF4-FFF2-40B4-BE49-F238E27FC236}">
                    <a16:creationId xmlns:a16="http://schemas.microsoft.com/office/drawing/2014/main" id="{6EA7B303-A8F2-4E19-8B9F-06387370B0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6" name="Picture 17">
                <a:extLst>
                  <a:ext uri="{FF2B5EF4-FFF2-40B4-BE49-F238E27FC236}">
                    <a16:creationId xmlns:a16="http://schemas.microsoft.com/office/drawing/2014/main" id="{41221468-4F63-4175-8737-18BEC88D8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8">
                <a:extLst>
                  <a:ext uri="{FF2B5EF4-FFF2-40B4-BE49-F238E27FC236}">
                    <a16:creationId xmlns:a16="http://schemas.microsoft.com/office/drawing/2014/main" id="{3B74B9E2-4CA4-42A9-9E8E-D8D3C13F4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9">
                <a:extLst>
                  <a:ext uri="{FF2B5EF4-FFF2-40B4-BE49-F238E27FC236}">
                    <a16:creationId xmlns:a16="http://schemas.microsoft.com/office/drawing/2014/main" id="{C875295E-C636-4600-B7EF-BC59FDCC4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20">
                <a:extLst>
                  <a:ext uri="{FF2B5EF4-FFF2-40B4-BE49-F238E27FC236}">
                    <a16:creationId xmlns:a16="http://schemas.microsoft.com/office/drawing/2014/main" id="{3B8F38E5-F5C3-4B86-9F2C-AFB3686315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21">
                <a:extLst>
                  <a:ext uri="{FF2B5EF4-FFF2-40B4-BE49-F238E27FC236}">
                    <a16:creationId xmlns:a16="http://schemas.microsoft.com/office/drawing/2014/main" id="{9E7CE709-9342-4A0E-AF2A-AC9B91677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22">
                <a:extLst>
                  <a:ext uri="{FF2B5EF4-FFF2-40B4-BE49-F238E27FC236}">
                    <a16:creationId xmlns:a16="http://schemas.microsoft.com/office/drawing/2014/main" id="{DB8F221C-D307-411D-9918-78C5DFB17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3">
                <a:extLst>
                  <a:ext uri="{FF2B5EF4-FFF2-40B4-BE49-F238E27FC236}">
                    <a16:creationId xmlns:a16="http://schemas.microsoft.com/office/drawing/2014/main" id="{4560411F-B051-4FCD-B8F5-C1D781202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1" name="Group 56">
              <a:extLst>
                <a:ext uri="{FF2B5EF4-FFF2-40B4-BE49-F238E27FC236}">
                  <a16:creationId xmlns:a16="http://schemas.microsoft.com/office/drawing/2014/main" id="{3A799416-4F23-42E2-A934-CFB6ED1CA3B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03" name="Picture 14">
                <a:extLst>
                  <a:ext uri="{FF2B5EF4-FFF2-40B4-BE49-F238E27FC236}">
                    <a16:creationId xmlns:a16="http://schemas.microsoft.com/office/drawing/2014/main" id="{D10B9B9B-1FE8-46D8-A94C-6606D613C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15">
                <a:extLst>
                  <a:ext uri="{FF2B5EF4-FFF2-40B4-BE49-F238E27FC236}">
                    <a16:creationId xmlns:a16="http://schemas.microsoft.com/office/drawing/2014/main" id="{6187DD7F-C654-45EF-A87D-47664135C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16">
                <a:extLst>
                  <a:ext uri="{FF2B5EF4-FFF2-40B4-BE49-F238E27FC236}">
                    <a16:creationId xmlns:a16="http://schemas.microsoft.com/office/drawing/2014/main" id="{52764345-2998-4F7A-9BF7-AD87F9FC0B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6" name="Picture 17">
                <a:extLst>
                  <a:ext uri="{FF2B5EF4-FFF2-40B4-BE49-F238E27FC236}">
                    <a16:creationId xmlns:a16="http://schemas.microsoft.com/office/drawing/2014/main" id="{AC115ACA-0006-4E95-9631-35ADA01DF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8">
                <a:extLst>
                  <a:ext uri="{FF2B5EF4-FFF2-40B4-BE49-F238E27FC236}">
                    <a16:creationId xmlns:a16="http://schemas.microsoft.com/office/drawing/2014/main" id="{51355AE6-1F4E-40E4-9D33-7C690B62B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9">
                <a:extLst>
                  <a:ext uri="{FF2B5EF4-FFF2-40B4-BE49-F238E27FC236}">
                    <a16:creationId xmlns:a16="http://schemas.microsoft.com/office/drawing/2014/main" id="{7E7F42EE-BE97-4937-9AF6-00A88A1559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20">
                <a:extLst>
                  <a:ext uri="{FF2B5EF4-FFF2-40B4-BE49-F238E27FC236}">
                    <a16:creationId xmlns:a16="http://schemas.microsoft.com/office/drawing/2014/main" id="{47E52FF1-5B9B-486B-B4FB-6DDFE87147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21">
                <a:extLst>
                  <a:ext uri="{FF2B5EF4-FFF2-40B4-BE49-F238E27FC236}">
                    <a16:creationId xmlns:a16="http://schemas.microsoft.com/office/drawing/2014/main" id="{C960EAE9-B003-43EA-A81F-F10DDEEE4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22">
                <a:extLst>
                  <a:ext uri="{FF2B5EF4-FFF2-40B4-BE49-F238E27FC236}">
                    <a16:creationId xmlns:a16="http://schemas.microsoft.com/office/drawing/2014/main" id="{9B5A8856-F69D-4DE2-B3FF-53D6608DF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23">
                <a:extLst>
                  <a:ext uri="{FF2B5EF4-FFF2-40B4-BE49-F238E27FC236}">
                    <a16:creationId xmlns:a16="http://schemas.microsoft.com/office/drawing/2014/main" id="{C5497F8A-83A6-4FE2-AE77-373A61E5B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92" name="Group 56">
              <a:extLst>
                <a:ext uri="{FF2B5EF4-FFF2-40B4-BE49-F238E27FC236}">
                  <a16:creationId xmlns:a16="http://schemas.microsoft.com/office/drawing/2014/main" id="{DB82D331-F686-4F23-B3D9-966D706298C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93" name="Picture 14">
                <a:extLst>
                  <a:ext uri="{FF2B5EF4-FFF2-40B4-BE49-F238E27FC236}">
                    <a16:creationId xmlns:a16="http://schemas.microsoft.com/office/drawing/2014/main" id="{8AADC35C-00EE-4B9F-977A-F208ECA353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15">
                <a:extLst>
                  <a:ext uri="{FF2B5EF4-FFF2-40B4-BE49-F238E27FC236}">
                    <a16:creationId xmlns:a16="http://schemas.microsoft.com/office/drawing/2014/main" id="{5B6002E8-87A0-4E74-B3FD-CE8313DE1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16">
                <a:extLst>
                  <a:ext uri="{FF2B5EF4-FFF2-40B4-BE49-F238E27FC236}">
                    <a16:creationId xmlns:a16="http://schemas.microsoft.com/office/drawing/2014/main" id="{1A7152DB-178B-48B6-8877-279C6FD90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6" name="Picture 17">
                <a:extLst>
                  <a:ext uri="{FF2B5EF4-FFF2-40B4-BE49-F238E27FC236}">
                    <a16:creationId xmlns:a16="http://schemas.microsoft.com/office/drawing/2014/main" id="{2F30741E-97B6-435A-A7B5-C292ECF73B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8">
                <a:extLst>
                  <a:ext uri="{FF2B5EF4-FFF2-40B4-BE49-F238E27FC236}">
                    <a16:creationId xmlns:a16="http://schemas.microsoft.com/office/drawing/2014/main" id="{A4941FA2-87FA-4BB7-AA56-31822A5B1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9">
                <a:extLst>
                  <a:ext uri="{FF2B5EF4-FFF2-40B4-BE49-F238E27FC236}">
                    <a16:creationId xmlns:a16="http://schemas.microsoft.com/office/drawing/2014/main" id="{6CDDE737-36AB-4D33-9E66-5CFDEB274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20">
                <a:extLst>
                  <a:ext uri="{FF2B5EF4-FFF2-40B4-BE49-F238E27FC236}">
                    <a16:creationId xmlns:a16="http://schemas.microsoft.com/office/drawing/2014/main" id="{C40877CC-BEAB-450E-8B47-B4AB07A088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21">
                <a:extLst>
                  <a:ext uri="{FF2B5EF4-FFF2-40B4-BE49-F238E27FC236}">
                    <a16:creationId xmlns:a16="http://schemas.microsoft.com/office/drawing/2014/main" id="{379573BD-D926-459A-820C-850E6ED0E2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22">
                <a:extLst>
                  <a:ext uri="{FF2B5EF4-FFF2-40B4-BE49-F238E27FC236}">
                    <a16:creationId xmlns:a16="http://schemas.microsoft.com/office/drawing/2014/main" id="{992B1F7A-411F-434E-ADEA-1229D3B8A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23">
                <a:extLst>
                  <a:ext uri="{FF2B5EF4-FFF2-40B4-BE49-F238E27FC236}">
                    <a16:creationId xmlns:a16="http://schemas.microsoft.com/office/drawing/2014/main" id="{5EC3CBCE-2CA4-4C1D-A7B4-F4A07BB2F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93" name="Group 56">
            <a:extLst>
              <a:ext uri="{FF2B5EF4-FFF2-40B4-BE49-F238E27FC236}">
                <a16:creationId xmlns:a16="http://schemas.microsoft.com/office/drawing/2014/main" id="{759F9757-E059-43CA-81C7-B148992FD065}"/>
              </a:ext>
            </a:extLst>
          </p:cNvPr>
          <p:cNvGrpSpPr/>
          <p:nvPr/>
        </p:nvGrpSpPr>
        <p:grpSpPr>
          <a:xfrm>
            <a:off x="7740172" y="1525196"/>
            <a:ext cx="1539560" cy="171967"/>
            <a:chOff x="7746380" y="2949426"/>
            <a:chExt cx="2188691" cy="244475"/>
          </a:xfrm>
        </p:grpSpPr>
        <p:pic>
          <p:nvPicPr>
            <p:cNvPr id="1194" name="Picture 14">
              <a:extLst>
                <a:ext uri="{FF2B5EF4-FFF2-40B4-BE49-F238E27FC236}">
                  <a16:creationId xmlns:a16="http://schemas.microsoft.com/office/drawing/2014/main" id="{E466A0B5-A0DC-497B-A584-B471BB01A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5" name="Picture 15">
              <a:extLst>
                <a:ext uri="{FF2B5EF4-FFF2-40B4-BE49-F238E27FC236}">
                  <a16:creationId xmlns:a16="http://schemas.microsoft.com/office/drawing/2014/main" id="{4CCBCC58-DDEC-40D6-B336-0F2D79B85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6">
              <a:extLst>
                <a:ext uri="{FF2B5EF4-FFF2-40B4-BE49-F238E27FC236}">
                  <a16:creationId xmlns:a16="http://schemas.microsoft.com/office/drawing/2014/main" id="{06E5FA4D-9617-4C44-952E-90F7B5DF4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17">
              <a:extLst>
                <a:ext uri="{FF2B5EF4-FFF2-40B4-BE49-F238E27FC236}">
                  <a16:creationId xmlns:a16="http://schemas.microsoft.com/office/drawing/2014/main" id="{6F5DEDE7-94DB-43F0-A98E-99AE7B89BC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8">
              <a:extLst>
                <a:ext uri="{FF2B5EF4-FFF2-40B4-BE49-F238E27FC236}">
                  <a16:creationId xmlns:a16="http://schemas.microsoft.com/office/drawing/2014/main" id="{96BB5791-5071-49EA-9A98-1BF9117EF3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19">
              <a:extLst>
                <a:ext uri="{FF2B5EF4-FFF2-40B4-BE49-F238E27FC236}">
                  <a16:creationId xmlns:a16="http://schemas.microsoft.com/office/drawing/2014/main" id="{B9EF24D9-F77D-489D-8A36-D36AD156E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20">
              <a:extLst>
                <a:ext uri="{FF2B5EF4-FFF2-40B4-BE49-F238E27FC236}">
                  <a16:creationId xmlns:a16="http://schemas.microsoft.com/office/drawing/2014/main" id="{2EB9AE16-3E8E-418F-9BB4-624A7F8302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21">
              <a:extLst>
                <a:ext uri="{FF2B5EF4-FFF2-40B4-BE49-F238E27FC236}">
                  <a16:creationId xmlns:a16="http://schemas.microsoft.com/office/drawing/2014/main" id="{6CDBF0F1-F1AB-46DD-B59A-A96DE8860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22">
              <a:extLst>
                <a:ext uri="{FF2B5EF4-FFF2-40B4-BE49-F238E27FC236}">
                  <a16:creationId xmlns:a16="http://schemas.microsoft.com/office/drawing/2014/main" id="{DA7F3F04-130D-45FD-A162-5257FCE4F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23">
              <a:extLst>
                <a:ext uri="{FF2B5EF4-FFF2-40B4-BE49-F238E27FC236}">
                  <a16:creationId xmlns:a16="http://schemas.microsoft.com/office/drawing/2014/main" id="{7EE70783-CF52-4457-9A4A-59413AD44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4" name="Group 56">
            <a:extLst>
              <a:ext uri="{FF2B5EF4-FFF2-40B4-BE49-F238E27FC236}">
                <a16:creationId xmlns:a16="http://schemas.microsoft.com/office/drawing/2014/main" id="{05367BF2-84D6-4B45-9794-A7CE3D1E6038}"/>
              </a:ext>
            </a:extLst>
          </p:cNvPr>
          <p:cNvGrpSpPr/>
          <p:nvPr/>
        </p:nvGrpSpPr>
        <p:grpSpPr>
          <a:xfrm>
            <a:off x="7740172" y="1966058"/>
            <a:ext cx="1539560" cy="171967"/>
            <a:chOff x="7746380" y="2949426"/>
            <a:chExt cx="2188691" cy="244475"/>
          </a:xfrm>
        </p:grpSpPr>
        <p:pic>
          <p:nvPicPr>
            <p:cNvPr id="1205" name="Picture 14">
              <a:extLst>
                <a:ext uri="{FF2B5EF4-FFF2-40B4-BE49-F238E27FC236}">
                  <a16:creationId xmlns:a16="http://schemas.microsoft.com/office/drawing/2014/main" id="{0AD1E9EC-136E-42DD-858B-BC26BB6B1B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6" name="Picture 15">
              <a:extLst>
                <a:ext uri="{FF2B5EF4-FFF2-40B4-BE49-F238E27FC236}">
                  <a16:creationId xmlns:a16="http://schemas.microsoft.com/office/drawing/2014/main" id="{411B9429-2CD1-4C82-B9BB-B46701E5CE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16">
              <a:extLst>
                <a:ext uri="{FF2B5EF4-FFF2-40B4-BE49-F238E27FC236}">
                  <a16:creationId xmlns:a16="http://schemas.microsoft.com/office/drawing/2014/main" id="{722D9881-F547-4143-BFEC-811418AC1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17">
              <a:extLst>
                <a:ext uri="{FF2B5EF4-FFF2-40B4-BE49-F238E27FC236}">
                  <a16:creationId xmlns:a16="http://schemas.microsoft.com/office/drawing/2014/main" id="{31B70DED-1CA5-4B52-B911-36B07EA438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8">
              <a:extLst>
                <a:ext uri="{FF2B5EF4-FFF2-40B4-BE49-F238E27FC236}">
                  <a16:creationId xmlns:a16="http://schemas.microsoft.com/office/drawing/2014/main" id="{3DF4C93F-B4C7-4702-8456-574BC7F38A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19">
              <a:extLst>
                <a:ext uri="{FF2B5EF4-FFF2-40B4-BE49-F238E27FC236}">
                  <a16:creationId xmlns:a16="http://schemas.microsoft.com/office/drawing/2014/main" id="{619F4B30-C796-4754-8DFE-359DE4601A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20">
              <a:extLst>
                <a:ext uri="{FF2B5EF4-FFF2-40B4-BE49-F238E27FC236}">
                  <a16:creationId xmlns:a16="http://schemas.microsoft.com/office/drawing/2014/main" id="{E90003FC-0DA1-4044-A836-CFDB4B438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21">
              <a:extLst>
                <a:ext uri="{FF2B5EF4-FFF2-40B4-BE49-F238E27FC236}">
                  <a16:creationId xmlns:a16="http://schemas.microsoft.com/office/drawing/2014/main" id="{253496D5-7348-4948-8101-D8D96C7687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22">
              <a:extLst>
                <a:ext uri="{FF2B5EF4-FFF2-40B4-BE49-F238E27FC236}">
                  <a16:creationId xmlns:a16="http://schemas.microsoft.com/office/drawing/2014/main" id="{1174B638-C52F-4250-A1A1-E264334954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23">
              <a:extLst>
                <a:ext uri="{FF2B5EF4-FFF2-40B4-BE49-F238E27FC236}">
                  <a16:creationId xmlns:a16="http://schemas.microsoft.com/office/drawing/2014/main" id="{14A2FDE1-E063-4EBC-8437-4CE2E74043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5" name="Group 56">
            <a:extLst>
              <a:ext uri="{FF2B5EF4-FFF2-40B4-BE49-F238E27FC236}">
                <a16:creationId xmlns:a16="http://schemas.microsoft.com/office/drawing/2014/main" id="{9C8DB4E6-AD53-44DA-A9C0-56D5884583BE}"/>
              </a:ext>
            </a:extLst>
          </p:cNvPr>
          <p:cNvGrpSpPr/>
          <p:nvPr/>
        </p:nvGrpSpPr>
        <p:grpSpPr>
          <a:xfrm>
            <a:off x="7738174" y="2425056"/>
            <a:ext cx="1539560" cy="171967"/>
            <a:chOff x="7746380" y="2949426"/>
            <a:chExt cx="2188691" cy="244475"/>
          </a:xfrm>
        </p:grpSpPr>
        <p:pic>
          <p:nvPicPr>
            <p:cNvPr id="1216" name="Picture 14">
              <a:extLst>
                <a:ext uri="{FF2B5EF4-FFF2-40B4-BE49-F238E27FC236}">
                  <a16:creationId xmlns:a16="http://schemas.microsoft.com/office/drawing/2014/main" id="{C300AB76-6E6F-4561-AE7C-3094B15692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7" name="Picture 15">
              <a:extLst>
                <a:ext uri="{FF2B5EF4-FFF2-40B4-BE49-F238E27FC236}">
                  <a16:creationId xmlns:a16="http://schemas.microsoft.com/office/drawing/2014/main" id="{D0BDBD12-A964-4D4B-A995-B0DFAB9AA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16">
              <a:extLst>
                <a:ext uri="{FF2B5EF4-FFF2-40B4-BE49-F238E27FC236}">
                  <a16:creationId xmlns:a16="http://schemas.microsoft.com/office/drawing/2014/main" id="{9734C01B-F5C2-4D38-A332-96B5FEE66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17">
              <a:extLst>
                <a:ext uri="{FF2B5EF4-FFF2-40B4-BE49-F238E27FC236}">
                  <a16:creationId xmlns:a16="http://schemas.microsoft.com/office/drawing/2014/main" id="{07B3DFDC-BCB0-41A3-BAF2-305475E3C6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8">
              <a:extLst>
                <a:ext uri="{FF2B5EF4-FFF2-40B4-BE49-F238E27FC236}">
                  <a16:creationId xmlns:a16="http://schemas.microsoft.com/office/drawing/2014/main" id="{DF6A16D4-CDFD-4456-8A72-929051D33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19">
              <a:extLst>
                <a:ext uri="{FF2B5EF4-FFF2-40B4-BE49-F238E27FC236}">
                  <a16:creationId xmlns:a16="http://schemas.microsoft.com/office/drawing/2014/main" id="{FC088A2B-83C0-4344-91B0-E6EBCBE2C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20">
              <a:extLst>
                <a:ext uri="{FF2B5EF4-FFF2-40B4-BE49-F238E27FC236}">
                  <a16:creationId xmlns:a16="http://schemas.microsoft.com/office/drawing/2014/main" id="{4924F673-527B-44B1-B844-414B10DB7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21">
              <a:extLst>
                <a:ext uri="{FF2B5EF4-FFF2-40B4-BE49-F238E27FC236}">
                  <a16:creationId xmlns:a16="http://schemas.microsoft.com/office/drawing/2014/main" id="{F373C61B-76E1-4864-AAE6-896F2949EE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22">
              <a:extLst>
                <a:ext uri="{FF2B5EF4-FFF2-40B4-BE49-F238E27FC236}">
                  <a16:creationId xmlns:a16="http://schemas.microsoft.com/office/drawing/2014/main" id="{C877BFF6-9B02-48AC-B87C-7C7AA4A300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23">
              <a:extLst>
                <a:ext uri="{FF2B5EF4-FFF2-40B4-BE49-F238E27FC236}">
                  <a16:creationId xmlns:a16="http://schemas.microsoft.com/office/drawing/2014/main" id="{3EC23A82-5C3B-402D-B3C5-7687EB15A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26" name="Group 56">
            <a:extLst>
              <a:ext uri="{FF2B5EF4-FFF2-40B4-BE49-F238E27FC236}">
                <a16:creationId xmlns:a16="http://schemas.microsoft.com/office/drawing/2014/main" id="{4C42265C-2EB1-40C7-84D8-C14F27788985}"/>
              </a:ext>
            </a:extLst>
          </p:cNvPr>
          <p:cNvGrpSpPr/>
          <p:nvPr/>
        </p:nvGrpSpPr>
        <p:grpSpPr>
          <a:xfrm>
            <a:off x="5946424" y="5530906"/>
            <a:ext cx="1539560" cy="171967"/>
            <a:chOff x="7746380" y="2949426"/>
            <a:chExt cx="2188691" cy="244475"/>
          </a:xfrm>
        </p:grpSpPr>
        <p:pic>
          <p:nvPicPr>
            <p:cNvPr id="1227" name="Picture 14">
              <a:extLst>
                <a:ext uri="{FF2B5EF4-FFF2-40B4-BE49-F238E27FC236}">
                  <a16:creationId xmlns:a16="http://schemas.microsoft.com/office/drawing/2014/main" id="{5DD09C3A-6F75-453A-86CC-AF583D80B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Picture 15">
              <a:extLst>
                <a:ext uri="{FF2B5EF4-FFF2-40B4-BE49-F238E27FC236}">
                  <a16:creationId xmlns:a16="http://schemas.microsoft.com/office/drawing/2014/main" id="{66E113B6-38BE-4A9F-8BCB-1F40875DD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9" name="Picture 16">
              <a:extLst>
                <a:ext uri="{FF2B5EF4-FFF2-40B4-BE49-F238E27FC236}">
                  <a16:creationId xmlns:a16="http://schemas.microsoft.com/office/drawing/2014/main" id="{C11A226E-2239-4302-8DE4-29C6EE0B60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0" name="Picture 17">
              <a:extLst>
                <a:ext uri="{FF2B5EF4-FFF2-40B4-BE49-F238E27FC236}">
                  <a16:creationId xmlns:a16="http://schemas.microsoft.com/office/drawing/2014/main" id="{A2405A23-DB67-4C38-BEE6-E4739BEF96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1" name="Picture 18">
              <a:extLst>
                <a:ext uri="{FF2B5EF4-FFF2-40B4-BE49-F238E27FC236}">
                  <a16:creationId xmlns:a16="http://schemas.microsoft.com/office/drawing/2014/main" id="{B2F4BBFB-5E4B-4801-AA0E-CEFDC8AE1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2" name="Picture 19">
              <a:extLst>
                <a:ext uri="{FF2B5EF4-FFF2-40B4-BE49-F238E27FC236}">
                  <a16:creationId xmlns:a16="http://schemas.microsoft.com/office/drawing/2014/main" id="{C6AF0F88-CDC7-4111-8394-DBE9CA7D6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3" name="Picture 20">
              <a:extLst>
                <a:ext uri="{FF2B5EF4-FFF2-40B4-BE49-F238E27FC236}">
                  <a16:creationId xmlns:a16="http://schemas.microsoft.com/office/drawing/2014/main" id="{072DDDB3-81CB-4855-853B-2303B83E6F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4" name="Picture 21">
              <a:extLst>
                <a:ext uri="{FF2B5EF4-FFF2-40B4-BE49-F238E27FC236}">
                  <a16:creationId xmlns:a16="http://schemas.microsoft.com/office/drawing/2014/main" id="{CCF0F413-BAEA-4CA4-8C30-6C95881547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5" name="Picture 22">
              <a:extLst>
                <a:ext uri="{FF2B5EF4-FFF2-40B4-BE49-F238E27FC236}">
                  <a16:creationId xmlns:a16="http://schemas.microsoft.com/office/drawing/2014/main" id="{667A4EEE-5FA5-4899-99FB-0DF9BB277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6" name="Picture 23">
              <a:extLst>
                <a:ext uri="{FF2B5EF4-FFF2-40B4-BE49-F238E27FC236}">
                  <a16:creationId xmlns:a16="http://schemas.microsoft.com/office/drawing/2014/main" id="{538FAD60-0952-4C7A-9500-E738ACD436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37" name="Group 56">
            <a:extLst>
              <a:ext uri="{FF2B5EF4-FFF2-40B4-BE49-F238E27FC236}">
                <a16:creationId xmlns:a16="http://schemas.microsoft.com/office/drawing/2014/main" id="{A3E8906A-F267-419E-8EF7-6E9549A5DE03}"/>
              </a:ext>
            </a:extLst>
          </p:cNvPr>
          <p:cNvGrpSpPr/>
          <p:nvPr/>
        </p:nvGrpSpPr>
        <p:grpSpPr>
          <a:xfrm>
            <a:off x="5942942" y="5098955"/>
            <a:ext cx="1539560" cy="171967"/>
            <a:chOff x="7746380" y="2949426"/>
            <a:chExt cx="2188691" cy="244475"/>
          </a:xfrm>
        </p:grpSpPr>
        <p:pic>
          <p:nvPicPr>
            <p:cNvPr id="1238" name="Picture 14">
              <a:extLst>
                <a:ext uri="{FF2B5EF4-FFF2-40B4-BE49-F238E27FC236}">
                  <a16:creationId xmlns:a16="http://schemas.microsoft.com/office/drawing/2014/main" id="{A9590734-6FC9-4F73-AE23-03769E407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39" name="Picture 15">
              <a:extLst>
                <a:ext uri="{FF2B5EF4-FFF2-40B4-BE49-F238E27FC236}">
                  <a16:creationId xmlns:a16="http://schemas.microsoft.com/office/drawing/2014/main" id="{E804B600-C20E-49F2-826F-2D7D22C313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0" name="Picture 16">
              <a:extLst>
                <a:ext uri="{FF2B5EF4-FFF2-40B4-BE49-F238E27FC236}">
                  <a16:creationId xmlns:a16="http://schemas.microsoft.com/office/drawing/2014/main" id="{CAC70D81-AB1C-49AD-9366-921EB753E4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1" name="Picture 17">
              <a:extLst>
                <a:ext uri="{FF2B5EF4-FFF2-40B4-BE49-F238E27FC236}">
                  <a16:creationId xmlns:a16="http://schemas.microsoft.com/office/drawing/2014/main" id="{6A605905-7FF6-477A-B0F2-CD8840929A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2" name="Picture 18">
              <a:extLst>
                <a:ext uri="{FF2B5EF4-FFF2-40B4-BE49-F238E27FC236}">
                  <a16:creationId xmlns:a16="http://schemas.microsoft.com/office/drawing/2014/main" id="{796D45E9-5F46-42A0-9728-279CE5324E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3" name="Picture 19">
              <a:extLst>
                <a:ext uri="{FF2B5EF4-FFF2-40B4-BE49-F238E27FC236}">
                  <a16:creationId xmlns:a16="http://schemas.microsoft.com/office/drawing/2014/main" id="{315DD851-359B-4659-AA83-8421C99DE6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4" name="Picture 20">
              <a:extLst>
                <a:ext uri="{FF2B5EF4-FFF2-40B4-BE49-F238E27FC236}">
                  <a16:creationId xmlns:a16="http://schemas.microsoft.com/office/drawing/2014/main" id="{CD521E58-B0AA-4F28-A447-FFB4237FD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5" name="Picture 21">
              <a:extLst>
                <a:ext uri="{FF2B5EF4-FFF2-40B4-BE49-F238E27FC236}">
                  <a16:creationId xmlns:a16="http://schemas.microsoft.com/office/drawing/2014/main" id="{F6BCBBED-34D0-4823-93DF-50292D4DC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6" name="Picture 22">
              <a:extLst>
                <a:ext uri="{FF2B5EF4-FFF2-40B4-BE49-F238E27FC236}">
                  <a16:creationId xmlns:a16="http://schemas.microsoft.com/office/drawing/2014/main" id="{E1FDCCA9-46CF-4411-AB44-4EF5BF87D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47" name="Picture 23">
              <a:extLst>
                <a:ext uri="{FF2B5EF4-FFF2-40B4-BE49-F238E27FC236}">
                  <a16:creationId xmlns:a16="http://schemas.microsoft.com/office/drawing/2014/main" id="{C4E2C0B2-A62A-44CE-ACC5-C813CFB080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48" name="Group 56">
            <a:extLst>
              <a:ext uri="{FF2B5EF4-FFF2-40B4-BE49-F238E27FC236}">
                <a16:creationId xmlns:a16="http://schemas.microsoft.com/office/drawing/2014/main" id="{09AB902C-F650-421A-AC5E-9563C1710534}"/>
              </a:ext>
            </a:extLst>
          </p:cNvPr>
          <p:cNvGrpSpPr/>
          <p:nvPr/>
        </p:nvGrpSpPr>
        <p:grpSpPr>
          <a:xfrm>
            <a:off x="5944757" y="4651033"/>
            <a:ext cx="1539560" cy="171967"/>
            <a:chOff x="7746380" y="2949426"/>
            <a:chExt cx="2188691" cy="244475"/>
          </a:xfrm>
        </p:grpSpPr>
        <p:pic>
          <p:nvPicPr>
            <p:cNvPr id="1249" name="Picture 14">
              <a:extLst>
                <a:ext uri="{FF2B5EF4-FFF2-40B4-BE49-F238E27FC236}">
                  <a16:creationId xmlns:a16="http://schemas.microsoft.com/office/drawing/2014/main" id="{DCA3E20D-6A7E-47D7-A44C-5D867F8A8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0" name="Picture 15">
              <a:extLst>
                <a:ext uri="{FF2B5EF4-FFF2-40B4-BE49-F238E27FC236}">
                  <a16:creationId xmlns:a16="http://schemas.microsoft.com/office/drawing/2014/main" id="{54A4D663-2B7F-490B-B8D6-ED51C93D2E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1" name="Picture 16">
              <a:extLst>
                <a:ext uri="{FF2B5EF4-FFF2-40B4-BE49-F238E27FC236}">
                  <a16:creationId xmlns:a16="http://schemas.microsoft.com/office/drawing/2014/main" id="{1D3CE18A-5D5A-4A2A-88A7-602CC4468C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2" name="Picture 17">
              <a:extLst>
                <a:ext uri="{FF2B5EF4-FFF2-40B4-BE49-F238E27FC236}">
                  <a16:creationId xmlns:a16="http://schemas.microsoft.com/office/drawing/2014/main" id="{02EBCD63-9D2F-4701-B697-00A59781CF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3" name="Picture 18">
              <a:extLst>
                <a:ext uri="{FF2B5EF4-FFF2-40B4-BE49-F238E27FC236}">
                  <a16:creationId xmlns:a16="http://schemas.microsoft.com/office/drawing/2014/main" id="{BBDE6625-AF10-425F-BD79-727C06424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4" name="Picture 19">
              <a:extLst>
                <a:ext uri="{FF2B5EF4-FFF2-40B4-BE49-F238E27FC236}">
                  <a16:creationId xmlns:a16="http://schemas.microsoft.com/office/drawing/2014/main" id="{76480B66-7F35-47DB-A7F2-6F7EFD70E9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5" name="Picture 20">
              <a:extLst>
                <a:ext uri="{FF2B5EF4-FFF2-40B4-BE49-F238E27FC236}">
                  <a16:creationId xmlns:a16="http://schemas.microsoft.com/office/drawing/2014/main" id="{296A760B-0DEF-4665-86F6-666FB97F81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6" name="Picture 21">
              <a:extLst>
                <a:ext uri="{FF2B5EF4-FFF2-40B4-BE49-F238E27FC236}">
                  <a16:creationId xmlns:a16="http://schemas.microsoft.com/office/drawing/2014/main" id="{DEA84C99-F492-4F12-9019-5FCC19FF88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7" name="Picture 22">
              <a:extLst>
                <a:ext uri="{FF2B5EF4-FFF2-40B4-BE49-F238E27FC236}">
                  <a16:creationId xmlns:a16="http://schemas.microsoft.com/office/drawing/2014/main" id="{81742012-2DC9-4CD2-A933-AE42F1F95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58" name="Picture 23">
              <a:extLst>
                <a:ext uri="{FF2B5EF4-FFF2-40B4-BE49-F238E27FC236}">
                  <a16:creationId xmlns:a16="http://schemas.microsoft.com/office/drawing/2014/main" id="{FF54BFD3-8D3A-4E85-9F7F-DD6D49770A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59" name="Group 56">
            <a:extLst>
              <a:ext uri="{FF2B5EF4-FFF2-40B4-BE49-F238E27FC236}">
                <a16:creationId xmlns:a16="http://schemas.microsoft.com/office/drawing/2014/main" id="{B1438356-8D00-454B-8459-1BA36EDC8A07}"/>
              </a:ext>
            </a:extLst>
          </p:cNvPr>
          <p:cNvGrpSpPr/>
          <p:nvPr/>
        </p:nvGrpSpPr>
        <p:grpSpPr>
          <a:xfrm>
            <a:off x="5942942" y="4189135"/>
            <a:ext cx="1539560" cy="171967"/>
            <a:chOff x="7746380" y="2949426"/>
            <a:chExt cx="2188691" cy="244475"/>
          </a:xfrm>
        </p:grpSpPr>
        <p:pic>
          <p:nvPicPr>
            <p:cNvPr id="1260" name="Picture 14">
              <a:extLst>
                <a:ext uri="{FF2B5EF4-FFF2-40B4-BE49-F238E27FC236}">
                  <a16:creationId xmlns:a16="http://schemas.microsoft.com/office/drawing/2014/main" id="{FFB21275-52E3-4AF8-96E3-42E896CCC5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1" name="Picture 15">
              <a:extLst>
                <a:ext uri="{FF2B5EF4-FFF2-40B4-BE49-F238E27FC236}">
                  <a16:creationId xmlns:a16="http://schemas.microsoft.com/office/drawing/2014/main" id="{F4E560F1-6B1C-4EDA-A448-F04385BB2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2" name="Picture 16">
              <a:extLst>
                <a:ext uri="{FF2B5EF4-FFF2-40B4-BE49-F238E27FC236}">
                  <a16:creationId xmlns:a16="http://schemas.microsoft.com/office/drawing/2014/main" id="{7FE955E0-8E6A-4BD5-A6BF-A3831E5590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3" name="Picture 17">
              <a:extLst>
                <a:ext uri="{FF2B5EF4-FFF2-40B4-BE49-F238E27FC236}">
                  <a16:creationId xmlns:a16="http://schemas.microsoft.com/office/drawing/2014/main" id="{C85D1690-ED92-4163-B1BC-46FB354DE5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4" name="Picture 18">
              <a:extLst>
                <a:ext uri="{FF2B5EF4-FFF2-40B4-BE49-F238E27FC236}">
                  <a16:creationId xmlns:a16="http://schemas.microsoft.com/office/drawing/2014/main" id="{53001ABD-E012-4868-B2B0-5220994AB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5" name="Picture 19">
              <a:extLst>
                <a:ext uri="{FF2B5EF4-FFF2-40B4-BE49-F238E27FC236}">
                  <a16:creationId xmlns:a16="http://schemas.microsoft.com/office/drawing/2014/main" id="{94213D1E-CC38-44EB-AEE9-900F1AA11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6" name="Picture 20">
              <a:extLst>
                <a:ext uri="{FF2B5EF4-FFF2-40B4-BE49-F238E27FC236}">
                  <a16:creationId xmlns:a16="http://schemas.microsoft.com/office/drawing/2014/main" id="{F8941FFC-AF28-4984-AC4C-7C41E8F72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7" name="Picture 21">
              <a:extLst>
                <a:ext uri="{FF2B5EF4-FFF2-40B4-BE49-F238E27FC236}">
                  <a16:creationId xmlns:a16="http://schemas.microsoft.com/office/drawing/2014/main" id="{63681FD3-6E9B-41A1-AB37-31B5135046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8" name="Picture 22">
              <a:extLst>
                <a:ext uri="{FF2B5EF4-FFF2-40B4-BE49-F238E27FC236}">
                  <a16:creationId xmlns:a16="http://schemas.microsoft.com/office/drawing/2014/main" id="{7060A36F-C596-4689-96F2-B0D33B042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69" name="Picture 23">
              <a:extLst>
                <a:ext uri="{FF2B5EF4-FFF2-40B4-BE49-F238E27FC236}">
                  <a16:creationId xmlns:a16="http://schemas.microsoft.com/office/drawing/2014/main" id="{A6A82D6E-A0B4-4124-A8A0-90E479D49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70" name="Group 56">
            <a:extLst>
              <a:ext uri="{FF2B5EF4-FFF2-40B4-BE49-F238E27FC236}">
                <a16:creationId xmlns:a16="http://schemas.microsoft.com/office/drawing/2014/main" id="{F6538A98-FDCD-4BDE-96D6-6F8FAD2AFF32}"/>
              </a:ext>
            </a:extLst>
          </p:cNvPr>
          <p:cNvGrpSpPr/>
          <p:nvPr/>
        </p:nvGrpSpPr>
        <p:grpSpPr>
          <a:xfrm>
            <a:off x="5942942" y="3763205"/>
            <a:ext cx="1539560" cy="171967"/>
            <a:chOff x="7746380" y="2949426"/>
            <a:chExt cx="2188691" cy="244475"/>
          </a:xfrm>
        </p:grpSpPr>
        <p:pic>
          <p:nvPicPr>
            <p:cNvPr id="1271" name="Picture 14">
              <a:extLst>
                <a:ext uri="{FF2B5EF4-FFF2-40B4-BE49-F238E27FC236}">
                  <a16:creationId xmlns:a16="http://schemas.microsoft.com/office/drawing/2014/main" id="{FE898457-E482-490E-9ACF-67CC92B31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2" name="Picture 15">
              <a:extLst>
                <a:ext uri="{FF2B5EF4-FFF2-40B4-BE49-F238E27FC236}">
                  <a16:creationId xmlns:a16="http://schemas.microsoft.com/office/drawing/2014/main" id="{6D7F01B7-BE3A-460A-94F8-735D8BDA26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3" name="Picture 16">
              <a:extLst>
                <a:ext uri="{FF2B5EF4-FFF2-40B4-BE49-F238E27FC236}">
                  <a16:creationId xmlns:a16="http://schemas.microsoft.com/office/drawing/2014/main" id="{D05E3ED5-E7AA-4551-9F9F-205C194825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4" name="Picture 17">
              <a:extLst>
                <a:ext uri="{FF2B5EF4-FFF2-40B4-BE49-F238E27FC236}">
                  <a16:creationId xmlns:a16="http://schemas.microsoft.com/office/drawing/2014/main" id="{2FBB5622-2589-4896-A4A0-BEA45D3BCB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5" name="Picture 18">
              <a:extLst>
                <a:ext uri="{FF2B5EF4-FFF2-40B4-BE49-F238E27FC236}">
                  <a16:creationId xmlns:a16="http://schemas.microsoft.com/office/drawing/2014/main" id="{565151EC-1843-4624-AA38-A28E74735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6" name="Picture 19">
              <a:extLst>
                <a:ext uri="{FF2B5EF4-FFF2-40B4-BE49-F238E27FC236}">
                  <a16:creationId xmlns:a16="http://schemas.microsoft.com/office/drawing/2014/main" id="{017973D8-F982-49AD-A124-8BC76440C2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7" name="Picture 20">
              <a:extLst>
                <a:ext uri="{FF2B5EF4-FFF2-40B4-BE49-F238E27FC236}">
                  <a16:creationId xmlns:a16="http://schemas.microsoft.com/office/drawing/2014/main" id="{CEC0032D-6E6D-4C91-83F5-10B0BF3BF3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8" name="Picture 21">
              <a:extLst>
                <a:ext uri="{FF2B5EF4-FFF2-40B4-BE49-F238E27FC236}">
                  <a16:creationId xmlns:a16="http://schemas.microsoft.com/office/drawing/2014/main" id="{CFE12F45-6A9C-4920-9D61-6C66BB6D9A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79" name="Picture 22">
              <a:extLst>
                <a:ext uri="{FF2B5EF4-FFF2-40B4-BE49-F238E27FC236}">
                  <a16:creationId xmlns:a16="http://schemas.microsoft.com/office/drawing/2014/main" id="{DD2D3C93-5E5E-4CE6-A151-674A525140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0" name="Picture 23">
              <a:extLst>
                <a:ext uri="{FF2B5EF4-FFF2-40B4-BE49-F238E27FC236}">
                  <a16:creationId xmlns:a16="http://schemas.microsoft.com/office/drawing/2014/main" id="{BC6B5676-4287-4A05-A831-7C5053A8A8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81" name="Group 56">
            <a:extLst>
              <a:ext uri="{FF2B5EF4-FFF2-40B4-BE49-F238E27FC236}">
                <a16:creationId xmlns:a16="http://schemas.microsoft.com/office/drawing/2014/main" id="{DD60C2B9-EF21-4137-9E1D-A7B2D1C11724}"/>
              </a:ext>
            </a:extLst>
          </p:cNvPr>
          <p:cNvGrpSpPr/>
          <p:nvPr/>
        </p:nvGrpSpPr>
        <p:grpSpPr>
          <a:xfrm>
            <a:off x="5944577" y="3315976"/>
            <a:ext cx="1539560" cy="171967"/>
            <a:chOff x="7746380" y="2949426"/>
            <a:chExt cx="2188691" cy="244475"/>
          </a:xfrm>
        </p:grpSpPr>
        <p:pic>
          <p:nvPicPr>
            <p:cNvPr id="1282" name="Picture 14">
              <a:extLst>
                <a:ext uri="{FF2B5EF4-FFF2-40B4-BE49-F238E27FC236}">
                  <a16:creationId xmlns:a16="http://schemas.microsoft.com/office/drawing/2014/main" id="{B9462AE2-5E35-4A77-BEA2-82C246D6EA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3" name="Picture 15">
              <a:extLst>
                <a:ext uri="{FF2B5EF4-FFF2-40B4-BE49-F238E27FC236}">
                  <a16:creationId xmlns:a16="http://schemas.microsoft.com/office/drawing/2014/main" id="{111016A8-A539-45FE-9076-6914B141A7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4" name="Picture 16">
              <a:extLst>
                <a:ext uri="{FF2B5EF4-FFF2-40B4-BE49-F238E27FC236}">
                  <a16:creationId xmlns:a16="http://schemas.microsoft.com/office/drawing/2014/main" id="{D7C3FAA1-D275-46BE-92E3-004B22DCF8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5" name="Picture 17">
              <a:extLst>
                <a:ext uri="{FF2B5EF4-FFF2-40B4-BE49-F238E27FC236}">
                  <a16:creationId xmlns:a16="http://schemas.microsoft.com/office/drawing/2014/main" id="{945A0A2C-976C-42BE-AFF8-7160675AA8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6" name="Picture 18">
              <a:extLst>
                <a:ext uri="{FF2B5EF4-FFF2-40B4-BE49-F238E27FC236}">
                  <a16:creationId xmlns:a16="http://schemas.microsoft.com/office/drawing/2014/main" id="{D5943B60-A523-498B-B164-9537B407BD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7" name="Picture 19">
              <a:extLst>
                <a:ext uri="{FF2B5EF4-FFF2-40B4-BE49-F238E27FC236}">
                  <a16:creationId xmlns:a16="http://schemas.microsoft.com/office/drawing/2014/main" id="{D799AB11-C4E8-4914-B59F-254714E01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8" name="Picture 20">
              <a:extLst>
                <a:ext uri="{FF2B5EF4-FFF2-40B4-BE49-F238E27FC236}">
                  <a16:creationId xmlns:a16="http://schemas.microsoft.com/office/drawing/2014/main" id="{74D47709-D2CB-4945-9131-D1B934B1D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89" name="Picture 21">
              <a:extLst>
                <a:ext uri="{FF2B5EF4-FFF2-40B4-BE49-F238E27FC236}">
                  <a16:creationId xmlns:a16="http://schemas.microsoft.com/office/drawing/2014/main" id="{9EA5208D-D156-4A0D-8093-3F0294666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0" name="Picture 22">
              <a:extLst>
                <a:ext uri="{FF2B5EF4-FFF2-40B4-BE49-F238E27FC236}">
                  <a16:creationId xmlns:a16="http://schemas.microsoft.com/office/drawing/2014/main" id="{01C217D1-0915-4A80-887A-0941B5C55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1" name="Picture 23">
              <a:extLst>
                <a:ext uri="{FF2B5EF4-FFF2-40B4-BE49-F238E27FC236}">
                  <a16:creationId xmlns:a16="http://schemas.microsoft.com/office/drawing/2014/main" id="{36BDE997-24B0-4524-BC87-341DE75BDD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B87A66A-D1EE-49A4-97AB-BC4343FA3E00}"/>
              </a:ext>
            </a:extLst>
          </p:cNvPr>
          <p:cNvGrpSpPr/>
          <p:nvPr/>
        </p:nvGrpSpPr>
        <p:grpSpPr>
          <a:xfrm>
            <a:off x="10433673" y="2867383"/>
            <a:ext cx="1063353" cy="174822"/>
            <a:chOff x="10585461" y="3018473"/>
            <a:chExt cx="1063353" cy="174822"/>
          </a:xfrm>
        </p:grpSpPr>
        <p:pic>
          <p:nvPicPr>
            <p:cNvPr id="1295" name="Picture 1294">
              <a:extLst>
                <a:ext uri="{FF2B5EF4-FFF2-40B4-BE49-F238E27FC236}">
                  <a16:creationId xmlns:a16="http://schemas.microsoft.com/office/drawing/2014/main" id="{0F0906A8-AAC8-4F9C-A56A-3F83C96E6F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0585461" y="3018473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6" name="Picture 1295">
              <a:extLst>
                <a:ext uri="{FF2B5EF4-FFF2-40B4-BE49-F238E27FC236}">
                  <a16:creationId xmlns:a16="http://schemas.microsoft.com/office/drawing/2014/main" id="{E9148EF1-BE6A-432A-8043-91EB3B760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031860" y="301903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97" name="Picture 1296">
              <a:extLst>
                <a:ext uri="{FF2B5EF4-FFF2-40B4-BE49-F238E27FC236}">
                  <a16:creationId xmlns:a16="http://schemas.microsoft.com/office/drawing/2014/main" id="{0A2EECCB-6273-4228-9241-555D68F6FD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477034" y="3021515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  <p:extLst>
      <p:ext uri="{BB962C8B-B14F-4D97-AF65-F5344CB8AC3E}">
        <p14:creationId xmlns:p14="http://schemas.microsoft.com/office/powerpoint/2010/main" val="953187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4.44444E-6 L -1.45833E-6 0.38819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3.7037E-6 L -0.00039 0.34606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8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96296E-6 L -0.00026 0.30324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8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22222E-6 L -0.00039 0.25833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8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48148E-6 L -1.45833E-6 0.21713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7.40741E-7 L -0.00013 0.17407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7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5.55112E-17 L -1.66667E-6 0.1287 " pathEditMode="relative" rAng="0" ptsTypes="AA">
                                      <p:cBhvr>
                                        <p:cTn id="23" dur="200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7.40741E-7 L -1.66667E-6 0.08681 " pathEditMode="relative" rAng="0" ptsTypes="AA">
                                      <p:cBhvr>
                                        <p:cTn id="25" dur="2000" fill="hold"/>
                                        <p:tgtEl>
                                          <p:spTgt spid="7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48148E-6 L -1.66667E-6 0.04144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8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7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7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7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E9AB1D1-8204-4F48-8FAC-561BD798D4A7}"/>
              </a:ext>
            </a:extLst>
          </p:cNvPr>
          <p:cNvGrpSpPr/>
          <p:nvPr/>
        </p:nvGrpSpPr>
        <p:grpSpPr>
          <a:xfrm>
            <a:off x="258651" y="186795"/>
            <a:ext cx="3749898" cy="817087"/>
            <a:chOff x="255523" y="372323"/>
            <a:chExt cx="3157862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C831F4B2-9AF0-4FB0-B070-5D652F44141C}"/>
                </a:ext>
              </a:extLst>
            </p:cNvPr>
            <p:cNvSpPr/>
            <p:nvPr/>
          </p:nvSpPr>
          <p:spPr>
            <a:xfrm>
              <a:off x="255523" y="372323"/>
              <a:ext cx="315785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4A36C92-9D0F-4133-9C92-256AE9E466D4}"/>
                </a:ext>
              </a:extLst>
            </p:cNvPr>
            <p:cNvSpPr txBox="1"/>
            <p:nvPr/>
          </p:nvSpPr>
          <p:spPr>
            <a:xfrm>
              <a:off x="1333296" y="485388"/>
              <a:ext cx="208008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+ 293 = 562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3A3835F9-7B5D-4CD7-82EA-2647720F9B18}"/>
              </a:ext>
            </a:extLst>
          </p:cNvPr>
          <p:cNvSpPr/>
          <p:nvPr/>
        </p:nvSpPr>
        <p:spPr>
          <a:xfrm>
            <a:off x="420006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CFDD8A1-18F7-42F1-8974-3D887B995824}"/>
              </a:ext>
            </a:extLst>
          </p:cNvPr>
          <p:cNvSpPr txBox="1"/>
          <p:nvPr/>
        </p:nvSpPr>
        <p:spPr>
          <a:xfrm>
            <a:off x="416263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269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2EDDE5-9FA2-4F04-8F9F-880E7BC83EB7}"/>
              </a:ext>
            </a:extLst>
          </p:cNvPr>
          <p:cNvGrpSpPr/>
          <p:nvPr/>
        </p:nvGrpSpPr>
        <p:grpSpPr>
          <a:xfrm>
            <a:off x="470004" y="1305868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04F3A3E-0F79-4B5F-A337-DE35272C15D9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5 6 2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98AFB250-43DF-4C45-A0F0-F69D9BA9B1C5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2 9 3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75B8A1AF-EBEB-4B65-81B7-DD6816011B5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568CE354-2269-4E40-A9CE-D6BEA9A03403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2D604658-493E-4B89-8FD4-7EA7F653367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F37AAAA5-A9D2-4CDE-A632-64AF4DAC991D}"/>
              </a:ext>
            </a:extLst>
          </p:cNvPr>
          <p:cNvSpPr txBox="1"/>
          <p:nvPr/>
        </p:nvSpPr>
        <p:spPr>
          <a:xfrm>
            <a:off x="1797906" y="219133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A0F176F-7136-4D31-BA00-6B3A2BEB9800}"/>
              </a:ext>
            </a:extLst>
          </p:cNvPr>
          <p:cNvCxnSpPr>
            <a:cxnSpLocks/>
          </p:cNvCxnSpPr>
          <p:nvPr/>
        </p:nvCxnSpPr>
        <p:spPr>
          <a:xfrm flipV="1">
            <a:off x="1355492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9352B7B5-AF38-4698-9096-4F7FA1B0C0BA}"/>
              </a:ext>
            </a:extLst>
          </p:cNvPr>
          <p:cNvSpPr txBox="1"/>
          <p:nvPr/>
        </p:nvSpPr>
        <p:spPr>
          <a:xfrm>
            <a:off x="1385567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969BFF9-95E0-4CB9-B66D-01D0B9A74EBD}"/>
              </a:ext>
            </a:extLst>
          </p:cNvPr>
          <p:cNvSpPr txBox="1"/>
          <p:nvPr/>
        </p:nvSpPr>
        <p:spPr>
          <a:xfrm>
            <a:off x="1676802" y="133849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B566969-D765-438D-950C-065265E6DDAF}"/>
              </a:ext>
            </a:extLst>
          </p:cNvPr>
          <p:cNvSpPr txBox="1"/>
          <p:nvPr/>
        </p:nvSpPr>
        <p:spPr>
          <a:xfrm>
            <a:off x="1337111" y="219792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E06AFD7E-9286-40F3-9017-07D5A9A3CF84}"/>
              </a:ext>
            </a:extLst>
          </p:cNvPr>
          <p:cNvSpPr txBox="1"/>
          <p:nvPr/>
        </p:nvSpPr>
        <p:spPr>
          <a:xfrm>
            <a:off x="886957" y="219852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9D2EBC77-7E89-45F5-9F36-521030EA317F}"/>
              </a:ext>
            </a:extLst>
          </p:cNvPr>
          <p:cNvCxnSpPr>
            <a:cxnSpLocks/>
          </p:cNvCxnSpPr>
          <p:nvPr/>
        </p:nvCxnSpPr>
        <p:spPr>
          <a:xfrm flipV="1">
            <a:off x="910992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EE1E4914-AAAD-448A-B6CF-43A39ED07CF4}"/>
              </a:ext>
            </a:extLst>
          </p:cNvPr>
          <p:cNvSpPr txBox="1"/>
          <p:nvPr/>
        </p:nvSpPr>
        <p:spPr>
          <a:xfrm>
            <a:off x="941067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AE82D3D-5509-45E8-A93F-4EA74F76B8EE}"/>
              </a:ext>
            </a:extLst>
          </p:cNvPr>
          <p:cNvSpPr txBox="1"/>
          <p:nvPr/>
        </p:nvSpPr>
        <p:spPr>
          <a:xfrm>
            <a:off x="1262377" y="1094386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30983333-C307-418D-AB6D-28645BA4DAAE}"/>
              </a:ext>
            </a:extLst>
          </p:cNvPr>
          <p:cNvGrpSpPr/>
          <p:nvPr/>
        </p:nvGrpSpPr>
        <p:grpSpPr>
          <a:xfrm>
            <a:off x="2365765" y="1508106"/>
            <a:ext cx="1539560" cy="1515856"/>
            <a:chOff x="4975891" y="1527626"/>
            <a:chExt cx="1539560" cy="1515856"/>
          </a:xfrm>
        </p:grpSpPr>
        <p:grpSp>
          <p:nvGrpSpPr>
            <p:cNvPr id="166" name="Group 56">
              <a:extLst>
                <a:ext uri="{FF2B5EF4-FFF2-40B4-BE49-F238E27FC236}">
                  <a16:creationId xmlns:a16="http://schemas.microsoft.com/office/drawing/2014/main" id="{01AAB037-179F-4795-BF56-BA204AB9555B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6" name="Picture 14">
                <a:extLst>
                  <a:ext uri="{FF2B5EF4-FFF2-40B4-BE49-F238E27FC236}">
                    <a16:creationId xmlns:a16="http://schemas.microsoft.com/office/drawing/2014/main" id="{685BA845-4460-404A-B7E4-3CDF88C0B7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5">
                <a:extLst>
                  <a:ext uri="{FF2B5EF4-FFF2-40B4-BE49-F238E27FC236}">
                    <a16:creationId xmlns:a16="http://schemas.microsoft.com/office/drawing/2014/main" id="{CA9CF093-AF6B-4330-AC59-124BB30ADE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6">
                <a:extLst>
                  <a:ext uri="{FF2B5EF4-FFF2-40B4-BE49-F238E27FC236}">
                    <a16:creationId xmlns:a16="http://schemas.microsoft.com/office/drawing/2014/main" id="{B338AC43-705C-4220-907A-0170E88C55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7">
                <a:extLst>
                  <a:ext uri="{FF2B5EF4-FFF2-40B4-BE49-F238E27FC236}">
                    <a16:creationId xmlns:a16="http://schemas.microsoft.com/office/drawing/2014/main" id="{411E907E-0D18-4D78-93E4-07BF960EF8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8">
                <a:extLst>
                  <a:ext uri="{FF2B5EF4-FFF2-40B4-BE49-F238E27FC236}">
                    <a16:creationId xmlns:a16="http://schemas.microsoft.com/office/drawing/2014/main" id="{A57DFC37-9205-4BAB-B119-10ECDF3D4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9">
                <a:extLst>
                  <a:ext uri="{FF2B5EF4-FFF2-40B4-BE49-F238E27FC236}">
                    <a16:creationId xmlns:a16="http://schemas.microsoft.com/office/drawing/2014/main" id="{B857FE3B-EE6C-47CB-82FE-22225C756B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0">
                <a:extLst>
                  <a:ext uri="{FF2B5EF4-FFF2-40B4-BE49-F238E27FC236}">
                    <a16:creationId xmlns:a16="http://schemas.microsoft.com/office/drawing/2014/main" id="{903D6F97-ECE2-4DFC-B8DC-1CE7F410E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1">
                <a:extLst>
                  <a:ext uri="{FF2B5EF4-FFF2-40B4-BE49-F238E27FC236}">
                    <a16:creationId xmlns:a16="http://schemas.microsoft.com/office/drawing/2014/main" id="{A0B0DDD5-3ACF-47AE-9CE2-9857DFBD28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2">
                <a:extLst>
                  <a:ext uri="{FF2B5EF4-FFF2-40B4-BE49-F238E27FC236}">
                    <a16:creationId xmlns:a16="http://schemas.microsoft.com/office/drawing/2014/main" id="{0EC50910-FFEE-4CA9-B0D0-87B3F8D76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3">
                <a:extLst>
                  <a:ext uri="{FF2B5EF4-FFF2-40B4-BE49-F238E27FC236}">
                    <a16:creationId xmlns:a16="http://schemas.microsoft.com/office/drawing/2014/main" id="{7F02EB93-8BF2-41C6-8ABF-0B82DF12D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914A011F-5C1E-4BBB-88A6-6FE38F2ED99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6" name="Picture 14">
                <a:extLst>
                  <a:ext uri="{FF2B5EF4-FFF2-40B4-BE49-F238E27FC236}">
                    <a16:creationId xmlns:a16="http://schemas.microsoft.com/office/drawing/2014/main" id="{BDA198EA-07E7-46BE-946C-6AB218990F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5">
                <a:extLst>
                  <a:ext uri="{FF2B5EF4-FFF2-40B4-BE49-F238E27FC236}">
                    <a16:creationId xmlns:a16="http://schemas.microsoft.com/office/drawing/2014/main" id="{9ABFB5BC-A497-46DC-A800-524A9EB1B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6">
                <a:extLst>
                  <a:ext uri="{FF2B5EF4-FFF2-40B4-BE49-F238E27FC236}">
                    <a16:creationId xmlns:a16="http://schemas.microsoft.com/office/drawing/2014/main" id="{4982FAD4-33EA-4184-ADBD-14A1142F9B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7">
                <a:extLst>
                  <a:ext uri="{FF2B5EF4-FFF2-40B4-BE49-F238E27FC236}">
                    <a16:creationId xmlns:a16="http://schemas.microsoft.com/office/drawing/2014/main" id="{8CC2C35F-6B29-4D52-9B5A-770F221C9E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8">
                <a:extLst>
                  <a:ext uri="{FF2B5EF4-FFF2-40B4-BE49-F238E27FC236}">
                    <a16:creationId xmlns:a16="http://schemas.microsoft.com/office/drawing/2014/main" id="{6072638F-69D4-4DCA-9520-714E1155D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9">
                <a:extLst>
                  <a:ext uri="{FF2B5EF4-FFF2-40B4-BE49-F238E27FC236}">
                    <a16:creationId xmlns:a16="http://schemas.microsoft.com/office/drawing/2014/main" id="{5E12E6FF-FA51-4C1D-93CA-A5F233790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0">
                <a:extLst>
                  <a:ext uri="{FF2B5EF4-FFF2-40B4-BE49-F238E27FC236}">
                    <a16:creationId xmlns:a16="http://schemas.microsoft.com/office/drawing/2014/main" id="{0E00DB34-395B-497A-B3F5-DC5708755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1">
                <a:extLst>
                  <a:ext uri="{FF2B5EF4-FFF2-40B4-BE49-F238E27FC236}">
                    <a16:creationId xmlns:a16="http://schemas.microsoft.com/office/drawing/2014/main" id="{715A2D65-EBCC-434D-B7C6-10FEC7A9E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2">
                <a:extLst>
                  <a:ext uri="{FF2B5EF4-FFF2-40B4-BE49-F238E27FC236}">
                    <a16:creationId xmlns:a16="http://schemas.microsoft.com/office/drawing/2014/main" id="{5A31DBB6-4C3B-497B-A6FB-49B63DB38C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3">
                <a:extLst>
                  <a:ext uri="{FF2B5EF4-FFF2-40B4-BE49-F238E27FC236}">
                    <a16:creationId xmlns:a16="http://schemas.microsoft.com/office/drawing/2014/main" id="{5E93DEFA-20E1-425C-AA85-ACF9A1C395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8CFB4588-5C56-4818-AD66-B6EC69D2D6E2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7B0703D5-E3C8-4BC5-9FDF-813AB7F4C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BD2A3548-3890-4F43-A10F-B78199B6F4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58AAEC7F-B568-4C4A-B7D7-50CE17502F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C665AE4D-6AE5-45F6-BF14-69FEA18C4B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7D9AC30E-C15C-44B5-AF8F-3576DDCC2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39A007F1-B404-479F-9FD4-F6496182C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3FEA9892-FF25-450C-BB6F-97184BC12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FA572611-E641-42BA-8FE7-38A8630F2D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CC1DDED1-9748-42B3-BF81-D0EE1AD63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37BBBE48-7BFF-4EF3-9BC9-0C7900FD2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5E8C2180-6919-4AEC-AA14-33C4A9AE9F35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6" name="Picture 14">
                <a:extLst>
                  <a:ext uri="{FF2B5EF4-FFF2-40B4-BE49-F238E27FC236}">
                    <a16:creationId xmlns:a16="http://schemas.microsoft.com/office/drawing/2014/main" id="{F014E11E-6464-4EB7-AE66-17F8FAA37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5">
                <a:extLst>
                  <a:ext uri="{FF2B5EF4-FFF2-40B4-BE49-F238E27FC236}">
                    <a16:creationId xmlns:a16="http://schemas.microsoft.com/office/drawing/2014/main" id="{979A8643-8F7A-4A77-AA0E-5D46366689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6">
                <a:extLst>
                  <a:ext uri="{FF2B5EF4-FFF2-40B4-BE49-F238E27FC236}">
                    <a16:creationId xmlns:a16="http://schemas.microsoft.com/office/drawing/2014/main" id="{FD42AE6A-57B1-4C62-9054-5141B47771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7">
                <a:extLst>
                  <a:ext uri="{FF2B5EF4-FFF2-40B4-BE49-F238E27FC236}">
                    <a16:creationId xmlns:a16="http://schemas.microsoft.com/office/drawing/2014/main" id="{0AD54160-9EF6-4F43-B7BB-32320F9629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8">
                <a:extLst>
                  <a:ext uri="{FF2B5EF4-FFF2-40B4-BE49-F238E27FC236}">
                    <a16:creationId xmlns:a16="http://schemas.microsoft.com/office/drawing/2014/main" id="{9C794B71-83D5-4B68-98E9-361683A4D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9">
                <a:extLst>
                  <a:ext uri="{FF2B5EF4-FFF2-40B4-BE49-F238E27FC236}">
                    <a16:creationId xmlns:a16="http://schemas.microsoft.com/office/drawing/2014/main" id="{A45E4793-599B-4C2E-A7D4-31DEB9EEED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0">
                <a:extLst>
                  <a:ext uri="{FF2B5EF4-FFF2-40B4-BE49-F238E27FC236}">
                    <a16:creationId xmlns:a16="http://schemas.microsoft.com/office/drawing/2014/main" id="{B64AC718-E8AB-4C49-988C-FCF4C919C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1">
                <a:extLst>
                  <a:ext uri="{FF2B5EF4-FFF2-40B4-BE49-F238E27FC236}">
                    <a16:creationId xmlns:a16="http://schemas.microsoft.com/office/drawing/2014/main" id="{D828E22E-16E3-4CEF-A40E-4C5B7D792B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2">
                <a:extLst>
                  <a:ext uri="{FF2B5EF4-FFF2-40B4-BE49-F238E27FC236}">
                    <a16:creationId xmlns:a16="http://schemas.microsoft.com/office/drawing/2014/main" id="{012EEEA4-958F-4304-9228-19D3AC972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3">
                <a:extLst>
                  <a:ext uri="{FF2B5EF4-FFF2-40B4-BE49-F238E27FC236}">
                    <a16:creationId xmlns:a16="http://schemas.microsoft.com/office/drawing/2014/main" id="{9DCFE86B-3BB9-45B1-8356-AD92AFE0F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81968D24-55F6-46AE-A94D-E8D5F993438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6" name="Picture 14">
                <a:extLst>
                  <a:ext uri="{FF2B5EF4-FFF2-40B4-BE49-F238E27FC236}">
                    <a16:creationId xmlns:a16="http://schemas.microsoft.com/office/drawing/2014/main" id="{B74C7117-ECD8-4338-89CF-D3D2B75F8A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5">
                <a:extLst>
                  <a:ext uri="{FF2B5EF4-FFF2-40B4-BE49-F238E27FC236}">
                    <a16:creationId xmlns:a16="http://schemas.microsoft.com/office/drawing/2014/main" id="{8E73EBE4-B8BF-4FA1-9199-DA3334E2A1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6">
                <a:extLst>
                  <a:ext uri="{FF2B5EF4-FFF2-40B4-BE49-F238E27FC236}">
                    <a16:creationId xmlns:a16="http://schemas.microsoft.com/office/drawing/2014/main" id="{7E5318AE-3924-4779-8C49-883618979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7">
                <a:extLst>
                  <a:ext uri="{FF2B5EF4-FFF2-40B4-BE49-F238E27FC236}">
                    <a16:creationId xmlns:a16="http://schemas.microsoft.com/office/drawing/2014/main" id="{7FB85BE4-BDBE-41B8-8CC4-DE10559C5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8">
                <a:extLst>
                  <a:ext uri="{FF2B5EF4-FFF2-40B4-BE49-F238E27FC236}">
                    <a16:creationId xmlns:a16="http://schemas.microsoft.com/office/drawing/2014/main" id="{A0F46FFB-639D-4110-A08E-87ECD8586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9">
                <a:extLst>
                  <a:ext uri="{FF2B5EF4-FFF2-40B4-BE49-F238E27FC236}">
                    <a16:creationId xmlns:a16="http://schemas.microsoft.com/office/drawing/2014/main" id="{305D9AD4-847F-4F1B-B2EB-6A2A213380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0">
                <a:extLst>
                  <a:ext uri="{FF2B5EF4-FFF2-40B4-BE49-F238E27FC236}">
                    <a16:creationId xmlns:a16="http://schemas.microsoft.com/office/drawing/2014/main" id="{57AD2C76-677D-415C-9C5F-9EE0B5B1AF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1">
                <a:extLst>
                  <a:ext uri="{FF2B5EF4-FFF2-40B4-BE49-F238E27FC236}">
                    <a16:creationId xmlns:a16="http://schemas.microsoft.com/office/drawing/2014/main" id="{0B19303F-C9AA-47C4-AD4D-8BACC99BB6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2">
                <a:extLst>
                  <a:ext uri="{FF2B5EF4-FFF2-40B4-BE49-F238E27FC236}">
                    <a16:creationId xmlns:a16="http://schemas.microsoft.com/office/drawing/2014/main" id="{D6ECA879-1293-492C-918E-931AAC8CC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3">
                <a:extLst>
                  <a:ext uri="{FF2B5EF4-FFF2-40B4-BE49-F238E27FC236}">
                    <a16:creationId xmlns:a16="http://schemas.microsoft.com/office/drawing/2014/main" id="{8C4689B5-24E9-4726-8689-EB23411A6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2EF7D1A7-3DD1-48B4-A7CC-D57B515886C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6" name="Picture 14">
                <a:extLst>
                  <a:ext uri="{FF2B5EF4-FFF2-40B4-BE49-F238E27FC236}">
                    <a16:creationId xmlns:a16="http://schemas.microsoft.com/office/drawing/2014/main" id="{D5D7A1D6-6E58-4B47-B57C-1311D7DE89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5">
                <a:extLst>
                  <a:ext uri="{FF2B5EF4-FFF2-40B4-BE49-F238E27FC236}">
                    <a16:creationId xmlns:a16="http://schemas.microsoft.com/office/drawing/2014/main" id="{FD62A8CD-B76F-4AF1-8228-E1FC9D794E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6">
                <a:extLst>
                  <a:ext uri="{FF2B5EF4-FFF2-40B4-BE49-F238E27FC236}">
                    <a16:creationId xmlns:a16="http://schemas.microsoft.com/office/drawing/2014/main" id="{F40EEAEA-217E-476C-B5DF-DC716CD5AB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7">
                <a:extLst>
                  <a:ext uri="{FF2B5EF4-FFF2-40B4-BE49-F238E27FC236}">
                    <a16:creationId xmlns:a16="http://schemas.microsoft.com/office/drawing/2014/main" id="{F0BE63DC-962C-49A4-9594-093833E869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8">
                <a:extLst>
                  <a:ext uri="{FF2B5EF4-FFF2-40B4-BE49-F238E27FC236}">
                    <a16:creationId xmlns:a16="http://schemas.microsoft.com/office/drawing/2014/main" id="{A0FF90A8-8EAE-4801-8D7E-608AE9C09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9">
                <a:extLst>
                  <a:ext uri="{FF2B5EF4-FFF2-40B4-BE49-F238E27FC236}">
                    <a16:creationId xmlns:a16="http://schemas.microsoft.com/office/drawing/2014/main" id="{98E3A8C5-78BE-4A7F-A00D-7DCB7CF76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0">
                <a:extLst>
                  <a:ext uri="{FF2B5EF4-FFF2-40B4-BE49-F238E27FC236}">
                    <a16:creationId xmlns:a16="http://schemas.microsoft.com/office/drawing/2014/main" id="{217A349C-AA21-406E-8D8E-007B93701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1">
                <a:extLst>
                  <a:ext uri="{FF2B5EF4-FFF2-40B4-BE49-F238E27FC236}">
                    <a16:creationId xmlns:a16="http://schemas.microsoft.com/office/drawing/2014/main" id="{AE8DF852-74FE-4C6B-AC77-57086AFCA4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2">
                <a:extLst>
                  <a:ext uri="{FF2B5EF4-FFF2-40B4-BE49-F238E27FC236}">
                    <a16:creationId xmlns:a16="http://schemas.microsoft.com/office/drawing/2014/main" id="{F65DC48D-DF37-416A-8E2D-418CDE944B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3">
                <a:extLst>
                  <a:ext uri="{FF2B5EF4-FFF2-40B4-BE49-F238E27FC236}">
                    <a16:creationId xmlns:a16="http://schemas.microsoft.com/office/drawing/2014/main" id="{07DB06B9-A757-4136-ABA9-EF651A067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925A4D5B-F689-4D85-94DD-E55A87C8834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6" name="Picture 14">
                <a:extLst>
                  <a:ext uri="{FF2B5EF4-FFF2-40B4-BE49-F238E27FC236}">
                    <a16:creationId xmlns:a16="http://schemas.microsoft.com/office/drawing/2014/main" id="{2557AAE6-0AD5-49B9-BB90-AC34DCC08A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5">
                <a:extLst>
                  <a:ext uri="{FF2B5EF4-FFF2-40B4-BE49-F238E27FC236}">
                    <a16:creationId xmlns:a16="http://schemas.microsoft.com/office/drawing/2014/main" id="{7A65C507-C8BA-41E2-B12A-71AB408F7B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6">
                <a:extLst>
                  <a:ext uri="{FF2B5EF4-FFF2-40B4-BE49-F238E27FC236}">
                    <a16:creationId xmlns:a16="http://schemas.microsoft.com/office/drawing/2014/main" id="{72797AD0-9E32-462C-8E68-0B37656457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7">
                <a:extLst>
                  <a:ext uri="{FF2B5EF4-FFF2-40B4-BE49-F238E27FC236}">
                    <a16:creationId xmlns:a16="http://schemas.microsoft.com/office/drawing/2014/main" id="{A6673139-AA0F-4ED2-AC01-FD7328AC51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8">
                <a:extLst>
                  <a:ext uri="{FF2B5EF4-FFF2-40B4-BE49-F238E27FC236}">
                    <a16:creationId xmlns:a16="http://schemas.microsoft.com/office/drawing/2014/main" id="{02768969-FEB0-4E65-97FD-511580F657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9">
                <a:extLst>
                  <a:ext uri="{FF2B5EF4-FFF2-40B4-BE49-F238E27FC236}">
                    <a16:creationId xmlns:a16="http://schemas.microsoft.com/office/drawing/2014/main" id="{0E81C7BE-E005-4DAD-AB83-92AF45AF1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0">
                <a:extLst>
                  <a:ext uri="{FF2B5EF4-FFF2-40B4-BE49-F238E27FC236}">
                    <a16:creationId xmlns:a16="http://schemas.microsoft.com/office/drawing/2014/main" id="{574B1529-1903-4136-B5CE-197223658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1">
                <a:extLst>
                  <a:ext uri="{FF2B5EF4-FFF2-40B4-BE49-F238E27FC236}">
                    <a16:creationId xmlns:a16="http://schemas.microsoft.com/office/drawing/2014/main" id="{0D36FAF2-9F17-4FFB-9192-C705631F58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2">
                <a:extLst>
                  <a:ext uri="{FF2B5EF4-FFF2-40B4-BE49-F238E27FC236}">
                    <a16:creationId xmlns:a16="http://schemas.microsoft.com/office/drawing/2014/main" id="{54FDEE10-DF9E-496F-9EF0-A7C735F12F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3">
                <a:extLst>
                  <a:ext uri="{FF2B5EF4-FFF2-40B4-BE49-F238E27FC236}">
                    <a16:creationId xmlns:a16="http://schemas.microsoft.com/office/drawing/2014/main" id="{76F41341-BB3D-4383-982A-D39A30EAD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306AA980-0253-4899-9D26-765024F4E9BE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6" name="Picture 14">
                <a:extLst>
                  <a:ext uri="{FF2B5EF4-FFF2-40B4-BE49-F238E27FC236}">
                    <a16:creationId xmlns:a16="http://schemas.microsoft.com/office/drawing/2014/main" id="{331FE1D1-D226-49AF-9634-84319E09E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5">
                <a:extLst>
                  <a:ext uri="{FF2B5EF4-FFF2-40B4-BE49-F238E27FC236}">
                    <a16:creationId xmlns:a16="http://schemas.microsoft.com/office/drawing/2014/main" id="{DDD0A653-4927-4D66-A5F6-265C8A1B3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6">
                <a:extLst>
                  <a:ext uri="{FF2B5EF4-FFF2-40B4-BE49-F238E27FC236}">
                    <a16:creationId xmlns:a16="http://schemas.microsoft.com/office/drawing/2014/main" id="{05224B82-469E-4E48-A7F0-54CC8E31A9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7">
                <a:extLst>
                  <a:ext uri="{FF2B5EF4-FFF2-40B4-BE49-F238E27FC236}">
                    <a16:creationId xmlns:a16="http://schemas.microsoft.com/office/drawing/2014/main" id="{199D1375-FFE2-4B54-85D0-C2FE355B4C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8">
                <a:extLst>
                  <a:ext uri="{FF2B5EF4-FFF2-40B4-BE49-F238E27FC236}">
                    <a16:creationId xmlns:a16="http://schemas.microsoft.com/office/drawing/2014/main" id="{12DDCE89-73CC-43A1-8750-24E8E08A7A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9">
                <a:extLst>
                  <a:ext uri="{FF2B5EF4-FFF2-40B4-BE49-F238E27FC236}">
                    <a16:creationId xmlns:a16="http://schemas.microsoft.com/office/drawing/2014/main" id="{60DF0D71-E05D-4E98-AE59-CABC6E904A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0">
                <a:extLst>
                  <a:ext uri="{FF2B5EF4-FFF2-40B4-BE49-F238E27FC236}">
                    <a16:creationId xmlns:a16="http://schemas.microsoft.com/office/drawing/2014/main" id="{95C8985A-9B18-4890-B9C5-4D3F45011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1">
                <a:extLst>
                  <a:ext uri="{FF2B5EF4-FFF2-40B4-BE49-F238E27FC236}">
                    <a16:creationId xmlns:a16="http://schemas.microsoft.com/office/drawing/2014/main" id="{DE214881-2957-49B7-87F6-A63FCD9FA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2">
                <a:extLst>
                  <a:ext uri="{FF2B5EF4-FFF2-40B4-BE49-F238E27FC236}">
                    <a16:creationId xmlns:a16="http://schemas.microsoft.com/office/drawing/2014/main" id="{8DD3DE8F-C7C1-40FB-A37B-9092655118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3">
                <a:extLst>
                  <a:ext uri="{FF2B5EF4-FFF2-40B4-BE49-F238E27FC236}">
                    <a16:creationId xmlns:a16="http://schemas.microsoft.com/office/drawing/2014/main" id="{51414B71-7793-4549-AF20-7ACDB7B03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4" name="Group 56">
              <a:extLst>
                <a:ext uri="{FF2B5EF4-FFF2-40B4-BE49-F238E27FC236}">
                  <a16:creationId xmlns:a16="http://schemas.microsoft.com/office/drawing/2014/main" id="{16ECEF24-6559-46F2-BD04-B07DAF948AB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6" name="Picture 14">
                <a:extLst>
                  <a:ext uri="{FF2B5EF4-FFF2-40B4-BE49-F238E27FC236}">
                    <a16:creationId xmlns:a16="http://schemas.microsoft.com/office/drawing/2014/main" id="{049A56E3-BB95-4725-89FA-D127AAFF7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5">
                <a:extLst>
                  <a:ext uri="{FF2B5EF4-FFF2-40B4-BE49-F238E27FC236}">
                    <a16:creationId xmlns:a16="http://schemas.microsoft.com/office/drawing/2014/main" id="{6A6CAF43-1271-4229-97AC-76BED8DDB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6">
                <a:extLst>
                  <a:ext uri="{FF2B5EF4-FFF2-40B4-BE49-F238E27FC236}">
                    <a16:creationId xmlns:a16="http://schemas.microsoft.com/office/drawing/2014/main" id="{FE5005DF-5772-4DC5-B124-7293A3E206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7">
                <a:extLst>
                  <a:ext uri="{FF2B5EF4-FFF2-40B4-BE49-F238E27FC236}">
                    <a16:creationId xmlns:a16="http://schemas.microsoft.com/office/drawing/2014/main" id="{D4B3EFD0-9BCD-4030-ABDF-D37987CA07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8">
                <a:extLst>
                  <a:ext uri="{FF2B5EF4-FFF2-40B4-BE49-F238E27FC236}">
                    <a16:creationId xmlns:a16="http://schemas.microsoft.com/office/drawing/2014/main" id="{16232D41-5BE5-412A-A3EC-2FC00BB4C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9">
                <a:extLst>
                  <a:ext uri="{FF2B5EF4-FFF2-40B4-BE49-F238E27FC236}">
                    <a16:creationId xmlns:a16="http://schemas.microsoft.com/office/drawing/2014/main" id="{9BCFC12F-5DC5-494A-AB76-649C938F2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0">
                <a:extLst>
                  <a:ext uri="{FF2B5EF4-FFF2-40B4-BE49-F238E27FC236}">
                    <a16:creationId xmlns:a16="http://schemas.microsoft.com/office/drawing/2014/main" id="{937A9F16-E16C-4072-B33C-8502A15B8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1">
                <a:extLst>
                  <a:ext uri="{FF2B5EF4-FFF2-40B4-BE49-F238E27FC236}">
                    <a16:creationId xmlns:a16="http://schemas.microsoft.com/office/drawing/2014/main" id="{5390771F-5644-4BAB-84CE-B749EDF8C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2">
                <a:extLst>
                  <a:ext uri="{FF2B5EF4-FFF2-40B4-BE49-F238E27FC236}">
                    <a16:creationId xmlns:a16="http://schemas.microsoft.com/office/drawing/2014/main" id="{397948D8-EFE3-4E19-90A1-F75551239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3">
                <a:extLst>
                  <a:ext uri="{FF2B5EF4-FFF2-40B4-BE49-F238E27FC236}">
                    <a16:creationId xmlns:a16="http://schemas.microsoft.com/office/drawing/2014/main" id="{79034B7C-DEE2-44BF-8E84-C02D23446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5" name="Group 56">
              <a:extLst>
                <a:ext uri="{FF2B5EF4-FFF2-40B4-BE49-F238E27FC236}">
                  <a16:creationId xmlns:a16="http://schemas.microsoft.com/office/drawing/2014/main" id="{8C840749-15FA-4702-A2F2-937CDC8465A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6" name="Picture 14">
                <a:extLst>
                  <a:ext uri="{FF2B5EF4-FFF2-40B4-BE49-F238E27FC236}">
                    <a16:creationId xmlns:a16="http://schemas.microsoft.com/office/drawing/2014/main" id="{F3FF81E3-86D5-469D-A5B1-1A17AF018C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5">
                <a:extLst>
                  <a:ext uri="{FF2B5EF4-FFF2-40B4-BE49-F238E27FC236}">
                    <a16:creationId xmlns:a16="http://schemas.microsoft.com/office/drawing/2014/main" id="{96F00488-925E-4C2C-B7B5-F63AD7387A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6">
                <a:extLst>
                  <a:ext uri="{FF2B5EF4-FFF2-40B4-BE49-F238E27FC236}">
                    <a16:creationId xmlns:a16="http://schemas.microsoft.com/office/drawing/2014/main" id="{DB1EDC93-0BF4-40EB-93FE-E654EFF0A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7">
                <a:extLst>
                  <a:ext uri="{FF2B5EF4-FFF2-40B4-BE49-F238E27FC236}">
                    <a16:creationId xmlns:a16="http://schemas.microsoft.com/office/drawing/2014/main" id="{A957EA2F-BC40-4947-8705-FA56B56E83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8">
                <a:extLst>
                  <a:ext uri="{FF2B5EF4-FFF2-40B4-BE49-F238E27FC236}">
                    <a16:creationId xmlns:a16="http://schemas.microsoft.com/office/drawing/2014/main" id="{DEFEE0F2-3095-4B6E-8905-0327C82EB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9">
                <a:extLst>
                  <a:ext uri="{FF2B5EF4-FFF2-40B4-BE49-F238E27FC236}">
                    <a16:creationId xmlns:a16="http://schemas.microsoft.com/office/drawing/2014/main" id="{FF02EFA2-6FEC-45D5-8438-0E39FFF4D2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0">
                <a:extLst>
                  <a:ext uri="{FF2B5EF4-FFF2-40B4-BE49-F238E27FC236}">
                    <a16:creationId xmlns:a16="http://schemas.microsoft.com/office/drawing/2014/main" id="{F45055AC-4A99-4864-83C0-3C87B8D16B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1">
                <a:extLst>
                  <a:ext uri="{FF2B5EF4-FFF2-40B4-BE49-F238E27FC236}">
                    <a16:creationId xmlns:a16="http://schemas.microsoft.com/office/drawing/2014/main" id="{1FE82982-65E0-40EB-8182-F6EBFA7BA2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2">
                <a:extLst>
                  <a:ext uri="{FF2B5EF4-FFF2-40B4-BE49-F238E27FC236}">
                    <a16:creationId xmlns:a16="http://schemas.microsoft.com/office/drawing/2014/main" id="{1701D06E-9536-4BB6-AAFC-73260E8DE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3">
                <a:extLst>
                  <a:ext uri="{FF2B5EF4-FFF2-40B4-BE49-F238E27FC236}">
                    <a16:creationId xmlns:a16="http://schemas.microsoft.com/office/drawing/2014/main" id="{C04E8B14-5760-4AA5-9F68-883B7A5ADC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24214D5F-11F6-4D0F-A8DC-EA543F65B37F}"/>
              </a:ext>
            </a:extLst>
          </p:cNvPr>
          <p:cNvGrpSpPr/>
          <p:nvPr/>
        </p:nvGrpSpPr>
        <p:grpSpPr>
          <a:xfrm>
            <a:off x="2366798" y="3285731"/>
            <a:ext cx="1539560" cy="1515856"/>
            <a:chOff x="4975891" y="1527626"/>
            <a:chExt cx="1539560" cy="1515856"/>
          </a:xfrm>
        </p:grpSpPr>
        <p:grpSp>
          <p:nvGrpSpPr>
            <p:cNvPr id="277" name="Group 56">
              <a:extLst>
                <a:ext uri="{FF2B5EF4-FFF2-40B4-BE49-F238E27FC236}">
                  <a16:creationId xmlns:a16="http://schemas.microsoft.com/office/drawing/2014/main" id="{44518A71-B9D7-4961-A6D5-3963081360F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A6DC08E5-7679-43DE-A860-88CE243EC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77A73CA2-575A-4B41-9C83-F1FDCC5D2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826D9F0B-D8E3-4078-A119-2F9628DB0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1A7F234D-5449-4C5C-A5F0-5913F6C034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51453B64-25A2-43E9-9F55-4A461495D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F3F656AF-EABF-490B-9B9D-5E61D08376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9CA9CAAF-0618-4A26-A90C-DAD5B9DEB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2B67A494-1707-4511-8AE8-7BF49E5A02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D5222F3A-DEB2-4091-9513-B7D5D9530F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E18B4123-2D2D-4733-A557-8D0731D492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8" name="Group 56">
              <a:extLst>
                <a:ext uri="{FF2B5EF4-FFF2-40B4-BE49-F238E27FC236}">
                  <a16:creationId xmlns:a16="http://schemas.microsoft.com/office/drawing/2014/main" id="{0067DD51-7461-4045-A26B-EDD65A69FAD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A015E12F-1CDC-44E2-97F2-307E73C20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BA8DF0B3-625F-483A-B7AC-5A96C699B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5092DA0D-A37E-4F01-8184-4A9474114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B86EFE05-6B54-481E-AA08-BD41BBD8C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9D7C59F5-39B7-4548-B6B9-0569974E82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258E9C77-490D-4DB9-9723-B21245883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AE3B024B-D1D1-49AA-8FD6-897E24FD6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5AEAF8DC-E8CA-4758-A96F-327B09E1C1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31D95795-E9F1-44E4-B1F8-588B4AACD7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7A4A711D-F8B5-4211-AB84-A3170D5D51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9" name="Group 56">
              <a:extLst>
                <a:ext uri="{FF2B5EF4-FFF2-40B4-BE49-F238E27FC236}">
                  <a16:creationId xmlns:a16="http://schemas.microsoft.com/office/drawing/2014/main" id="{AEBE6DD0-8C49-404A-8D42-2340FD36171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0AACE856-E906-4A9F-8D34-4A1E30FFF4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BB9D2C71-4CCF-451E-8F26-2557576AC9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55C1A3A5-0772-43EF-8140-9E9418C39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1DF1FB00-C41E-486A-9E63-D881F8929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DF95F861-E977-47C0-A305-4BA75AB5FA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70488C71-8CE4-450B-816A-1F9ADEFC4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1175506C-03CA-44A9-BF8D-B8A2C2DE7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FA7F6A5C-F693-4CBF-8436-6FB331F8F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B7F4F964-EFD8-43B3-B194-686484601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1B9DF8F1-12C0-4AC3-A0F7-2776083510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0" name="Group 56">
              <a:extLst>
                <a:ext uri="{FF2B5EF4-FFF2-40B4-BE49-F238E27FC236}">
                  <a16:creationId xmlns:a16="http://schemas.microsoft.com/office/drawing/2014/main" id="{BD410722-93C4-4E79-B7B2-034690B1943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4F939534-2E82-4DEB-A479-9C36F08C6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7225E1BD-2942-45C6-A780-03C8A3436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EDD4158F-6FCC-4F47-B5D8-0B110D1719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EE135D77-2123-4939-8AF8-28704D888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F98A5F29-051E-4ACB-A802-68858FF9C3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98A5CC2F-F8F4-4F60-8869-6B1BAECBB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426B3680-740B-49EC-9110-86EF327E9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2ABFC06D-D255-47ED-81EE-B6CD6CC64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66F61DC3-8662-4432-980E-FE16DCF123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C600F55C-5779-4ED2-960C-7578386DF6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1" name="Group 56">
              <a:extLst>
                <a:ext uri="{FF2B5EF4-FFF2-40B4-BE49-F238E27FC236}">
                  <a16:creationId xmlns:a16="http://schemas.microsoft.com/office/drawing/2014/main" id="{EEA4807D-D026-428B-BE56-AF21AFABB864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0539026C-0EB7-4B22-8FC0-6B55DAE870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308F1D5B-2A7D-475B-97DD-3A6E1C6BD4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1C0A05F3-875C-451A-8A6D-C4D12C77C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A717055F-6CC2-4EEF-994E-421875CDB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2D9C22C4-9EA0-40BF-9CA4-31F8764161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C2550725-ABD3-4045-BB8E-4046BF163B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4CD8D6FE-124B-494B-842C-7669270E6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C8BCAAA9-FF23-4752-8ABE-0A725B82F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0D8193BC-0129-4E31-8A00-A4EA0629EC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BA7B7510-99B3-47DC-A785-6E896EDBE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" name="Group 56">
              <a:extLst>
                <a:ext uri="{FF2B5EF4-FFF2-40B4-BE49-F238E27FC236}">
                  <a16:creationId xmlns:a16="http://schemas.microsoft.com/office/drawing/2014/main" id="{A9EDAD29-471E-4AA3-BC22-25C05659250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48EE128D-93B1-413D-813F-64954FD984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EB9B716A-1566-4714-8C4D-BFEBDEA37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E70731C7-5732-4280-8182-B32104B471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4CBD4D13-BC8D-41BE-BD02-7D59902F6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E9F6B561-EB5F-48D6-9694-4012809EE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80D61C86-003C-400B-BFB6-A0FA67458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C0B72328-AE0B-4A1F-959E-D5AD8F4237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DE2DEAF3-E7F0-4F3A-910A-DCA2C40986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99C5D6D7-FE14-44DD-ADA1-E42AD1EFCE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1935C819-9070-42F4-A0A7-173BCD937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B00048DA-27F7-4527-B956-04C544081DC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02B91550-2457-4F05-B86F-605316F3D6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945008B3-006C-457D-B4E9-18311566B9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22294531-20D4-4F98-9ED0-75E7AC9E8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5AB78B6D-98D1-425B-95E6-AF979760B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D6D86318-3545-43D9-BDEB-E91FE538ED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879DC7BF-7B81-438E-9229-F1EAF827F9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9CD0A893-A4A7-4D23-8EAB-403BFCD13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0A474329-3B89-4A28-A8BF-08EFC2BF56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FFAA33C8-9F3B-4DBA-9113-E78B9117C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0CEB7DF0-61DB-4B68-8451-A3054C0489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5741B6D5-26D7-4E28-808B-B3116A6FBB4F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07" name="Picture 14">
                <a:extLst>
                  <a:ext uri="{FF2B5EF4-FFF2-40B4-BE49-F238E27FC236}">
                    <a16:creationId xmlns:a16="http://schemas.microsoft.com/office/drawing/2014/main" id="{E314E3F8-589F-49AB-80E9-7271AA9EE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5">
                <a:extLst>
                  <a:ext uri="{FF2B5EF4-FFF2-40B4-BE49-F238E27FC236}">
                    <a16:creationId xmlns:a16="http://schemas.microsoft.com/office/drawing/2014/main" id="{870977F2-1C04-4D21-B433-5BE9CC3925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6">
                <a:extLst>
                  <a:ext uri="{FF2B5EF4-FFF2-40B4-BE49-F238E27FC236}">
                    <a16:creationId xmlns:a16="http://schemas.microsoft.com/office/drawing/2014/main" id="{659CDF16-BD3A-4176-9993-CD6390D582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7">
                <a:extLst>
                  <a:ext uri="{FF2B5EF4-FFF2-40B4-BE49-F238E27FC236}">
                    <a16:creationId xmlns:a16="http://schemas.microsoft.com/office/drawing/2014/main" id="{CE1A09EE-7750-417F-9203-E1EA217C5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8">
                <a:extLst>
                  <a:ext uri="{FF2B5EF4-FFF2-40B4-BE49-F238E27FC236}">
                    <a16:creationId xmlns:a16="http://schemas.microsoft.com/office/drawing/2014/main" id="{2EC5977A-23CC-4D9E-8C6E-D6D79CFF8C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9">
                <a:extLst>
                  <a:ext uri="{FF2B5EF4-FFF2-40B4-BE49-F238E27FC236}">
                    <a16:creationId xmlns:a16="http://schemas.microsoft.com/office/drawing/2014/main" id="{E0A29478-9A14-4337-8C4D-A784F0D103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0">
                <a:extLst>
                  <a:ext uri="{FF2B5EF4-FFF2-40B4-BE49-F238E27FC236}">
                    <a16:creationId xmlns:a16="http://schemas.microsoft.com/office/drawing/2014/main" id="{87F7287A-BA18-4618-BA2C-5ED9F205E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1">
                <a:extLst>
                  <a:ext uri="{FF2B5EF4-FFF2-40B4-BE49-F238E27FC236}">
                    <a16:creationId xmlns:a16="http://schemas.microsoft.com/office/drawing/2014/main" id="{B909F18A-7946-42FD-B210-F6ED8E753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2">
                <a:extLst>
                  <a:ext uri="{FF2B5EF4-FFF2-40B4-BE49-F238E27FC236}">
                    <a16:creationId xmlns:a16="http://schemas.microsoft.com/office/drawing/2014/main" id="{AD302029-78B5-4B19-9607-3E0AA6836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3">
                <a:extLst>
                  <a:ext uri="{FF2B5EF4-FFF2-40B4-BE49-F238E27FC236}">
                    <a16:creationId xmlns:a16="http://schemas.microsoft.com/office/drawing/2014/main" id="{49C9C24C-E71D-4C22-99A5-F1C4BA75B5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5" name="Group 56">
              <a:extLst>
                <a:ext uri="{FF2B5EF4-FFF2-40B4-BE49-F238E27FC236}">
                  <a16:creationId xmlns:a16="http://schemas.microsoft.com/office/drawing/2014/main" id="{9F5ADE06-6F63-4CD0-9E45-F21A07CEA69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97" name="Picture 14">
                <a:extLst>
                  <a:ext uri="{FF2B5EF4-FFF2-40B4-BE49-F238E27FC236}">
                    <a16:creationId xmlns:a16="http://schemas.microsoft.com/office/drawing/2014/main" id="{B10F2AD1-203A-40E4-88A3-A6E12200B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5">
                <a:extLst>
                  <a:ext uri="{FF2B5EF4-FFF2-40B4-BE49-F238E27FC236}">
                    <a16:creationId xmlns:a16="http://schemas.microsoft.com/office/drawing/2014/main" id="{457A7577-2D81-48AF-A909-14F14B755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6">
                <a:extLst>
                  <a:ext uri="{FF2B5EF4-FFF2-40B4-BE49-F238E27FC236}">
                    <a16:creationId xmlns:a16="http://schemas.microsoft.com/office/drawing/2014/main" id="{1637A030-0ADE-4F0B-87AD-86DF69F232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7">
                <a:extLst>
                  <a:ext uri="{FF2B5EF4-FFF2-40B4-BE49-F238E27FC236}">
                    <a16:creationId xmlns:a16="http://schemas.microsoft.com/office/drawing/2014/main" id="{A817627E-E35B-4E44-9E2D-504DA111D1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8">
                <a:extLst>
                  <a:ext uri="{FF2B5EF4-FFF2-40B4-BE49-F238E27FC236}">
                    <a16:creationId xmlns:a16="http://schemas.microsoft.com/office/drawing/2014/main" id="{F9D9393D-6941-46C7-A873-2CC60A2EA1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9">
                <a:extLst>
                  <a:ext uri="{FF2B5EF4-FFF2-40B4-BE49-F238E27FC236}">
                    <a16:creationId xmlns:a16="http://schemas.microsoft.com/office/drawing/2014/main" id="{2961D337-6B72-44AB-B4BD-C19A3A506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0">
                <a:extLst>
                  <a:ext uri="{FF2B5EF4-FFF2-40B4-BE49-F238E27FC236}">
                    <a16:creationId xmlns:a16="http://schemas.microsoft.com/office/drawing/2014/main" id="{D740904E-CF47-4D24-9C0C-89A8F4D43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1">
                <a:extLst>
                  <a:ext uri="{FF2B5EF4-FFF2-40B4-BE49-F238E27FC236}">
                    <a16:creationId xmlns:a16="http://schemas.microsoft.com/office/drawing/2014/main" id="{4DA38A72-13EC-48AC-91EE-2DF5AC6F8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2">
                <a:extLst>
                  <a:ext uri="{FF2B5EF4-FFF2-40B4-BE49-F238E27FC236}">
                    <a16:creationId xmlns:a16="http://schemas.microsoft.com/office/drawing/2014/main" id="{090DCF91-0D45-4EFE-BFF6-46B40B4B0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3">
                <a:extLst>
                  <a:ext uri="{FF2B5EF4-FFF2-40B4-BE49-F238E27FC236}">
                    <a16:creationId xmlns:a16="http://schemas.microsoft.com/office/drawing/2014/main" id="{A7928D43-F284-49BA-A10B-19D89969A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6" name="Group 56">
              <a:extLst>
                <a:ext uri="{FF2B5EF4-FFF2-40B4-BE49-F238E27FC236}">
                  <a16:creationId xmlns:a16="http://schemas.microsoft.com/office/drawing/2014/main" id="{50110278-876F-43BE-A276-206E47F30FA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87" name="Picture 14">
                <a:extLst>
                  <a:ext uri="{FF2B5EF4-FFF2-40B4-BE49-F238E27FC236}">
                    <a16:creationId xmlns:a16="http://schemas.microsoft.com/office/drawing/2014/main" id="{13BAE386-6670-46AE-B508-0D23F6E7D4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5">
                <a:extLst>
                  <a:ext uri="{FF2B5EF4-FFF2-40B4-BE49-F238E27FC236}">
                    <a16:creationId xmlns:a16="http://schemas.microsoft.com/office/drawing/2014/main" id="{13B7F47A-BC0D-4A94-A613-398CD7C70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6">
                <a:extLst>
                  <a:ext uri="{FF2B5EF4-FFF2-40B4-BE49-F238E27FC236}">
                    <a16:creationId xmlns:a16="http://schemas.microsoft.com/office/drawing/2014/main" id="{5349B93C-37DA-4768-BE0A-F8865A024C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7">
                <a:extLst>
                  <a:ext uri="{FF2B5EF4-FFF2-40B4-BE49-F238E27FC236}">
                    <a16:creationId xmlns:a16="http://schemas.microsoft.com/office/drawing/2014/main" id="{EA9D4952-D733-443F-ACEF-B4E932D0F6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8">
                <a:extLst>
                  <a:ext uri="{FF2B5EF4-FFF2-40B4-BE49-F238E27FC236}">
                    <a16:creationId xmlns:a16="http://schemas.microsoft.com/office/drawing/2014/main" id="{96992EE5-BAC7-433C-B8B0-19FB485A1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9">
                <a:extLst>
                  <a:ext uri="{FF2B5EF4-FFF2-40B4-BE49-F238E27FC236}">
                    <a16:creationId xmlns:a16="http://schemas.microsoft.com/office/drawing/2014/main" id="{B506402D-81FE-4B8E-A31E-1338495008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0">
                <a:extLst>
                  <a:ext uri="{FF2B5EF4-FFF2-40B4-BE49-F238E27FC236}">
                    <a16:creationId xmlns:a16="http://schemas.microsoft.com/office/drawing/2014/main" id="{7C31D63B-B947-4951-9C50-14F86933A8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1">
                <a:extLst>
                  <a:ext uri="{FF2B5EF4-FFF2-40B4-BE49-F238E27FC236}">
                    <a16:creationId xmlns:a16="http://schemas.microsoft.com/office/drawing/2014/main" id="{332AAAB4-A8A0-4E4C-8C6E-2A851B808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2">
                <a:extLst>
                  <a:ext uri="{FF2B5EF4-FFF2-40B4-BE49-F238E27FC236}">
                    <a16:creationId xmlns:a16="http://schemas.microsoft.com/office/drawing/2014/main" id="{DF6147B6-58E8-4313-A7F2-8A87475118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3">
                <a:extLst>
                  <a:ext uri="{FF2B5EF4-FFF2-40B4-BE49-F238E27FC236}">
                    <a16:creationId xmlns:a16="http://schemas.microsoft.com/office/drawing/2014/main" id="{7A794DA5-8E5F-4C11-A5CD-D0B78D714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7" name="Group 56">
            <a:extLst>
              <a:ext uri="{FF2B5EF4-FFF2-40B4-BE49-F238E27FC236}">
                <a16:creationId xmlns:a16="http://schemas.microsoft.com/office/drawing/2014/main" id="{174FB125-6BEE-4213-A14D-DDD6B3BA4BC8}"/>
              </a:ext>
            </a:extLst>
          </p:cNvPr>
          <p:cNvGrpSpPr/>
          <p:nvPr/>
        </p:nvGrpSpPr>
        <p:grpSpPr>
          <a:xfrm>
            <a:off x="7731470" y="1509690"/>
            <a:ext cx="1539560" cy="171967"/>
            <a:chOff x="7746380" y="2949426"/>
            <a:chExt cx="2188691" cy="244475"/>
          </a:xfrm>
        </p:grpSpPr>
        <p:pic>
          <p:nvPicPr>
            <p:cNvPr id="388" name="Picture 14">
              <a:extLst>
                <a:ext uri="{FF2B5EF4-FFF2-40B4-BE49-F238E27FC236}">
                  <a16:creationId xmlns:a16="http://schemas.microsoft.com/office/drawing/2014/main" id="{4A8BACB1-2330-46CF-8302-1E3FB96360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89" name="Picture 15">
              <a:extLst>
                <a:ext uri="{FF2B5EF4-FFF2-40B4-BE49-F238E27FC236}">
                  <a16:creationId xmlns:a16="http://schemas.microsoft.com/office/drawing/2014/main" id="{AD22E08F-F920-4045-939E-C6D8F10FED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0" name="Picture 16">
              <a:extLst>
                <a:ext uri="{FF2B5EF4-FFF2-40B4-BE49-F238E27FC236}">
                  <a16:creationId xmlns:a16="http://schemas.microsoft.com/office/drawing/2014/main" id="{47F21374-C4E0-4FFD-8833-EFD7B8400A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1" name="Picture 17">
              <a:extLst>
                <a:ext uri="{FF2B5EF4-FFF2-40B4-BE49-F238E27FC236}">
                  <a16:creationId xmlns:a16="http://schemas.microsoft.com/office/drawing/2014/main" id="{6F7771B3-9DA8-4C8D-BEFA-3CA582BAE2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2" name="Picture 18">
              <a:extLst>
                <a:ext uri="{FF2B5EF4-FFF2-40B4-BE49-F238E27FC236}">
                  <a16:creationId xmlns:a16="http://schemas.microsoft.com/office/drawing/2014/main" id="{10CF0788-5EA5-4B12-BD64-61262BA95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3" name="Picture 19">
              <a:extLst>
                <a:ext uri="{FF2B5EF4-FFF2-40B4-BE49-F238E27FC236}">
                  <a16:creationId xmlns:a16="http://schemas.microsoft.com/office/drawing/2014/main" id="{810E5517-8162-4B30-8908-5686C731E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4" name="Picture 20">
              <a:extLst>
                <a:ext uri="{FF2B5EF4-FFF2-40B4-BE49-F238E27FC236}">
                  <a16:creationId xmlns:a16="http://schemas.microsoft.com/office/drawing/2014/main" id="{E40F2653-7602-46FA-A3D4-089E2019E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5" name="Picture 21">
              <a:extLst>
                <a:ext uri="{FF2B5EF4-FFF2-40B4-BE49-F238E27FC236}">
                  <a16:creationId xmlns:a16="http://schemas.microsoft.com/office/drawing/2014/main" id="{09ECD3D6-E29E-415B-970A-218C69C38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6" name="Picture 22">
              <a:extLst>
                <a:ext uri="{FF2B5EF4-FFF2-40B4-BE49-F238E27FC236}">
                  <a16:creationId xmlns:a16="http://schemas.microsoft.com/office/drawing/2014/main" id="{E3AF0EDF-424B-41FB-A5DB-1B4BF387A6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397" name="Picture 23">
              <a:extLst>
                <a:ext uri="{FF2B5EF4-FFF2-40B4-BE49-F238E27FC236}">
                  <a16:creationId xmlns:a16="http://schemas.microsoft.com/office/drawing/2014/main" id="{1F82ACCD-A6F9-41E5-858E-53BF87707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398" name="Picture 397">
            <a:extLst>
              <a:ext uri="{FF2B5EF4-FFF2-40B4-BE49-F238E27FC236}">
                <a16:creationId xmlns:a16="http://schemas.microsoft.com/office/drawing/2014/main" id="{43546583-F8B9-4927-AE10-417CB6E79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4145" y="41919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9" name="Picture 398">
            <a:extLst>
              <a:ext uri="{FF2B5EF4-FFF2-40B4-BE49-F238E27FC236}">
                <a16:creationId xmlns:a16="http://schemas.microsoft.com/office/drawing/2014/main" id="{8CB9DEDE-F5DA-46CB-804E-36AD13324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0544" y="41919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400" name="Group 399">
            <a:extLst>
              <a:ext uri="{FF2B5EF4-FFF2-40B4-BE49-F238E27FC236}">
                <a16:creationId xmlns:a16="http://schemas.microsoft.com/office/drawing/2014/main" id="{7FCD5937-BD92-4252-9A7C-9A9AA920B30B}"/>
              </a:ext>
            </a:extLst>
          </p:cNvPr>
          <p:cNvGrpSpPr/>
          <p:nvPr/>
        </p:nvGrpSpPr>
        <p:grpSpPr>
          <a:xfrm>
            <a:off x="4158987" y="1508106"/>
            <a:ext cx="1539560" cy="1515856"/>
            <a:chOff x="4975891" y="1527626"/>
            <a:chExt cx="1539560" cy="1515856"/>
          </a:xfrm>
        </p:grpSpPr>
        <p:grpSp>
          <p:nvGrpSpPr>
            <p:cNvPr id="401" name="Group 56">
              <a:extLst>
                <a:ext uri="{FF2B5EF4-FFF2-40B4-BE49-F238E27FC236}">
                  <a16:creationId xmlns:a16="http://schemas.microsoft.com/office/drawing/2014/main" id="{A8A744A9-7821-4432-84FC-B89FE80C09F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501" name="Picture 14">
                <a:extLst>
                  <a:ext uri="{FF2B5EF4-FFF2-40B4-BE49-F238E27FC236}">
                    <a16:creationId xmlns:a16="http://schemas.microsoft.com/office/drawing/2014/main" id="{61D82B42-649F-4E89-8B99-4AC73A63B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2" name="Picture 15">
                <a:extLst>
                  <a:ext uri="{FF2B5EF4-FFF2-40B4-BE49-F238E27FC236}">
                    <a16:creationId xmlns:a16="http://schemas.microsoft.com/office/drawing/2014/main" id="{5A4749DB-7145-4BDE-B19B-B972C8AE0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3" name="Picture 16">
                <a:extLst>
                  <a:ext uri="{FF2B5EF4-FFF2-40B4-BE49-F238E27FC236}">
                    <a16:creationId xmlns:a16="http://schemas.microsoft.com/office/drawing/2014/main" id="{030F88A4-ECA0-44BC-A495-FCDEC894DB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4" name="Picture 17">
                <a:extLst>
                  <a:ext uri="{FF2B5EF4-FFF2-40B4-BE49-F238E27FC236}">
                    <a16:creationId xmlns:a16="http://schemas.microsoft.com/office/drawing/2014/main" id="{E1EE5530-41C1-4A1A-9A06-207524EA0C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5" name="Picture 18">
                <a:extLst>
                  <a:ext uri="{FF2B5EF4-FFF2-40B4-BE49-F238E27FC236}">
                    <a16:creationId xmlns:a16="http://schemas.microsoft.com/office/drawing/2014/main" id="{942A6CEB-D7F0-49F5-B4AE-6BAFDCCFF3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6" name="Picture 19">
                <a:extLst>
                  <a:ext uri="{FF2B5EF4-FFF2-40B4-BE49-F238E27FC236}">
                    <a16:creationId xmlns:a16="http://schemas.microsoft.com/office/drawing/2014/main" id="{CC006E56-B8BB-40E4-8D14-93962DFD0B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7" name="Picture 20">
                <a:extLst>
                  <a:ext uri="{FF2B5EF4-FFF2-40B4-BE49-F238E27FC236}">
                    <a16:creationId xmlns:a16="http://schemas.microsoft.com/office/drawing/2014/main" id="{1693F44E-0086-4811-82D2-F7AE8F539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8" name="Picture 21">
                <a:extLst>
                  <a:ext uri="{FF2B5EF4-FFF2-40B4-BE49-F238E27FC236}">
                    <a16:creationId xmlns:a16="http://schemas.microsoft.com/office/drawing/2014/main" id="{E4EAA375-010E-4157-B5C0-3EA8C6713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9" name="Picture 22">
                <a:extLst>
                  <a:ext uri="{FF2B5EF4-FFF2-40B4-BE49-F238E27FC236}">
                    <a16:creationId xmlns:a16="http://schemas.microsoft.com/office/drawing/2014/main" id="{143E9B06-8D78-47EC-801B-C051712B7D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10" name="Picture 23">
                <a:extLst>
                  <a:ext uri="{FF2B5EF4-FFF2-40B4-BE49-F238E27FC236}">
                    <a16:creationId xmlns:a16="http://schemas.microsoft.com/office/drawing/2014/main" id="{8F3EAA4F-D8FB-4BA1-98F1-DB1006D43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2" name="Group 56">
              <a:extLst>
                <a:ext uri="{FF2B5EF4-FFF2-40B4-BE49-F238E27FC236}">
                  <a16:creationId xmlns:a16="http://schemas.microsoft.com/office/drawing/2014/main" id="{DAE6838B-E368-42BB-94A2-6C161905DF3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91" name="Picture 14">
                <a:extLst>
                  <a:ext uri="{FF2B5EF4-FFF2-40B4-BE49-F238E27FC236}">
                    <a16:creationId xmlns:a16="http://schemas.microsoft.com/office/drawing/2014/main" id="{2854163D-679F-43D6-9FBE-1E62197B7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5">
                <a:extLst>
                  <a:ext uri="{FF2B5EF4-FFF2-40B4-BE49-F238E27FC236}">
                    <a16:creationId xmlns:a16="http://schemas.microsoft.com/office/drawing/2014/main" id="{05C67CD9-FCA0-4DF8-B115-2FDEAB86D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6">
                <a:extLst>
                  <a:ext uri="{FF2B5EF4-FFF2-40B4-BE49-F238E27FC236}">
                    <a16:creationId xmlns:a16="http://schemas.microsoft.com/office/drawing/2014/main" id="{58A98864-B61D-421E-B8C8-6FC7D115A7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7">
                <a:extLst>
                  <a:ext uri="{FF2B5EF4-FFF2-40B4-BE49-F238E27FC236}">
                    <a16:creationId xmlns:a16="http://schemas.microsoft.com/office/drawing/2014/main" id="{A10E13BA-AAC6-4A85-948F-9621A3AF9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8">
                <a:extLst>
                  <a:ext uri="{FF2B5EF4-FFF2-40B4-BE49-F238E27FC236}">
                    <a16:creationId xmlns:a16="http://schemas.microsoft.com/office/drawing/2014/main" id="{46BDCF33-441C-4568-80EF-6C6960DEB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19">
                <a:extLst>
                  <a:ext uri="{FF2B5EF4-FFF2-40B4-BE49-F238E27FC236}">
                    <a16:creationId xmlns:a16="http://schemas.microsoft.com/office/drawing/2014/main" id="{DE51CAEA-FFB4-46B8-94A5-749E4AB779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0">
                <a:extLst>
                  <a:ext uri="{FF2B5EF4-FFF2-40B4-BE49-F238E27FC236}">
                    <a16:creationId xmlns:a16="http://schemas.microsoft.com/office/drawing/2014/main" id="{DC572768-37E8-4146-AAA2-8B595517AC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1">
                <a:extLst>
                  <a:ext uri="{FF2B5EF4-FFF2-40B4-BE49-F238E27FC236}">
                    <a16:creationId xmlns:a16="http://schemas.microsoft.com/office/drawing/2014/main" id="{2A3136CB-34CF-49B7-8A01-956BF84F76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2">
                <a:extLst>
                  <a:ext uri="{FF2B5EF4-FFF2-40B4-BE49-F238E27FC236}">
                    <a16:creationId xmlns:a16="http://schemas.microsoft.com/office/drawing/2014/main" id="{D3A32986-133F-458B-8FDC-FBAF986BE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00" name="Picture 23">
                <a:extLst>
                  <a:ext uri="{FF2B5EF4-FFF2-40B4-BE49-F238E27FC236}">
                    <a16:creationId xmlns:a16="http://schemas.microsoft.com/office/drawing/2014/main" id="{8EC98780-CFDF-438E-AC70-DA4D51515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3" name="Group 56">
              <a:extLst>
                <a:ext uri="{FF2B5EF4-FFF2-40B4-BE49-F238E27FC236}">
                  <a16:creationId xmlns:a16="http://schemas.microsoft.com/office/drawing/2014/main" id="{033921BC-0108-4617-8102-32196A7987FC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81" name="Picture 14">
                <a:extLst>
                  <a:ext uri="{FF2B5EF4-FFF2-40B4-BE49-F238E27FC236}">
                    <a16:creationId xmlns:a16="http://schemas.microsoft.com/office/drawing/2014/main" id="{BFAEFFCA-D4FA-40AA-8FA3-620DCBFDA6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5">
                <a:extLst>
                  <a:ext uri="{FF2B5EF4-FFF2-40B4-BE49-F238E27FC236}">
                    <a16:creationId xmlns:a16="http://schemas.microsoft.com/office/drawing/2014/main" id="{F4BADB62-D287-4368-BF72-8ED245A22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6">
                <a:extLst>
                  <a:ext uri="{FF2B5EF4-FFF2-40B4-BE49-F238E27FC236}">
                    <a16:creationId xmlns:a16="http://schemas.microsoft.com/office/drawing/2014/main" id="{EAF869A0-6D2E-48E6-8F80-9E0D6D0B5D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7">
                <a:extLst>
                  <a:ext uri="{FF2B5EF4-FFF2-40B4-BE49-F238E27FC236}">
                    <a16:creationId xmlns:a16="http://schemas.microsoft.com/office/drawing/2014/main" id="{636476B0-6480-44DE-8ADE-067A641E75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8">
                <a:extLst>
                  <a:ext uri="{FF2B5EF4-FFF2-40B4-BE49-F238E27FC236}">
                    <a16:creationId xmlns:a16="http://schemas.microsoft.com/office/drawing/2014/main" id="{4FB11262-EBA2-4050-BF09-869C1186B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19">
                <a:extLst>
                  <a:ext uri="{FF2B5EF4-FFF2-40B4-BE49-F238E27FC236}">
                    <a16:creationId xmlns:a16="http://schemas.microsoft.com/office/drawing/2014/main" id="{FD8530BB-CBC4-4098-BC48-8076A3A496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0">
                <a:extLst>
                  <a:ext uri="{FF2B5EF4-FFF2-40B4-BE49-F238E27FC236}">
                    <a16:creationId xmlns:a16="http://schemas.microsoft.com/office/drawing/2014/main" id="{6699AB57-B11A-43E6-B0E1-8741C0970C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1">
                <a:extLst>
                  <a:ext uri="{FF2B5EF4-FFF2-40B4-BE49-F238E27FC236}">
                    <a16:creationId xmlns:a16="http://schemas.microsoft.com/office/drawing/2014/main" id="{9A42AA1E-ABF0-4445-8AA8-93F97A4E30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2">
                <a:extLst>
                  <a:ext uri="{FF2B5EF4-FFF2-40B4-BE49-F238E27FC236}">
                    <a16:creationId xmlns:a16="http://schemas.microsoft.com/office/drawing/2014/main" id="{60F7CD6A-44F8-462B-98B0-AAD25EF40B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23">
                <a:extLst>
                  <a:ext uri="{FF2B5EF4-FFF2-40B4-BE49-F238E27FC236}">
                    <a16:creationId xmlns:a16="http://schemas.microsoft.com/office/drawing/2014/main" id="{A693616E-D3FC-48B8-8B4F-AF448C6D12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4" name="Group 56">
              <a:extLst>
                <a:ext uri="{FF2B5EF4-FFF2-40B4-BE49-F238E27FC236}">
                  <a16:creationId xmlns:a16="http://schemas.microsoft.com/office/drawing/2014/main" id="{D9F435D4-ED8C-4130-BE44-9C611438146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71" name="Picture 14">
                <a:extLst>
                  <a:ext uri="{FF2B5EF4-FFF2-40B4-BE49-F238E27FC236}">
                    <a16:creationId xmlns:a16="http://schemas.microsoft.com/office/drawing/2014/main" id="{79681BD0-BA62-4ED4-BAF5-E1D49193F6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5">
                <a:extLst>
                  <a:ext uri="{FF2B5EF4-FFF2-40B4-BE49-F238E27FC236}">
                    <a16:creationId xmlns:a16="http://schemas.microsoft.com/office/drawing/2014/main" id="{C961E216-3A61-4A3F-9411-0B9D7F2721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6">
                <a:extLst>
                  <a:ext uri="{FF2B5EF4-FFF2-40B4-BE49-F238E27FC236}">
                    <a16:creationId xmlns:a16="http://schemas.microsoft.com/office/drawing/2014/main" id="{BAACE7D5-F161-4A78-937D-5125204EEA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7">
                <a:extLst>
                  <a:ext uri="{FF2B5EF4-FFF2-40B4-BE49-F238E27FC236}">
                    <a16:creationId xmlns:a16="http://schemas.microsoft.com/office/drawing/2014/main" id="{61D8F5B5-1F95-45F4-81C6-50C8B2CBC9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8">
                <a:extLst>
                  <a:ext uri="{FF2B5EF4-FFF2-40B4-BE49-F238E27FC236}">
                    <a16:creationId xmlns:a16="http://schemas.microsoft.com/office/drawing/2014/main" id="{EFB49A77-CCE6-4DC4-A68A-050456E78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19">
                <a:extLst>
                  <a:ext uri="{FF2B5EF4-FFF2-40B4-BE49-F238E27FC236}">
                    <a16:creationId xmlns:a16="http://schemas.microsoft.com/office/drawing/2014/main" id="{44BCDF98-A172-4099-9ED3-58B41895DF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0">
                <a:extLst>
                  <a:ext uri="{FF2B5EF4-FFF2-40B4-BE49-F238E27FC236}">
                    <a16:creationId xmlns:a16="http://schemas.microsoft.com/office/drawing/2014/main" id="{F24E12DA-3A97-418B-AA43-68A437627F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1">
                <a:extLst>
                  <a:ext uri="{FF2B5EF4-FFF2-40B4-BE49-F238E27FC236}">
                    <a16:creationId xmlns:a16="http://schemas.microsoft.com/office/drawing/2014/main" id="{019406BD-12F7-4C92-9BA8-00D8547D6C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2">
                <a:extLst>
                  <a:ext uri="{FF2B5EF4-FFF2-40B4-BE49-F238E27FC236}">
                    <a16:creationId xmlns:a16="http://schemas.microsoft.com/office/drawing/2014/main" id="{2F6DB5D6-CE07-4FCF-BA08-3CA950D9E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23">
                <a:extLst>
                  <a:ext uri="{FF2B5EF4-FFF2-40B4-BE49-F238E27FC236}">
                    <a16:creationId xmlns:a16="http://schemas.microsoft.com/office/drawing/2014/main" id="{3A9D686E-F935-4B5C-AA90-756EAFBC82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5" name="Group 56">
              <a:extLst>
                <a:ext uri="{FF2B5EF4-FFF2-40B4-BE49-F238E27FC236}">
                  <a16:creationId xmlns:a16="http://schemas.microsoft.com/office/drawing/2014/main" id="{7B7C4937-C0D1-46BB-BEDD-6AE99602D917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61" name="Picture 14">
                <a:extLst>
                  <a:ext uri="{FF2B5EF4-FFF2-40B4-BE49-F238E27FC236}">
                    <a16:creationId xmlns:a16="http://schemas.microsoft.com/office/drawing/2014/main" id="{564907DB-7DB0-454E-B43E-87E0881302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5">
                <a:extLst>
                  <a:ext uri="{FF2B5EF4-FFF2-40B4-BE49-F238E27FC236}">
                    <a16:creationId xmlns:a16="http://schemas.microsoft.com/office/drawing/2014/main" id="{287D8223-87C5-42FC-84EC-622B35A1E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6">
                <a:extLst>
                  <a:ext uri="{FF2B5EF4-FFF2-40B4-BE49-F238E27FC236}">
                    <a16:creationId xmlns:a16="http://schemas.microsoft.com/office/drawing/2014/main" id="{324DB4FF-E3E3-4C37-ADD4-F3495D247C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7">
                <a:extLst>
                  <a:ext uri="{FF2B5EF4-FFF2-40B4-BE49-F238E27FC236}">
                    <a16:creationId xmlns:a16="http://schemas.microsoft.com/office/drawing/2014/main" id="{EDA21DC6-3DCC-47B3-9B32-9D413CDB91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8">
                <a:extLst>
                  <a:ext uri="{FF2B5EF4-FFF2-40B4-BE49-F238E27FC236}">
                    <a16:creationId xmlns:a16="http://schemas.microsoft.com/office/drawing/2014/main" id="{94734159-524D-4032-925A-2E59EF29E4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19">
                <a:extLst>
                  <a:ext uri="{FF2B5EF4-FFF2-40B4-BE49-F238E27FC236}">
                    <a16:creationId xmlns:a16="http://schemas.microsoft.com/office/drawing/2014/main" id="{61ACE31A-C1AC-4C72-967B-6D52F0495C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0">
                <a:extLst>
                  <a:ext uri="{FF2B5EF4-FFF2-40B4-BE49-F238E27FC236}">
                    <a16:creationId xmlns:a16="http://schemas.microsoft.com/office/drawing/2014/main" id="{2102E95F-773E-4108-8905-733A0423FC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1">
                <a:extLst>
                  <a:ext uri="{FF2B5EF4-FFF2-40B4-BE49-F238E27FC236}">
                    <a16:creationId xmlns:a16="http://schemas.microsoft.com/office/drawing/2014/main" id="{E0460A8C-3901-41BD-BB29-1C9BB4B734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2">
                <a:extLst>
                  <a:ext uri="{FF2B5EF4-FFF2-40B4-BE49-F238E27FC236}">
                    <a16:creationId xmlns:a16="http://schemas.microsoft.com/office/drawing/2014/main" id="{12F86FD3-41F8-498A-9DEE-0B848A726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23">
                <a:extLst>
                  <a:ext uri="{FF2B5EF4-FFF2-40B4-BE49-F238E27FC236}">
                    <a16:creationId xmlns:a16="http://schemas.microsoft.com/office/drawing/2014/main" id="{BF345856-368A-42DD-ADEB-9E6D88F8F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6" name="Group 56">
              <a:extLst>
                <a:ext uri="{FF2B5EF4-FFF2-40B4-BE49-F238E27FC236}">
                  <a16:creationId xmlns:a16="http://schemas.microsoft.com/office/drawing/2014/main" id="{2A2781CB-6205-43D9-B1DE-A130D6AB839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51" name="Picture 14">
                <a:extLst>
                  <a:ext uri="{FF2B5EF4-FFF2-40B4-BE49-F238E27FC236}">
                    <a16:creationId xmlns:a16="http://schemas.microsoft.com/office/drawing/2014/main" id="{0D737734-F813-42AE-921B-858188549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5">
                <a:extLst>
                  <a:ext uri="{FF2B5EF4-FFF2-40B4-BE49-F238E27FC236}">
                    <a16:creationId xmlns:a16="http://schemas.microsoft.com/office/drawing/2014/main" id="{7DEB3B17-8453-480B-8A5B-01EABE094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6">
                <a:extLst>
                  <a:ext uri="{FF2B5EF4-FFF2-40B4-BE49-F238E27FC236}">
                    <a16:creationId xmlns:a16="http://schemas.microsoft.com/office/drawing/2014/main" id="{6DBC9ED6-353C-41CA-9160-492490EA59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7">
                <a:extLst>
                  <a:ext uri="{FF2B5EF4-FFF2-40B4-BE49-F238E27FC236}">
                    <a16:creationId xmlns:a16="http://schemas.microsoft.com/office/drawing/2014/main" id="{9D2AA304-71D2-4921-9176-097554101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8">
                <a:extLst>
                  <a:ext uri="{FF2B5EF4-FFF2-40B4-BE49-F238E27FC236}">
                    <a16:creationId xmlns:a16="http://schemas.microsoft.com/office/drawing/2014/main" id="{31F508B0-CD4C-4B19-8643-FA80CC6D0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19">
                <a:extLst>
                  <a:ext uri="{FF2B5EF4-FFF2-40B4-BE49-F238E27FC236}">
                    <a16:creationId xmlns:a16="http://schemas.microsoft.com/office/drawing/2014/main" id="{CBF4D7E1-2D9F-4E23-A601-274084F4E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0">
                <a:extLst>
                  <a:ext uri="{FF2B5EF4-FFF2-40B4-BE49-F238E27FC236}">
                    <a16:creationId xmlns:a16="http://schemas.microsoft.com/office/drawing/2014/main" id="{84D9E5DD-50C2-49D6-91E6-04D7D3EB30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1">
                <a:extLst>
                  <a:ext uri="{FF2B5EF4-FFF2-40B4-BE49-F238E27FC236}">
                    <a16:creationId xmlns:a16="http://schemas.microsoft.com/office/drawing/2014/main" id="{1A8E3059-795B-4682-AAFC-43B0EEF52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2">
                <a:extLst>
                  <a:ext uri="{FF2B5EF4-FFF2-40B4-BE49-F238E27FC236}">
                    <a16:creationId xmlns:a16="http://schemas.microsoft.com/office/drawing/2014/main" id="{D5E6D23E-067D-4F92-BA79-4F008B2E29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23">
                <a:extLst>
                  <a:ext uri="{FF2B5EF4-FFF2-40B4-BE49-F238E27FC236}">
                    <a16:creationId xmlns:a16="http://schemas.microsoft.com/office/drawing/2014/main" id="{BFB23774-8156-4648-B782-87DEABCAF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7" name="Group 56">
              <a:extLst>
                <a:ext uri="{FF2B5EF4-FFF2-40B4-BE49-F238E27FC236}">
                  <a16:creationId xmlns:a16="http://schemas.microsoft.com/office/drawing/2014/main" id="{818B1686-7E6E-400F-AC38-9820066547F0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41" name="Picture 14">
                <a:extLst>
                  <a:ext uri="{FF2B5EF4-FFF2-40B4-BE49-F238E27FC236}">
                    <a16:creationId xmlns:a16="http://schemas.microsoft.com/office/drawing/2014/main" id="{51C8D958-8969-4E78-A355-97D4C4D2D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5">
                <a:extLst>
                  <a:ext uri="{FF2B5EF4-FFF2-40B4-BE49-F238E27FC236}">
                    <a16:creationId xmlns:a16="http://schemas.microsoft.com/office/drawing/2014/main" id="{79826846-7AFD-4F03-8664-03EB93454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6">
                <a:extLst>
                  <a:ext uri="{FF2B5EF4-FFF2-40B4-BE49-F238E27FC236}">
                    <a16:creationId xmlns:a16="http://schemas.microsoft.com/office/drawing/2014/main" id="{A3D7BAC0-A7CD-4D69-8EE8-8D3545D01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7">
                <a:extLst>
                  <a:ext uri="{FF2B5EF4-FFF2-40B4-BE49-F238E27FC236}">
                    <a16:creationId xmlns:a16="http://schemas.microsoft.com/office/drawing/2014/main" id="{DB601D60-E843-4429-A8E7-D3FB727CB1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8">
                <a:extLst>
                  <a:ext uri="{FF2B5EF4-FFF2-40B4-BE49-F238E27FC236}">
                    <a16:creationId xmlns:a16="http://schemas.microsoft.com/office/drawing/2014/main" id="{36DA94CE-E9BA-4CBC-8C6C-550DF6B2C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19">
                <a:extLst>
                  <a:ext uri="{FF2B5EF4-FFF2-40B4-BE49-F238E27FC236}">
                    <a16:creationId xmlns:a16="http://schemas.microsoft.com/office/drawing/2014/main" id="{ED0281EF-5C4D-4512-812D-62756AD854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0">
                <a:extLst>
                  <a:ext uri="{FF2B5EF4-FFF2-40B4-BE49-F238E27FC236}">
                    <a16:creationId xmlns:a16="http://schemas.microsoft.com/office/drawing/2014/main" id="{DBB7121D-0D6F-4D24-A5B7-09562270A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1">
                <a:extLst>
                  <a:ext uri="{FF2B5EF4-FFF2-40B4-BE49-F238E27FC236}">
                    <a16:creationId xmlns:a16="http://schemas.microsoft.com/office/drawing/2014/main" id="{34D67458-4BAC-4A81-85F3-0E0871A4D5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2">
                <a:extLst>
                  <a:ext uri="{FF2B5EF4-FFF2-40B4-BE49-F238E27FC236}">
                    <a16:creationId xmlns:a16="http://schemas.microsoft.com/office/drawing/2014/main" id="{591CDA63-D4A4-42B4-A004-E775C1F52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23">
                <a:extLst>
                  <a:ext uri="{FF2B5EF4-FFF2-40B4-BE49-F238E27FC236}">
                    <a16:creationId xmlns:a16="http://schemas.microsoft.com/office/drawing/2014/main" id="{AFF333F5-C670-4B2A-B4F3-4275F21D7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8" name="Group 56">
              <a:extLst>
                <a:ext uri="{FF2B5EF4-FFF2-40B4-BE49-F238E27FC236}">
                  <a16:creationId xmlns:a16="http://schemas.microsoft.com/office/drawing/2014/main" id="{13CD5733-ADFB-44A1-ADCF-04194A939344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31" name="Picture 14">
                <a:extLst>
                  <a:ext uri="{FF2B5EF4-FFF2-40B4-BE49-F238E27FC236}">
                    <a16:creationId xmlns:a16="http://schemas.microsoft.com/office/drawing/2014/main" id="{A66F6F2E-DDAA-42BB-8A53-DC9C8B4F54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5">
                <a:extLst>
                  <a:ext uri="{FF2B5EF4-FFF2-40B4-BE49-F238E27FC236}">
                    <a16:creationId xmlns:a16="http://schemas.microsoft.com/office/drawing/2014/main" id="{32257C9C-DA83-4AB4-A2B5-127EAD6A7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6">
                <a:extLst>
                  <a:ext uri="{FF2B5EF4-FFF2-40B4-BE49-F238E27FC236}">
                    <a16:creationId xmlns:a16="http://schemas.microsoft.com/office/drawing/2014/main" id="{37393E6B-5AC8-4934-B57E-E86156D07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7">
                <a:extLst>
                  <a:ext uri="{FF2B5EF4-FFF2-40B4-BE49-F238E27FC236}">
                    <a16:creationId xmlns:a16="http://schemas.microsoft.com/office/drawing/2014/main" id="{5BE033BF-F305-4909-9D6E-AB5DED86B8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8">
                <a:extLst>
                  <a:ext uri="{FF2B5EF4-FFF2-40B4-BE49-F238E27FC236}">
                    <a16:creationId xmlns:a16="http://schemas.microsoft.com/office/drawing/2014/main" id="{9DA6539A-F42E-4479-8F5E-AD226B8F4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19">
                <a:extLst>
                  <a:ext uri="{FF2B5EF4-FFF2-40B4-BE49-F238E27FC236}">
                    <a16:creationId xmlns:a16="http://schemas.microsoft.com/office/drawing/2014/main" id="{CFDE92EC-B383-4C76-9A76-F48ED246AE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0">
                <a:extLst>
                  <a:ext uri="{FF2B5EF4-FFF2-40B4-BE49-F238E27FC236}">
                    <a16:creationId xmlns:a16="http://schemas.microsoft.com/office/drawing/2014/main" id="{AB2ED7A7-C0C2-4585-A293-D1ADFE364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1">
                <a:extLst>
                  <a:ext uri="{FF2B5EF4-FFF2-40B4-BE49-F238E27FC236}">
                    <a16:creationId xmlns:a16="http://schemas.microsoft.com/office/drawing/2014/main" id="{A2401AF1-6474-4760-916A-84F41126B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2">
                <a:extLst>
                  <a:ext uri="{FF2B5EF4-FFF2-40B4-BE49-F238E27FC236}">
                    <a16:creationId xmlns:a16="http://schemas.microsoft.com/office/drawing/2014/main" id="{B7DCDAF5-4713-4364-8404-DE18063AB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23">
                <a:extLst>
                  <a:ext uri="{FF2B5EF4-FFF2-40B4-BE49-F238E27FC236}">
                    <a16:creationId xmlns:a16="http://schemas.microsoft.com/office/drawing/2014/main" id="{AFA6873B-BE4D-4889-8C41-9757390882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09" name="Group 56">
              <a:extLst>
                <a:ext uri="{FF2B5EF4-FFF2-40B4-BE49-F238E27FC236}">
                  <a16:creationId xmlns:a16="http://schemas.microsoft.com/office/drawing/2014/main" id="{04CA8144-5881-4A01-B478-D4C113314E5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21" name="Picture 14">
                <a:extLst>
                  <a:ext uri="{FF2B5EF4-FFF2-40B4-BE49-F238E27FC236}">
                    <a16:creationId xmlns:a16="http://schemas.microsoft.com/office/drawing/2014/main" id="{F1777D39-B5A1-4B5F-8B28-FCE57E64A9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5">
                <a:extLst>
                  <a:ext uri="{FF2B5EF4-FFF2-40B4-BE49-F238E27FC236}">
                    <a16:creationId xmlns:a16="http://schemas.microsoft.com/office/drawing/2014/main" id="{2B7FB929-0031-4BB4-82CE-C9706B9DE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6">
                <a:extLst>
                  <a:ext uri="{FF2B5EF4-FFF2-40B4-BE49-F238E27FC236}">
                    <a16:creationId xmlns:a16="http://schemas.microsoft.com/office/drawing/2014/main" id="{C87E9D3C-DA2C-4F7D-8395-531E6ADF1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7">
                <a:extLst>
                  <a:ext uri="{FF2B5EF4-FFF2-40B4-BE49-F238E27FC236}">
                    <a16:creationId xmlns:a16="http://schemas.microsoft.com/office/drawing/2014/main" id="{AFE73D07-6CDE-46F1-8F0C-AC1CC180A7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8">
                <a:extLst>
                  <a:ext uri="{FF2B5EF4-FFF2-40B4-BE49-F238E27FC236}">
                    <a16:creationId xmlns:a16="http://schemas.microsoft.com/office/drawing/2014/main" id="{8AC74452-47B3-4835-A0E8-250DB09B67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19">
                <a:extLst>
                  <a:ext uri="{FF2B5EF4-FFF2-40B4-BE49-F238E27FC236}">
                    <a16:creationId xmlns:a16="http://schemas.microsoft.com/office/drawing/2014/main" id="{B6F5B35C-746A-4197-85B2-8F4E49B1DC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0">
                <a:extLst>
                  <a:ext uri="{FF2B5EF4-FFF2-40B4-BE49-F238E27FC236}">
                    <a16:creationId xmlns:a16="http://schemas.microsoft.com/office/drawing/2014/main" id="{A5433467-371D-4AD0-8134-42F00DB12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1">
                <a:extLst>
                  <a:ext uri="{FF2B5EF4-FFF2-40B4-BE49-F238E27FC236}">
                    <a16:creationId xmlns:a16="http://schemas.microsoft.com/office/drawing/2014/main" id="{2D1BD127-C583-405E-84AF-3AD7BF0E0F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2">
                <a:extLst>
                  <a:ext uri="{FF2B5EF4-FFF2-40B4-BE49-F238E27FC236}">
                    <a16:creationId xmlns:a16="http://schemas.microsoft.com/office/drawing/2014/main" id="{49AD8E8F-DF36-4636-A4A3-9357C8F7E7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23">
                <a:extLst>
                  <a:ext uri="{FF2B5EF4-FFF2-40B4-BE49-F238E27FC236}">
                    <a16:creationId xmlns:a16="http://schemas.microsoft.com/office/drawing/2014/main" id="{F6D0DA7C-0E09-48E6-95D9-B18359AAA2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410" name="Group 56">
              <a:extLst>
                <a:ext uri="{FF2B5EF4-FFF2-40B4-BE49-F238E27FC236}">
                  <a16:creationId xmlns:a16="http://schemas.microsoft.com/office/drawing/2014/main" id="{5E5C9BA0-856A-4D9B-AAA8-0EB428574FA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11" name="Picture 14">
                <a:extLst>
                  <a:ext uri="{FF2B5EF4-FFF2-40B4-BE49-F238E27FC236}">
                    <a16:creationId xmlns:a16="http://schemas.microsoft.com/office/drawing/2014/main" id="{5C40A27C-DE56-4B01-B475-8E6C4D95D5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5">
                <a:extLst>
                  <a:ext uri="{FF2B5EF4-FFF2-40B4-BE49-F238E27FC236}">
                    <a16:creationId xmlns:a16="http://schemas.microsoft.com/office/drawing/2014/main" id="{12232743-6B08-4F8A-BC5C-16E1B496E2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6">
                <a:extLst>
                  <a:ext uri="{FF2B5EF4-FFF2-40B4-BE49-F238E27FC236}">
                    <a16:creationId xmlns:a16="http://schemas.microsoft.com/office/drawing/2014/main" id="{01E33F68-8931-4AF5-A9E7-F2975E221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7">
                <a:extLst>
                  <a:ext uri="{FF2B5EF4-FFF2-40B4-BE49-F238E27FC236}">
                    <a16:creationId xmlns:a16="http://schemas.microsoft.com/office/drawing/2014/main" id="{211BBF00-C7D0-4874-86DE-340DBA59B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8">
                <a:extLst>
                  <a:ext uri="{FF2B5EF4-FFF2-40B4-BE49-F238E27FC236}">
                    <a16:creationId xmlns:a16="http://schemas.microsoft.com/office/drawing/2014/main" id="{B92E2270-2D8F-4935-8940-1C1B54225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19">
                <a:extLst>
                  <a:ext uri="{FF2B5EF4-FFF2-40B4-BE49-F238E27FC236}">
                    <a16:creationId xmlns:a16="http://schemas.microsoft.com/office/drawing/2014/main" id="{EC69E330-F24D-4BC6-9724-91D3286D9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0">
                <a:extLst>
                  <a:ext uri="{FF2B5EF4-FFF2-40B4-BE49-F238E27FC236}">
                    <a16:creationId xmlns:a16="http://schemas.microsoft.com/office/drawing/2014/main" id="{D8992B33-D0F1-4BF3-BC9D-D4E1BEDC60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1">
                <a:extLst>
                  <a:ext uri="{FF2B5EF4-FFF2-40B4-BE49-F238E27FC236}">
                    <a16:creationId xmlns:a16="http://schemas.microsoft.com/office/drawing/2014/main" id="{22E22E23-F363-437B-AFA5-D2C32F9597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2">
                <a:extLst>
                  <a:ext uri="{FF2B5EF4-FFF2-40B4-BE49-F238E27FC236}">
                    <a16:creationId xmlns:a16="http://schemas.microsoft.com/office/drawing/2014/main" id="{87022037-397B-4BF4-9507-B78D4F704E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23">
                <a:extLst>
                  <a:ext uri="{FF2B5EF4-FFF2-40B4-BE49-F238E27FC236}">
                    <a16:creationId xmlns:a16="http://schemas.microsoft.com/office/drawing/2014/main" id="{C3AC276E-9A0F-4774-A6DD-443E550A3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11" name="Group 510">
            <a:extLst>
              <a:ext uri="{FF2B5EF4-FFF2-40B4-BE49-F238E27FC236}">
                <a16:creationId xmlns:a16="http://schemas.microsoft.com/office/drawing/2014/main" id="{85B2A7D7-E9DB-4CBD-8CA0-85075F089167}"/>
              </a:ext>
            </a:extLst>
          </p:cNvPr>
          <p:cNvGrpSpPr/>
          <p:nvPr/>
        </p:nvGrpSpPr>
        <p:grpSpPr>
          <a:xfrm>
            <a:off x="4160020" y="3285731"/>
            <a:ext cx="1539560" cy="1515856"/>
            <a:chOff x="4975891" y="1527626"/>
            <a:chExt cx="1539560" cy="1515856"/>
          </a:xfrm>
        </p:grpSpPr>
        <p:grpSp>
          <p:nvGrpSpPr>
            <p:cNvPr id="512" name="Group 56">
              <a:extLst>
                <a:ext uri="{FF2B5EF4-FFF2-40B4-BE49-F238E27FC236}">
                  <a16:creationId xmlns:a16="http://schemas.microsoft.com/office/drawing/2014/main" id="{3F3E3F13-4ECD-4C13-AAC8-F60B5A6C2CA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12" name="Picture 14">
                <a:extLst>
                  <a:ext uri="{FF2B5EF4-FFF2-40B4-BE49-F238E27FC236}">
                    <a16:creationId xmlns:a16="http://schemas.microsoft.com/office/drawing/2014/main" id="{A423D14A-2E03-41C5-8B6D-4AADB7AE9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5">
                <a:extLst>
                  <a:ext uri="{FF2B5EF4-FFF2-40B4-BE49-F238E27FC236}">
                    <a16:creationId xmlns:a16="http://schemas.microsoft.com/office/drawing/2014/main" id="{51DFF6B3-78CC-4E00-A768-B6152322D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6">
                <a:extLst>
                  <a:ext uri="{FF2B5EF4-FFF2-40B4-BE49-F238E27FC236}">
                    <a16:creationId xmlns:a16="http://schemas.microsoft.com/office/drawing/2014/main" id="{B83DA47A-442A-4887-BFBB-2B043826B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7">
                <a:extLst>
                  <a:ext uri="{FF2B5EF4-FFF2-40B4-BE49-F238E27FC236}">
                    <a16:creationId xmlns:a16="http://schemas.microsoft.com/office/drawing/2014/main" id="{824DBB92-53E1-4F19-8150-9003193EF5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8">
                <a:extLst>
                  <a:ext uri="{FF2B5EF4-FFF2-40B4-BE49-F238E27FC236}">
                    <a16:creationId xmlns:a16="http://schemas.microsoft.com/office/drawing/2014/main" id="{D4057B4C-87E3-4022-906C-FE73FD2211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9">
                <a:extLst>
                  <a:ext uri="{FF2B5EF4-FFF2-40B4-BE49-F238E27FC236}">
                    <a16:creationId xmlns:a16="http://schemas.microsoft.com/office/drawing/2014/main" id="{35B28B86-7C73-4915-B3A8-6863C8B352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0">
                <a:extLst>
                  <a:ext uri="{FF2B5EF4-FFF2-40B4-BE49-F238E27FC236}">
                    <a16:creationId xmlns:a16="http://schemas.microsoft.com/office/drawing/2014/main" id="{2144D257-26BF-4247-83F3-01335501E7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1">
                <a:extLst>
                  <a:ext uri="{FF2B5EF4-FFF2-40B4-BE49-F238E27FC236}">
                    <a16:creationId xmlns:a16="http://schemas.microsoft.com/office/drawing/2014/main" id="{3C40B78D-6E62-4522-BF0E-C3E43DF07F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2">
                <a:extLst>
                  <a:ext uri="{FF2B5EF4-FFF2-40B4-BE49-F238E27FC236}">
                    <a16:creationId xmlns:a16="http://schemas.microsoft.com/office/drawing/2014/main" id="{A7A7494C-2AE7-450B-B7BA-7E86286D75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3">
                <a:extLst>
                  <a:ext uri="{FF2B5EF4-FFF2-40B4-BE49-F238E27FC236}">
                    <a16:creationId xmlns:a16="http://schemas.microsoft.com/office/drawing/2014/main" id="{3A36D50C-9A94-497A-ACE2-DAFBABBAD9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7FA5D347-05E7-4B29-8666-E97A99E06BE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02" name="Picture 14">
                <a:extLst>
                  <a:ext uri="{FF2B5EF4-FFF2-40B4-BE49-F238E27FC236}">
                    <a16:creationId xmlns:a16="http://schemas.microsoft.com/office/drawing/2014/main" id="{57A5D961-6CB6-4FB3-8E12-7D6A311480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5">
                <a:extLst>
                  <a:ext uri="{FF2B5EF4-FFF2-40B4-BE49-F238E27FC236}">
                    <a16:creationId xmlns:a16="http://schemas.microsoft.com/office/drawing/2014/main" id="{F3D9D2E7-80AB-4922-9AC3-25DC8B56A0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6">
                <a:extLst>
                  <a:ext uri="{FF2B5EF4-FFF2-40B4-BE49-F238E27FC236}">
                    <a16:creationId xmlns:a16="http://schemas.microsoft.com/office/drawing/2014/main" id="{ADF1DE03-0899-4B41-A5D6-FB58A85CA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7">
                <a:extLst>
                  <a:ext uri="{FF2B5EF4-FFF2-40B4-BE49-F238E27FC236}">
                    <a16:creationId xmlns:a16="http://schemas.microsoft.com/office/drawing/2014/main" id="{A78E85B6-00E2-4B7B-A73D-0E93BDF44A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8">
                <a:extLst>
                  <a:ext uri="{FF2B5EF4-FFF2-40B4-BE49-F238E27FC236}">
                    <a16:creationId xmlns:a16="http://schemas.microsoft.com/office/drawing/2014/main" id="{95EF90E3-3719-43AC-BEC2-0A636EADA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9">
                <a:extLst>
                  <a:ext uri="{FF2B5EF4-FFF2-40B4-BE49-F238E27FC236}">
                    <a16:creationId xmlns:a16="http://schemas.microsoft.com/office/drawing/2014/main" id="{1E00394B-439B-4011-9681-6E0EF5D990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0">
                <a:extLst>
                  <a:ext uri="{FF2B5EF4-FFF2-40B4-BE49-F238E27FC236}">
                    <a16:creationId xmlns:a16="http://schemas.microsoft.com/office/drawing/2014/main" id="{74E26684-004C-492B-AFF3-CEDE67DA29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1">
                <a:extLst>
                  <a:ext uri="{FF2B5EF4-FFF2-40B4-BE49-F238E27FC236}">
                    <a16:creationId xmlns:a16="http://schemas.microsoft.com/office/drawing/2014/main" id="{CBD7B8CC-7912-4DFE-809E-051F9F717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2">
                <a:extLst>
                  <a:ext uri="{FF2B5EF4-FFF2-40B4-BE49-F238E27FC236}">
                    <a16:creationId xmlns:a16="http://schemas.microsoft.com/office/drawing/2014/main" id="{65FA0323-20A7-4FCD-A3B5-495CBD4C34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3">
                <a:extLst>
                  <a:ext uri="{FF2B5EF4-FFF2-40B4-BE49-F238E27FC236}">
                    <a16:creationId xmlns:a16="http://schemas.microsoft.com/office/drawing/2014/main" id="{44AF0088-1B51-49FA-B716-30F2D93DEC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A67E3D54-33EE-4A0B-B32C-F2FADC18F2E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92" name="Picture 14">
                <a:extLst>
                  <a:ext uri="{FF2B5EF4-FFF2-40B4-BE49-F238E27FC236}">
                    <a16:creationId xmlns:a16="http://schemas.microsoft.com/office/drawing/2014/main" id="{56880175-65B1-41E2-BA17-61476B3F7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5">
                <a:extLst>
                  <a:ext uri="{FF2B5EF4-FFF2-40B4-BE49-F238E27FC236}">
                    <a16:creationId xmlns:a16="http://schemas.microsoft.com/office/drawing/2014/main" id="{EA2313FF-9D37-40C4-8257-BC95B9294C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6">
                <a:extLst>
                  <a:ext uri="{FF2B5EF4-FFF2-40B4-BE49-F238E27FC236}">
                    <a16:creationId xmlns:a16="http://schemas.microsoft.com/office/drawing/2014/main" id="{B5FD0F15-4A65-458A-B8F6-00C38A4D2A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7">
                <a:extLst>
                  <a:ext uri="{FF2B5EF4-FFF2-40B4-BE49-F238E27FC236}">
                    <a16:creationId xmlns:a16="http://schemas.microsoft.com/office/drawing/2014/main" id="{C06FC4AA-C288-4040-8586-0EED95AE80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8">
                <a:extLst>
                  <a:ext uri="{FF2B5EF4-FFF2-40B4-BE49-F238E27FC236}">
                    <a16:creationId xmlns:a16="http://schemas.microsoft.com/office/drawing/2014/main" id="{BDD114BE-19EB-4015-B19B-1F1643059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9">
                <a:extLst>
                  <a:ext uri="{FF2B5EF4-FFF2-40B4-BE49-F238E27FC236}">
                    <a16:creationId xmlns:a16="http://schemas.microsoft.com/office/drawing/2014/main" id="{F31B562A-EAC6-4B3B-A521-4E6B775FAC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0">
                <a:extLst>
                  <a:ext uri="{FF2B5EF4-FFF2-40B4-BE49-F238E27FC236}">
                    <a16:creationId xmlns:a16="http://schemas.microsoft.com/office/drawing/2014/main" id="{970E4F86-B98D-4359-B65E-474AC38ACF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1">
                <a:extLst>
                  <a:ext uri="{FF2B5EF4-FFF2-40B4-BE49-F238E27FC236}">
                    <a16:creationId xmlns:a16="http://schemas.microsoft.com/office/drawing/2014/main" id="{B780266B-CDC1-4E48-8A25-F2DDCCC5E1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2">
                <a:extLst>
                  <a:ext uri="{FF2B5EF4-FFF2-40B4-BE49-F238E27FC236}">
                    <a16:creationId xmlns:a16="http://schemas.microsoft.com/office/drawing/2014/main" id="{B0657D60-0E6A-49E9-A257-891D68B37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3">
                <a:extLst>
                  <a:ext uri="{FF2B5EF4-FFF2-40B4-BE49-F238E27FC236}">
                    <a16:creationId xmlns:a16="http://schemas.microsoft.com/office/drawing/2014/main" id="{019ACFFB-8918-4584-AB51-DA4FE1283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5" name="Group 56">
              <a:extLst>
                <a:ext uri="{FF2B5EF4-FFF2-40B4-BE49-F238E27FC236}">
                  <a16:creationId xmlns:a16="http://schemas.microsoft.com/office/drawing/2014/main" id="{E3EC1273-C65C-442D-9489-62EE08E3058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82" name="Picture 14">
                <a:extLst>
                  <a:ext uri="{FF2B5EF4-FFF2-40B4-BE49-F238E27FC236}">
                    <a16:creationId xmlns:a16="http://schemas.microsoft.com/office/drawing/2014/main" id="{7583BC5C-283E-432E-8866-B9CA2A282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5">
                <a:extLst>
                  <a:ext uri="{FF2B5EF4-FFF2-40B4-BE49-F238E27FC236}">
                    <a16:creationId xmlns:a16="http://schemas.microsoft.com/office/drawing/2014/main" id="{C9BBE5BE-5712-4F46-BD6C-30943B4A68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6">
                <a:extLst>
                  <a:ext uri="{FF2B5EF4-FFF2-40B4-BE49-F238E27FC236}">
                    <a16:creationId xmlns:a16="http://schemas.microsoft.com/office/drawing/2014/main" id="{E8B79BB7-5A1C-4112-9D08-0F54F021F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7">
                <a:extLst>
                  <a:ext uri="{FF2B5EF4-FFF2-40B4-BE49-F238E27FC236}">
                    <a16:creationId xmlns:a16="http://schemas.microsoft.com/office/drawing/2014/main" id="{DD1C13E2-8683-478D-9B4C-D1D80F6774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8">
                <a:extLst>
                  <a:ext uri="{FF2B5EF4-FFF2-40B4-BE49-F238E27FC236}">
                    <a16:creationId xmlns:a16="http://schemas.microsoft.com/office/drawing/2014/main" id="{ECBE2C10-C8C1-4FAE-82B3-CBEDD4EA82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9">
                <a:extLst>
                  <a:ext uri="{FF2B5EF4-FFF2-40B4-BE49-F238E27FC236}">
                    <a16:creationId xmlns:a16="http://schemas.microsoft.com/office/drawing/2014/main" id="{F5B5825F-9508-4FA4-8609-7B57DD05B6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0">
                <a:extLst>
                  <a:ext uri="{FF2B5EF4-FFF2-40B4-BE49-F238E27FC236}">
                    <a16:creationId xmlns:a16="http://schemas.microsoft.com/office/drawing/2014/main" id="{37B89126-4505-42B0-B43A-A28CA9FDB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1">
                <a:extLst>
                  <a:ext uri="{FF2B5EF4-FFF2-40B4-BE49-F238E27FC236}">
                    <a16:creationId xmlns:a16="http://schemas.microsoft.com/office/drawing/2014/main" id="{FB6D87BE-01CF-4AAC-BE83-C5B9AA5B85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2">
                <a:extLst>
                  <a:ext uri="{FF2B5EF4-FFF2-40B4-BE49-F238E27FC236}">
                    <a16:creationId xmlns:a16="http://schemas.microsoft.com/office/drawing/2014/main" id="{4CB68684-6D06-4E82-BC87-BE503998F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3">
                <a:extLst>
                  <a:ext uri="{FF2B5EF4-FFF2-40B4-BE49-F238E27FC236}">
                    <a16:creationId xmlns:a16="http://schemas.microsoft.com/office/drawing/2014/main" id="{5E251416-9C04-4600-9DD3-09AF700646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6" name="Group 56">
              <a:extLst>
                <a:ext uri="{FF2B5EF4-FFF2-40B4-BE49-F238E27FC236}">
                  <a16:creationId xmlns:a16="http://schemas.microsoft.com/office/drawing/2014/main" id="{BE08484F-CF7A-4F13-B6D5-6A2A624D40DE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72" name="Picture 14">
                <a:extLst>
                  <a:ext uri="{FF2B5EF4-FFF2-40B4-BE49-F238E27FC236}">
                    <a16:creationId xmlns:a16="http://schemas.microsoft.com/office/drawing/2014/main" id="{4D7B85B8-7C65-40C9-92DC-097951A99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5">
                <a:extLst>
                  <a:ext uri="{FF2B5EF4-FFF2-40B4-BE49-F238E27FC236}">
                    <a16:creationId xmlns:a16="http://schemas.microsoft.com/office/drawing/2014/main" id="{C376DC31-2A25-4EF3-B432-EDEF2515D3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6">
                <a:extLst>
                  <a:ext uri="{FF2B5EF4-FFF2-40B4-BE49-F238E27FC236}">
                    <a16:creationId xmlns:a16="http://schemas.microsoft.com/office/drawing/2014/main" id="{3CDC7B91-B322-4302-A4E0-2C2672BBA0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7">
                <a:extLst>
                  <a:ext uri="{FF2B5EF4-FFF2-40B4-BE49-F238E27FC236}">
                    <a16:creationId xmlns:a16="http://schemas.microsoft.com/office/drawing/2014/main" id="{F5F447E5-3C43-48A8-B835-3A37AF804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8">
                <a:extLst>
                  <a:ext uri="{FF2B5EF4-FFF2-40B4-BE49-F238E27FC236}">
                    <a16:creationId xmlns:a16="http://schemas.microsoft.com/office/drawing/2014/main" id="{F9A577C1-F3F1-4235-8620-C73C7640B6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9">
                <a:extLst>
                  <a:ext uri="{FF2B5EF4-FFF2-40B4-BE49-F238E27FC236}">
                    <a16:creationId xmlns:a16="http://schemas.microsoft.com/office/drawing/2014/main" id="{E999E869-F6A1-4A14-93B4-67B13DB7E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0">
                <a:extLst>
                  <a:ext uri="{FF2B5EF4-FFF2-40B4-BE49-F238E27FC236}">
                    <a16:creationId xmlns:a16="http://schemas.microsoft.com/office/drawing/2014/main" id="{922E9295-EF3F-41BA-9235-5724F1C62D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1">
                <a:extLst>
                  <a:ext uri="{FF2B5EF4-FFF2-40B4-BE49-F238E27FC236}">
                    <a16:creationId xmlns:a16="http://schemas.microsoft.com/office/drawing/2014/main" id="{4F972906-46DC-44AA-AD93-5C90A77F00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2">
                <a:extLst>
                  <a:ext uri="{FF2B5EF4-FFF2-40B4-BE49-F238E27FC236}">
                    <a16:creationId xmlns:a16="http://schemas.microsoft.com/office/drawing/2014/main" id="{536D02A4-E8D4-4265-8331-2A17C13EF3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3">
                <a:extLst>
                  <a:ext uri="{FF2B5EF4-FFF2-40B4-BE49-F238E27FC236}">
                    <a16:creationId xmlns:a16="http://schemas.microsoft.com/office/drawing/2014/main" id="{6D44F94E-3DC8-4462-A077-96B852E0FF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7" name="Group 56">
              <a:extLst>
                <a:ext uri="{FF2B5EF4-FFF2-40B4-BE49-F238E27FC236}">
                  <a16:creationId xmlns:a16="http://schemas.microsoft.com/office/drawing/2014/main" id="{9716B8C0-5E19-44BE-AAA6-0CB8F60DBB01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62" name="Picture 14">
                <a:extLst>
                  <a:ext uri="{FF2B5EF4-FFF2-40B4-BE49-F238E27FC236}">
                    <a16:creationId xmlns:a16="http://schemas.microsoft.com/office/drawing/2014/main" id="{F07EFC78-5728-45DF-916C-2284486A41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5">
                <a:extLst>
                  <a:ext uri="{FF2B5EF4-FFF2-40B4-BE49-F238E27FC236}">
                    <a16:creationId xmlns:a16="http://schemas.microsoft.com/office/drawing/2014/main" id="{22958BBD-3C3C-48A5-9CAC-0C800E316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6">
                <a:extLst>
                  <a:ext uri="{FF2B5EF4-FFF2-40B4-BE49-F238E27FC236}">
                    <a16:creationId xmlns:a16="http://schemas.microsoft.com/office/drawing/2014/main" id="{61AEBADB-FADF-4156-B184-A87A591B6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7">
                <a:extLst>
                  <a:ext uri="{FF2B5EF4-FFF2-40B4-BE49-F238E27FC236}">
                    <a16:creationId xmlns:a16="http://schemas.microsoft.com/office/drawing/2014/main" id="{559B11CB-0B71-4F5A-9903-BDB9B553EF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8">
                <a:extLst>
                  <a:ext uri="{FF2B5EF4-FFF2-40B4-BE49-F238E27FC236}">
                    <a16:creationId xmlns:a16="http://schemas.microsoft.com/office/drawing/2014/main" id="{9FC9E824-6B95-474B-8E25-A5DE5AA8A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9">
                <a:extLst>
                  <a:ext uri="{FF2B5EF4-FFF2-40B4-BE49-F238E27FC236}">
                    <a16:creationId xmlns:a16="http://schemas.microsoft.com/office/drawing/2014/main" id="{0E2735E8-77BD-4073-97DA-B13B6BED20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0">
                <a:extLst>
                  <a:ext uri="{FF2B5EF4-FFF2-40B4-BE49-F238E27FC236}">
                    <a16:creationId xmlns:a16="http://schemas.microsoft.com/office/drawing/2014/main" id="{CC05AAD5-1E8C-4DBE-8BA6-6E987A957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1">
                <a:extLst>
                  <a:ext uri="{FF2B5EF4-FFF2-40B4-BE49-F238E27FC236}">
                    <a16:creationId xmlns:a16="http://schemas.microsoft.com/office/drawing/2014/main" id="{1905DDAE-CDAF-40A2-9F13-71ACCA6EA6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2">
                <a:extLst>
                  <a:ext uri="{FF2B5EF4-FFF2-40B4-BE49-F238E27FC236}">
                    <a16:creationId xmlns:a16="http://schemas.microsoft.com/office/drawing/2014/main" id="{EE0499E8-9F09-41B1-A6DA-63D9C60D4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3">
                <a:extLst>
                  <a:ext uri="{FF2B5EF4-FFF2-40B4-BE49-F238E27FC236}">
                    <a16:creationId xmlns:a16="http://schemas.microsoft.com/office/drawing/2014/main" id="{21C34C73-9328-4E3B-BDEF-B09649E7A2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8" name="Group 56">
              <a:extLst>
                <a:ext uri="{FF2B5EF4-FFF2-40B4-BE49-F238E27FC236}">
                  <a16:creationId xmlns:a16="http://schemas.microsoft.com/office/drawing/2014/main" id="{9DE0512F-B8C6-413D-B837-0171789BD3F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52" name="Picture 14">
                <a:extLst>
                  <a:ext uri="{FF2B5EF4-FFF2-40B4-BE49-F238E27FC236}">
                    <a16:creationId xmlns:a16="http://schemas.microsoft.com/office/drawing/2014/main" id="{B454CA71-4B85-463B-9132-CE623D86CE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5">
                <a:extLst>
                  <a:ext uri="{FF2B5EF4-FFF2-40B4-BE49-F238E27FC236}">
                    <a16:creationId xmlns:a16="http://schemas.microsoft.com/office/drawing/2014/main" id="{3A2484FD-9087-4D80-90AC-BBD0B5A87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6">
                <a:extLst>
                  <a:ext uri="{FF2B5EF4-FFF2-40B4-BE49-F238E27FC236}">
                    <a16:creationId xmlns:a16="http://schemas.microsoft.com/office/drawing/2014/main" id="{EC23B3E9-A3DA-4A7E-99FF-DC9815084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7">
                <a:extLst>
                  <a:ext uri="{FF2B5EF4-FFF2-40B4-BE49-F238E27FC236}">
                    <a16:creationId xmlns:a16="http://schemas.microsoft.com/office/drawing/2014/main" id="{0BBAB4D7-5F8D-4196-8677-6418536E5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8">
                <a:extLst>
                  <a:ext uri="{FF2B5EF4-FFF2-40B4-BE49-F238E27FC236}">
                    <a16:creationId xmlns:a16="http://schemas.microsoft.com/office/drawing/2014/main" id="{DE126959-D8C1-4E2C-859F-EECDFEFC5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9">
                <a:extLst>
                  <a:ext uri="{FF2B5EF4-FFF2-40B4-BE49-F238E27FC236}">
                    <a16:creationId xmlns:a16="http://schemas.microsoft.com/office/drawing/2014/main" id="{6F349C17-A29A-4BA1-BE57-31F51FF17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0">
                <a:extLst>
                  <a:ext uri="{FF2B5EF4-FFF2-40B4-BE49-F238E27FC236}">
                    <a16:creationId xmlns:a16="http://schemas.microsoft.com/office/drawing/2014/main" id="{B3102463-3482-4120-A7C0-A141E74C5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1">
                <a:extLst>
                  <a:ext uri="{FF2B5EF4-FFF2-40B4-BE49-F238E27FC236}">
                    <a16:creationId xmlns:a16="http://schemas.microsoft.com/office/drawing/2014/main" id="{91E052F4-A54D-4C78-9841-BE72FDE9DF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2">
                <a:extLst>
                  <a:ext uri="{FF2B5EF4-FFF2-40B4-BE49-F238E27FC236}">
                    <a16:creationId xmlns:a16="http://schemas.microsoft.com/office/drawing/2014/main" id="{CA9E3B6B-8263-4447-A204-ABBFBD0C1E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3">
                <a:extLst>
                  <a:ext uri="{FF2B5EF4-FFF2-40B4-BE49-F238E27FC236}">
                    <a16:creationId xmlns:a16="http://schemas.microsoft.com/office/drawing/2014/main" id="{4DAC98C8-9763-41F6-9DBE-5DA3881161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9" name="Group 56">
              <a:extLst>
                <a:ext uri="{FF2B5EF4-FFF2-40B4-BE49-F238E27FC236}">
                  <a16:creationId xmlns:a16="http://schemas.microsoft.com/office/drawing/2014/main" id="{535B3A37-D61B-4FA7-A446-203266B0C96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42" name="Picture 14">
                <a:extLst>
                  <a:ext uri="{FF2B5EF4-FFF2-40B4-BE49-F238E27FC236}">
                    <a16:creationId xmlns:a16="http://schemas.microsoft.com/office/drawing/2014/main" id="{B2D55ED3-5A8B-4F17-8BAC-C589017FC6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5">
                <a:extLst>
                  <a:ext uri="{FF2B5EF4-FFF2-40B4-BE49-F238E27FC236}">
                    <a16:creationId xmlns:a16="http://schemas.microsoft.com/office/drawing/2014/main" id="{28D99753-07D1-4EFC-B3E1-FD1B759CB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6">
                <a:extLst>
                  <a:ext uri="{FF2B5EF4-FFF2-40B4-BE49-F238E27FC236}">
                    <a16:creationId xmlns:a16="http://schemas.microsoft.com/office/drawing/2014/main" id="{3ABC26A3-4C1A-4AC1-BD9C-3553B8EF20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7">
                <a:extLst>
                  <a:ext uri="{FF2B5EF4-FFF2-40B4-BE49-F238E27FC236}">
                    <a16:creationId xmlns:a16="http://schemas.microsoft.com/office/drawing/2014/main" id="{B7C2840E-8CD8-4253-A0E2-BCC0E397E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8">
                <a:extLst>
                  <a:ext uri="{FF2B5EF4-FFF2-40B4-BE49-F238E27FC236}">
                    <a16:creationId xmlns:a16="http://schemas.microsoft.com/office/drawing/2014/main" id="{AB994ECB-BFC0-49E2-BF7D-489492D25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9">
                <a:extLst>
                  <a:ext uri="{FF2B5EF4-FFF2-40B4-BE49-F238E27FC236}">
                    <a16:creationId xmlns:a16="http://schemas.microsoft.com/office/drawing/2014/main" id="{0A1FD410-ED70-4A43-813B-E9568A280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0">
                <a:extLst>
                  <a:ext uri="{FF2B5EF4-FFF2-40B4-BE49-F238E27FC236}">
                    <a16:creationId xmlns:a16="http://schemas.microsoft.com/office/drawing/2014/main" id="{16F7426A-EBC7-4EF2-85C5-99061B8F79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1">
                <a:extLst>
                  <a:ext uri="{FF2B5EF4-FFF2-40B4-BE49-F238E27FC236}">
                    <a16:creationId xmlns:a16="http://schemas.microsoft.com/office/drawing/2014/main" id="{ED9A5BD4-2986-4CFF-B57E-FD5248720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2">
                <a:extLst>
                  <a:ext uri="{FF2B5EF4-FFF2-40B4-BE49-F238E27FC236}">
                    <a16:creationId xmlns:a16="http://schemas.microsoft.com/office/drawing/2014/main" id="{D64956B5-1F69-4293-B53B-783EE2AC6F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3">
                <a:extLst>
                  <a:ext uri="{FF2B5EF4-FFF2-40B4-BE49-F238E27FC236}">
                    <a16:creationId xmlns:a16="http://schemas.microsoft.com/office/drawing/2014/main" id="{C055F3F0-7397-4850-855B-E152F3ADDE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0" name="Group 56">
              <a:extLst>
                <a:ext uri="{FF2B5EF4-FFF2-40B4-BE49-F238E27FC236}">
                  <a16:creationId xmlns:a16="http://schemas.microsoft.com/office/drawing/2014/main" id="{106362D2-25BF-4F6C-8E2C-15A28808F9A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32" name="Picture 14">
                <a:extLst>
                  <a:ext uri="{FF2B5EF4-FFF2-40B4-BE49-F238E27FC236}">
                    <a16:creationId xmlns:a16="http://schemas.microsoft.com/office/drawing/2014/main" id="{504502E6-25AD-4C6B-B918-CDCD027D9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5">
                <a:extLst>
                  <a:ext uri="{FF2B5EF4-FFF2-40B4-BE49-F238E27FC236}">
                    <a16:creationId xmlns:a16="http://schemas.microsoft.com/office/drawing/2014/main" id="{EC83F1BA-F335-4E04-80D7-7E0BD6FF8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6">
                <a:extLst>
                  <a:ext uri="{FF2B5EF4-FFF2-40B4-BE49-F238E27FC236}">
                    <a16:creationId xmlns:a16="http://schemas.microsoft.com/office/drawing/2014/main" id="{6445ACE2-411F-402D-85DC-88C8F4FE3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7">
                <a:extLst>
                  <a:ext uri="{FF2B5EF4-FFF2-40B4-BE49-F238E27FC236}">
                    <a16:creationId xmlns:a16="http://schemas.microsoft.com/office/drawing/2014/main" id="{2ED6B547-2947-4835-8DEF-EE6033812D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8">
                <a:extLst>
                  <a:ext uri="{FF2B5EF4-FFF2-40B4-BE49-F238E27FC236}">
                    <a16:creationId xmlns:a16="http://schemas.microsoft.com/office/drawing/2014/main" id="{9B309CBA-10C9-4F8A-BCE4-E280CCC04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9">
                <a:extLst>
                  <a:ext uri="{FF2B5EF4-FFF2-40B4-BE49-F238E27FC236}">
                    <a16:creationId xmlns:a16="http://schemas.microsoft.com/office/drawing/2014/main" id="{50C5679E-BFBF-4A96-9551-3AA045C80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0">
                <a:extLst>
                  <a:ext uri="{FF2B5EF4-FFF2-40B4-BE49-F238E27FC236}">
                    <a16:creationId xmlns:a16="http://schemas.microsoft.com/office/drawing/2014/main" id="{61DAF523-7FC6-4B5E-AF77-40E64E928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1">
                <a:extLst>
                  <a:ext uri="{FF2B5EF4-FFF2-40B4-BE49-F238E27FC236}">
                    <a16:creationId xmlns:a16="http://schemas.microsoft.com/office/drawing/2014/main" id="{8DD61B00-68A4-4F36-887E-0009C4CED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2">
                <a:extLst>
                  <a:ext uri="{FF2B5EF4-FFF2-40B4-BE49-F238E27FC236}">
                    <a16:creationId xmlns:a16="http://schemas.microsoft.com/office/drawing/2014/main" id="{0C653FB4-EF85-4873-9AD6-20479D1257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3">
                <a:extLst>
                  <a:ext uri="{FF2B5EF4-FFF2-40B4-BE49-F238E27FC236}">
                    <a16:creationId xmlns:a16="http://schemas.microsoft.com/office/drawing/2014/main" id="{D9C6CC92-46B1-46F7-9D9D-FB2881916D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1" name="Group 56">
              <a:extLst>
                <a:ext uri="{FF2B5EF4-FFF2-40B4-BE49-F238E27FC236}">
                  <a16:creationId xmlns:a16="http://schemas.microsoft.com/office/drawing/2014/main" id="{EA0BAD57-3661-4085-81CC-2A2AB0B6B160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22" name="Picture 14">
                <a:extLst>
                  <a:ext uri="{FF2B5EF4-FFF2-40B4-BE49-F238E27FC236}">
                    <a16:creationId xmlns:a16="http://schemas.microsoft.com/office/drawing/2014/main" id="{87C5272C-67AE-45B6-8A29-A2762A131F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5">
                <a:extLst>
                  <a:ext uri="{FF2B5EF4-FFF2-40B4-BE49-F238E27FC236}">
                    <a16:creationId xmlns:a16="http://schemas.microsoft.com/office/drawing/2014/main" id="{F01C16AD-DF48-4560-B28E-286CB15A39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6">
                <a:extLst>
                  <a:ext uri="{FF2B5EF4-FFF2-40B4-BE49-F238E27FC236}">
                    <a16:creationId xmlns:a16="http://schemas.microsoft.com/office/drawing/2014/main" id="{9AE48AA9-36B7-4805-8F90-61A6A3FBA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7">
                <a:extLst>
                  <a:ext uri="{FF2B5EF4-FFF2-40B4-BE49-F238E27FC236}">
                    <a16:creationId xmlns:a16="http://schemas.microsoft.com/office/drawing/2014/main" id="{F9FFD453-6558-4DB8-B866-4D6ED26A8D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8">
                <a:extLst>
                  <a:ext uri="{FF2B5EF4-FFF2-40B4-BE49-F238E27FC236}">
                    <a16:creationId xmlns:a16="http://schemas.microsoft.com/office/drawing/2014/main" id="{9CA7294E-B70D-413C-9F69-CFE1CED5F4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9">
                <a:extLst>
                  <a:ext uri="{FF2B5EF4-FFF2-40B4-BE49-F238E27FC236}">
                    <a16:creationId xmlns:a16="http://schemas.microsoft.com/office/drawing/2014/main" id="{B600FCAF-5DDF-4A4E-8BAB-31558A857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0">
                <a:extLst>
                  <a:ext uri="{FF2B5EF4-FFF2-40B4-BE49-F238E27FC236}">
                    <a16:creationId xmlns:a16="http://schemas.microsoft.com/office/drawing/2014/main" id="{2D709B2B-9133-4271-8ABB-28220270AC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1">
                <a:extLst>
                  <a:ext uri="{FF2B5EF4-FFF2-40B4-BE49-F238E27FC236}">
                    <a16:creationId xmlns:a16="http://schemas.microsoft.com/office/drawing/2014/main" id="{6812B3B6-0DB3-41CD-B2E2-CEA3D6A52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2">
                <a:extLst>
                  <a:ext uri="{FF2B5EF4-FFF2-40B4-BE49-F238E27FC236}">
                    <a16:creationId xmlns:a16="http://schemas.microsoft.com/office/drawing/2014/main" id="{F19145D9-F541-4521-9B49-84A8E4EAD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3">
                <a:extLst>
                  <a:ext uri="{FF2B5EF4-FFF2-40B4-BE49-F238E27FC236}">
                    <a16:creationId xmlns:a16="http://schemas.microsoft.com/office/drawing/2014/main" id="{BBB58A9E-22DF-410A-81E2-63AF4E7ADE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22" name="Group 56">
            <a:extLst>
              <a:ext uri="{FF2B5EF4-FFF2-40B4-BE49-F238E27FC236}">
                <a16:creationId xmlns:a16="http://schemas.microsoft.com/office/drawing/2014/main" id="{978C23CC-C50C-4595-B0B2-3F81812E4871}"/>
              </a:ext>
            </a:extLst>
          </p:cNvPr>
          <p:cNvGrpSpPr/>
          <p:nvPr/>
        </p:nvGrpSpPr>
        <p:grpSpPr>
          <a:xfrm>
            <a:off x="7731470" y="1950552"/>
            <a:ext cx="1539560" cy="171967"/>
            <a:chOff x="7746380" y="2949426"/>
            <a:chExt cx="2188691" cy="244475"/>
          </a:xfrm>
        </p:grpSpPr>
        <p:pic>
          <p:nvPicPr>
            <p:cNvPr id="623" name="Picture 14">
              <a:extLst>
                <a:ext uri="{FF2B5EF4-FFF2-40B4-BE49-F238E27FC236}">
                  <a16:creationId xmlns:a16="http://schemas.microsoft.com/office/drawing/2014/main" id="{421D37EF-C776-412A-989B-9283B14679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4" name="Picture 15">
              <a:extLst>
                <a:ext uri="{FF2B5EF4-FFF2-40B4-BE49-F238E27FC236}">
                  <a16:creationId xmlns:a16="http://schemas.microsoft.com/office/drawing/2014/main" id="{53C5DA35-1DAF-4D34-BB9D-8664B073B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5" name="Picture 16">
              <a:extLst>
                <a:ext uri="{FF2B5EF4-FFF2-40B4-BE49-F238E27FC236}">
                  <a16:creationId xmlns:a16="http://schemas.microsoft.com/office/drawing/2014/main" id="{DDA96880-C4E8-40EC-B7AC-DE7AA3DD63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6" name="Picture 17">
              <a:extLst>
                <a:ext uri="{FF2B5EF4-FFF2-40B4-BE49-F238E27FC236}">
                  <a16:creationId xmlns:a16="http://schemas.microsoft.com/office/drawing/2014/main" id="{AEC396FC-70BF-402D-904B-9877C7ADE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7" name="Picture 18">
              <a:extLst>
                <a:ext uri="{FF2B5EF4-FFF2-40B4-BE49-F238E27FC236}">
                  <a16:creationId xmlns:a16="http://schemas.microsoft.com/office/drawing/2014/main" id="{AC596CD4-BC60-48E2-9C97-7AD7CBECE6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8" name="Picture 19">
              <a:extLst>
                <a:ext uri="{FF2B5EF4-FFF2-40B4-BE49-F238E27FC236}">
                  <a16:creationId xmlns:a16="http://schemas.microsoft.com/office/drawing/2014/main" id="{E8FDC081-0E60-4082-9849-B36E6BA844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9" name="Picture 20">
              <a:extLst>
                <a:ext uri="{FF2B5EF4-FFF2-40B4-BE49-F238E27FC236}">
                  <a16:creationId xmlns:a16="http://schemas.microsoft.com/office/drawing/2014/main" id="{906F0C9E-A5E8-483F-9FC7-80FD509BEB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0" name="Picture 21">
              <a:extLst>
                <a:ext uri="{FF2B5EF4-FFF2-40B4-BE49-F238E27FC236}">
                  <a16:creationId xmlns:a16="http://schemas.microsoft.com/office/drawing/2014/main" id="{258056C8-1C4F-4499-B28D-D0E4187C9F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1" name="Picture 22">
              <a:extLst>
                <a:ext uri="{FF2B5EF4-FFF2-40B4-BE49-F238E27FC236}">
                  <a16:creationId xmlns:a16="http://schemas.microsoft.com/office/drawing/2014/main" id="{812FEFB5-47E4-4064-8CF9-65570190AF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2" name="Picture 23">
              <a:extLst>
                <a:ext uri="{FF2B5EF4-FFF2-40B4-BE49-F238E27FC236}">
                  <a16:creationId xmlns:a16="http://schemas.microsoft.com/office/drawing/2014/main" id="{574E0291-81EF-4649-BD9A-0A43CF02A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33" name="Group 56">
            <a:extLst>
              <a:ext uri="{FF2B5EF4-FFF2-40B4-BE49-F238E27FC236}">
                <a16:creationId xmlns:a16="http://schemas.microsoft.com/office/drawing/2014/main" id="{FD23540D-CD4A-46EF-8927-137402032927}"/>
              </a:ext>
            </a:extLst>
          </p:cNvPr>
          <p:cNvGrpSpPr/>
          <p:nvPr/>
        </p:nvGrpSpPr>
        <p:grpSpPr>
          <a:xfrm>
            <a:off x="7729472" y="2409550"/>
            <a:ext cx="1539560" cy="171967"/>
            <a:chOff x="7746380" y="2949426"/>
            <a:chExt cx="2188691" cy="244475"/>
          </a:xfrm>
        </p:grpSpPr>
        <p:pic>
          <p:nvPicPr>
            <p:cNvPr id="634" name="Picture 14">
              <a:extLst>
                <a:ext uri="{FF2B5EF4-FFF2-40B4-BE49-F238E27FC236}">
                  <a16:creationId xmlns:a16="http://schemas.microsoft.com/office/drawing/2014/main" id="{1EFCC7CE-46FB-492F-9EFF-816891A77A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5" name="Picture 15">
              <a:extLst>
                <a:ext uri="{FF2B5EF4-FFF2-40B4-BE49-F238E27FC236}">
                  <a16:creationId xmlns:a16="http://schemas.microsoft.com/office/drawing/2014/main" id="{DC962BC7-2FE5-4F43-8FC7-9F397E417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6" name="Picture 16">
              <a:extLst>
                <a:ext uri="{FF2B5EF4-FFF2-40B4-BE49-F238E27FC236}">
                  <a16:creationId xmlns:a16="http://schemas.microsoft.com/office/drawing/2014/main" id="{5187F066-F3E3-4A88-BD8C-58E3FBEA9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7" name="Picture 17">
              <a:extLst>
                <a:ext uri="{FF2B5EF4-FFF2-40B4-BE49-F238E27FC236}">
                  <a16:creationId xmlns:a16="http://schemas.microsoft.com/office/drawing/2014/main" id="{026697D6-C800-449D-A045-6E86F566E5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8" name="Picture 18">
              <a:extLst>
                <a:ext uri="{FF2B5EF4-FFF2-40B4-BE49-F238E27FC236}">
                  <a16:creationId xmlns:a16="http://schemas.microsoft.com/office/drawing/2014/main" id="{39001A96-1FE3-40A9-946C-6ACB8C658C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9" name="Picture 19">
              <a:extLst>
                <a:ext uri="{FF2B5EF4-FFF2-40B4-BE49-F238E27FC236}">
                  <a16:creationId xmlns:a16="http://schemas.microsoft.com/office/drawing/2014/main" id="{CA6CAC19-6D69-4A67-A4C5-0B977B02F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0" name="Picture 20">
              <a:extLst>
                <a:ext uri="{FF2B5EF4-FFF2-40B4-BE49-F238E27FC236}">
                  <a16:creationId xmlns:a16="http://schemas.microsoft.com/office/drawing/2014/main" id="{2F5A44F1-E486-4F6E-BE54-50B9FC1334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1" name="Picture 21">
              <a:extLst>
                <a:ext uri="{FF2B5EF4-FFF2-40B4-BE49-F238E27FC236}">
                  <a16:creationId xmlns:a16="http://schemas.microsoft.com/office/drawing/2014/main" id="{34C7E682-C47C-4B7E-8166-27F563C05A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2" name="Picture 22">
              <a:extLst>
                <a:ext uri="{FF2B5EF4-FFF2-40B4-BE49-F238E27FC236}">
                  <a16:creationId xmlns:a16="http://schemas.microsoft.com/office/drawing/2014/main" id="{A6B4AB6B-5EA4-4387-8A3E-4663B8C559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3" name="Picture 23">
              <a:extLst>
                <a:ext uri="{FF2B5EF4-FFF2-40B4-BE49-F238E27FC236}">
                  <a16:creationId xmlns:a16="http://schemas.microsoft.com/office/drawing/2014/main" id="{89AF2A21-38E8-4AE5-8E4C-6E85A3ABDF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44" name="Group 56">
            <a:extLst>
              <a:ext uri="{FF2B5EF4-FFF2-40B4-BE49-F238E27FC236}">
                <a16:creationId xmlns:a16="http://schemas.microsoft.com/office/drawing/2014/main" id="{2492E93F-29F9-423F-8B94-3A2A6A518E48}"/>
              </a:ext>
            </a:extLst>
          </p:cNvPr>
          <p:cNvGrpSpPr/>
          <p:nvPr/>
        </p:nvGrpSpPr>
        <p:grpSpPr>
          <a:xfrm>
            <a:off x="7729472" y="2850412"/>
            <a:ext cx="1539560" cy="171967"/>
            <a:chOff x="7746380" y="2949426"/>
            <a:chExt cx="2188691" cy="244475"/>
          </a:xfrm>
        </p:grpSpPr>
        <p:pic>
          <p:nvPicPr>
            <p:cNvPr id="645" name="Picture 14">
              <a:extLst>
                <a:ext uri="{FF2B5EF4-FFF2-40B4-BE49-F238E27FC236}">
                  <a16:creationId xmlns:a16="http://schemas.microsoft.com/office/drawing/2014/main" id="{A3974103-531E-4F83-B810-0A66C61732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6" name="Picture 15">
              <a:extLst>
                <a:ext uri="{FF2B5EF4-FFF2-40B4-BE49-F238E27FC236}">
                  <a16:creationId xmlns:a16="http://schemas.microsoft.com/office/drawing/2014/main" id="{0C02C099-EF22-4CD0-A98A-489620D76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7" name="Picture 16">
              <a:extLst>
                <a:ext uri="{FF2B5EF4-FFF2-40B4-BE49-F238E27FC236}">
                  <a16:creationId xmlns:a16="http://schemas.microsoft.com/office/drawing/2014/main" id="{EA60FBA8-8DB5-4B35-AA27-55D144E0E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8" name="Picture 17">
              <a:extLst>
                <a:ext uri="{FF2B5EF4-FFF2-40B4-BE49-F238E27FC236}">
                  <a16:creationId xmlns:a16="http://schemas.microsoft.com/office/drawing/2014/main" id="{30D34D12-22EC-485F-8965-F74F841679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9" name="Picture 18">
              <a:extLst>
                <a:ext uri="{FF2B5EF4-FFF2-40B4-BE49-F238E27FC236}">
                  <a16:creationId xmlns:a16="http://schemas.microsoft.com/office/drawing/2014/main" id="{B48E22E6-82FA-4E1B-90B8-6FB87284C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0" name="Picture 19">
              <a:extLst>
                <a:ext uri="{FF2B5EF4-FFF2-40B4-BE49-F238E27FC236}">
                  <a16:creationId xmlns:a16="http://schemas.microsoft.com/office/drawing/2014/main" id="{F1C64FEB-054E-498E-91EB-A57E7CABB7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1" name="Picture 20">
              <a:extLst>
                <a:ext uri="{FF2B5EF4-FFF2-40B4-BE49-F238E27FC236}">
                  <a16:creationId xmlns:a16="http://schemas.microsoft.com/office/drawing/2014/main" id="{C764B622-F863-4133-8817-AFB4B26575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2" name="Picture 21">
              <a:extLst>
                <a:ext uri="{FF2B5EF4-FFF2-40B4-BE49-F238E27FC236}">
                  <a16:creationId xmlns:a16="http://schemas.microsoft.com/office/drawing/2014/main" id="{C707A3E4-235D-4F09-9B8E-D082F429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3" name="Picture 22">
              <a:extLst>
                <a:ext uri="{FF2B5EF4-FFF2-40B4-BE49-F238E27FC236}">
                  <a16:creationId xmlns:a16="http://schemas.microsoft.com/office/drawing/2014/main" id="{A11444C5-535E-449C-B6ED-2BBD42FF8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4" name="Picture 23">
              <a:extLst>
                <a:ext uri="{FF2B5EF4-FFF2-40B4-BE49-F238E27FC236}">
                  <a16:creationId xmlns:a16="http://schemas.microsoft.com/office/drawing/2014/main" id="{B80FAC62-5BF4-4664-8DF1-7D7A939B1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655" name="Group 56">
            <a:extLst>
              <a:ext uri="{FF2B5EF4-FFF2-40B4-BE49-F238E27FC236}">
                <a16:creationId xmlns:a16="http://schemas.microsoft.com/office/drawing/2014/main" id="{3362AD56-31C7-405A-BA31-5CCFAACD7BD9}"/>
              </a:ext>
            </a:extLst>
          </p:cNvPr>
          <p:cNvGrpSpPr/>
          <p:nvPr/>
        </p:nvGrpSpPr>
        <p:grpSpPr>
          <a:xfrm>
            <a:off x="7728485" y="3316682"/>
            <a:ext cx="1539560" cy="171967"/>
            <a:chOff x="7746380" y="2949426"/>
            <a:chExt cx="2188691" cy="244475"/>
          </a:xfrm>
        </p:grpSpPr>
        <p:pic>
          <p:nvPicPr>
            <p:cNvPr id="656" name="Picture 14">
              <a:extLst>
                <a:ext uri="{FF2B5EF4-FFF2-40B4-BE49-F238E27FC236}">
                  <a16:creationId xmlns:a16="http://schemas.microsoft.com/office/drawing/2014/main" id="{A77952F1-F0EA-4C97-962D-17DEE932C7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7" name="Picture 15">
              <a:extLst>
                <a:ext uri="{FF2B5EF4-FFF2-40B4-BE49-F238E27FC236}">
                  <a16:creationId xmlns:a16="http://schemas.microsoft.com/office/drawing/2014/main" id="{E9799A3B-299A-4C67-9C96-07496702BC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8" name="Picture 16">
              <a:extLst>
                <a:ext uri="{FF2B5EF4-FFF2-40B4-BE49-F238E27FC236}">
                  <a16:creationId xmlns:a16="http://schemas.microsoft.com/office/drawing/2014/main" id="{673A4DC3-6CF2-4F88-981E-2B50C9821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9" name="Picture 17">
              <a:extLst>
                <a:ext uri="{FF2B5EF4-FFF2-40B4-BE49-F238E27FC236}">
                  <a16:creationId xmlns:a16="http://schemas.microsoft.com/office/drawing/2014/main" id="{AE3CE396-67FA-4DBE-92B5-5C526CBEF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0" name="Picture 18">
              <a:extLst>
                <a:ext uri="{FF2B5EF4-FFF2-40B4-BE49-F238E27FC236}">
                  <a16:creationId xmlns:a16="http://schemas.microsoft.com/office/drawing/2014/main" id="{BFCA824F-5C31-4B57-9A25-278C0C013A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1" name="Picture 19">
              <a:extLst>
                <a:ext uri="{FF2B5EF4-FFF2-40B4-BE49-F238E27FC236}">
                  <a16:creationId xmlns:a16="http://schemas.microsoft.com/office/drawing/2014/main" id="{754D3099-F917-4E09-AF9A-F65A614ACC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2" name="Picture 20">
              <a:extLst>
                <a:ext uri="{FF2B5EF4-FFF2-40B4-BE49-F238E27FC236}">
                  <a16:creationId xmlns:a16="http://schemas.microsoft.com/office/drawing/2014/main" id="{61C97272-50BE-4D68-938A-7102DF45F4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3" name="Picture 21">
              <a:extLst>
                <a:ext uri="{FF2B5EF4-FFF2-40B4-BE49-F238E27FC236}">
                  <a16:creationId xmlns:a16="http://schemas.microsoft.com/office/drawing/2014/main" id="{397CC950-28A7-42BF-B0C4-B422C1E98B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4" name="Picture 22">
              <a:extLst>
                <a:ext uri="{FF2B5EF4-FFF2-40B4-BE49-F238E27FC236}">
                  <a16:creationId xmlns:a16="http://schemas.microsoft.com/office/drawing/2014/main" id="{A5055CAB-D0FD-4BEE-ADF2-B86D486D0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65" name="Picture 23">
              <a:extLst>
                <a:ext uri="{FF2B5EF4-FFF2-40B4-BE49-F238E27FC236}">
                  <a16:creationId xmlns:a16="http://schemas.microsoft.com/office/drawing/2014/main" id="{E6325E21-FFBA-4650-9A13-F1EA96761C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677" name="Picture 18">
            <a:extLst>
              <a:ext uri="{FF2B5EF4-FFF2-40B4-BE49-F238E27FC236}">
                <a16:creationId xmlns:a16="http://schemas.microsoft.com/office/drawing/2014/main" id="{0CABA830-5A3D-42EC-A86E-F3F76FF912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39769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8" name="Picture 19">
            <a:extLst>
              <a:ext uri="{FF2B5EF4-FFF2-40B4-BE49-F238E27FC236}">
                <a16:creationId xmlns:a16="http://schemas.microsoft.com/office/drawing/2014/main" id="{3237C66A-6200-4B32-A7AC-587B47FCE0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491724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9" name="Picture 20">
            <a:extLst>
              <a:ext uri="{FF2B5EF4-FFF2-40B4-BE49-F238E27FC236}">
                <a16:creationId xmlns:a16="http://schemas.microsoft.com/office/drawing/2014/main" id="{059028BA-ACD3-4FB2-B766-8E2EE65180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43678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0" name="Picture 21">
            <a:extLst>
              <a:ext uri="{FF2B5EF4-FFF2-40B4-BE49-F238E27FC236}">
                <a16:creationId xmlns:a16="http://schemas.microsoft.com/office/drawing/2014/main" id="{958EDEEB-5B18-4AC2-AB5E-C17170398B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795633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1" name="Picture 22">
            <a:extLst>
              <a:ext uri="{FF2B5EF4-FFF2-40B4-BE49-F238E27FC236}">
                <a16:creationId xmlns:a16="http://schemas.microsoft.com/office/drawing/2014/main" id="{35746F2A-38D8-4918-802D-3D55A2337B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947588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2" name="Picture 23">
            <a:extLst>
              <a:ext uri="{FF2B5EF4-FFF2-40B4-BE49-F238E27FC236}">
                <a16:creationId xmlns:a16="http://schemas.microsoft.com/office/drawing/2014/main" id="{542A431E-B2FC-4ECE-84A3-BFE336D949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99542" y="374550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3" name="Picture 682">
            <a:extLst>
              <a:ext uri="{FF2B5EF4-FFF2-40B4-BE49-F238E27FC236}">
                <a16:creationId xmlns:a16="http://schemas.microsoft.com/office/drawing/2014/main" id="{BAC4E928-5EEE-4EAE-84F7-3E74A72519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484827" y="37455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4" name="Picture 683">
            <a:extLst>
              <a:ext uri="{FF2B5EF4-FFF2-40B4-BE49-F238E27FC236}">
                <a16:creationId xmlns:a16="http://schemas.microsoft.com/office/drawing/2014/main" id="{31B56288-70B3-459B-8556-AA7545B4CC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30766" y="37455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5" name="Picture 684">
            <a:extLst>
              <a:ext uri="{FF2B5EF4-FFF2-40B4-BE49-F238E27FC236}">
                <a16:creationId xmlns:a16="http://schemas.microsoft.com/office/drawing/2014/main" id="{437FF94C-E5F5-427D-818C-09FBCFBC53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79548" y="37453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6" name="Picture 685">
            <a:extLst>
              <a:ext uri="{FF2B5EF4-FFF2-40B4-BE49-F238E27FC236}">
                <a16:creationId xmlns:a16="http://schemas.microsoft.com/office/drawing/2014/main" id="{E2DC9B54-D83E-4DD0-B367-1A4AC04F6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735409" y="3745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7" name="Picture 686">
            <a:extLst>
              <a:ext uri="{FF2B5EF4-FFF2-40B4-BE49-F238E27FC236}">
                <a16:creationId xmlns:a16="http://schemas.microsoft.com/office/drawing/2014/main" id="{B494A138-902D-41FE-B17C-F88F18F69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84253" y="3745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8" name="Picture 687">
            <a:extLst>
              <a:ext uri="{FF2B5EF4-FFF2-40B4-BE49-F238E27FC236}">
                <a16:creationId xmlns:a16="http://schemas.microsoft.com/office/drawing/2014/main" id="{209D1FDF-92DB-4518-B8A1-95A113D80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37853" y="3745688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9" name="Picture 16">
            <a:extLst>
              <a:ext uri="{FF2B5EF4-FFF2-40B4-BE49-F238E27FC236}">
                <a16:creationId xmlns:a16="http://schemas.microsoft.com/office/drawing/2014/main" id="{6160DB2F-CBCD-4A4C-9A31-41B36B204E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035859" y="374573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0" name="Picture 17">
            <a:extLst>
              <a:ext uri="{FF2B5EF4-FFF2-40B4-BE49-F238E27FC236}">
                <a16:creationId xmlns:a16="http://schemas.microsoft.com/office/drawing/2014/main" id="{64C91C21-FF39-48E3-9E0C-7580D48DD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87814" y="374573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1" name="Picture 21">
            <a:extLst>
              <a:ext uri="{FF2B5EF4-FFF2-40B4-BE49-F238E27FC236}">
                <a16:creationId xmlns:a16="http://schemas.microsoft.com/office/drawing/2014/main" id="{793502E0-62A4-44A0-812C-3E9347BB9B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45229" y="37449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2" name="Picture 21">
            <a:extLst>
              <a:ext uri="{FF2B5EF4-FFF2-40B4-BE49-F238E27FC236}">
                <a16:creationId xmlns:a16="http://schemas.microsoft.com/office/drawing/2014/main" id="{A32C82AA-E0A5-429E-AC2C-BC6FFF2848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81016" y="3746815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3" name="Picture 14">
            <a:extLst>
              <a:ext uri="{FF2B5EF4-FFF2-40B4-BE49-F238E27FC236}">
                <a16:creationId xmlns:a16="http://schemas.microsoft.com/office/drawing/2014/main" id="{D09C0B58-3865-4E26-96C8-10243DF01B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31470" y="3745179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4" name="Picture 15">
            <a:extLst>
              <a:ext uri="{FF2B5EF4-FFF2-40B4-BE49-F238E27FC236}">
                <a16:creationId xmlns:a16="http://schemas.microsoft.com/office/drawing/2014/main" id="{6763371C-706B-48E0-8F0D-84175BE2D4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83425" y="3745179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5" name="Picture 21">
            <a:extLst>
              <a:ext uri="{FF2B5EF4-FFF2-40B4-BE49-F238E27FC236}">
                <a16:creationId xmlns:a16="http://schemas.microsoft.com/office/drawing/2014/main" id="{C3FFE3E4-AE65-47AA-823C-AACEF013CC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46185" y="3744902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183982E-CB79-4411-B6EF-6A59AC02FD65}"/>
              </a:ext>
            </a:extLst>
          </p:cNvPr>
          <p:cNvGrpSpPr/>
          <p:nvPr/>
        </p:nvGrpSpPr>
        <p:grpSpPr>
          <a:xfrm>
            <a:off x="7731318" y="3744015"/>
            <a:ext cx="3724563" cy="173880"/>
            <a:chOff x="7731318" y="3744015"/>
            <a:chExt cx="3724563" cy="173880"/>
          </a:xfrm>
        </p:grpSpPr>
        <p:pic>
          <p:nvPicPr>
            <p:cNvPr id="696" name="Picture 695">
              <a:extLst>
                <a:ext uri="{FF2B5EF4-FFF2-40B4-BE49-F238E27FC236}">
                  <a16:creationId xmlns:a16="http://schemas.microsoft.com/office/drawing/2014/main" id="{86E0E314-4522-4351-AEB2-E2FE07C08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84675" y="374461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7" name="Picture 696">
              <a:extLst>
                <a:ext uri="{FF2B5EF4-FFF2-40B4-BE49-F238E27FC236}">
                  <a16:creationId xmlns:a16="http://schemas.microsoft.com/office/drawing/2014/main" id="{A2ED348F-7746-438E-A77D-6B5521491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930614" y="3744614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8" name="Picture 697">
              <a:extLst>
                <a:ext uri="{FF2B5EF4-FFF2-40B4-BE49-F238E27FC236}">
                  <a16:creationId xmlns:a16="http://schemas.microsoft.com/office/drawing/2014/main" id="{293B1A9B-34B2-486A-ACAA-A1630BD43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0379396" y="37445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99" name="Picture 698">
              <a:extLst>
                <a:ext uri="{FF2B5EF4-FFF2-40B4-BE49-F238E27FC236}">
                  <a16:creationId xmlns:a16="http://schemas.microsoft.com/office/drawing/2014/main" id="{2B62EB42-3629-4B2C-B5B0-23C278696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284101" y="37448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0" name="Picture 699">
              <a:extLst>
                <a:ext uri="{FF2B5EF4-FFF2-40B4-BE49-F238E27FC236}">
                  <a16:creationId xmlns:a16="http://schemas.microsoft.com/office/drawing/2014/main" id="{BF54ED59-A86F-4DD5-8E48-6E9547526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0837701" y="37448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1" name="Picture 21">
              <a:extLst>
                <a:ext uri="{FF2B5EF4-FFF2-40B4-BE49-F238E27FC236}">
                  <a16:creationId xmlns:a16="http://schemas.microsoft.com/office/drawing/2014/main" id="{B871641B-0B6A-4F55-96BE-5292157C93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5077" y="3744015"/>
              <a:ext cx="171968" cy="1719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2" name="Picture 21">
              <a:extLst>
                <a:ext uri="{FF2B5EF4-FFF2-40B4-BE49-F238E27FC236}">
                  <a16:creationId xmlns:a16="http://schemas.microsoft.com/office/drawing/2014/main" id="{B6B28CF5-2065-4996-939A-5ACF9FECC2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580864" y="3745928"/>
              <a:ext cx="171968" cy="1719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3" name="Picture 14">
              <a:extLst>
                <a:ext uri="{FF2B5EF4-FFF2-40B4-BE49-F238E27FC236}">
                  <a16:creationId xmlns:a16="http://schemas.microsoft.com/office/drawing/2014/main" id="{BF7D349D-60F4-4651-B247-DA0EA461AB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31318" y="3744292"/>
              <a:ext cx="171968" cy="1720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4" name="Picture 21">
              <a:extLst>
                <a:ext uri="{FF2B5EF4-FFF2-40B4-BE49-F238E27FC236}">
                  <a16:creationId xmlns:a16="http://schemas.microsoft.com/office/drawing/2014/main" id="{0B5D8403-2031-40FD-9250-8D559A7049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46033" y="3744015"/>
              <a:ext cx="171968" cy="1719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05" name="Group 56">
            <a:extLst>
              <a:ext uri="{FF2B5EF4-FFF2-40B4-BE49-F238E27FC236}">
                <a16:creationId xmlns:a16="http://schemas.microsoft.com/office/drawing/2014/main" id="{54E443DC-1F82-4E4F-A187-65CC05D14A7C}"/>
              </a:ext>
            </a:extLst>
          </p:cNvPr>
          <p:cNvGrpSpPr/>
          <p:nvPr/>
        </p:nvGrpSpPr>
        <p:grpSpPr>
          <a:xfrm>
            <a:off x="5948636" y="1672933"/>
            <a:ext cx="1539560" cy="171967"/>
            <a:chOff x="7746380" y="2949426"/>
            <a:chExt cx="2188691" cy="244475"/>
          </a:xfrm>
        </p:grpSpPr>
        <p:pic>
          <p:nvPicPr>
            <p:cNvPr id="706" name="Picture 14">
              <a:extLst>
                <a:ext uri="{FF2B5EF4-FFF2-40B4-BE49-F238E27FC236}">
                  <a16:creationId xmlns:a16="http://schemas.microsoft.com/office/drawing/2014/main" id="{1A4DEA70-F73A-408C-9270-27350F6DE2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7" name="Picture 15">
              <a:extLst>
                <a:ext uri="{FF2B5EF4-FFF2-40B4-BE49-F238E27FC236}">
                  <a16:creationId xmlns:a16="http://schemas.microsoft.com/office/drawing/2014/main" id="{AAC269CE-F9AB-4B7C-B7D5-7BC9AAA6B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8" name="Picture 16">
              <a:extLst>
                <a:ext uri="{FF2B5EF4-FFF2-40B4-BE49-F238E27FC236}">
                  <a16:creationId xmlns:a16="http://schemas.microsoft.com/office/drawing/2014/main" id="{2397ABED-C1F2-4DFE-8078-16FC29DE2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09" name="Picture 17">
              <a:extLst>
                <a:ext uri="{FF2B5EF4-FFF2-40B4-BE49-F238E27FC236}">
                  <a16:creationId xmlns:a16="http://schemas.microsoft.com/office/drawing/2014/main" id="{62F8B71C-CBF0-425A-AF6A-AC2CBEE2A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0" name="Picture 18">
              <a:extLst>
                <a:ext uri="{FF2B5EF4-FFF2-40B4-BE49-F238E27FC236}">
                  <a16:creationId xmlns:a16="http://schemas.microsoft.com/office/drawing/2014/main" id="{AA36A42D-F000-4EBE-8B11-CD055DA89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1" name="Picture 19">
              <a:extLst>
                <a:ext uri="{FF2B5EF4-FFF2-40B4-BE49-F238E27FC236}">
                  <a16:creationId xmlns:a16="http://schemas.microsoft.com/office/drawing/2014/main" id="{E86D1DF4-D84D-41F6-9592-CA4780FBC8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2" name="Picture 20">
              <a:extLst>
                <a:ext uri="{FF2B5EF4-FFF2-40B4-BE49-F238E27FC236}">
                  <a16:creationId xmlns:a16="http://schemas.microsoft.com/office/drawing/2014/main" id="{B83567C0-B9D6-4E59-926D-BADA250A76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3" name="Picture 21">
              <a:extLst>
                <a:ext uri="{FF2B5EF4-FFF2-40B4-BE49-F238E27FC236}">
                  <a16:creationId xmlns:a16="http://schemas.microsoft.com/office/drawing/2014/main" id="{1372BEAC-A9C4-4C9D-BD15-1D5FB136F8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4" name="Picture 22">
              <a:extLst>
                <a:ext uri="{FF2B5EF4-FFF2-40B4-BE49-F238E27FC236}">
                  <a16:creationId xmlns:a16="http://schemas.microsoft.com/office/drawing/2014/main" id="{DFBC7B81-8607-494C-B4BA-A3274D94ED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5" name="Picture 23">
              <a:extLst>
                <a:ext uri="{FF2B5EF4-FFF2-40B4-BE49-F238E27FC236}">
                  <a16:creationId xmlns:a16="http://schemas.microsoft.com/office/drawing/2014/main" id="{076F88D3-F15A-4BA3-998F-52A6C6C771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16" name="Group 56">
            <a:extLst>
              <a:ext uri="{FF2B5EF4-FFF2-40B4-BE49-F238E27FC236}">
                <a16:creationId xmlns:a16="http://schemas.microsoft.com/office/drawing/2014/main" id="{161A8CCA-89EF-4031-8316-A55642F5F64C}"/>
              </a:ext>
            </a:extLst>
          </p:cNvPr>
          <p:cNvGrpSpPr/>
          <p:nvPr/>
        </p:nvGrpSpPr>
        <p:grpSpPr>
          <a:xfrm>
            <a:off x="5947950" y="1822254"/>
            <a:ext cx="1539560" cy="171967"/>
            <a:chOff x="7746380" y="2949426"/>
            <a:chExt cx="2188691" cy="244475"/>
          </a:xfrm>
        </p:grpSpPr>
        <p:pic>
          <p:nvPicPr>
            <p:cNvPr id="717" name="Picture 14">
              <a:extLst>
                <a:ext uri="{FF2B5EF4-FFF2-40B4-BE49-F238E27FC236}">
                  <a16:creationId xmlns:a16="http://schemas.microsoft.com/office/drawing/2014/main" id="{1C8FF7CA-F898-4191-B92F-7B20B8AAA3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8" name="Picture 15">
              <a:extLst>
                <a:ext uri="{FF2B5EF4-FFF2-40B4-BE49-F238E27FC236}">
                  <a16:creationId xmlns:a16="http://schemas.microsoft.com/office/drawing/2014/main" id="{864F3EBD-75A5-4781-A04B-A28F5A3E95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19" name="Picture 16">
              <a:extLst>
                <a:ext uri="{FF2B5EF4-FFF2-40B4-BE49-F238E27FC236}">
                  <a16:creationId xmlns:a16="http://schemas.microsoft.com/office/drawing/2014/main" id="{3C94874E-2417-40C3-A715-322573BA94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0" name="Picture 17">
              <a:extLst>
                <a:ext uri="{FF2B5EF4-FFF2-40B4-BE49-F238E27FC236}">
                  <a16:creationId xmlns:a16="http://schemas.microsoft.com/office/drawing/2014/main" id="{8F7865B7-8082-4328-A44A-E0CB2FB358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1" name="Picture 18">
              <a:extLst>
                <a:ext uri="{FF2B5EF4-FFF2-40B4-BE49-F238E27FC236}">
                  <a16:creationId xmlns:a16="http://schemas.microsoft.com/office/drawing/2014/main" id="{BCFC4311-E18A-487F-B422-8290440752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2" name="Picture 19">
              <a:extLst>
                <a:ext uri="{FF2B5EF4-FFF2-40B4-BE49-F238E27FC236}">
                  <a16:creationId xmlns:a16="http://schemas.microsoft.com/office/drawing/2014/main" id="{DEDE4488-B494-4B32-B8B7-91BC4665D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3" name="Picture 20">
              <a:extLst>
                <a:ext uri="{FF2B5EF4-FFF2-40B4-BE49-F238E27FC236}">
                  <a16:creationId xmlns:a16="http://schemas.microsoft.com/office/drawing/2014/main" id="{36FA8CA6-7032-4920-A16B-A26B773BBF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4" name="Picture 21">
              <a:extLst>
                <a:ext uri="{FF2B5EF4-FFF2-40B4-BE49-F238E27FC236}">
                  <a16:creationId xmlns:a16="http://schemas.microsoft.com/office/drawing/2014/main" id="{FD6DB48B-7741-4D21-A373-156AAACC4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5" name="Picture 22">
              <a:extLst>
                <a:ext uri="{FF2B5EF4-FFF2-40B4-BE49-F238E27FC236}">
                  <a16:creationId xmlns:a16="http://schemas.microsoft.com/office/drawing/2014/main" id="{77A19005-AD15-43EE-AE97-A255624EC5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6" name="Picture 23">
              <a:extLst>
                <a:ext uri="{FF2B5EF4-FFF2-40B4-BE49-F238E27FC236}">
                  <a16:creationId xmlns:a16="http://schemas.microsoft.com/office/drawing/2014/main" id="{E70139D5-C306-40A8-BA9C-E3B48DB3DF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27" name="Group 56">
            <a:extLst>
              <a:ext uri="{FF2B5EF4-FFF2-40B4-BE49-F238E27FC236}">
                <a16:creationId xmlns:a16="http://schemas.microsoft.com/office/drawing/2014/main" id="{72EA098E-EE77-45BD-A5AA-CA9A29CFF7D7}"/>
              </a:ext>
            </a:extLst>
          </p:cNvPr>
          <p:cNvGrpSpPr/>
          <p:nvPr/>
        </p:nvGrpSpPr>
        <p:grpSpPr>
          <a:xfrm>
            <a:off x="5947950" y="1971575"/>
            <a:ext cx="1539560" cy="171967"/>
            <a:chOff x="7746380" y="2949426"/>
            <a:chExt cx="2188691" cy="244475"/>
          </a:xfrm>
        </p:grpSpPr>
        <p:pic>
          <p:nvPicPr>
            <p:cNvPr id="728" name="Picture 14">
              <a:extLst>
                <a:ext uri="{FF2B5EF4-FFF2-40B4-BE49-F238E27FC236}">
                  <a16:creationId xmlns:a16="http://schemas.microsoft.com/office/drawing/2014/main" id="{43347E0F-BB62-4E61-AA90-45990CB3A9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29" name="Picture 15">
              <a:extLst>
                <a:ext uri="{FF2B5EF4-FFF2-40B4-BE49-F238E27FC236}">
                  <a16:creationId xmlns:a16="http://schemas.microsoft.com/office/drawing/2014/main" id="{04077E6D-CB65-4B12-BFD9-04FDB91FE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0" name="Picture 16">
              <a:extLst>
                <a:ext uri="{FF2B5EF4-FFF2-40B4-BE49-F238E27FC236}">
                  <a16:creationId xmlns:a16="http://schemas.microsoft.com/office/drawing/2014/main" id="{AB0C5EC4-4F8C-4DAD-B4C9-3F1D96620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1" name="Picture 17">
              <a:extLst>
                <a:ext uri="{FF2B5EF4-FFF2-40B4-BE49-F238E27FC236}">
                  <a16:creationId xmlns:a16="http://schemas.microsoft.com/office/drawing/2014/main" id="{2367A69D-24A5-478C-BC54-3B0C656802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2" name="Picture 18">
              <a:extLst>
                <a:ext uri="{FF2B5EF4-FFF2-40B4-BE49-F238E27FC236}">
                  <a16:creationId xmlns:a16="http://schemas.microsoft.com/office/drawing/2014/main" id="{A29B056C-DA7B-415F-9AD1-FF8721EE93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3" name="Picture 19">
              <a:extLst>
                <a:ext uri="{FF2B5EF4-FFF2-40B4-BE49-F238E27FC236}">
                  <a16:creationId xmlns:a16="http://schemas.microsoft.com/office/drawing/2014/main" id="{04169141-85A8-4C6E-8CE5-EE20E6B46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4" name="Picture 20">
              <a:extLst>
                <a:ext uri="{FF2B5EF4-FFF2-40B4-BE49-F238E27FC236}">
                  <a16:creationId xmlns:a16="http://schemas.microsoft.com/office/drawing/2014/main" id="{87F18F5A-C046-4CF0-9615-C60937C9D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5" name="Picture 21">
              <a:extLst>
                <a:ext uri="{FF2B5EF4-FFF2-40B4-BE49-F238E27FC236}">
                  <a16:creationId xmlns:a16="http://schemas.microsoft.com/office/drawing/2014/main" id="{08B7CCCE-D2F5-42B1-A7B1-9981947B21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22">
              <a:extLst>
                <a:ext uri="{FF2B5EF4-FFF2-40B4-BE49-F238E27FC236}">
                  <a16:creationId xmlns:a16="http://schemas.microsoft.com/office/drawing/2014/main" id="{02C2CCE5-8584-4ECA-BC2A-E677E22404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23">
              <a:extLst>
                <a:ext uri="{FF2B5EF4-FFF2-40B4-BE49-F238E27FC236}">
                  <a16:creationId xmlns:a16="http://schemas.microsoft.com/office/drawing/2014/main" id="{AF6A72C2-172F-400E-B2F2-66036F376A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38" name="Group 56">
            <a:extLst>
              <a:ext uri="{FF2B5EF4-FFF2-40B4-BE49-F238E27FC236}">
                <a16:creationId xmlns:a16="http://schemas.microsoft.com/office/drawing/2014/main" id="{A75A37B3-D5CB-4989-B536-0CF4DB8C4ECF}"/>
              </a:ext>
            </a:extLst>
          </p:cNvPr>
          <p:cNvGrpSpPr/>
          <p:nvPr/>
        </p:nvGrpSpPr>
        <p:grpSpPr>
          <a:xfrm>
            <a:off x="5947704" y="2120896"/>
            <a:ext cx="1539560" cy="171967"/>
            <a:chOff x="7746380" y="2949426"/>
            <a:chExt cx="2188691" cy="244475"/>
          </a:xfrm>
        </p:grpSpPr>
        <p:pic>
          <p:nvPicPr>
            <p:cNvPr id="739" name="Picture 14">
              <a:extLst>
                <a:ext uri="{FF2B5EF4-FFF2-40B4-BE49-F238E27FC236}">
                  <a16:creationId xmlns:a16="http://schemas.microsoft.com/office/drawing/2014/main" id="{0E4E102B-F50C-4615-9643-CE156E31D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0" name="Picture 15">
              <a:extLst>
                <a:ext uri="{FF2B5EF4-FFF2-40B4-BE49-F238E27FC236}">
                  <a16:creationId xmlns:a16="http://schemas.microsoft.com/office/drawing/2014/main" id="{899FA4B1-1570-4BF0-ABD6-5988093E5C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16">
              <a:extLst>
                <a:ext uri="{FF2B5EF4-FFF2-40B4-BE49-F238E27FC236}">
                  <a16:creationId xmlns:a16="http://schemas.microsoft.com/office/drawing/2014/main" id="{9EE3533C-151C-4A4C-9C77-F423ED20B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17">
              <a:extLst>
                <a:ext uri="{FF2B5EF4-FFF2-40B4-BE49-F238E27FC236}">
                  <a16:creationId xmlns:a16="http://schemas.microsoft.com/office/drawing/2014/main" id="{10CCA44B-8198-4938-AB54-760AC7A22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18">
              <a:extLst>
                <a:ext uri="{FF2B5EF4-FFF2-40B4-BE49-F238E27FC236}">
                  <a16:creationId xmlns:a16="http://schemas.microsoft.com/office/drawing/2014/main" id="{B6F7F227-C1AC-4F7D-BA88-2C6E23CFD3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19">
              <a:extLst>
                <a:ext uri="{FF2B5EF4-FFF2-40B4-BE49-F238E27FC236}">
                  <a16:creationId xmlns:a16="http://schemas.microsoft.com/office/drawing/2014/main" id="{5728C38C-534D-4A1D-8335-7FAADAB68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5" name="Picture 20">
              <a:extLst>
                <a:ext uri="{FF2B5EF4-FFF2-40B4-BE49-F238E27FC236}">
                  <a16:creationId xmlns:a16="http://schemas.microsoft.com/office/drawing/2014/main" id="{15FEED2C-E74E-4FDD-998B-BC4A2D0CC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6" name="Picture 21">
              <a:extLst>
                <a:ext uri="{FF2B5EF4-FFF2-40B4-BE49-F238E27FC236}">
                  <a16:creationId xmlns:a16="http://schemas.microsoft.com/office/drawing/2014/main" id="{6825E812-E46E-4A7C-BFEC-10E3529F6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22">
              <a:extLst>
                <a:ext uri="{FF2B5EF4-FFF2-40B4-BE49-F238E27FC236}">
                  <a16:creationId xmlns:a16="http://schemas.microsoft.com/office/drawing/2014/main" id="{72EABA44-215A-4678-A2CB-35CE7507E1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23">
              <a:extLst>
                <a:ext uri="{FF2B5EF4-FFF2-40B4-BE49-F238E27FC236}">
                  <a16:creationId xmlns:a16="http://schemas.microsoft.com/office/drawing/2014/main" id="{D2BFA09D-DFAE-4524-8E21-C8A792E434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49" name="Group 56">
            <a:extLst>
              <a:ext uri="{FF2B5EF4-FFF2-40B4-BE49-F238E27FC236}">
                <a16:creationId xmlns:a16="http://schemas.microsoft.com/office/drawing/2014/main" id="{18441E09-2ED5-46B5-95CA-27C834AD9C0C}"/>
              </a:ext>
            </a:extLst>
          </p:cNvPr>
          <p:cNvGrpSpPr/>
          <p:nvPr/>
        </p:nvGrpSpPr>
        <p:grpSpPr>
          <a:xfrm>
            <a:off x="5947704" y="2270217"/>
            <a:ext cx="1539560" cy="171967"/>
            <a:chOff x="7746380" y="2949426"/>
            <a:chExt cx="2188691" cy="244475"/>
          </a:xfrm>
        </p:grpSpPr>
        <p:pic>
          <p:nvPicPr>
            <p:cNvPr id="750" name="Picture 14">
              <a:extLst>
                <a:ext uri="{FF2B5EF4-FFF2-40B4-BE49-F238E27FC236}">
                  <a16:creationId xmlns:a16="http://schemas.microsoft.com/office/drawing/2014/main" id="{05CB370D-73F0-42EF-B2DF-010B0373C6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1" name="Picture 15">
              <a:extLst>
                <a:ext uri="{FF2B5EF4-FFF2-40B4-BE49-F238E27FC236}">
                  <a16:creationId xmlns:a16="http://schemas.microsoft.com/office/drawing/2014/main" id="{E95413CB-541C-4308-BA77-BCC00B31F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16">
              <a:extLst>
                <a:ext uri="{FF2B5EF4-FFF2-40B4-BE49-F238E27FC236}">
                  <a16:creationId xmlns:a16="http://schemas.microsoft.com/office/drawing/2014/main" id="{E0ADFE82-65AC-42B8-B6A1-7EAEB018C7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17">
              <a:extLst>
                <a:ext uri="{FF2B5EF4-FFF2-40B4-BE49-F238E27FC236}">
                  <a16:creationId xmlns:a16="http://schemas.microsoft.com/office/drawing/2014/main" id="{831F725F-E923-4363-AF11-21F18A450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18">
              <a:extLst>
                <a:ext uri="{FF2B5EF4-FFF2-40B4-BE49-F238E27FC236}">
                  <a16:creationId xmlns:a16="http://schemas.microsoft.com/office/drawing/2014/main" id="{40A28E67-8605-4302-BB1F-7564B9DA0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19">
              <a:extLst>
                <a:ext uri="{FF2B5EF4-FFF2-40B4-BE49-F238E27FC236}">
                  <a16:creationId xmlns:a16="http://schemas.microsoft.com/office/drawing/2014/main" id="{72355E4D-DA69-4FC5-8876-F61F32A16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6" name="Picture 20">
              <a:extLst>
                <a:ext uri="{FF2B5EF4-FFF2-40B4-BE49-F238E27FC236}">
                  <a16:creationId xmlns:a16="http://schemas.microsoft.com/office/drawing/2014/main" id="{702526F8-FA8F-4783-B33E-894185EF26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7" name="Picture 21">
              <a:extLst>
                <a:ext uri="{FF2B5EF4-FFF2-40B4-BE49-F238E27FC236}">
                  <a16:creationId xmlns:a16="http://schemas.microsoft.com/office/drawing/2014/main" id="{9ACB8686-9EE0-4EAA-B2AB-EF68ECC981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22">
              <a:extLst>
                <a:ext uri="{FF2B5EF4-FFF2-40B4-BE49-F238E27FC236}">
                  <a16:creationId xmlns:a16="http://schemas.microsoft.com/office/drawing/2014/main" id="{3D8A8B56-E034-43EF-A8E4-799BEAC15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23">
              <a:extLst>
                <a:ext uri="{FF2B5EF4-FFF2-40B4-BE49-F238E27FC236}">
                  <a16:creationId xmlns:a16="http://schemas.microsoft.com/office/drawing/2014/main" id="{DDA7D162-A90E-4D97-80FF-CEE59317E4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0" name="Group 56">
            <a:extLst>
              <a:ext uri="{FF2B5EF4-FFF2-40B4-BE49-F238E27FC236}">
                <a16:creationId xmlns:a16="http://schemas.microsoft.com/office/drawing/2014/main" id="{D5FAC52C-927B-4F9A-B369-4AE98FA5A993}"/>
              </a:ext>
            </a:extLst>
          </p:cNvPr>
          <p:cNvGrpSpPr/>
          <p:nvPr/>
        </p:nvGrpSpPr>
        <p:grpSpPr>
          <a:xfrm>
            <a:off x="5947704" y="2419538"/>
            <a:ext cx="1539560" cy="171967"/>
            <a:chOff x="7746380" y="2949426"/>
            <a:chExt cx="2188691" cy="244475"/>
          </a:xfrm>
        </p:grpSpPr>
        <p:pic>
          <p:nvPicPr>
            <p:cNvPr id="761" name="Picture 14">
              <a:extLst>
                <a:ext uri="{FF2B5EF4-FFF2-40B4-BE49-F238E27FC236}">
                  <a16:creationId xmlns:a16="http://schemas.microsoft.com/office/drawing/2014/main" id="{7E3EC1A7-DC1B-4752-9664-01883EA23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2" name="Picture 15">
              <a:extLst>
                <a:ext uri="{FF2B5EF4-FFF2-40B4-BE49-F238E27FC236}">
                  <a16:creationId xmlns:a16="http://schemas.microsoft.com/office/drawing/2014/main" id="{497A3997-7F24-4791-AD26-3C6F12DE0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16">
              <a:extLst>
                <a:ext uri="{FF2B5EF4-FFF2-40B4-BE49-F238E27FC236}">
                  <a16:creationId xmlns:a16="http://schemas.microsoft.com/office/drawing/2014/main" id="{2971E819-0789-4521-8015-829786D29B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17">
              <a:extLst>
                <a:ext uri="{FF2B5EF4-FFF2-40B4-BE49-F238E27FC236}">
                  <a16:creationId xmlns:a16="http://schemas.microsoft.com/office/drawing/2014/main" id="{E3E42A8A-D794-4AE7-9E2C-988D273E70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18">
              <a:extLst>
                <a:ext uri="{FF2B5EF4-FFF2-40B4-BE49-F238E27FC236}">
                  <a16:creationId xmlns:a16="http://schemas.microsoft.com/office/drawing/2014/main" id="{3EB3428E-BABC-40AF-8AE9-5B7A99861A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19">
              <a:extLst>
                <a:ext uri="{FF2B5EF4-FFF2-40B4-BE49-F238E27FC236}">
                  <a16:creationId xmlns:a16="http://schemas.microsoft.com/office/drawing/2014/main" id="{A6BA3C9F-3531-4D7F-9746-1DD24EE0D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7" name="Picture 20">
              <a:extLst>
                <a:ext uri="{FF2B5EF4-FFF2-40B4-BE49-F238E27FC236}">
                  <a16:creationId xmlns:a16="http://schemas.microsoft.com/office/drawing/2014/main" id="{EF48A89F-6598-4FEB-942E-A7785E6A2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8" name="Picture 21">
              <a:extLst>
                <a:ext uri="{FF2B5EF4-FFF2-40B4-BE49-F238E27FC236}">
                  <a16:creationId xmlns:a16="http://schemas.microsoft.com/office/drawing/2014/main" id="{C94F4C58-F358-4895-AC74-70A3C05D2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22">
              <a:extLst>
                <a:ext uri="{FF2B5EF4-FFF2-40B4-BE49-F238E27FC236}">
                  <a16:creationId xmlns:a16="http://schemas.microsoft.com/office/drawing/2014/main" id="{CCA20096-321F-408E-B163-B5F070F601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23">
              <a:extLst>
                <a:ext uri="{FF2B5EF4-FFF2-40B4-BE49-F238E27FC236}">
                  <a16:creationId xmlns:a16="http://schemas.microsoft.com/office/drawing/2014/main" id="{A84A7D2A-509F-4A49-9862-C06F7DFFFE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1" name="Group 56">
            <a:extLst>
              <a:ext uri="{FF2B5EF4-FFF2-40B4-BE49-F238E27FC236}">
                <a16:creationId xmlns:a16="http://schemas.microsoft.com/office/drawing/2014/main" id="{A8EFB5D4-2754-4C50-B41D-D5AD2724AD12}"/>
              </a:ext>
            </a:extLst>
          </p:cNvPr>
          <p:cNvGrpSpPr/>
          <p:nvPr/>
        </p:nvGrpSpPr>
        <p:grpSpPr>
          <a:xfrm>
            <a:off x="5947704" y="2568859"/>
            <a:ext cx="1539560" cy="171967"/>
            <a:chOff x="7746380" y="2949426"/>
            <a:chExt cx="2188691" cy="244475"/>
          </a:xfrm>
        </p:grpSpPr>
        <p:pic>
          <p:nvPicPr>
            <p:cNvPr id="772" name="Picture 14">
              <a:extLst>
                <a:ext uri="{FF2B5EF4-FFF2-40B4-BE49-F238E27FC236}">
                  <a16:creationId xmlns:a16="http://schemas.microsoft.com/office/drawing/2014/main" id="{B890D94E-1E0A-4576-A920-22D5FC1D14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15">
              <a:extLst>
                <a:ext uri="{FF2B5EF4-FFF2-40B4-BE49-F238E27FC236}">
                  <a16:creationId xmlns:a16="http://schemas.microsoft.com/office/drawing/2014/main" id="{3DD6A143-695C-4888-83E3-C996E1419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16">
              <a:extLst>
                <a:ext uri="{FF2B5EF4-FFF2-40B4-BE49-F238E27FC236}">
                  <a16:creationId xmlns:a16="http://schemas.microsoft.com/office/drawing/2014/main" id="{CD7AFE64-AA16-44DD-8E10-768EC3D684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17">
              <a:extLst>
                <a:ext uri="{FF2B5EF4-FFF2-40B4-BE49-F238E27FC236}">
                  <a16:creationId xmlns:a16="http://schemas.microsoft.com/office/drawing/2014/main" id="{56758EAD-39CE-48BE-8DFE-D2D6389A7A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18">
              <a:extLst>
                <a:ext uri="{FF2B5EF4-FFF2-40B4-BE49-F238E27FC236}">
                  <a16:creationId xmlns:a16="http://schemas.microsoft.com/office/drawing/2014/main" id="{34D22DD1-9943-4FEF-91E0-A5D3A673CF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19">
              <a:extLst>
                <a:ext uri="{FF2B5EF4-FFF2-40B4-BE49-F238E27FC236}">
                  <a16:creationId xmlns:a16="http://schemas.microsoft.com/office/drawing/2014/main" id="{EF1EB5E8-54C7-4677-A550-1759AB0D59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8" name="Picture 20">
              <a:extLst>
                <a:ext uri="{FF2B5EF4-FFF2-40B4-BE49-F238E27FC236}">
                  <a16:creationId xmlns:a16="http://schemas.microsoft.com/office/drawing/2014/main" id="{4D9202A4-319E-491E-AA57-AF6FEB42F5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9" name="Picture 21">
              <a:extLst>
                <a:ext uri="{FF2B5EF4-FFF2-40B4-BE49-F238E27FC236}">
                  <a16:creationId xmlns:a16="http://schemas.microsoft.com/office/drawing/2014/main" id="{337BC4C8-52FB-4B10-8585-D4516B3946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22">
              <a:extLst>
                <a:ext uri="{FF2B5EF4-FFF2-40B4-BE49-F238E27FC236}">
                  <a16:creationId xmlns:a16="http://schemas.microsoft.com/office/drawing/2014/main" id="{AAB94D94-29A6-4B01-9FEC-FCE3D0F14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23">
              <a:extLst>
                <a:ext uri="{FF2B5EF4-FFF2-40B4-BE49-F238E27FC236}">
                  <a16:creationId xmlns:a16="http://schemas.microsoft.com/office/drawing/2014/main" id="{02E208F3-D1D5-4D0F-BC2D-53F66AC2D1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2" name="Group 56">
            <a:extLst>
              <a:ext uri="{FF2B5EF4-FFF2-40B4-BE49-F238E27FC236}">
                <a16:creationId xmlns:a16="http://schemas.microsoft.com/office/drawing/2014/main" id="{FC20222F-D662-4DB8-96D1-1B93097E42B2}"/>
              </a:ext>
            </a:extLst>
          </p:cNvPr>
          <p:cNvGrpSpPr/>
          <p:nvPr/>
        </p:nvGrpSpPr>
        <p:grpSpPr>
          <a:xfrm>
            <a:off x="5947704" y="2718180"/>
            <a:ext cx="1539560" cy="171967"/>
            <a:chOff x="7746380" y="2949426"/>
            <a:chExt cx="2188691" cy="244475"/>
          </a:xfrm>
        </p:grpSpPr>
        <p:pic>
          <p:nvPicPr>
            <p:cNvPr id="783" name="Picture 14">
              <a:extLst>
                <a:ext uri="{FF2B5EF4-FFF2-40B4-BE49-F238E27FC236}">
                  <a16:creationId xmlns:a16="http://schemas.microsoft.com/office/drawing/2014/main" id="{2A80AA8D-B0E9-48D8-B13C-D0DF62B6DC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5">
              <a:extLst>
                <a:ext uri="{FF2B5EF4-FFF2-40B4-BE49-F238E27FC236}">
                  <a16:creationId xmlns:a16="http://schemas.microsoft.com/office/drawing/2014/main" id="{09BE3AC3-94AB-4080-A1DC-029F85188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16">
              <a:extLst>
                <a:ext uri="{FF2B5EF4-FFF2-40B4-BE49-F238E27FC236}">
                  <a16:creationId xmlns:a16="http://schemas.microsoft.com/office/drawing/2014/main" id="{2830FB8D-10EB-4240-8E8B-BD32BC2FB6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17">
              <a:extLst>
                <a:ext uri="{FF2B5EF4-FFF2-40B4-BE49-F238E27FC236}">
                  <a16:creationId xmlns:a16="http://schemas.microsoft.com/office/drawing/2014/main" id="{6D04B679-F6AB-4135-9608-BCF532B1E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18">
              <a:extLst>
                <a:ext uri="{FF2B5EF4-FFF2-40B4-BE49-F238E27FC236}">
                  <a16:creationId xmlns:a16="http://schemas.microsoft.com/office/drawing/2014/main" id="{9276EC62-386B-4979-AB8E-7E8A30A27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19">
              <a:extLst>
                <a:ext uri="{FF2B5EF4-FFF2-40B4-BE49-F238E27FC236}">
                  <a16:creationId xmlns:a16="http://schemas.microsoft.com/office/drawing/2014/main" id="{BFE02B72-6A75-441B-AA3B-D482CE5656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9" name="Picture 20">
              <a:extLst>
                <a:ext uri="{FF2B5EF4-FFF2-40B4-BE49-F238E27FC236}">
                  <a16:creationId xmlns:a16="http://schemas.microsoft.com/office/drawing/2014/main" id="{6B8AAAFC-1D8C-44BD-97CA-C4D61870D7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0" name="Picture 21">
              <a:extLst>
                <a:ext uri="{FF2B5EF4-FFF2-40B4-BE49-F238E27FC236}">
                  <a16:creationId xmlns:a16="http://schemas.microsoft.com/office/drawing/2014/main" id="{ED09C9C0-180F-4D97-B34D-75909F2955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22">
              <a:extLst>
                <a:ext uri="{FF2B5EF4-FFF2-40B4-BE49-F238E27FC236}">
                  <a16:creationId xmlns:a16="http://schemas.microsoft.com/office/drawing/2014/main" id="{7128175E-349E-4B10-840B-B64F3A3A46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23">
              <a:extLst>
                <a:ext uri="{FF2B5EF4-FFF2-40B4-BE49-F238E27FC236}">
                  <a16:creationId xmlns:a16="http://schemas.microsoft.com/office/drawing/2014/main" id="{DB55E31A-CFF2-4ADD-920D-C103745B86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93" name="Group 56">
            <a:extLst>
              <a:ext uri="{FF2B5EF4-FFF2-40B4-BE49-F238E27FC236}">
                <a16:creationId xmlns:a16="http://schemas.microsoft.com/office/drawing/2014/main" id="{FEDB55A2-2983-4A81-B1C4-5A64F44E83E1}"/>
              </a:ext>
            </a:extLst>
          </p:cNvPr>
          <p:cNvGrpSpPr/>
          <p:nvPr/>
        </p:nvGrpSpPr>
        <p:grpSpPr>
          <a:xfrm>
            <a:off x="5947704" y="2867501"/>
            <a:ext cx="1539560" cy="171967"/>
            <a:chOff x="7746380" y="2949426"/>
            <a:chExt cx="2188691" cy="244475"/>
          </a:xfrm>
        </p:grpSpPr>
        <p:pic>
          <p:nvPicPr>
            <p:cNvPr id="794" name="Picture 14">
              <a:extLst>
                <a:ext uri="{FF2B5EF4-FFF2-40B4-BE49-F238E27FC236}">
                  <a16:creationId xmlns:a16="http://schemas.microsoft.com/office/drawing/2014/main" id="{7AFF0182-BC9B-4C42-A77E-4B0FCA7F36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15">
              <a:extLst>
                <a:ext uri="{FF2B5EF4-FFF2-40B4-BE49-F238E27FC236}">
                  <a16:creationId xmlns:a16="http://schemas.microsoft.com/office/drawing/2014/main" id="{54033262-EBC7-4265-AFE3-4C24EEF2C6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16">
              <a:extLst>
                <a:ext uri="{FF2B5EF4-FFF2-40B4-BE49-F238E27FC236}">
                  <a16:creationId xmlns:a16="http://schemas.microsoft.com/office/drawing/2014/main" id="{774651C8-745E-420F-971C-B811D66691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17">
              <a:extLst>
                <a:ext uri="{FF2B5EF4-FFF2-40B4-BE49-F238E27FC236}">
                  <a16:creationId xmlns:a16="http://schemas.microsoft.com/office/drawing/2014/main" id="{3C3D2A66-3B19-4514-A949-ED6634F236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18">
              <a:extLst>
                <a:ext uri="{FF2B5EF4-FFF2-40B4-BE49-F238E27FC236}">
                  <a16:creationId xmlns:a16="http://schemas.microsoft.com/office/drawing/2014/main" id="{024282CC-FC69-4C6C-98E5-07A1DF2FAA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19">
              <a:extLst>
                <a:ext uri="{FF2B5EF4-FFF2-40B4-BE49-F238E27FC236}">
                  <a16:creationId xmlns:a16="http://schemas.microsoft.com/office/drawing/2014/main" id="{428C5959-EA38-439F-971B-75BD97BDD5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0" name="Picture 20">
              <a:extLst>
                <a:ext uri="{FF2B5EF4-FFF2-40B4-BE49-F238E27FC236}">
                  <a16:creationId xmlns:a16="http://schemas.microsoft.com/office/drawing/2014/main" id="{9F9C0BEC-1893-4DFA-BE4D-03A1B8A1E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1" name="Picture 21">
              <a:extLst>
                <a:ext uri="{FF2B5EF4-FFF2-40B4-BE49-F238E27FC236}">
                  <a16:creationId xmlns:a16="http://schemas.microsoft.com/office/drawing/2014/main" id="{54BD9205-F6E6-435B-9B2B-8BCFE53469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2" name="Picture 22">
              <a:extLst>
                <a:ext uri="{FF2B5EF4-FFF2-40B4-BE49-F238E27FC236}">
                  <a16:creationId xmlns:a16="http://schemas.microsoft.com/office/drawing/2014/main" id="{2683B7DA-06EE-40CB-9BFE-EFA56B46DD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3" name="Picture 23">
              <a:extLst>
                <a:ext uri="{FF2B5EF4-FFF2-40B4-BE49-F238E27FC236}">
                  <a16:creationId xmlns:a16="http://schemas.microsoft.com/office/drawing/2014/main" id="{C615B6FD-D317-43BB-9192-CC02836767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04" name="Group 56">
            <a:extLst>
              <a:ext uri="{FF2B5EF4-FFF2-40B4-BE49-F238E27FC236}">
                <a16:creationId xmlns:a16="http://schemas.microsoft.com/office/drawing/2014/main" id="{707284FA-96B1-4BC9-BE74-9910D80781EA}"/>
              </a:ext>
            </a:extLst>
          </p:cNvPr>
          <p:cNvGrpSpPr/>
          <p:nvPr/>
        </p:nvGrpSpPr>
        <p:grpSpPr>
          <a:xfrm>
            <a:off x="5947704" y="5530906"/>
            <a:ext cx="1539560" cy="171967"/>
            <a:chOff x="7746380" y="2949426"/>
            <a:chExt cx="2188691" cy="244475"/>
          </a:xfrm>
        </p:grpSpPr>
        <p:pic>
          <p:nvPicPr>
            <p:cNvPr id="805" name="Picture 14">
              <a:extLst>
                <a:ext uri="{FF2B5EF4-FFF2-40B4-BE49-F238E27FC236}">
                  <a16:creationId xmlns:a16="http://schemas.microsoft.com/office/drawing/2014/main" id="{6DB0D8B9-51A8-4091-9BF3-A7F3FBEE7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6" name="Picture 15">
              <a:extLst>
                <a:ext uri="{FF2B5EF4-FFF2-40B4-BE49-F238E27FC236}">
                  <a16:creationId xmlns:a16="http://schemas.microsoft.com/office/drawing/2014/main" id="{0E8FA13F-C947-4280-B94C-4F1048A45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7" name="Picture 16">
              <a:extLst>
                <a:ext uri="{FF2B5EF4-FFF2-40B4-BE49-F238E27FC236}">
                  <a16:creationId xmlns:a16="http://schemas.microsoft.com/office/drawing/2014/main" id="{90A88DB3-220F-49A5-9D5D-F8DB0A0780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8" name="Picture 17">
              <a:extLst>
                <a:ext uri="{FF2B5EF4-FFF2-40B4-BE49-F238E27FC236}">
                  <a16:creationId xmlns:a16="http://schemas.microsoft.com/office/drawing/2014/main" id="{8F426E44-202F-48A3-995E-C6C9AC3B82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09" name="Picture 18">
              <a:extLst>
                <a:ext uri="{FF2B5EF4-FFF2-40B4-BE49-F238E27FC236}">
                  <a16:creationId xmlns:a16="http://schemas.microsoft.com/office/drawing/2014/main" id="{57F28F7F-0202-49AF-968C-05CD02FAD7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0" name="Picture 19">
              <a:extLst>
                <a:ext uri="{FF2B5EF4-FFF2-40B4-BE49-F238E27FC236}">
                  <a16:creationId xmlns:a16="http://schemas.microsoft.com/office/drawing/2014/main" id="{2B39BE36-2178-4373-9F41-ACBFD037C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1" name="Picture 20">
              <a:extLst>
                <a:ext uri="{FF2B5EF4-FFF2-40B4-BE49-F238E27FC236}">
                  <a16:creationId xmlns:a16="http://schemas.microsoft.com/office/drawing/2014/main" id="{A938D9DA-DDA9-4146-9743-55D17709E7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2" name="Picture 21">
              <a:extLst>
                <a:ext uri="{FF2B5EF4-FFF2-40B4-BE49-F238E27FC236}">
                  <a16:creationId xmlns:a16="http://schemas.microsoft.com/office/drawing/2014/main" id="{78DD5FD1-F01A-4545-B61C-9F4026F64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3" name="Picture 22">
              <a:extLst>
                <a:ext uri="{FF2B5EF4-FFF2-40B4-BE49-F238E27FC236}">
                  <a16:creationId xmlns:a16="http://schemas.microsoft.com/office/drawing/2014/main" id="{250F9AA4-A667-4295-BD84-DADEE8A0FD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4" name="Picture 23">
              <a:extLst>
                <a:ext uri="{FF2B5EF4-FFF2-40B4-BE49-F238E27FC236}">
                  <a16:creationId xmlns:a16="http://schemas.microsoft.com/office/drawing/2014/main" id="{B72CFFF8-30DC-497F-9D83-B6E300ED2C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15" name="Group 56">
            <a:extLst>
              <a:ext uri="{FF2B5EF4-FFF2-40B4-BE49-F238E27FC236}">
                <a16:creationId xmlns:a16="http://schemas.microsoft.com/office/drawing/2014/main" id="{7C624171-D852-4254-B2EC-362755A8DA96}"/>
              </a:ext>
            </a:extLst>
          </p:cNvPr>
          <p:cNvGrpSpPr/>
          <p:nvPr/>
        </p:nvGrpSpPr>
        <p:grpSpPr>
          <a:xfrm>
            <a:off x="5944222" y="5098955"/>
            <a:ext cx="1539560" cy="171967"/>
            <a:chOff x="7746380" y="2949426"/>
            <a:chExt cx="2188691" cy="244475"/>
          </a:xfrm>
        </p:grpSpPr>
        <p:pic>
          <p:nvPicPr>
            <p:cNvPr id="816" name="Picture 14">
              <a:extLst>
                <a:ext uri="{FF2B5EF4-FFF2-40B4-BE49-F238E27FC236}">
                  <a16:creationId xmlns:a16="http://schemas.microsoft.com/office/drawing/2014/main" id="{22CAF647-30E8-44DB-AD5A-44E114B541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7" name="Picture 15">
              <a:extLst>
                <a:ext uri="{FF2B5EF4-FFF2-40B4-BE49-F238E27FC236}">
                  <a16:creationId xmlns:a16="http://schemas.microsoft.com/office/drawing/2014/main" id="{2B7EA72F-9A36-4177-9F51-57C4741358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8" name="Picture 16">
              <a:extLst>
                <a:ext uri="{FF2B5EF4-FFF2-40B4-BE49-F238E27FC236}">
                  <a16:creationId xmlns:a16="http://schemas.microsoft.com/office/drawing/2014/main" id="{138E700D-8988-4740-8E98-B965AFBB24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19" name="Picture 17">
              <a:extLst>
                <a:ext uri="{FF2B5EF4-FFF2-40B4-BE49-F238E27FC236}">
                  <a16:creationId xmlns:a16="http://schemas.microsoft.com/office/drawing/2014/main" id="{77D68F22-791F-487B-8802-DAAE13869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0" name="Picture 18">
              <a:extLst>
                <a:ext uri="{FF2B5EF4-FFF2-40B4-BE49-F238E27FC236}">
                  <a16:creationId xmlns:a16="http://schemas.microsoft.com/office/drawing/2014/main" id="{EDB7F53E-8550-444F-B13A-DDFA0AB0DB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1" name="Picture 19">
              <a:extLst>
                <a:ext uri="{FF2B5EF4-FFF2-40B4-BE49-F238E27FC236}">
                  <a16:creationId xmlns:a16="http://schemas.microsoft.com/office/drawing/2014/main" id="{DCDE98C6-DAEC-4117-A27C-8E96B0B36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2" name="Picture 20">
              <a:extLst>
                <a:ext uri="{FF2B5EF4-FFF2-40B4-BE49-F238E27FC236}">
                  <a16:creationId xmlns:a16="http://schemas.microsoft.com/office/drawing/2014/main" id="{78333391-624F-47D4-A240-6EF05A6F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3" name="Picture 21">
              <a:extLst>
                <a:ext uri="{FF2B5EF4-FFF2-40B4-BE49-F238E27FC236}">
                  <a16:creationId xmlns:a16="http://schemas.microsoft.com/office/drawing/2014/main" id="{6638ED4A-E8C5-445B-A1F5-61AFC15D66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4" name="Picture 22">
              <a:extLst>
                <a:ext uri="{FF2B5EF4-FFF2-40B4-BE49-F238E27FC236}">
                  <a16:creationId xmlns:a16="http://schemas.microsoft.com/office/drawing/2014/main" id="{B31412D8-EB95-4B8E-ACDC-D9E112886D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5" name="Picture 23">
              <a:extLst>
                <a:ext uri="{FF2B5EF4-FFF2-40B4-BE49-F238E27FC236}">
                  <a16:creationId xmlns:a16="http://schemas.microsoft.com/office/drawing/2014/main" id="{5A91F03D-CC9C-4F22-A660-D6E8060562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26" name="Group 56">
            <a:extLst>
              <a:ext uri="{FF2B5EF4-FFF2-40B4-BE49-F238E27FC236}">
                <a16:creationId xmlns:a16="http://schemas.microsoft.com/office/drawing/2014/main" id="{F69EF716-4AB6-48EF-9592-789B2662FE71}"/>
              </a:ext>
            </a:extLst>
          </p:cNvPr>
          <p:cNvGrpSpPr/>
          <p:nvPr/>
        </p:nvGrpSpPr>
        <p:grpSpPr>
          <a:xfrm>
            <a:off x="5946037" y="4651033"/>
            <a:ext cx="1539560" cy="171967"/>
            <a:chOff x="7746380" y="2949426"/>
            <a:chExt cx="2188691" cy="244475"/>
          </a:xfrm>
        </p:grpSpPr>
        <p:pic>
          <p:nvPicPr>
            <p:cNvPr id="827" name="Picture 14">
              <a:extLst>
                <a:ext uri="{FF2B5EF4-FFF2-40B4-BE49-F238E27FC236}">
                  <a16:creationId xmlns:a16="http://schemas.microsoft.com/office/drawing/2014/main" id="{17B7B1AF-3036-405F-BC07-C26C472F8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8" name="Picture 15">
              <a:extLst>
                <a:ext uri="{FF2B5EF4-FFF2-40B4-BE49-F238E27FC236}">
                  <a16:creationId xmlns:a16="http://schemas.microsoft.com/office/drawing/2014/main" id="{9F88A8FD-D262-4F8E-934D-BF385B6372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29" name="Picture 16">
              <a:extLst>
                <a:ext uri="{FF2B5EF4-FFF2-40B4-BE49-F238E27FC236}">
                  <a16:creationId xmlns:a16="http://schemas.microsoft.com/office/drawing/2014/main" id="{1B730ABA-80CB-4476-AA04-6324A8BC1A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0" name="Picture 17">
              <a:extLst>
                <a:ext uri="{FF2B5EF4-FFF2-40B4-BE49-F238E27FC236}">
                  <a16:creationId xmlns:a16="http://schemas.microsoft.com/office/drawing/2014/main" id="{48219DB8-FA60-4D2B-AC16-AEE96041D2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1" name="Picture 18">
              <a:extLst>
                <a:ext uri="{FF2B5EF4-FFF2-40B4-BE49-F238E27FC236}">
                  <a16:creationId xmlns:a16="http://schemas.microsoft.com/office/drawing/2014/main" id="{374685A7-F2F3-4D15-804D-F5EB84847F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2" name="Picture 19">
              <a:extLst>
                <a:ext uri="{FF2B5EF4-FFF2-40B4-BE49-F238E27FC236}">
                  <a16:creationId xmlns:a16="http://schemas.microsoft.com/office/drawing/2014/main" id="{CF3E9DC3-0019-4E02-A144-F25B5DAA7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3" name="Picture 20">
              <a:extLst>
                <a:ext uri="{FF2B5EF4-FFF2-40B4-BE49-F238E27FC236}">
                  <a16:creationId xmlns:a16="http://schemas.microsoft.com/office/drawing/2014/main" id="{96315248-0490-4D6C-B514-AA35E436B9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4" name="Picture 21">
              <a:extLst>
                <a:ext uri="{FF2B5EF4-FFF2-40B4-BE49-F238E27FC236}">
                  <a16:creationId xmlns:a16="http://schemas.microsoft.com/office/drawing/2014/main" id="{EF608DE6-1050-4C19-AB71-FA5BA732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5" name="Picture 22">
              <a:extLst>
                <a:ext uri="{FF2B5EF4-FFF2-40B4-BE49-F238E27FC236}">
                  <a16:creationId xmlns:a16="http://schemas.microsoft.com/office/drawing/2014/main" id="{6BBC8DDE-E9C7-453C-8EDF-22DA44EDEC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6" name="Picture 23">
              <a:extLst>
                <a:ext uri="{FF2B5EF4-FFF2-40B4-BE49-F238E27FC236}">
                  <a16:creationId xmlns:a16="http://schemas.microsoft.com/office/drawing/2014/main" id="{F73AA89D-CA17-4B93-9A2D-EF04CDF959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37" name="Group 56">
            <a:extLst>
              <a:ext uri="{FF2B5EF4-FFF2-40B4-BE49-F238E27FC236}">
                <a16:creationId xmlns:a16="http://schemas.microsoft.com/office/drawing/2014/main" id="{91294A26-C3C6-4844-A359-B63504AE0046}"/>
              </a:ext>
            </a:extLst>
          </p:cNvPr>
          <p:cNvGrpSpPr/>
          <p:nvPr/>
        </p:nvGrpSpPr>
        <p:grpSpPr>
          <a:xfrm>
            <a:off x="5944222" y="4189135"/>
            <a:ext cx="1539560" cy="171967"/>
            <a:chOff x="7746380" y="2949426"/>
            <a:chExt cx="2188691" cy="244475"/>
          </a:xfrm>
        </p:grpSpPr>
        <p:pic>
          <p:nvPicPr>
            <p:cNvPr id="838" name="Picture 14">
              <a:extLst>
                <a:ext uri="{FF2B5EF4-FFF2-40B4-BE49-F238E27FC236}">
                  <a16:creationId xmlns:a16="http://schemas.microsoft.com/office/drawing/2014/main" id="{A8910CF7-4CCE-4B34-BE77-E369F9ED32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39" name="Picture 15">
              <a:extLst>
                <a:ext uri="{FF2B5EF4-FFF2-40B4-BE49-F238E27FC236}">
                  <a16:creationId xmlns:a16="http://schemas.microsoft.com/office/drawing/2014/main" id="{41F7ED92-B06D-4AC8-A4A4-2ED436BAF6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0" name="Picture 16">
              <a:extLst>
                <a:ext uri="{FF2B5EF4-FFF2-40B4-BE49-F238E27FC236}">
                  <a16:creationId xmlns:a16="http://schemas.microsoft.com/office/drawing/2014/main" id="{E65E0D60-03A3-4A93-A735-4BAE4314C7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1" name="Picture 17">
              <a:extLst>
                <a:ext uri="{FF2B5EF4-FFF2-40B4-BE49-F238E27FC236}">
                  <a16:creationId xmlns:a16="http://schemas.microsoft.com/office/drawing/2014/main" id="{5949417D-A581-4E5A-AF59-8301DDE0D6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2" name="Picture 18">
              <a:extLst>
                <a:ext uri="{FF2B5EF4-FFF2-40B4-BE49-F238E27FC236}">
                  <a16:creationId xmlns:a16="http://schemas.microsoft.com/office/drawing/2014/main" id="{432FF4BC-4850-4BAC-9A64-728BA0C892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3" name="Picture 19">
              <a:extLst>
                <a:ext uri="{FF2B5EF4-FFF2-40B4-BE49-F238E27FC236}">
                  <a16:creationId xmlns:a16="http://schemas.microsoft.com/office/drawing/2014/main" id="{916AAFC9-A8DB-4F23-A0CF-28ED27656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4" name="Picture 20">
              <a:extLst>
                <a:ext uri="{FF2B5EF4-FFF2-40B4-BE49-F238E27FC236}">
                  <a16:creationId xmlns:a16="http://schemas.microsoft.com/office/drawing/2014/main" id="{D4889365-873F-4335-BB95-09F64E3303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5" name="Picture 21">
              <a:extLst>
                <a:ext uri="{FF2B5EF4-FFF2-40B4-BE49-F238E27FC236}">
                  <a16:creationId xmlns:a16="http://schemas.microsoft.com/office/drawing/2014/main" id="{EFCC7EE2-EA78-4054-BBB7-CC387ED0DA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6" name="Picture 22">
              <a:extLst>
                <a:ext uri="{FF2B5EF4-FFF2-40B4-BE49-F238E27FC236}">
                  <a16:creationId xmlns:a16="http://schemas.microsoft.com/office/drawing/2014/main" id="{2C760215-2D3F-4727-83C8-FD5B70BD4E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47" name="Picture 23">
              <a:extLst>
                <a:ext uri="{FF2B5EF4-FFF2-40B4-BE49-F238E27FC236}">
                  <a16:creationId xmlns:a16="http://schemas.microsoft.com/office/drawing/2014/main" id="{E01DA40B-CACD-4223-8503-775DB8F60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48" name="Group 56">
            <a:extLst>
              <a:ext uri="{FF2B5EF4-FFF2-40B4-BE49-F238E27FC236}">
                <a16:creationId xmlns:a16="http://schemas.microsoft.com/office/drawing/2014/main" id="{91D7DE28-1C73-4194-81D6-5B8842BB83B2}"/>
              </a:ext>
            </a:extLst>
          </p:cNvPr>
          <p:cNvGrpSpPr/>
          <p:nvPr/>
        </p:nvGrpSpPr>
        <p:grpSpPr>
          <a:xfrm>
            <a:off x="5944222" y="3763205"/>
            <a:ext cx="1539560" cy="171967"/>
            <a:chOff x="7746380" y="2949426"/>
            <a:chExt cx="2188691" cy="244475"/>
          </a:xfrm>
        </p:grpSpPr>
        <p:pic>
          <p:nvPicPr>
            <p:cNvPr id="849" name="Picture 14">
              <a:extLst>
                <a:ext uri="{FF2B5EF4-FFF2-40B4-BE49-F238E27FC236}">
                  <a16:creationId xmlns:a16="http://schemas.microsoft.com/office/drawing/2014/main" id="{A90D7F49-68E6-4363-BED2-E3BA1906F8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0" name="Picture 15">
              <a:extLst>
                <a:ext uri="{FF2B5EF4-FFF2-40B4-BE49-F238E27FC236}">
                  <a16:creationId xmlns:a16="http://schemas.microsoft.com/office/drawing/2014/main" id="{671BEA32-3D88-4A0F-8123-474F4CA45B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1" name="Picture 16">
              <a:extLst>
                <a:ext uri="{FF2B5EF4-FFF2-40B4-BE49-F238E27FC236}">
                  <a16:creationId xmlns:a16="http://schemas.microsoft.com/office/drawing/2014/main" id="{BEF4603A-AB73-40E2-B714-4383D014D4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2" name="Picture 17">
              <a:extLst>
                <a:ext uri="{FF2B5EF4-FFF2-40B4-BE49-F238E27FC236}">
                  <a16:creationId xmlns:a16="http://schemas.microsoft.com/office/drawing/2014/main" id="{3B09B948-C85D-42D2-A01F-83CDB5199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3" name="Picture 18">
              <a:extLst>
                <a:ext uri="{FF2B5EF4-FFF2-40B4-BE49-F238E27FC236}">
                  <a16:creationId xmlns:a16="http://schemas.microsoft.com/office/drawing/2014/main" id="{EA8B0F68-10D7-4C40-911E-BB7D8AED0C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4" name="Picture 19">
              <a:extLst>
                <a:ext uri="{FF2B5EF4-FFF2-40B4-BE49-F238E27FC236}">
                  <a16:creationId xmlns:a16="http://schemas.microsoft.com/office/drawing/2014/main" id="{25EB8913-070F-4E05-B4C1-203C076535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5" name="Picture 20">
              <a:extLst>
                <a:ext uri="{FF2B5EF4-FFF2-40B4-BE49-F238E27FC236}">
                  <a16:creationId xmlns:a16="http://schemas.microsoft.com/office/drawing/2014/main" id="{A4E23A13-E4CF-4BD3-93DD-DAE1EB655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6" name="Picture 21">
              <a:extLst>
                <a:ext uri="{FF2B5EF4-FFF2-40B4-BE49-F238E27FC236}">
                  <a16:creationId xmlns:a16="http://schemas.microsoft.com/office/drawing/2014/main" id="{5CAA3A9F-5389-47D4-8D86-669850BDF1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7" name="Picture 22">
              <a:extLst>
                <a:ext uri="{FF2B5EF4-FFF2-40B4-BE49-F238E27FC236}">
                  <a16:creationId xmlns:a16="http://schemas.microsoft.com/office/drawing/2014/main" id="{5EE7B403-AD9F-426B-A001-E7DA418D0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58" name="Picture 23">
              <a:extLst>
                <a:ext uri="{FF2B5EF4-FFF2-40B4-BE49-F238E27FC236}">
                  <a16:creationId xmlns:a16="http://schemas.microsoft.com/office/drawing/2014/main" id="{69D86523-1824-4827-80B6-18E217ACDF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59" name="Group 56">
            <a:extLst>
              <a:ext uri="{FF2B5EF4-FFF2-40B4-BE49-F238E27FC236}">
                <a16:creationId xmlns:a16="http://schemas.microsoft.com/office/drawing/2014/main" id="{9427ED16-5B64-4BFA-8DE8-9FA340237CA0}"/>
              </a:ext>
            </a:extLst>
          </p:cNvPr>
          <p:cNvGrpSpPr/>
          <p:nvPr/>
        </p:nvGrpSpPr>
        <p:grpSpPr>
          <a:xfrm>
            <a:off x="5945857" y="3315976"/>
            <a:ext cx="1539560" cy="171967"/>
            <a:chOff x="7746380" y="2949426"/>
            <a:chExt cx="2188691" cy="244475"/>
          </a:xfrm>
        </p:grpSpPr>
        <p:pic>
          <p:nvPicPr>
            <p:cNvPr id="860" name="Picture 14">
              <a:extLst>
                <a:ext uri="{FF2B5EF4-FFF2-40B4-BE49-F238E27FC236}">
                  <a16:creationId xmlns:a16="http://schemas.microsoft.com/office/drawing/2014/main" id="{E9770231-26A3-4DC6-AB53-90572A1897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1" name="Picture 15">
              <a:extLst>
                <a:ext uri="{FF2B5EF4-FFF2-40B4-BE49-F238E27FC236}">
                  <a16:creationId xmlns:a16="http://schemas.microsoft.com/office/drawing/2014/main" id="{554FBD86-85CB-434B-B2EE-62D27D99CF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2" name="Picture 16">
              <a:extLst>
                <a:ext uri="{FF2B5EF4-FFF2-40B4-BE49-F238E27FC236}">
                  <a16:creationId xmlns:a16="http://schemas.microsoft.com/office/drawing/2014/main" id="{080BDDD8-BE91-44B8-9C13-34BE043DB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3" name="Picture 17">
              <a:extLst>
                <a:ext uri="{FF2B5EF4-FFF2-40B4-BE49-F238E27FC236}">
                  <a16:creationId xmlns:a16="http://schemas.microsoft.com/office/drawing/2014/main" id="{367078D9-905F-4962-AC5B-3EEAFB945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4" name="Picture 18">
              <a:extLst>
                <a:ext uri="{FF2B5EF4-FFF2-40B4-BE49-F238E27FC236}">
                  <a16:creationId xmlns:a16="http://schemas.microsoft.com/office/drawing/2014/main" id="{DCF0D262-7FCF-4278-AEB3-F4E0A6F5DA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5" name="Picture 19">
              <a:extLst>
                <a:ext uri="{FF2B5EF4-FFF2-40B4-BE49-F238E27FC236}">
                  <a16:creationId xmlns:a16="http://schemas.microsoft.com/office/drawing/2014/main" id="{B6467808-A4FF-40AC-80C0-B520FC287F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6" name="Picture 20">
              <a:extLst>
                <a:ext uri="{FF2B5EF4-FFF2-40B4-BE49-F238E27FC236}">
                  <a16:creationId xmlns:a16="http://schemas.microsoft.com/office/drawing/2014/main" id="{DEECBB05-8E67-41F6-88FE-5C39B2DC1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7" name="Picture 21">
              <a:extLst>
                <a:ext uri="{FF2B5EF4-FFF2-40B4-BE49-F238E27FC236}">
                  <a16:creationId xmlns:a16="http://schemas.microsoft.com/office/drawing/2014/main" id="{AF46FF98-738A-4DF8-8C73-DA4CA11D74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8" name="Picture 22">
              <a:extLst>
                <a:ext uri="{FF2B5EF4-FFF2-40B4-BE49-F238E27FC236}">
                  <a16:creationId xmlns:a16="http://schemas.microsoft.com/office/drawing/2014/main" id="{55F37A84-8923-4127-9E3F-6C6864CE1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69" name="Picture 23">
              <a:extLst>
                <a:ext uri="{FF2B5EF4-FFF2-40B4-BE49-F238E27FC236}">
                  <a16:creationId xmlns:a16="http://schemas.microsoft.com/office/drawing/2014/main" id="{4CD1752C-8CED-4CAB-AABE-E0D6EF757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70" name="Group 56">
            <a:extLst>
              <a:ext uri="{FF2B5EF4-FFF2-40B4-BE49-F238E27FC236}">
                <a16:creationId xmlns:a16="http://schemas.microsoft.com/office/drawing/2014/main" id="{DB1B181A-F5CB-4CE8-906F-0FAA9C935526}"/>
              </a:ext>
            </a:extLst>
          </p:cNvPr>
          <p:cNvGrpSpPr/>
          <p:nvPr/>
        </p:nvGrpSpPr>
        <p:grpSpPr>
          <a:xfrm>
            <a:off x="5947950" y="2852375"/>
            <a:ext cx="1539560" cy="171967"/>
            <a:chOff x="7746380" y="2949426"/>
            <a:chExt cx="2188691" cy="244475"/>
          </a:xfrm>
        </p:grpSpPr>
        <p:pic>
          <p:nvPicPr>
            <p:cNvPr id="871" name="Picture 14">
              <a:extLst>
                <a:ext uri="{FF2B5EF4-FFF2-40B4-BE49-F238E27FC236}">
                  <a16:creationId xmlns:a16="http://schemas.microsoft.com/office/drawing/2014/main" id="{6E8CA1CE-182E-4C4C-AA27-5054E37F13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2" name="Picture 15">
              <a:extLst>
                <a:ext uri="{FF2B5EF4-FFF2-40B4-BE49-F238E27FC236}">
                  <a16:creationId xmlns:a16="http://schemas.microsoft.com/office/drawing/2014/main" id="{8529D358-DE1A-479B-9F82-B4AAC0B49F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3" name="Picture 16">
              <a:extLst>
                <a:ext uri="{FF2B5EF4-FFF2-40B4-BE49-F238E27FC236}">
                  <a16:creationId xmlns:a16="http://schemas.microsoft.com/office/drawing/2014/main" id="{DB9158A3-1FFA-4A5A-A550-395DD7A77B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4" name="Picture 17">
              <a:extLst>
                <a:ext uri="{FF2B5EF4-FFF2-40B4-BE49-F238E27FC236}">
                  <a16:creationId xmlns:a16="http://schemas.microsoft.com/office/drawing/2014/main" id="{8C2461FD-1983-45D5-8226-991A6A1BB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5" name="Picture 18">
              <a:extLst>
                <a:ext uri="{FF2B5EF4-FFF2-40B4-BE49-F238E27FC236}">
                  <a16:creationId xmlns:a16="http://schemas.microsoft.com/office/drawing/2014/main" id="{04C152D2-5BEC-474A-AADF-E14E80648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6" name="Picture 19">
              <a:extLst>
                <a:ext uri="{FF2B5EF4-FFF2-40B4-BE49-F238E27FC236}">
                  <a16:creationId xmlns:a16="http://schemas.microsoft.com/office/drawing/2014/main" id="{8E86C398-05FC-4F21-A98F-28E1A54DFD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7" name="Picture 20">
              <a:extLst>
                <a:ext uri="{FF2B5EF4-FFF2-40B4-BE49-F238E27FC236}">
                  <a16:creationId xmlns:a16="http://schemas.microsoft.com/office/drawing/2014/main" id="{7D5706B3-EE75-4157-AB2E-428D5002DD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8" name="Picture 21">
              <a:extLst>
                <a:ext uri="{FF2B5EF4-FFF2-40B4-BE49-F238E27FC236}">
                  <a16:creationId xmlns:a16="http://schemas.microsoft.com/office/drawing/2014/main" id="{D32A901A-0724-4698-B4B7-0E765920CF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79" name="Picture 22">
              <a:extLst>
                <a:ext uri="{FF2B5EF4-FFF2-40B4-BE49-F238E27FC236}">
                  <a16:creationId xmlns:a16="http://schemas.microsoft.com/office/drawing/2014/main" id="{955C50AB-9FF3-4A18-9EB4-04394A129C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0" name="Picture 23">
              <a:extLst>
                <a:ext uri="{FF2B5EF4-FFF2-40B4-BE49-F238E27FC236}">
                  <a16:creationId xmlns:a16="http://schemas.microsoft.com/office/drawing/2014/main" id="{BD6860CC-5DAF-4DA0-A975-DEAAA45E7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81" name="Group 56">
            <a:extLst>
              <a:ext uri="{FF2B5EF4-FFF2-40B4-BE49-F238E27FC236}">
                <a16:creationId xmlns:a16="http://schemas.microsoft.com/office/drawing/2014/main" id="{F9CD4134-23C5-4610-821E-CC456A06AA6B}"/>
              </a:ext>
            </a:extLst>
          </p:cNvPr>
          <p:cNvGrpSpPr/>
          <p:nvPr/>
        </p:nvGrpSpPr>
        <p:grpSpPr>
          <a:xfrm>
            <a:off x="5948662" y="2421773"/>
            <a:ext cx="1539560" cy="171967"/>
            <a:chOff x="7746380" y="2949426"/>
            <a:chExt cx="2188691" cy="244475"/>
          </a:xfrm>
        </p:grpSpPr>
        <p:pic>
          <p:nvPicPr>
            <p:cNvPr id="882" name="Picture 14">
              <a:extLst>
                <a:ext uri="{FF2B5EF4-FFF2-40B4-BE49-F238E27FC236}">
                  <a16:creationId xmlns:a16="http://schemas.microsoft.com/office/drawing/2014/main" id="{9A8334A7-50A3-4BBC-A498-81F5305F55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3" name="Picture 15">
              <a:extLst>
                <a:ext uri="{FF2B5EF4-FFF2-40B4-BE49-F238E27FC236}">
                  <a16:creationId xmlns:a16="http://schemas.microsoft.com/office/drawing/2014/main" id="{730C0C63-63C3-4321-B2BC-F10EEEA721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4" name="Picture 16">
              <a:extLst>
                <a:ext uri="{FF2B5EF4-FFF2-40B4-BE49-F238E27FC236}">
                  <a16:creationId xmlns:a16="http://schemas.microsoft.com/office/drawing/2014/main" id="{D1C07499-67D1-44C5-9589-28456080CC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5" name="Picture 17">
              <a:extLst>
                <a:ext uri="{FF2B5EF4-FFF2-40B4-BE49-F238E27FC236}">
                  <a16:creationId xmlns:a16="http://schemas.microsoft.com/office/drawing/2014/main" id="{D18249F6-09FA-4936-A7A1-8B96C4C41F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6" name="Picture 18">
              <a:extLst>
                <a:ext uri="{FF2B5EF4-FFF2-40B4-BE49-F238E27FC236}">
                  <a16:creationId xmlns:a16="http://schemas.microsoft.com/office/drawing/2014/main" id="{2ACE5A96-09BC-4195-AFEC-BDC23454BC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7" name="Picture 19">
              <a:extLst>
                <a:ext uri="{FF2B5EF4-FFF2-40B4-BE49-F238E27FC236}">
                  <a16:creationId xmlns:a16="http://schemas.microsoft.com/office/drawing/2014/main" id="{647E3EA9-BFF7-4277-A136-755EC03B2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8" name="Picture 20">
              <a:extLst>
                <a:ext uri="{FF2B5EF4-FFF2-40B4-BE49-F238E27FC236}">
                  <a16:creationId xmlns:a16="http://schemas.microsoft.com/office/drawing/2014/main" id="{A88253EA-C941-459D-930B-5E4C06361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89" name="Picture 21">
              <a:extLst>
                <a:ext uri="{FF2B5EF4-FFF2-40B4-BE49-F238E27FC236}">
                  <a16:creationId xmlns:a16="http://schemas.microsoft.com/office/drawing/2014/main" id="{949CCED4-35AD-48AE-A2E1-DAAF726386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0" name="Picture 22">
              <a:extLst>
                <a:ext uri="{FF2B5EF4-FFF2-40B4-BE49-F238E27FC236}">
                  <a16:creationId xmlns:a16="http://schemas.microsoft.com/office/drawing/2014/main" id="{86DBAFE6-9155-4CC1-B416-24A6D0BADE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" name="Picture 23">
              <a:extLst>
                <a:ext uri="{FF2B5EF4-FFF2-40B4-BE49-F238E27FC236}">
                  <a16:creationId xmlns:a16="http://schemas.microsoft.com/office/drawing/2014/main" id="{9E1778DC-F2D6-4D04-8312-5310639BCD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892" name="Group 56">
            <a:extLst>
              <a:ext uri="{FF2B5EF4-FFF2-40B4-BE49-F238E27FC236}">
                <a16:creationId xmlns:a16="http://schemas.microsoft.com/office/drawing/2014/main" id="{685FD05B-D0D4-4C8B-8769-7E98E54A1E9C}"/>
              </a:ext>
            </a:extLst>
          </p:cNvPr>
          <p:cNvGrpSpPr/>
          <p:nvPr/>
        </p:nvGrpSpPr>
        <p:grpSpPr>
          <a:xfrm>
            <a:off x="5947935" y="1955975"/>
            <a:ext cx="1539560" cy="171967"/>
            <a:chOff x="7746380" y="2949426"/>
            <a:chExt cx="2188691" cy="244475"/>
          </a:xfrm>
        </p:grpSpPr>
        <p:pic>
          <p:nvPicPr>
            <p:cNvPr id="893" name="Picture 14">
              <a:extLst>
                <a:ext uri="{FF2B5EF4-FFF2-40B4-BE49-F238E27FC236}">
                  <a16:creationId xmlns:a16="http://schemas.microsoft.com/office/drawing/2014/main" id="{B1AF3EA5-B8E6-4869-AD37-7C883CA1B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4" name="Picture 15">
              <a:extLst>
                <a:ext uri="{FF2B5EF4-FFF2-40B4-BE49-F238E27FC236}">
                  <a16:creationId xmlns:a16="http://schemas.microsoft.com/office/drawing/2014/main" id="{FE192EE2-A129-41CF-915A-00EBF74886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5" name="Picture 16">
              <a:extLst>
                <a:ext uri="{FF2B5EF4-FFF2-40B4-BE49-F238E27FC236}">
                  <a16:creationId xmlns:a16="http://schemas.microsoft.com/office/drawing/2014/main" id="{0CD5264D-339C-44F3-BC64-A3ABEFA9F4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6" name="Picture 17">
              <a:extLst>
                <a:ext uri="{FF2B5EF4-FFF2-40B4-BE49-F238E27FC236}">
                  <a16:creationId xmlns:a16="http://schemas.microsoft.com/office/drawing/2014/main" id="{31FFC81E-9204-47F3-B131-1D439976E9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7" name="Picture 18">
              <a:extLst>
                <a:ext uri="{FF2B5EF4-FFF2-40B4-BE49-F238E27FC236}">
                  <a16:creationId xmlns:a16="http://schemas.microsoft.com/office/drawing/2014/main" id="{9C7115AC-F75F-45C3-BFF0-3991059C0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8" name="Picture 19">
              <a:extLst>
                <a:ext uri="{FF2B5EF4-FFF2-40B4-BE49-F238E27FC236}">
                  <a16:creationId xmlns:a16="http://schemas.microsoft.com/office/drawing/2014/main" id="{ED350C60-3332-446C-86AC-6EBE931E3E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9" name="Picture 20">
              <a:extLst>
                <a:ext uri="{FF2B5EF4-FFF2-40B4-BE49-F238E27FC236}">
                  <a16:creationId xmlns:a16="http://schemas.microsoft.com/office/drawing/2014/main" id="{1D09FBEE-232E-4F93-9E72-480ECE993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" name="Picture 21">
              <a:extLst>
                <a:ext uri="{FF2B5EF4-FFF2-40B4-BE49-F238E27FC236}">
                  <a16:creationId xmlns:a16="http://schemas.microsoft.com/office/drawing/2014/main" id="{8C1CC2F2-24AE-49E6-847F-70D97A3B15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" name="Picture 22">
              <a:extLst>
                <a:ext uri="{FF2B5EF4-FFF2-40B4-BE49-F238E27FC236}">
                  <a16:creationId xmlns:a16="http://schemas.microsoft.com/office/drawing/2014/main" id="{611EE0FE-A190-489F-93DF-229F9E1610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" name="Picture 23">
              <a:extLst>
                <a:ext uri="{FF2B5EF4-FFF2-40B4-BE49-F238E27FC236}">
                  <a16:creationId xmlns:a16="http://schemas.microsoft.com/office/drawing/2014/main" id="{F0C50D9D-F06D-43DB-AA67-372BB8604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03" name="Group 56">
            <a:extLst>
              <a:ext uri="{FF2B5EF4-FFF2-40B4-BE49-F238E27FC236}">
                <a16:creationId xmlns:a16="http://schemas.microsoft.com/office/drawing/2014/main" id="{D6C25A4F-9755-4903-8751-57C7063839F1}"/>
              </a:ext>
            </a:extLst>
          </p:cNvPr>
          <p:cNvGrpSpPr/>
          <p:nvPr/>
        </p:nvGrpSpPr>
        <p:grpSpPr>
          <a:xfrm>
            <a:off x="5947704" y="1523612"/>
            <a:ext cx="1539560" cy="171967"/>
            <a:chOff x="7746380" y="2949426"/>
            <a:chExt cx="2188691" cy="244475"/>
          </a:xfrm>
        </p:grpSpPr>
        <p:pic>
          <p:nvPicPr>
            <p:cNvPr id="904" name="Picture 14">
              <a:extLst>
                <a:ext uri="{FF2B5EF4-FFF2-40B4-BE49-F238E27FC236}">
                  <a16:creationId xmlns:a16="http://schemas.microsoft.com/office/drawing/2014/main" id="{FE848B82-8727-4146-8318-B320BDFA8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5" name="Picture 15">
              <a:extLst>
                <a:ext uri="{FF2B5EF4-FFF2-40B4-BE49-F238E27FC236}">
                  <a16:creationId xmlns:a16="http://schemas.microsoft.com/office/drawing/2014/main" id="{78227174-9415-4EB3-A1AA-C64CA6591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6" name="Picture 16">
              <a:extLst>
                <a:ext uri="{FF2B5EF4-FFF2-40B4-BE49-F238E27FC236}">
                  <a16:creationId xmlns:a16="http://schemas.microsoft.com/office/drawing/2014/main" id="{0C9255D1-474E-45A9-B91C-A9E0B0895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7" name="Picture 17">
              <a:extLst>
                <a:ext uri="{FF2B5EF4-FFF2-40B4-BE49-F238E27FC236}">
                  <a16:creationId xmlns:a16="http://schemas.microsoft.com/office/drawing/2014/main" id="{36111D03-444C-43E3-99D1-1E109DA164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8" name="Picture 18">
              <a:extLst>
                <a:ext uri="{FF2B5EF4-FFF2-40B4-BE49-F238E27FC236}">
                  <a16:creationId xmlns:a16="http://schemas.microsoft.com/office/drawing/2014/main" id="{7FD3A186-1B24-4D2F-96F9-1A69AFA613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9" name="Picture 19">
              <a:extLst>
                <a:ext uri="{FF2B5EF4-FFF2-40B4-BE49-F238E27FC236}">
                  <a16:creationId xmlns:a16="http://schemas.microsoft.com/office/drawing/2014/main" id="{D2E2047B-E06E-435D-860C-D1973CD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0" name="Picture 20">
              <a:extLst>
                <a:ext uri="{FF2B5EF4-FFF2-40B4-BE49-F238E27FC236}">
                  <a16:creationId xmlns:a16="http://schemas.microsoft.com/office/drawing/2014/main" id="{C7F1EC1A-43FF-4DF5-A225-C9DCCC28C3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1" name="Picture 21">
              <a:extLst>
                <a:ext uri="{FF2B5EF4-FFF2-40B4-BE49-F238E27FC236}">
                  <a16:creationId xmlns:a16="http://schemas.microsoft.com/office/drawing/2014/main" id="{AE77F631-22F1-45F1-93E0-EF2754C857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2" name="Picture 22">
              <a:extLst>
                <a:ext uri="{FF2B5EF4-FFF2-40B4-BE49-F238E27FC236}">
                  <a16:creationId xmlns:a16="http://schemas.microsoft.com/office/drawing/2014/main" id="{B335A838-7261-4EF6-AE57-E9B9C1AD71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3" name="Picture 23">
              <a:extLst>
                <a:ext uri="{FF2B5EF4-FFF2-40B4-BE49-F238E27FC236}">
                  <a16:creationId xmlns:a16="http://schemas.microsoft.com/office/drawing/2014/main" id="{8C4DE558-AE76-45E0-9FA0-0E9ADA6CE2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14" name="Group 56">
            <a:extLst>
              <a:ext uri="{FF2B5EF4-FFF2-40B4-BE49-F238E27FC236}">
                <a16:creationId xmlns:a16="http://schemas.microsoft.com/office/drawing/2014/main" id="{E4B42C88-6299-4DDE-8F8E-9698C0966C48}"/>
              </a:ext>
            </a:extLst>
          </p:cNvPr>
          <p:cNvGrpSpPr/>
          <p:nvPr/>
        </p:nvGrpSpPr>
        <p:grpSpPr>
          <a:xfrm>
            <a:off x="5948095" y="1523611"/>
            <a:ext cx="1539560" cy="171967"/>
            <a:chOff x="7746380" y="2949426"/>
            <a:chExt cx="2188691" cy="244475"/>
          </a:xfrm>
        </p:grpSpPr>
        <p:pic>
          <p:nvPicPr>
            <p:cNvPr id="915" name="Picture 14">
              <a:extLst>
                <a:ext uri="{FF2B5EF4-FFF2-40B4-BE49-F238E27FC236}">
                  <a16:creationId xmlns:a16="http://schemas.microsoft.com/office/drawing/2014/main" id="{C39C547F-C30F-430A-8E96-39D60E827F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6" name="Picture 15">
              <a:extLst>
                <a:ext uri="{FF2B5EF4-FFF2-40B4-BE49-F238E27FC236}">
                  <a16:creationId xmlns:a16="http://schemas.microsoft.com/office/drawing/2014/main" id="{7FE1459C-9D17-45D8-80E1-E3D72B10E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7" name="Picture 16">
              <a:extLst>
                <a:ext uri="{FF2B5EF4-FFF2-40B4-BE49-F238E27FC236}">
                  <a16:creationId xmlns:a16="http://schemas.microsoft.com/office/drawing/2014/main" id="{0C507687-9AF2-4D6F-9DC1-0B2D52C92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17">
              <a:extLst>
                <a:ext uri="{FF2B5EF4-FFF2-40B4-BE49-F238E27FC236}">
                  <a16:creationId xmlns:a16="http://schemas.microsoft.com/office/drawing/2014/main" id="{7377CC91-092B-45C6-937F-C7CDB3F5DC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18">
              <a:extLst>
                <a:ext uri="{FF2B5EF4-FFF2-40B4-BE49-F238E27FC236}">
                  <a16:creationId xmlns:a16="http://schemas.microsoft.com/office/drawing/2014/main" id="{CA9369F5-7D6B-4D7E-A059-020C411E9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0" name="Picture 19">
              <a:extLst>
                <a:ext uri="{FF2B5EF4-FFF2-40B4-BE49-F238E27FC236}">
                  <a16:creationId xmlns:a16="http://schemas.microsoft.com/office/drawing/2014/main" id="{695CDB76-4A90-4F15-8880-53263A763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1" name="Picture 20">
              <a:extLst>
                <a:ext uri="{FF2B5EF4-FFF2-40B4-BE49-F238E27FC236}">
                  <a16:creationId xmlns:a16="http://schemas.microsoft.com/office/drawing/2014/main" id="{DB6ABC40-71EA-4E89-A810-7411C959B0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2" name="Picture 21">
              <a:extLst>
                <a:ext uri="{FF2B5EF4-FFF2-40B4-BE49-F238E27FC236}">
                  <a16:creationId xmlns:a16="http://schemas.microsoft.com/office/drawing/2014/main" id="{3F0F78E3-E521-4483-BA6E-50C5B30A5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3" name="Picture 22">
              <a:extLst>
                <a:ext uri="{FF2B5EF4-FFF2-40B4-BE49-F238E27FC236}">
                  <a16:creationId xmlns:a16="http://schemas.microsoft.com/office/drawing/2014/main" id="{A380926E-937F-48AA-8ECA-EAD376C32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4" name="Picture 23">
              <a:extLst>
                <a:ext uri="{FF2B5EF4-FFF2-40B4-BE49-F238E27FC236}">
                  <a16:creationId xmlns:a16="http://schemas.microsoft.com/office/drawing/2014/main" id="{06D37FAA-5E0E-4F80-87E3-9DC5E7275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80" name="Group 56">
            <a:extLst>
              <a:ext uri="{FF2B5EF4-FFF2-40B4-BE49-F238E27FC236}">
                <a16:creationId xmlns:a16="http://schemas.microsoft.com/office/drawing/2014/main" id="{791D1CDC-2D2F-4D49-BBD3-E739C820AE06}"/>
              </a:ext>
            </a:extLst>
          </p:cNvPr>
          <p:cNvGrpSpPr/>
          <p:nvPr/>
        </p:nvGrpSpPr>
        <p:grpSpPr>
          <a:xfrm>
            <a:off x="5947594" y="1958510"/>
            <a:ext cx="1539560" cy="171967"/>
            <a:chOff x="7746380" y="2949426"/>
            <a:chExt cx="2188691" cy="244475"/>
          </a:xfrm>
        </p:grpSpPr>
        <p:pic>
          <p:nvPicPr>
            <p:cNvPr id="981" name="Picture 14">
              <a:extLst>
                <a:ext uri="{FF2B5EF4-FFF2-40B4-BE49-F238E27FC236}">
                  <a16:creationId xmlns:a16="http://schemas.microsoft.com/office/drawing/2014/main" id="{EE00913F-2B59-431A-8632-1568C735C4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2" name="Picture 15">
              <a:extLst>
                <a:ext uri="{FF2B5EF4-FFF2-40B4-BE49-F238E27FC236}">
                  <a16:creationId xmlns:a16="http://schemas.microsoft.com/office/drawing/2014/main" id="{47E3EFB5-E952-44EA-84A6-F8D9E48B4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" name="Picture 16">
              <a:extLst>
                <a:ext uri="{FF2B5EF4-FFF2-40B4-BE49-F238E27FC236}">
                  <a16:creationId xmlns:a16="http://schemas.microsoft.com/office/drawing/2014/main" id="{1EA16281-2BFD-447E-A213-041FB5D4E9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" name="Picture 17">
              <a:extLst>
                <a:ext uri="{FF2B5EF4-FFF2-40B4-BE49-F238E27FC236}">
                  <a16:creationId xmlns:a16="http://schemas.microsoft.com/office/drawing/2014/main" id="{109C4CEA-F2E1-4A28-BA82-C4E61170D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" name="Picture 18">
              <a:extLst>
                <a:ext uri="{FF2B5EF4-FFF2-40B4-BE49-F238E27FC236}">
                  <a16:creationId xmlns:a16="http://schemas.microsoft.com/office/drawing/2014/main" id="{DB1F539A-7CA5-450B-A092-13694014E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" name="Picture 19">
              <a:extLst>
                <a:ext uri="{FF2B5EF4-FFF2-40B4-BE49-F238E27FC236}">
                  <a16:creationId xmlns:a16="http://schemas.microsoft.com/office/drawing/2014/main" id="{4FD6F6DA-2462-4FBB-8BC3-0EA07AFF19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" name="Picture 20">
              <a:extLst>
                <a:ext uri="{FF2B5EF4-FFF2-40B4-BE49-F238E27FC236}">
                  <a16:creationId xmlns:a16="http://schemas.microsoft.com/office/drawing/2014/main" id="{43FBCB08-33EE-412D-B85B-00412F2DE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" name="Picture 21">
              <a:extLst>
                <a:ext uri="{FF2B5EF4-FFF2-40B4-BE49-F238E27FC236}">
                  <a16:creationId xmlns:a16="http://schemas.microsoft.com/office/drawing/2014/main" id="{D03070F5-1D83-4C5D-936A-ADD929B38B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" name="Picture 22">
              <a:extLst>
                <a:ext uri="{FF2B5EF4-FFF2-40B4-BE49-F238E27FC236}">
                  <a16:creationId xmlns:a16="http://schemas.microsoft.com/office/drawing/2014/main" id="{A4C193A9-2632-44F7-8295-A35F7D357A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" name="Picture 23">
              <a:extLst>
                <a:ext uri="{FF2B5EF4-FFF2-40B4-BE49-F238E27FC236}">
                  <a16:creationId xmlns:a16="http://schemas.microsoft.com/office/drawing/2014/main" id="{F6DCC820-ED6C-4E71-82D0-5AFA01979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91" name="Group 56">
            <a:extLst>
              <a:ext uri="{FF2B5EF4-FFF2-40B4-BE49-F238E27FC236}">
                <a16:creationId xmlns:a16="http://schemas.microsoft.com/office/drawing/2014/main" id="{71BD0AB4-720F-4EFD-A6B1-303C03572257}"/>
              </a:ext>
            </a:extLst>
          </p:cNvPr>
          <p:cNvGrpSpPr/>
          <p:nvPr/>
        </p:nvGrpSpPr>
        <p:grpSpPr>
          <a:xfrm>
            <a:off x="5950454" y="2419537"/>
            <a:ext cx="1539560" cy="171967"/>
            <a:chOff x="7746380" y="2949426"/>
            <a:chExt cx="2188691" cy="244475"/>
          </a:xfrm>
        </p:grpSpPr>
        <p:pic>
          <p:nvPicPr>
            <p:cNvPr id="992" name="Picture 14">
              <a:extLst>
                <a:ext uri="{FF2B5EF4-FFF2-40B4-BE49-F238E27FC236}">
                  <a16:creationId xmlns:a16="http://schemas.microsoft.com/office/drawing/2014/main" id="{BC9C0790-90C4-4FDD-AACD-8FEC506613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" name="Picture 15">
              <a:extLst>
                <a:ext uri="{FF2B5EF4-FFF2-40B4-BE49-F238E27FC236}">
                  <a16:creationId xmlns:a16="http://schemas.microsoft.com/office/drawing/2014/main" id="{E7044620-9A8B-438E-8BDC-13089280E9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" name="Picture 16">
              <a:extLst>
                <a:ext uri="{FF2B5EF4-FFF2-40B4-BE49-F238E27FC236}">
                  <a16:creationId xmlns:a16="http://schemas.microsoft.com/office/drawing/2014/main" id="{AF66E36C-A235-44E2-A48A-4E63CFE9CC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" name="Picture 17">
              <a:extLst>
                <a:ext uri="{FF2B5EF4-FFF2-40B4-BE49-F238E27FC236}">
                  <a16:creationId xmlns:a16="http://schemas.microsoft.com/office/drawing/2014/main" id="{986B241D-C9F2-43F3-80EC-832D144064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6" name="Picture 18">
              <a:extLst>
                <a:ext uri="{FF2B5EF4-FFF2-40B4-BE49-F238E27FC236}">
                  <a16:creationId xmlns:a16="http://schemas.microsoft.com/office/drawing/2014/main" id="{F9D06412-BAA7-46BD-B8E9-72A253E932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7" name="Picture 19">
              <a:extLst>
                <a:ext uri="{FF2B5EF4-FFF2-40B4-BE49-F238E27FC236}">
                  <a16:creationId xmlns:a16="http://schemas.microsoft.com/office/drawing/2014/main" id="{7A13879E-C354-40FC-A267-2ECD61A7DC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8" name="Picture 20">
              <a:extLst>
                <a:ext uri="{FF2B5EF4-FFF2-40B4-BE49-F238E27FC236}">
                  <a16:creationId xmlns:a16="http://schemas.microsoft.com/office/drawing/2014/main" id="{DCEA07CB-D7F2-4E90-9AEC-1A578612D3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9" name="Picture 21">
              <a:extLst>
                <a:ext uri="{FF2B5EF4-FFF2-40B4-BE49-F238E27FC236}">
                  <a16:creationId xmlns:a16="http://schemas.microsoft.com/office/drawing/2014/main" id="{7AB6C32C-672D-49A9-A11A-3E37AC166B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0" name="Picture 22">
              <a:extLst>
                <a:ext uri="{FF2B5EF4-FFF2-40B4-BE49-F238E27FC236}">
                  <a16:creationId xmlns:a16="http://schemas.microsoft.com/office/drawing/2014/main" id="{A9024925-7E9B-4897-B7B0-C89F4E56B6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1" name="Picture 23">
              <a:extLst>
                <a:ext uri="{FF2B5EF4-FFF2-40B4-BE49-F238E27FC236}">
                  <a16:creationId xmlns:a16="http://schemas.microsoft.com/office/drawing/2014/main" id="{20E13FA8-0497-4F76-AE96-75D071004A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02" name="Group 56">
            <a:extLst>
              <a:ext uri="{FF2B5EF4-FFF2-40B4-BE49-F238E27FC236}">
                <a16:creationId xmlns:a16="http://schemas.microsoft.com/office/drawing/2014/main" id="{DB4F0C13-AD0D-48C7-8B5B-071A8D61C347}"/>
              </a:ext>
            </a:extLst>
          </p:cNvPr>
          <p:cNvGrpSpPr/>
          <p:nvPr/>
        </p:nvGrpSpPr>
        <p:grpSpPr>
          <a:xfrm>
            <a:off x="5948039" y="2852093"/>
            <a:ext cx="1539560" cy="171967"/>
            <a:chOff x="7746380" y="2949426"/>
            <a:chExt cx="2188691" cy="244475"/>
          </a:xfrm>
        </p:grpSpPr>
        <p:pic>
          <p:nvPicPr>
            <p:cNvPr id="1003" name="Picture 14">
              <a:extLst>
                <a:ext uri="{FF2B5EF4-FFF2-40B4-BE49-F238E27FC236}">
                  <a16:creationId xmlns:a16="http://schemas.microsoft.com/office/drawing/2014/main" id="{65AD9EA2-1776-4E7B-8DDA-AC3F704176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4" name="Picture 15">
              <a:extLst>
                <a:ext uri="{FF2B5EF4-FFF2-40B4-BE49-F238E27FC236}">
                  <a16:creationId xmlns:a16="http://schemas.microsoft.com/office/drawing/2014/main" id="{23A7AC06-7B28-4506-973B-97A3909E4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5" name="Picture 16">
              <a:extLst>
                <a:ext uri="{FF2B5EF4-FFF2-40B4-BE49-F238E27FC236}">
                  <a16:creationId xmlns:a16="http://schemas.microsoft.com/office/drawing/2014/main" id="{E334B49F-61DD-49A2-A1C1-95C12EFD5D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6" name="Picture 17">
              <a:extLst>
                <a:ext uri="{FF2B5EF4-FFF2-40B4-BE49-F238E27FC236}">
                  <a16:creationId xmlns:a16="http://schemas.microsoft.com/office/drawing/2014/main" id="{4D5F11B9-B68B-4F81-9C83-CA5FD464AC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18">
              <a:extLst>
                <a:ext uri="{FF2B5EF4-FFF2-40B4-BE49-F238E27FC236}">
                  <a16:creationId xmlns:a16="http://schemas.microsoft.com/office/drawing/2014/main" id="{DD156082-F547-4D76-8CCC-BF552A410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9">
              <a:extLst>
                <a:ext uri="{FF2B5EF4-FFF2-40B4-BE49-F238E27FC236}">
                  <a16:creationId xmlns:a16="http://schemas.microsoft.com/office/drawing/2014/main" id="{77235B8E-7399-435C-8475-572B13222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20">
              <a:extLst>
                <a:ext uri="{FF2B5EF4-FFF2-40B4-BE49-F238E27FC236}">
                  <a16:creationId xmlns:a16="http://schemas.microsoft.com/office/drawing/2014/main" id="{B121324C-0101-4743-A885-1355771AB7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21">
              <a:extLst>
                <a:ext uri="{FF2B5EF4-FFF2-40B4-BE49-F238E27FC236}">
                  <a16:creationId xmlns:a16="http://schemas.microsoft.com/office/drawing/2014/main" id="{A3E94287-5B07-4F03-9718-A3D07D9099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22">
              <a:extLst>
                <a:ext uri="{FF2B5EF4-FFF2-40B4-BE49-F238E27FC236}">
                  <a16:creationId xmlns:a16="http://schemas.microsoft.com/office/drawing/2014/main" id="{91B779D7-ECE8-4E72-A2D1-515F2B205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23">
              <a:extLst>
                <a:ext uri="{FF2B5EF4-FFF2-40B4-BE49-F238E27FC236}">
                  <a16:creationId xmlns:a16="http://schemas.microsoft.com/office/drawing/2014/main" id="{EC4CA568-BDBA-41A0-A610-8CDAEBC64D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3" name="Group 56">
            <a:extLst>
              <a:ext uri="{FF2B5EF4-FFF2-40B4-BE49-F238E27FC236}">
                <a16:creationId xmlns:a16="http://schemas.microsoft.com/office/drawing/2014/main" id="{03650458-557B-471E-B395-E958B7C260CF}"/>
              </a:ext>
            </a:extLst>
          </p:cNvPr>
          <p:cNvGrpSpPr/>
          <p:nvPr/>
        </p:nvGrpSpPr>
        <p:grpSpPr>
          <a:xfrm>
            <a:off x="5945701" y="3315976"/>
            <a:ext cx="1539560" cy="171967"/>
            <a:chOff x="7746380" y="2949426"/>
            <a:chExt cx="2188691" cy="244475"/>
          </a:xfrm>
        </p:grpSpPr>
        <p:pic>
          <p:nvPicPr>
            <p:cNvPr id="1014" name="Picture 14">
              <a:extLst>
                <a:ext uri="{FF2B5EF4-FFF2-40B4-BE49-F238E27FC236}">
                  <a16:creationId xmlns:a16="http://schemas.microsoft.com/office/drawing/2014/main" id="{3C372241-1E45-4884-9CD1-6830CB1847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5" name="Picture 15">
              <a:extLst>
                <a:ext uri="{FF2B5EF4-FFF2-40B4-BE49-F238E27FC236}">
                  <a16:creationId xmlns:a16="http://schemas.microsoft.com/office/drawing/2014/main" id="{05B70979-ACA7-45EE-A0CD-CD279B4BC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6" name="Picture 16">
              <a:extLst>
                <a:ext uri="{FF2B5EF4-FFF2-40B4-BE49-F238E27FC236}">
                  <a16:creationId xmlns:a16="http://schemas.microsoft.com/office/drawing/2014/main" id="{F3F80B67-EF4A-4911-97F3-0875AA782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" name="Picture 17">
              <a:extLst>
                <a:ext uri="{FF2B5EF4-FFF2-40B4-BE49-F238E27FC236}">
                  <a16:creationId xmlns:a16="http://schemas.microsoft.com/office/drawing/2014/main" id="{F1312377-0974-4A02-8A12-1329AB28E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8" name="Picture 18">
              <a:extLst>
                <a:ext uri="{FF2B5EF4-FFF2-40B4-BE49-F238E27FC236}">
                  <a16:creationId xmlns:a16="http://schemas.microsoft.com/office/drawing/2014/main" id="{D34C1109-EA43-40EF-8788-7D459F29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9" name="Picture 19">
              <a:extLst>
                <a:ext uri="{FF2B5EF4-FFF2-40B4-BE49-F238E27FC236}">
                  <a16:creationId xmlns:a16="http://schemas.microsoft.com/office/drawing/2014/main" id="{EB5BDF06-6451-46A6-8DE6-274472245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20">
              <a:extLst>
                <a:ext uri="{FF2B5EF4-FFF2-40B4-BE49-F238E27FC236}">
                  <a16:creationId xmlns:a16="http://schemas.microsoft.com/office/drawing/2014/main" id="{7215E33B-FD6F-4024-ADAD-A35A06BC2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21">
              <a:extLst>
                <a:ext uri="{FF2B5EF4-FFF2-40B4-BE49-F238E27FC236}">
                  <a16:creationId xmlns:a16="http://schemas.microsoft.com/office/drawing/2014/main" id="{1960BC1F-4B41-4E74-8FBA-B4F02E28C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22">
              <a:extLst>
                <a:ext uri="{FF2B5EF4-FFF2-40B4-BE49-F238E27FC236}">
                  <a16:creationId xmlns:a16="http://schemas.microsoft.com/office/drawing/2014/main" id="{4B74EC83-F8B9-4AF4-AE10-2B0469FF90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23">
              <a:extLst>
                <a:ext uri="{FF2B5EF4-FFF2-40B4-BE49-F238E27FC236}">
                  <a16:creationId xmlns:a16="http://schemas.microsoft.com/office/drawing/2014/main" id="{ED3E6EC4-27E2-4E2F-AFDC-79EA620DD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4" name="Group 56">
            <a:extLst>
              <a:ext uri="{FF2B5EF4-FFF2-40B4-BE49-F238E27FC236}">
                <a16:creationId xmlns:a16="http://schemas.microsoft.com/office/drawing/2014/main" id="{05EEDEEF-EC26-4B3B-A99C-1DFABBE2151D}"/>
              </a:ext>
            </a:extLst>
          </p:cNvPr>
          <p:cNvGrpSpPr/>
          <p:nvPr/>
        </p:nvGrpSpPr>
        <p:grpSpPr>
          <a:xfrm>
            <a:off x="5944297" y="3763204"/>
            <a:ext cx="1539560" cy="171967"/>
            <a:chOff x="7746380" y="2949426"/>
            <a:chExt cx="2188691" cy="244475"/>
          </a:xfrm>
        </p:grpSpPr>
        <p:pic>
          <p:nvPicPr>
            <p:cNvPr id="1025" name="Picture 14">
              <a:extLst>
                <a:ext uri="{FF2B5EF4-FFF2-40B4-BE49-F238E27FC236}">
                  <a16:creationId xmlns:a16="http://schemas.microsoft.com/office/drawing/2014/main" id="{4BD8D127-9B74-4817-9742-E400595E5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15">
              <a:extLst>
                <a:ext uri="{FF2B5EF4-FFF2-40B4-BE49-F238E27FC236}">
                  <a16:creationId xmlns:a16="http://schemas.microsoft.com/office/drawing/2014/main" id="{59FE5C2B-E399-4582-A6C6-A033D697E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16">
              <a:extLst>
                <a:ext uri="{FF2B5EF4-FFF2-40B4-BE49-F238E27FC236}">
                  <a16:creationId xmlns:a16="http://schemas.microsoft.com/office/drawing/2014/main" id="{446CC4EE-A115-4689-9A35-455A333CBF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17">
              <a:extLst>
                <a:ext uri="{FF2B5EF4-FFF2-40B4-BE49-F238E27FC236}">
                  <a16:creationId xmlns:a16="http://schemas.microsoft.com/office/drawing/2014/main" id="{74CDEDAB-E0E8-4820-8331-43F9094F8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9" name="Picture 18">
              <a:extLst>
                <a:ext uri="{FF2B5EF4-FFF2-40B4-BE49-F238E27FC236}">
                  <a16:creationId xmlns:a16="http://schemas.microsoft.com/office/drawing/2014/main" id="{370BB3FC-4871-40D7-B4BD-2B9223D84C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0" name="Picture 19">
              <a:extLst>
                <a:ext uri="{FF2B5EF4-FFF2-40B4-BE49-F238E27FC236}">
                  <a16:creationId xmlns:a16="http://schemas.microsoft.com/office/drawing/2014/main" id="{83194493-9EA8-4A02-ADCC-8CC2304542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20">
              <a:extLst>
                <a:ext uri="{FF2B5EF4-FFF2-40B4-BE49-F238E27FC236}">
                  <a16:creationId xmlns:a16="http://schemas.microsoft.com/office/drawing/2014/main" id="{B618B465-98A6-4C54-B391-7F458C2C6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21">
              <a:extLst>
                <a:ext uri="{FF2B5EF4-FFF2-40B4-BE49-F238E27FC236}">
                  <a16:creationId xmlns:a16="http://schemas.microsoft.com/office/drawing/2014/main" id="{A566681A-7E68-4674-B7CB-9D5291E98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22">
              <a:extLst>
                <a:ext uri="{FF2B5EF4-FFF2-40B4-BE49-F238E27FC236}">
                  <a16:creationId xmlns:a16="http://schemas.microsoft.com/office/drawing/2014/main" id="{D65098E7-A526-4169-A947-1C11963F6A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23">
              <a:extLst>
                <a:ext uri="{FF2B5EF4-FFF2-40B4-BE49-F238E27FC236}">
                  <a16:creationId xmlns:a16="http://schemas.microsoft.com/office/drawing/2014/main" id="{432B1673-AED3-439A-AC4C-CE1C2717E9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F25F572C-0073-43B0-B8A7-1AECDD453F34}"/>
              </a:ext>
            </a:extLst>
          </p:cNvPr>
          <p:cNvGrpSpPr/>
          <p:nvPr/>
        </p:nvGrpSpPr>
        <p:grpSpPr>
          <a:xfrm>
            <a:off x="2365683" y="1509690"/>
            <a:ext cx="1539560" cy="1515856"/>
            <a:chOff x="4975891" y="1527626"/>
            <a:chExt cx="1539560" cy="1515856"/>
          </a:xfrm>
        </p:grpSpPr>
        <p:grpSp>
          <p:nvGrpSpPr>
            <p:cNvPr id="1036" name="Group 56">
              <a:extLst>
                <a:ext uri="{FF2B5EF4-FFF2-40B4-BE49-F238E27FC236}">
                  <a16:creationId xmlns:a16="http://schemas.microsoft.com/office/drawing/2014/main" id="{CC178731-9902-4D69-8FF4-0B60089761D0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136" name="Picture 14">
                <a:extLst>
                  <a:ext uri="{FF2B5EF4-FFF2-40B4-BE49-F238E27FC236}">
                    <a16:creationId xmlns:a16="http://schemas.microsoft.com/office/drawing/2014/main" id="{5B3182C1-F11A-4BF6-8606-CE8ABE2D74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7" name="Picture 15">
                <a:extLst>
                  <a:ext uri="{FF2B5EF4-FFF2-40B4-BE49-F238E27FC236}">
                    <a16:creationId xmlns:a16="http://schemas.microsoft.com/office/drawing/2014/main" id="{4E561F56-DCBE-4DB5-AAD9-73026F2F6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8" name="Picture 16">
                <a:extLst>
                  <a:ext uri="{FF2B5EF4-FFF2-40B4-BE49-F238E27FC236}">
                    <a16:creationId xmlns:a16="http://schemas.microsoft.com/office/drawing/2014/main" id="{5459A06E-C57B-4B4A-807E-9A6611156E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9" name="Picture 17">
                <a:extLst>
                  <a:ext uri="{FF2B5EF4-FFF2-40B4-BE49-F238E27FC236}">
                    <a16:creationId xmlns:a16="http://schemas.microsoft.com/office/drawing/2014/main" id="{43C8D50D-8EF8-454A-BE53-3936BCF166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0" name="Picture 18">
                <a:extLst>
                  <a:ext uri="{FF2B5EF4-FFF2-40B4-BE49-F238E27FC236}">
                    <a16:creationId xmlns:a16="http://schemas.microsoft.com/office/drawing/2014/main" id="{A795FED9-4FE2-48F3-87AF-FC04C900FB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1" name="Picture 19">
                <a:extLst>
                  <a:ext uri="{FF2B5EF4-FFF2-40B4-BE49-F238E27FC236}">
                    <a16:creationId xmlns:a16="http://schemas.microsoft.com/office/drawing/2014/main" id="{8E1BDDD7-336C-49B9-9477-21F0EE507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2" name="Picture 20">
                <a:extLst>
                  <a:ext uri="{FF2B5EF4-FFF2-40B4-BE49-F238E27FC236}">
                    <a16:creationId xmlns:a16="http://schemas.microsoft.com/office/drawing/2014/main" id="{F0A5FCB2-9998-4604-8FF8-F90354878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3" name="Picture 21">
                <a:extLst>
                  <a:ext uri="{FF2B5EF4-FFF2-40B4-BE49-F238E27FC236}">
                    <a16:creationId xmlns:a16="http://schemas.microsoft.com/office/drawing/2014/main" id="{323AB8A1-15DF-45F3-9018-3C5920FB7C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4" name="Picture 22">
                <a:extLst>
                  <a:ext uri="{FF2B5EF4-FFF2-40B4-BE49-F238E27FC236}">
                    <a16:creationId xmlns:a16="http://schemas.microsoft.com/office/drawing/2014/main" id="{31A5C111-B33A-4E3E-B679-16E735272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45" name="Picture 23">
                <a:extLst>
                  <a:ext uri="{FF2B5EF4-FFF2-40B4-BE49-F238E27FC236}">
                    <a16:creationId xmlns:a16="http://schemas.microsoft.com/office/drawing/2014/main" id="{2AD73667-0E1D-4CF2-AD74-F810B0BA1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7" name="Group 56">
              <a:extLst>
                <a:ext uri="{FF2B5EF4-FFF2-40B4-BE49-F238E27FC236}">
                  <a16:creationId xmlns:a16="http://schemas.microsoft.com/office/drawing/2014/main" id="{21B584F5-7F69-460F-82EF-EEC7DEB94D99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126" name="Picture 14">
                <a:extLst>
                  <a:ext uri="{FF2B5EF4-FFF2-40B4-BE49-F238E27FC236}">
                    <a16:creationId xmlns:a16="http://schemas.microsoft.com/office/drawing/2014/main" id="{F81FB5E5-96CA-4531-8E19-794BB1F3EF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7" name="Picture 15">
                <a:extLst>
                  <a:ext uri="{FF2B5EF4-FFF2-40B4-BE49-F238E27FC236}">
                    <a16:creationId xmlns:a16="http://schemas.microsoft.com/office/drawing/2014/main" id="{7E192522-24CD-4334-BBAF-4EBB35D53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8" name="Picture 16">
                <a:extLst>
                  <a:ext uri="{FF2B5EF4-FFF2-40B4-BE49-F238E27FC236}">
                    <a16:creationId xmlns:a16="http://schemas.microsoft.com/office/drawing/2014/main" id="{41A8AAB0-69B3-4F77-B555-8BED3ED2E4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9" name="Picture 17">
                <a:extLst>
                  <a:ext uri="{FF2B5EF4-FFF2-40B4-BE49-F238E27FC236}">
                    <a16:creationId xmlns:a16="http://schemas.microsoft.com/office/drawing/2014/main" id="{D942FEB7-DC5C-4CCC-99C9-1FEF3271E5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0" name="Picture 18">
                <a:extLst>
                  <a:ext uri="{FF2B5EF4-FFF2-40B4-BE49-F238E27FC236}">
                    <a16:creationId xmlns:a16="http://schemas.microsoft.com/office/drawing/2014/main" id="{135B76A6-83A2-4C3C-AD02-B0C7190E80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1" name="Picture 19">
                <a:extLst>
                  <a:ext uri="{FF2B5EF4-FFF2-40B4-BE49-F238E27FC236}">
                    <a16:creationId xmlns:a16="http://schemas.microsoft.com/office/drawing/2014/main" id="{B57A3F3E-A0DB-4DB7-A420-DD6D9F5C5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2" name="Picture 20">
                <a:extLst>
                  <a:ext uri="{FF2B5EF4-FFF2-40B4-BE49-F238E27FC236}">
                    <a16:creationId xmlns:a16="http://schemas.microsoft.com/office/drawing/2014/main" id="{BB3F6087-08D4-445D-A67B-7EA023248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3" name="Picture 21">
                <a:extLst>
                  <a:ext uri="{FF2B5EF4-FFF2-40B4-BE49-F238E27FC236}">
                    <a16:creationId xmlns:a16="http://schemas.microsoft.com/office/drawing/2014/main" id="{5D47D942-5AA1-4B8F-81DC-446640C98A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4" name="Picture 22">
                <a:extLst>
                  <a:ext uri="{FF2B5EF4-FFF2-40B4-BE49-F238E27FC236}">
                    <a16:creationId xmlns:a16="http://schemas.microsoft.com/office/drawing/2014/main" id="{1C03FC7D-6F30-4495-93D5-694A112031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35" name="Picture 23">
                <a:extLst>
                  <a:ext uri="{FF2B5EF4-FFF2-40B4-BE49-F238E27FC236}">
                    <a16:creationId xmlns:a16="http://schemas.microsoft.com/office/drawing/2014/main" id="{B0D53BD1-3A80-43ED-9913-2DC123873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8" name="Group 56">
              <a:extLst>
                <a:ext uri="{FF2B5EF4-FFF2-40B4-BE49-F238E27FC236}">
                  <a16:creationId xmlns:a16="http://schemas.microsoft.com/office/drawing/2014/main" id="{EB63B3FA-1037-421A-917E-378F6170F23F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116" name="Picture 14">
                <a:extLst>
                  <a:ext uri="{FF2B5EF4-FFF2-40B4-BE49-F238E27FC236}">
                    <a16:creationId xmlns:a16="http://schemas.microsoft.com/office/drawing/2014/main" id="{2807EC3E-0BF5-459C-ACE5-54BCEBCEC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7" name="Picture 15">
                <a:extLst>
                  <a:ext uri="{FF2B5EF4-FFF2-40B4-BE49-F238E27FC236}">
                    <a16:creationId xmlns:a16="http://schemas.microsoft.com/office/drawing/2014/main" id="{EFED40F7-05FD-45F9-81EC-4AEF5DD54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8" name="Picture 16">
                <a:extLst>
                  <a:ext uri="{FF2B5EF4-FFF2-40B4-BE49-F238E27FC236}">
                    <a16:creationId xmlns:a16="http://schemas.microsoft.com/office/drawing/2014/main" id="{60927E73-9406-4510-A1DC-84BDB1771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9" name="Picture 17">
                <a:extLst>
                  <a:ext uri="{FF2B5EF4-FFF2-40B4-BE49-F238E27FC236}">
                    <a16:creationId xmlns:a16="http://schemas.microsoft.com/office/drawing/2014/main" id="{CA480731-2E25-42ED-9303-B276F9421A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0" name="Picture 18">
                <a:extLst>
                  <a:ext uri="{FF2B5EF4-FFF2-40B4-BE49-F238E27FC236}">
                    <a16:creationId xmlns:a16="http://schemas.microsoft.com/office/drawing/2014/main" id="{257F578F-B367-468D-B7F8-E8D61A29E4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1" name="Picture 19">
                <a:extLst>
                  <a:ext uri="{FF2B5EF4-FFF2-40B4-BE49-F238E27FC236}">
                    <a16:creationId xmlns:a16="http://schemas.microsoft.com/office/drawing/2014/main" id="{9D03B1F9-AB2C-4671-B541-99DBFAA6F0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2" name="Picture 20">
                <a:extLst>
                  <a:ext uri="{FF2B5EF4-FFF2-40B4-BE49-F238E27FC236}">
                    <a16:creationId xmlns:a16="http://schemas.microsoft.com/office/drawing/2014/main" id="{5E6331FA-981E-4C5E-8D4B-2429C19B3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3" name="Picture 21">
                <a:extLst>
                  <a:ext uri="{FF2B5EF4-FFF2-40B4-BE49-F238E27FC236}">
                    <a16:creationId xmlns:a16="http://schemas.microsoft.com/office/drawing/2014/main" id="{1A7AE50D-1123-46E9-9116-4096B1B65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4" name="Picture 22">
                <a:extLst>
                  <a:ext uri="{FF2B5EF4-FFF2-40B4-BE49-F238E27FC236}">
                    <a16:creationId xmlns:a16="http://schemas.microsoft.com/office/drawing/2014/main" id="{A9C2C000-7F2F-4FDF-B22F-72C23EE47E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25" name="Picture 23">
                <a:extLst>
                  <a:ext uri="{FF2B5EF4-FFF2-40B4-BE49-F238E27FC236}">
                    <a16:creationId xmlns:a16="http://schemas.microsoft.com/office/drawing/2014/main" id="{E49E697D-DB99-46F7-8574-B0B4912E80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39" name="Group 56">
              <a:extLst>
                <a:ext uri="{FF2B5EF4-FFF2-40B4-BE49-F238E27FC236}">
                  <a16:creationId xmlns:a16="http://schemas.microsoft.com/office/drawing/2014/main" id="{6DB3277A-7E8C-4984-9D42-398C79620FA6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106" name="Picture 14">
                <a:extLst>
                  <a:ext uri="{FF2B5EF4-FFF2-40B4-BE49-F238E27FC236}">
                    <a16:creationId xmlns:a16="http://schemas.microsoft.com/office/drawing/2014/main" id="{4AFB39D2-6927-4BDD-865A-529D141BC5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7" name="Picture 15">
                <a:extLst>
                  <a:ext uri="{FF2B5EF4-FFF2-40B4-BE49-F238E27FC236}">
                    <a16:creationId xmlns:a16="http://schemas.microsoft.com/office/drawing/2014/main" id="{0E7DD52F-7931-4DC9-9022-4C6D16E2C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8" name="Picture 16">
                <a:extLst>
                  <a:ext uri="{FF2B5EF4-FFF2-40B4-BE49-F238E27FC236}">
                    <a16:creationId xmlns:a16="http://schemas.microsoft.com/office/drawing/2014/main" id="{75AB36C8-59F5-4765-8CD6-6A9F4D3F18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9" name="Picture 17">
                <a:extLst>
                  <a:ext uri="{FF2B5EF4-FFF2-40B4-BE49-F238E27FC236}">
                    <a16:creationId xmlns:a16="http://schemas.microsoft.com/office/drawing/2014/main" id="{4E230F25-359D-4A3A-A8A8-00EFCBEE05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0" name="Picture 18">
                <a:extLst>
                  <a:ext uri="{FF2B5EF4-FFF2-40B4-BE49-F238E27FC236}">
                    <a16:creationId xmlns:a16="http://schemas.microsoft.com/office/drawing/2014/main" id="{EE2D9D9F-09AF-4C2A-9CAF-025BCECEA4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1" name="Picture 19">
                <a:extLst>
                  <a:ext uri="{FF2B5EF4-FFF2-40B4-BE49-F238E27FC236}">
                    <a16:creationId xmlns:a16="http://schemas.microsoft.com/office/drawing/2014/main" id="{F6D0F7C7-A28D-4414-B9BB-6C4E20C8A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2" name="Picture 20">
                <a:extLst>
                  <a:ext uri="{FF2B5EF4-FFF2-40B4-BE49-F238E27FC236}">
                    <a16:creationId xmlns:a16="http://schemas.microsoft.com/office/drawing/2014/main" id="{07665A25-AE37-4215-B221-32F122A5D1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3" name="Picture 21">
                <a:extLst>
                  <a:ext uri="{FF2B5EF4-FFF2-40B4-BE49-F238E27FC236}">
                    <a16:creationId xmlns:a16="http://schemas.microsoft.com/office/drawing/2014/main" id="{674D0E78-9F53-4B6F-A649-35AD8D1332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4" name="Picture 22">
                <a:extLst>
                  <a:ext uri="{FF2B5EF4-FFF2-40B4-BE49-F238E27FC236}">
                    <a16:creationId xmlns:a16="http://schemas.microsoft.com/office/drawing/2014/main" id="{12DEB218-6809-48AD-9293-D06CB8A9CD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15" name="Picture 23">
                <a:extLst>
                  <a:ext uri="{FF2B5EF4-FFF2-40B4-BE49-F238E27FC236}">
                    <a16:creationId xmlns:a16="http://schemas.microsoft.com/office/drawing/2014/main" id="{AE3BDBF2-249F-44C7-93FE-3DDE54BC2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0" name="Group 56">
              <a:extLst>
                <a:ext uri="{FF2B5EF4-FFF2-40B4-BE49-F238E27FC236}">
                  <a16:creationId xmlns:a16="http://schemas.microsoft.com/office/drawing/2014/main" id="{ABE03B00-D160-4A70-9EA0-966E4C87947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096" name="Picture 14">
                <a:extLst>
                  <a:ext uri="{FF2B5EF4-FFF2-40B4-BE49-F238E27FC236}">
                    <a16:creationId xmlns:a16="http://schemas.microsoft.com/office/drawing/2014/main" id="{1F545CAC-AF7F-4769-B030-6359B4E595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7" name="Picture 15">
                <a:extLst>
                  <a:ext uri="{FF2B5EF4-FFF2-40B4-BE49-F238E27FC236}">
                    <a16:creationId xmlns:a16="http://schemas.microsoft.com/office/drawing/2014/main" id="{0E1BB04C-9913-49C3-A543-DF149813E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8" name="Picture 16">
                <a:extLst>
                  <a:ext uri="{FF2B5EF4-FFF2-40B4-BE49-F238E27FC236}">
                    <a16:creationId xmlns:a16="http://schemas.microsoft.com/office/drawing/2014/main" id="{B3471A16-30CF-4AA3-985D-7DD98C1350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9" name="Picture 17">
                <a:extLst>
                  <a:ext uri="{FF2B5EF4-FFF2-40B4-BE49-F238E27FC236}">
                    <a16:creationId xmlns:a16="http://schemas.microsoft.com/office/drawing/2014/main" id="{B42DB595-E6FE-42F9-96A3-69C2DD93A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0" name="Picture 18">
                <a:extLst>
                  <a:ext uri="{FF2B5EF4-FFF2-40B4-BE49-F238E27FC236}">
                    <a16:creationId xmlns:a16="http://schemas.microsoft.com/office/drawing/2014/main" id="{DD4DA696-A3E8-46A1-8F3B-67333BD1E8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1" name="Picture 19">
                <a:extLst>
                  <a:ext uri="{FF2B5EF4-FFF2-40B4-BE49-F238E27FC236}">
                    <a16:creationId xmlns:a16="http://schemas.microsoft.com/office/drawing/2014/main" id="{CC5336C4-3E9D-46A1-AE7F-11CBAF9048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2" name="Picture 20">
                <a:extLst>
                  <a:ext uri="{FF2B5EF4-FFF2-40B4-BE49-F238E27FC236}">
                    <a16:creationId xmlns:a16="http://schemas.microsoft.com/office/drawing/2014/main" id="{63D6EBA6-FBD8-4D61-8C4A-73EF917E0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3" name="Picture 21">
                <a:extLst>
                  <a:ext uri="{FF2B5EF4-FFF2-40B4-BE49-F238E27FC236}">
                    <a16:creationId xmlns:a16="http://schemas.microsoft.com/office/drawing/2014/main" id="{20BF04FA-1BBC-4165-B8F9-C9BD415F30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4" name="Picture 22">
                <a:extLst>
                  <a:ext uri="{FF2B5EF4-FFF2-40B4-BE49-F238E27FC236}">
                    <a16:creationId xmlns:a16="http://schemas.microsoft.com/office/drawing/2014/main" id="{87C2E007-83F0-45A3-9FBC-E4AB496480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05" name="Picture 23">
                <a:extLst>
                  <a:ext uri="{FF2B5EF4-FFF2-40B4-BE49-F238E27FC236}">
                    <a16:creationId xmlns:a16="http://schemas.microsoft.com/office/drawing/2014/main" id="{9FE22B7E-694F-4234-9988-778BE7062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1" name="Group 56">
              <a:extLst>
                <a:ext uri="{FF2B5EF4-FFF2-40B4-BE49-F238E27FC236}">
                  <a16:creationId xmlns:a16="http://schemas.microsoft.com/office/drawing/2014/main" id="{0A2101F6-DF4A-45F0-AE57-BC744C4D033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086" name="Picture 14">
                <a:extLst>
                  <a:ext uri="{FF2B5EF4-FFF2-40B4-BE49-F238E27FC236}">
                    <a16:creationId xmlns:a16="http://schemas.microsoft.com/office/drawing/2014/main" id="{62BE8771-3603-4E4D-A4E4-373CC1A35D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7" name="Picture 15">
                <a:extLst>
                  <a:ext uri="{FF2B5EF4-FFF2-40B4-BE49-F238E27FC236}">
                    <a16:creationId xmlns:a16="http://schemas.microsoft.com/office/drawing/2014/main" id="{AD89D477-B7B9-4D7E-84DB-E4DCE299F5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8" name="Picture 16">
                <a:extLst>
                  <a:ext uri="{FF2B5EF4-FFF2-40B4-BE49-F238E27FC236}">
                    <a16:creationId xmlns:a16="http://schemas.microsoft.com/office/drawing/2014/main" id="{04B480D0-918A-448E-9603-42ACC269B8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9" name="Picture 17">
                <a:extLst>
                  <a:ext uri="{FF2B5EF4-FFF2-40B4-BE49-F238E27FC236}">
                    <a16:creationId xmlns:a16="http://schemas.microsoft.com/office/drawing/2014/main" id="{BB29E2EE-D4F7-4D85-B209-B16D0FC46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0" name="Picture 18">
                <a:extLst>
                  <a:ext uri="{FF2B5EF4-FFF2-40B4-BE49-F238E27FC236}">
                    <a16:creationId xmlns:a16="http://schemas.microsoft.com/office/drawing/2014/main" id="{0FDB973C-2BFA-4D58-8F57-B5A59066AB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1" name="Picture 19">
                <a:extLst>
                  <a:ext uri="{FF2B5EF4-FFF2-40B4-BE49-F238E27FC236}">
                    <a16:creationId xmlns:a16="http://schemas.microsoft.com/office/drawing/2014/main" id="{36A72A9F-8C9B-42FF-BDFD-0B7A7F3C4F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2" name="Picture 20">
                <a:extLst>
                  <a:ext uri="{FF2B5EF4-FFF2-40B4-BE49-F238E27FC236}">
                    <a16:creationId xmlns:a16="http://schemas.microsoft.com/office/drawing/2014/main" id="{31CF1655-2FD1-425F-820D-6F5EC262AD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3" name="Picture 21">
                <a:extLst>
                  <a:ext uri="{FF2B5EF4-FFF2-40B4-BE49-F238E27FC236}">
                    <a16:creationId xmlns:a16="http://schemas.microsoft.com/office/drawing/2014/main" id="{5F14C8F1-FFA3-4CEE-A696-52E1DDD9D9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4" name="Picture 22">
                <a:extLst>
                  <a:ext uri="{FF2B5EF4-FFF2-40B4-BE49-F238E27FC236}">
                    <a16:creationId xmlns:a16="http://schemas.microsoft.com/office/drawing/2014/main" id="{A2642938-F5D8-4C56-A41A-DDB938CBDC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95" name="Picture 23">
                <a:extLst>
                  <a:ext uri="{FF2B5EF4-FFF2-40B4-BE49-F238E27FC236}">
                    <a16:creationId xmlns:a16="http://schemas.microsoft.com/office/drawing/2014/main" id="{817D5153-3A69-4C24-83E1-A8707751C6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2" name="Group 56">
              <a:extLst>
                <a:ext uri="{FF2B5EF4-FFF2-40B4-BE49-F238E27FC236}">
                  <a16:creationId xmlns:a16="http://schemas.microsoft.com/office/drawing/2014/main" id="{B5B8B687-9313-4C47-A0FD-81A967BA08BA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076" name="Picture 14">
                <a:extLst>
                  <a:ext uri="{FF2B5EF4-FFF2-40B4-BE49-F238E27FC236}">
                    <a16:creationId xmlns:a16="http://schemas.microsoft.com/office/drawing/2014/main" id="{E27F6E1F-C245-4DFA-B37C-3D595DFDAB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7" name="Picture 15">
                <a:extLst>
                  <a:ext uri="{FF2B5EF4-FFF2-40B4-BE49-F238E27FC236}">
                    <a16:creationId xmlns:a16="http://schemas.microsoft.com/office/drawing/2014/main" id="{12A27C79-5A04-4F50-947F-D20CBEDB74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8" name="Picture 16">
                <a:extLst>
                  <a:ext uri="{FF2B5EF4-FFF2-40B4-BE49-F238E27FC236}">
                    <a16:creationId xmlns:a16="http://schemas.microsoft.com/office/drawing/2014/main" id="{2A70FF8D-903F-4395-91E8-F12209AD24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9" name="Picture 17">
                <a:extLst>
                  <a:ext uri="{FF2B5EF4-FFF2-40B4-BE49-F238E27FC236}">
                    <a16:creationId xmlns:a16="http://schemas.microsoft.com/office/drawing/2014/main" id="{84F0AAC9-3D53-4439-9C77-A57A8F84A2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0" name="Picture 18">
                <a:extLst>
                  <a:ext uri="{FF2B5EF4-FFF2-40B4-BE49-F238E27FC236}">
                    <a16:creationId xmlns:a16="http://schemas.microsoft.com/office/drawing/2014/main" id="{D3D4DE3E-FAF1-4CAA-BF07-F0E4C03190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1" name="Picture 19">
                <a:extLst>
                  <a:ext uri="{FF2B5EF4-FFF2-40B4-BE49-F238E27FC236}">
                    <a16:creationId xmlns:a16="http://schemas.microsoft.com/office/drawing/2014/main" id="{1C77E85F-918A-4CB4-B5FD-9C66AB7B55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2" name="Picture 20">
                <a:extLst>
                  <a:ext uri="{FF2B5EF4-FFF2-40B4-BE49-F238E27FC236}">
                    <a16:creationId xmlns:a16="http://schemas.microsoft.com/office/drawing/2014/main" id="{DC12D419-4537-47BF-8B45-65269AC97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3" name="Picture 21">
                <a:extLst>
                  <a:ext uri="{FF2B5EF4-FFF2-40B4-BE49-F238E27FC236}">
                    <a16:creationId xmlns:a16="http://schemas.microsoft.com/office/drawing/2014/main" id="{D7C7816E-4C7D-4309-AC14-4D9072D04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4" name="Picture 22">
                <a:extLst>
                  <a:ext uri="{FF2B5EF4-FFF2-40B4-BE49-F238E27FC236}">
                    <a16:creationId xmlns:a16="http://schemas.microsoft.com/office/drawing/2014/main" id="{FBE2E185-2336-4DF2-9D14-40ED7EFA0A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85" name="Picture 23">
                <a:extLst>
                  <a:ext uri="{FF2B5EF4-FFF2-40B4-BE49-F238E27FC236}">
                    <a16:creationId xmlns:a16="http://schemas.microsoft.com/office/drawing/2014/main" id="{98E2619E-C690-4AD2-B4C1-422A497220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3" name="Group 56">
              <a:extLst>
                <a:ext uri="{FF2B5EF4-FFF2-40B4-BE49-F238E27FC236}">
                  <a16:creationId xmlns:a16="http://schemas.microsoft.com/office/drawing/2014/main" id="{7B7CA85C-ADF1-407E-8EB7-700469F1D6C8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066" name="Picture 14">
                <a:extLst>
                  <a:ext uri="{FF2B5EF4-FFF2-40B4-BE49-F238E27FC236}">
                    <a16:creationId xmlns:a16="http://schemas.microsoft.com/office/drawing/2014/main" id="{E1BA000F-1F8D-414C-950E-534B6911AA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7" name="Picture 15">
                <a:extLst>
                  <a:ext uri="{FF2B5EF4-FFF2-40B4-BE49-F238E27FC236}">
                    <a16:creationId xmlns:a16="http://schemas.microsoft.com/office/drawing/2014/main" id="{A6B84205-D868-42A4-932A-AA3FB816A4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8" name="Picture 16">
                <a:extLst>
                  <a:ext uri="{FF2B5EF4-FFF2-40B4-BE49-F238E27FC236}">
                    <a16:creationId xmlns:a16="http://schemas.microsoft.com/office/drawing/2014/main" id="{86B8A593-1130-4AF6-BF38-01742099D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9" name="Picture 17">
                <a:extLst>
                  <a:ext uri="{FF2B5EF4-FFF2-40B4-BE49-F238E27FC236}">
                    <a16:creationId xmlns:a16="http://schemas.microsoft.com/office/drawing/2014/main" id="{92B3F918-085E-4E52-BBCE-BDADA7CCD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0" name="Picture 18">
                <a:extLst>
                  <a:ext uri="{FF2B5EF4-FFF2-40B4-BE49-F238E27FC236}">
                    <a16:creationId xmlns:a16="http://schemas.microsoft.com/office/drawing/2014/main" id="{17C84210-78C1-43DC-A075-824F42597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1" name="Picture 19">
                <a:extLst>
                  <a:ext uri="{FF2B5EF4-FFF2-40B4-BE49-F238E27FC236}">
                    <a16:creationId xmlns:a16="http://schemas.microsoft.com/office/drawing/2014/main" id="{93A5EB2D-9AC8-4F36-8DF6-911F591CA2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2" name="Picture 20">
                <a:extLst>
                  <a:ext uri="{FF2B5EF4-FFF2-40B4-BE49-F238E27FC236}">
                    <a16:creationId xmlns:a16="http://schemas.microsoft.com/office/drawing/2014/main" id="{17A24954-F5CB-43F0-88AA-B4AB416BA2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3" name="Picture 21">
                <a:extLst>
                  <a:ext uri="{FF2B5EF4-FFF2-40B4-BE49-F238E27FC236}">
                    <a16:creationId xmlns:a16="http://schemas.microsoft.com/office/drawing/2014/main" id="{14AAE5EB-736E-4D0E-A5CB-72C16ACE90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4" name="Picture 22">
                <a:extLst>
                  <a:ext uri="{FF2B5EF4-FFF2-40B4-BE49-F238E27FC236}">
                    <a16:creationId xmlns:a16="http://schemas.microsoft.com/office/drawing/2014/main" id="{98F34CF6-F73F-4165-B69C-B65AA1F359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75" name="Picture 23">
                <a:extLst>
                  <a:ext uri="{FF2B5EF4-FFF2-40B4-BE49-F238E27FC236}">
                    <a16:creationId xmlns:a16="http://schemas.microsoft.com/office/drawing/2014/main" id="{65057D93-AEBE-4993-821D-C4706CBBA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4" name="Group 56">
              <a:extLst>
                <a:ext uri="{FF2B5EF4-FFF2-40B4-BE49-F238E27FC236}">
                  <a16:creationId xmlns:a16="http://schemas.microsoft.com/office/drawing/2014/main" id="{A68DAB60-857D-4B2E-AC42-96532B94A76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056" name="Picture 14">
                <a:extLst>
                  <a:ext uri="{FF2B5EF4-FFF2-40B4-BE49-F238E27FC236}">
                    <a16:creationId xmlns:a16="http://schemas.microsoft.com/office/drawing/2014/main" id="{6B6F7D46-F5DD-4597-BCA5-A500942B3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7" name="Picture 15">
                <a:extLst>
                  <a:ext uri="{FF2B5EF4-FFF2-40B4-BE49-F238E27FC236}">
                    <a16:creationId xmlns:a16="http://schemas.microsoft.com/office/drawing/2014/main" id="{6B324C39-64A9-45D4-96D0-209A141F0E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8" name="Picture 16">
                <a:extLst>
                  <a:ext uri="{FF2B5EF4-FFF2-40B4-BE49-F238E27FC236}">
                    <a16:creationId xmlns:a16="http://schemas.microsoft.com/office/drawing/2014/main" id="{27197456-B3F3-423C-BA2F-172F454521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9" name="Picture 17">
                <a:extLst>
                  <a:ext uri="{FF2B5EF4-FFF2-40B4-BE49-F238E27FC236}">
                    <a16:creationId xmlns:a16="http://schemas.microsoft.com/office/drawing/2014/main" id="{337F2842-8992-4117-BD7F-8E110B764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0" name="Picture 18">
                <a:extLst>
                  <a:ext uri="{FF2B5EF4-FFF2-40B4-BE49-F238E27FC236}">
                    <a16:creationId xmlns:a16="http://schemas.microsoft.com/office/drawing/2014/main" id="{165F4A8D-D25B-44F2-9B0D-82EE76D54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1" name="Picture 19">
                <a:extLst>
                  <a:ext uri="{FF2B5EF4-FFF2-40B4-BE49-F238E27FC236}">
                    <a16:creationId xmlns:a16="http://schemas.microsoft.com/office/drawing/2014/main" id="{0E7E2A56-BED3-40EB-A577-D2219C418A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2" name="Picture 20">
                <a:extLst>
                  <a:ext uri="{FF2B5EF4-FFF2-40B4-BE49-F238E27FC236}">
                    <a16:creationId xmlns:a16="http://schemas.microsoft.com/office/drawing/2014/main" id="{E50ED16A-2A20-4A3A-A2E5-7DDE1203B9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3" name="Picture 21">
                <a:extLst>
                  <a:ext uri="{FF2B5EF4-FFF2-40B4-BE49-F238E27FC236}">
                    <a16:creationId xmlns:a16="http://schemas.microsoft.com/office/drawing/2014/main" id="{36DBF3A6-2F6E-4B27-8A39-B213404C4E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4" name="Picture 22">
                <a:extLst>
                  <a:ext uri="{FF2B5EF4-FFF2-40B4-BE49-F238E27FC236}">
                    <a16:creationId xmlns:a16="http://schemas.microsoft.com/office/drawing/2014/main" id="{CBC73317-B000-4C78-A252-4B81A8DEF1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65" name="Picture 23">
                <a:extLst>
                  <a:ext uri="{FF2B5EF4-FFF2-40B4-BE49-F238E27FC236}">
                    <a16:creationId xmlns:a16="http://schemas.microsoft.com/office/drawing/2014/main" id="{2F49BDF4-401B-4300-82E0-C3B5880EF9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045" name="Group 56">
              <a:extLst>
                <a:ext uri="{FF2B5EF4-FFF2-40B4-BE49-F238E27FC236}">
                  <a16:creationId xmlns:a16="http://schemas.microsoft.com/office/drawing/2014/main" id="{3F2FEB9B-A650-4215-9F9B-6DDB96B448B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046" name="Picture 14">
                <a:extLst>
                  <a:ext uri="{FF2B5EF4-FFF2-40B4-BE49-F238E27FC236}">
                    <a16:creationId xmlns:a16="http://schemas.microsoft.com/office/drawing/2014/main" id="{A922BE2B-D14F-498B-88D1-25AB7D105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7" name="Picture 15">
                <a:extLst>
                  <a:ext uri="{FF2B5EF4-FFF2-40B4-BE49-F238E27FC236}">
                    <a16:creationId xmlns:a16="http://schemas.microsoft.com/office/drawing/2014/main" id="{9CEF27DC-D38F-453B-A753-7701A13B3F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8" name="Picture 16">
                <a:extLst>
                  <a:ext uri="{FF2B5EF4-FFF2-40B4-BE49-F238E27FC236}">
                    <a16:creationId xmlns:a16="http://schemas.microsoft.com/office/drawing/2014/main" id="{0A6AC5B9-F662-4082-A2C1-88CCEEF6F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49" name="Picture 17">
                <a:extLst>
                  <a:ext uri="{FF2B5EF4-FFF2-40B4-BE49-F238E27FC236}">
                    <a16:creationId xmlns:a16="http://schemas.microsoft.com/office/drawing/2014/main" id="{06524C40-92DB-43EB-84CB-58737EA3D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0" name="Picture 18">
                <a:extLst>
                  <a:ext uri="{FF2B5EF4-FFF2-40B4-BE49-F238E27FC236}">
                    <a16:creationId xmlns:a16="http://schemas.microsoft.com/office/drawing/2014/main" id="{1B98A3B3-76CA-4C68-87E9-D9801EDBF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1" name="Picture 19">
                <a:extLst>
                  <a:ext uri="{FF2B5EF4-FFF2-40B4-BE49-F238E27FC236}">
                    <a16:creationId xmlns:a16="http://schemas.microsoft.com/office/drawing/2014/main" id="{BE42F17A-252B-4FDD-8036-B774AA2590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2" name="Picture 20">
                <a:extLst>
                  <a:ext uri="{FF2B5EF4-FFF2-40B4-BE49-F238E27FC236}">
                    <a16:creationId xmlns:a16="http://schemas.microsoft.com/office/drawing/2014/main" id="{DAD4E0F9-AA2A-4A7F-8050-095FE28AB0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3" name="Picture 21">
                <a:extLst>
                  <a:ext uri="{FF2B5EF4-FFF2-40B4-BE49-F238E27FC236}">
                    <a16:creationId xmlns:a16="http://schemas.microsoft.com/office/drawing/2014/main" id="{10BF8343-A785-422B-9E32-56C8BD3DB1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4" name="Picture 22">
                <a:extLst>
                  <a:ext uri="{FF2B5EF4-FFF2-40B4-BE49-F238E27FC236}">
                    <a16:creationId xmlns:a16="http://schemas.microsoft.com/office/drawing/2014/main" id="{927FD4CE-8FC1-4E2F-9498-32BD3F00D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055" name="Picture 23">
                <a:extLst>
                  <a:ext uri="{FF2B5EF4-FFF2-40B4-BE49-F238E27FC236}">
                    <a16:creationId xmlns:a16="http://schemas.microsoft.com/office/drawing/2014/main" id="{ABB1A268-22E2-47C9-9FCC-C7C7249C78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146" name="Group 1145">
            <a:extLst>
              <a:ext uri="{FF2B5EF4-FFF2-40B4-BE49-F238E27FC236}">
                <a16:creationId xmlns:a16="http://schemas.microsoft.com/office/drawing/2014/main" id="{C7FBFC0B-ADA3-4ACD-B859-B5CBCDA4B365}"/>
              </a:ext>
            </a:extLst>
          </p:cNvPr>
          <p:cNvGrpSpPr/>
          <p:nvPr/>
        </p:nvGrpSpPr>
        <p:grpSpPr>
          <a:xfrm>
            <a:off x="2366716" y="3287315"/>
            <a:ext cx="1539560" cy="1515856"/>
            <a:chOff x="4975891" y="1527626"/>
            <a:chExt cx="1539560" cy="1515856"/>
          </a:xfrm>
        </p:grpSpPr>
        <p:grpSp>
          <p:nvGrpSpPr>
            <p:cNvPr id="1147" name="Group 56">
              <a:extLst>
                <a:ext uri="{FF2B5EF4-FFF2-40B4-BE49-F238E27FC236}">
                  <a16:creationId xmlns:a16="http://schemas.microsoft.com/office/drawing/2014/main" id="{14C761D2-78A1-4541-8036-CF29A059FCCC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247" name="Picture 14">
                <a:extLst>
                  <a:ext uri="{FF2B5EF4-FFF2-40B4-BE49-F238E27FC236}">
                    <a16:creationId xmlns:a16="http://schemas.microsoft.com/office/drawing/2014/main" id="{EC533D29-C98B-4AB8-9182-EE3B5332BD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15">
                <a:extLst>
                  <a:ext uri="{FF2B5EF4-FFF2-40B4-BE49-F238E27FC236}">
                    <a16:creationId xmlns:a16="http://schemas.microsoft.com/office/drawing/2014/main" id="{D12FD24B-C088-4432-B67F-C5677DFCF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9" name="Picture 16">
                <a:extLst>
                  <a:ext uri="{FF2B5EF4-FFF2-40B4-BE49-F238E27FC236}">
                    <a16:creationId xmlns:a16="http://schemas.microsoft.com/office/drawing/2014/main" id="{F9B816A4-65C2-4F5F-A538-A216DCF3A4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" name="Picture 17">
                <a:extLst>
                  <a:ext uri="{FF2B5EF4-FFF2-40B4-BE49-F238E27FC236}">
                    <a16:creationId xmlns:a16="http://schemas.microsoft.com/office/drawing/2014/main" id="{190FEEE3-AEC0-4727-9975-F6C13592D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8">
                <a:extLst>
                  <a:ext uri="{FF2B5EF4-FFF2-40B4-BE49-F238E27FC236}">
                    <a16:creationId xmlns:a16="http://schemas.microsoft.com/office/drawing/2014/main" id="{C45DA21F-8B6D-406C-9BDC-AFFEAE9689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9">
                <a:extLst>
                  <a:ext uri="{FF2B5EF4-FFF2-40B4-BE49-F238E27FC236}">
                    <a16:creationId xmlns:a16="http://schemas.microsoft.com/office/drawing/2014/main" id="{2428A1E6-FC21-4DA9-8345-43010CDFA3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20">
                <a:extLst>
                  <a:ext uri="{FF2B5EF4-FFF2-40B4-BE49-F238E27FC236}">
                    <a16:creationId xmlns:a16="http://schemas.microsoft.com/office/drawing/2014/main" id="{7865AFF8-ADDB-4BAE-88F4-AAB5A671A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21">
                <a:extLst>
                  <a:ext uri="{FF2B5EF4-FFF2-40B4-BE49-F238E27FC236}">
                    <a16:creationId xmlns:a16="http://schemas.microsoft.com/office/drawing/2014/main" id="{CA203520-B61E-4006-86FC-1E702A0B67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22">
                <a:extLst>
                  <a:ext uri="{FF2B5EF4-FFF2-40B4-BE49-F238E27FC236}">
                    <a16:creationId xmlns:a16="http://schemas.microsoft.com/office/drawing/2014/main" id="{3CA90754-A7B8-483B-954E-7B042DF3D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3">
                <a:extLst>
                  <a:ext uri="{FF2B5EF4-FFF2-40B4-BE49-F238E27FC236}">
                    <a16:creationId xmlns:a16="http://schemas.microsoft.com/office/drawing/2014/main" id="{0F00324D-0370-4E88-B6FC-174E12FEA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8" name="Group 56">
              <a:extLst>
                <a:ext uri="{FF2B5EF4-FFF2-40B4-BE49-F238E27FC236}">
                  <a16:creationId xmlns:a16="http://schemas.microsoft.com/office/drawing/2014/main" id="{1550B774-F62F-4462-A0E7-8399F8B2E85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237" name="Picture 14">
                <a:extLst>
                  <a:ext uri="{FF2B5EF4-FFF2-40B4-BE49-F238E27FC236}">
                    <a16:creationId xmlns:a16="http://schemas.microsoft.com/office/drawing/2014/main" id="{ADEF0916-0B0B-45F5-9EE0-EE4024411B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8" name="Picture 15">
                <a:extLst>
                  <a:ext uri="{FF2B5EF4-FFF2-40B4-BE49-F238E27FC236}">
                    <a16:creationId xmlns:a16="http://schemas.microsoft.com/office/drawing/2014/main" id="{A8EF99D2-3595-4438-A927-C4154D5973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9" name="Picture 16">
                <a:extLst>
                  <a:ext uri="{FF2B5EF4-FFF2-40B4-BE49-F238E27FC236}">
                    <a16:creationId xmlns:a16="http://schemas.microsoft.com/office/drawing/2014/main" id="{11B1C973-0CFD-46F9-8468-F6EFC45F4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17">
                <a:extLst>
                  <a:ext uri="{FF2B5EF4-FFF2-40B4-BE49-F238E27FC236}">
                    <a16:creationId xmlns:a16="http://schemas.microsoft.com/office/drawing/2014/main" id="{B4CFE9E5-932B-4465-94E0-A31BE39B5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18">
                <a:extLst>
                  <a:ext uri="{FF2B5EF4-FFF2-40B4-BE49-F238E27FC236}">
                    <a16:creationId xmlns:a16="http://schemas.microsoft.com/office/drawing/2014/main" id="{884DA645-F75D-4B89-8089-C0327EC6C6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9">
                <a:extLst>
                  <a:ext uri="{FF2B5EF4-FFF2-40B4-BE49-F238E27FC236}">
                    <a16:creationId xmlns:a16="http://schemas.microsoft.com/office/drawing/2014/main" id="{3857F59A-5CFA-468D-ACB3-1A4F47FF39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20">
                <a:extLst>
                  <a:ext uri="{FF2B5EF4-FFF2-40B4-BE49-F238E27FC236}">
                    <a16:creationId xmlns:a16="http://schemas.microsoft.com/office/drawing/2014/main" id="{A6658333-F25A-43CD-8FC3-E424C92996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21">
                <a:extLst>
                  <a:ext uri="{FF2B5EF4-FFF2-40B4-BE49-F238E27FC236}">
                    <a16:creationId xmlns:a16="http://schemas.microsoft.com/office/drawing/2014/main" id="{100E7913-AC26-427E-8E30-37EAFD065A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22">
                <a:extLst>
                  <a:ext uri="{FF2B5EF4-FFF2-40B4-BE49-F238E27FC236}">
                    <a16:creationId xmlns:a16="http://schemas.microsoft.com/office/drawing/2014/main" id="{2C4976C5-9057-405A-AC83-D185032B5D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23">
                <a:extLst>
                  <a:ext uri="{FF2B5EF4-FFF2-40B4-BE49-F238E27FC236}">
                    <a16:creationId xmlns:a16="http://schemas.microsoft.com/office/drawing/2014/main" id="{137E4A17-8E91-4234-B6DA-56D7838431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49" name="Group 56">
              <a:extLst>
                <a:ext uri="{FF2B5EF4-FFF2-40B4-BE49-F238E27FC236}">
                  <a16:creationId xmlns:a16="http://schemas.microsoft.com/office/drawing/2014/main" id="{807EC5CB-007C-4D55-A4E7-D33BABCD1F35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227" name="Picture 14">
                <a:extLst>
                  <a:ext uri="{FF2B5EF4-FFF2-40B4-BE49-F238E27FC236}">
                    <a16:creationId xmlns:a16="http://schemas.microsoft.com/office/drawing/2014/main" id="{72E92065-C1B1-4837-AE4D-8D8749271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8" name="Picture 15">
                <a:extLst>
                  <a:ext uri="{FF2B5EF4-FFF2-40B4-BE49-F238E27FC236}">
                    <a16:creationId xmlns:a16="http://schemas.microsoft.com/office/drawing/2014/main" id="{C6A85664-C91C-45B7-A7D3-3FAC6B48F3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16">
                <a:extLst>
                  <a:ext uri="{FF2B5EF4-FFF2-40B4-BE49-F238E27FC236}">
                    <a16:creationId xmlns:a16="http://schemas.microsoft.com/office/drawing/2014/main" id="{6480AC57-F535-4F27-8C9D-9A232A966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17">
                <a:extLst>
                  <a:ext uri="{FF2B5EF4-FFF2-40B4-BE49-F238E27FC236}">
                    <a16:creationId xmlns:a16="http://schemas.microsoft.com/office/drawing/2014/main" id="{37B2B946-0415-48AE-8ED7-9AB235F0B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18">
                <a:extLst>
                  <a:ext uri="{FF2B5EF4-FFF2-40B4-BE49-F238E27FC236}">
                    <a16:creationId xmlns:a16="http://schemas.microsoft.com/office/drawing/2014/main" id="{0D9C7101-C338-4CE5-BEFA-26AE6B03C0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9">
                <a:extLst>
                  <a:ext uri="{FF2B5EF4-FFF2-40B4-BE49-F238E27FC236}">
                    <a16:creationId xmlns:a16="http://schemas.microsoft.com/office/drawing/2014/main" id="{A0005819-5516-4AEB-A929-1E0DB9EB2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20">
                <a:extLst>
                  <a:ext uri="{FF2B5EF4-FFF2-40B4-BE49-F238E27FC236}">
                    <a16:creationId xmlns:a16="http://schemas.microsoft.com/office/drawing/2014/main" id="{EE426D5F-97FE-4A35-8750-9A0DCD89E0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21">
                <a:extLst>
                  <a:ext uri="{FF2B5EF4-FFF2-40B4-BE49-F238E27FC236}">
                    <a16:creationId xmlns:a16="http://schemas.microsoft.com/office/drawing/2014/main" id="{741DC829-194F-4084-9BB2-2B44ADD0E6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22">
                <a:extLst>
                  <a:ext uri="{FF2B5EF4-FFF2-40B4-BE49-F238E27FC236}">
                    <a16:creationId xmlns:a16="http://schemas.microsoft.com/office/drawing/2014/main" id="{31F32582-1956-423D-8708-2CF8C7CBF9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23">
                <a:extLst>
                  <a:ext uri="{FF2B5EF4-FFF2-40B4-BE49-F238E27FC236}">
                    <a16:creationId xmlns:a16="http://schemas.microsoft.com/office/drawing/2014/main" id="{DC2D4B65-7311-461A-8531-50BEDC24B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0" name="Group 56">
              <a:extLst>
                <a:ext uri="{FF2B5EF4-FFF2-40B4-BE49-F238E27FC236}">
                  <a16:creationId xmlns:a16="http://schemas.microsoft.com/office/drawing/2014/main" id="{1E14D09B-1DF1-4E11-B4CE-C76F71C4A23E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217" name="Picture 14">
                <a:extLst>
                  <a:ext uri="{FF2B5EF4-FFF2-40B4-BE49-F238E27FC236}">
                    <a16:creationId xmlns:a16="http://schemas.microsoft.com/office/drawing/2014/main" id="{A9F0D18F-F41E-4897-80EF-A0BE9D32AB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8" name="Picture 15">
                <a:extLst>
                  <a:ext uri="{FF2B5EF4-FFF2-40B4-BE49-F238E27FC236}">
                    <a16:creationId xmlns:a16="http://schemas.microsoft.com/office/drawing/2014/main" id="{60C09FBD-9F53-4F5B-9D0D-B024504AE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9" name="Picture 16">
                <a:extLst>
                  <a:ext uri="{FF2B5EF4-FFF2-40B4-BE49-F238E27FC236}">
                    <a16:creationId xmlns:a16="http://schemas.microsoft.com/office/drawing/2014/main" id="{BC5C8EAA-988F-4C7E-BA9C-785BC4611D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0" name="Picture 17">
                <a:extLst>
                  <a:ext uri="{FF2B5EF4-FFF2-40B4-BE49-F238E27FC236}">
                    <a16:creationId xmlns:a16="http://schemas.microsoft.com/office/drawing/2014/main" id="{C0370106-37F0-48C1-BD3F-8E3B56CDE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1" name="Picture 18">
                <a:extLst>
                  <a:ext uri="{FF2B5EF4-FFF2-40B4-BE49-F238E27FC236}">
                    <a16:creationId xmlns:a16="http://schemas.microsoft.com/office/drawing/2014/main" id="{C9D390CE-D3EC-4A00-97A2-3E6402A53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2" name="Picture 19">
                <a:extLst>
                  <a:ext uri="{FF2B5EF4-FFF2-40B4-BE49-F238E27FC236}">
                    <a16:creationId xmlns:a16="http://schemas.microsoft.com/office/drawing/2014/main" id="{008C4F25-90DB-47B4-9ABC-B4E9C8B81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3" name="Picture 20">
                <a:extLst>
                  <a:ext uri="{FF2B5EF4-FFF2-40B4-BE49-F238E27FC236}">
                    <a16:creationId xmlns:a16="http://schemas.microsoft.com/office/drawing/2014/main" id="{F85338D6-7222-4CFD-8EE2-8F4069F17C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4" name="Picture 21">
                <a:extLst>
                  <a:ext uri="{FF2B5EF4-FFF2-40B4-BE49-F238E27FC236}">
                    <a16:creationId xmlns:a16="http://schemas.microsoft.com/office/drawing/2014/main" id="{B6DD1A56-87B6-461B-99CA-1AB4851B5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5" name="Picture 22">
                <a:extLst>
                  <a:ext uri="{FF2B5EF4-FFF2-40B4-BE49-F238E27FC236}">
                    <a16:creationId xmlns:a16="http://schemas.microsoft.com/office/drawing/2014/main" id="{F8CAE5C2-D2AC-449F-8F26-CE83CC9B3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6" name="Picture 23">
                <a:extLst>
                  <a:ext uri="{FF2B5EF4-FFF2-40B4-BE49-F238E27FC236}">
                    <a16:creationId xmlns:a16="http://schemas.microsoft.com/office/drawing/2014/main" id="{98A24E39-3969-4C54-B126-4BC4CDFE85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1" name="Group 56">
              <a:extLst>
                <a:ext uri="{FF2B5EF4-FFF2-40B4-BE49-F238E27FC236}">
                  <a16:creationId xmlns:a16="http://schemas.microsoft.com/office/drawing/2014/main" id="{3FC4D71A-568A-4187-987B-62C10C62857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207" name="Picture 14">
                <a:extLst>
                  <a:ext uri="{FF2B5EF4-FFF2-40B4-BE49-F238E27FC236}">
                    <a16:creationId xmlns:a16="http://schemas.microsoft.com/office/drawing/2014/main" id="{61B49D88-49BA-4F81-A984-98AC23B6CE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8" name="Picture 15">
                <a:extLst>
                  <a:ext uri="{FF2B5EF4-FFF2-40B4-BE49-F238E27FC236}">
                    <a16:creationId xmlns:a16="http://schemas.microsoft.com/office/drawing/2014/main" id="{7FB8C40E-F12C-49C5-8791-637C83F550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9" name="Picture 16">
                <a:extLst>
                  <a:ext uri="{FF2B5EF4-FFF2-40B4-BE49-F238E27FC236}">
                    <a16:creationId xmlns:a16="http://schemas.microsoft.com/office/drawing/2014/main" id="{C3CAC996-DA55-48F8-85BE-DE3723AE24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0" name="Picture 17">
                <a:extLst>
                  <a:ext uri="{FF2B5EF4-FFF2-40B4-BE49-F238E27FC236}">
                    <a16:creationId xmlns:a16="http://schemas.microsoft.com/office/drawing/2014/main" id="{1255ED84-19B5-4CF9-B566-019A0AAF0E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1" name="Picture 18">
                <a:extLst>
                  <a:ext uri="{FF2B5EF4-FFF2-40B4-BE49-F238E27FC236}">
                    <a16:creationId xmlns:a16="http://schemas.microsoft.com/office/drawing/2014/main" id="{36D58E0F-0AE5-485E-8C9A-2435689AA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2" name="Picture 19">
                <a:extLst>
                  <a:ext uri="{FF2B5EF4-FFF2-40B4-BE49-F238E27FC236}">
                    <a16:creationId xmlns:a16="http://schemas.microsoft.com/office/drawing/2014/main" id="{E53978A2-A0D5-4CFC-B5BB-12457AEA3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3" name="Picture 20">
                <a:extLst>
                  <a:ext uri="{FF2B5EF4-FFF2-40B4-BE49-F238E27FC236}">
                    <a16:creationId xmlns:a16="http://schemas.microsoft.com/office/drawing/2014/main" id="{D0FFA7A5-AABA-4816-A603-FB1AA68815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4" name="Picture 21">
                <a:extLst>
                  <a:ext uri="{FF2B5EF4-FFF2-40B4-BE49-F238E27FC236}">
                    <a16:creationId xmlns:a16="http://schemas.microsoft.com/office/drawing/2014/main" id="{A4BBFE12-DFFF-44C5-BF8E-7F4D597888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5" name="Picture 22">
                <a:extLst>
                  <a:ext uri="{FF2B5EF4-FFF2-40B4-BE49-F238E27FC236}">
                    <a16:creationId xmlns:a16="http://schemas.microsoft.com/office/drawing/2014/main" id="{C71D4536-33A2-4466-B936-89237BC6A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16" name="Picture 23">
                <a:extLst>
                  <a:ext uri="{FF2B5EF4-FFF2-40B4-BE49-F238E27FC236}">
                    <a16:creationId xmlns:a16="http://schemas.microsoft.com/office/drawing/2014/main" id="{E2FBC4F9-87EC-443F-BD3C-C1375377A6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2" name="Group 56">
              <a:extLst>
                <a:ext uri="{FF2B5EF4-FFF2-40B4-BE49-F238E27FC236}">
                  <a16:creationId xmlns:a16="http://schemas.microsoft.com/office/drawing/2014/main" id="{1A3B8B21-5EC1-40A9-A211-87F7B26C133C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197" name="Picture 14">
                <a:extLst>
                  <a:ext uri="{FF2B5EF4-FFF2-40B4-BE49-F238E27FC236}">
                    <a16:creationId xmlns:a16="http://schemas.microsoft.com/office/drawing/2014/main" id="{E0FF2919-390E-4BC3-A8B6-349002296E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8" name="Picture 15">
                <a:extLst>
                  <a:ext uri="{FF2B5EF4-FFF2-40B4-BE49-F238E27FC236}">
                    <a16:creationId xmlns:a16="http://schemas.microsoft.com/office/drawing/2014/main" id="{C49F693F-3A06-49C2-A7D9-A480AD9C5E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9" name="Picture 16">
                <a:extLst>
                  <a:ext uri="{FF2B5EF4-FFF2-40B4-BE49-F238E27FC236}">
                    <a16:creationId xmlns:a16="http://schemas.microsoft.com/office/drawing/2014/main" id="{311C0643-C512-44F6-B014-E0D02607FE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0" name="Picture 17">
                <a:extLst>
                  <a:ext uri="{FF2B5EF4-FFF2-40B4-BE49-F238E27FC236}">
                    <a16:creationId xmlns:a16="http://schemas.microsoft.com/office/drawing/2014/main" id="{5ACE9366-689A-4D3E-BF04-900E3ADEB8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1" name="Picture 18">
                <a:extLst>
                  <a:ext uri="{FF2B5EF4-FFF2-40B4-BE49-F238E27FC236}">
                    <a16:creationId xmlns:a16="http://schemas.microsoft.com/office/drawing/2014/main" id="{EB17DF93-4C0D-4407-99CA-A5E6B9735B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2" name="Picture 19">
                <a:extLst>
                  <a:ext uri="{FF2B5EF4-FFF2-40B4-BE49-F238E27FC236}">
                    <a16:creationId xmlns:a16="http://schemas.microsoft.com/office/drawing/2014/main" id="{5C4BB8FC-4C60-4B07-8DFB-2C9F376355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3" name="Picture 20">
                <a:extLst>
                  <a:ext uri="{FF2B5EF4-FFF2-40B4-BE49-F238E27FC236}">
                    <a16:creationId xmlns:a16="http://schemas.microsoft.com/office/drawing/2014/main" id="{478BA400-3185-4C8F-9EDE-B797E5FFC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4" name="Picture 21">
                <a:extLst>
                  <a:ext uri="{FF2B5EF4-FFF2-40B4-BE49-F238E27FC236}">
                    <a16:creationId xmlns:a16="http://schemas.microsoft.com/office/drawing/2014/main" id="{A3E1B8E9-15EC-42B7-A064-CB2F7F651E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5" name="Picture 22">
                <a:extLst>
                  <a:ext uri="{FF2B5EF4-FFF2-40B4-BE49-F238E27FC236}">
                    <a16:creationId xmlns:a16="http://schemas.microsoft.com/office/drawing/2014/main" id="{F752722C-8A6C-4757-8D37-0C03CE05E2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06" name="Picture 23">
                <a:extLst>
                  <a:ext uri="{FF2B5EF4-FFF2-40B4-BE49-F238E27FC236}">
                    <a16:creationId xmlns:a16="http://schemas.microsoft.com/office/drawing/2014/main" id="{9E7BD002-C387-42D6-93BF-D7C7A65CA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3" name="Group 56">
              <a:extLst>
                <a:ext uri="{FF2B5EF4-FFF2-40B4-BE49-F238E27FC236}">
                  <a16:creationId xmlns:a16="http://schemas.microsoft.com/office/drawing/2014/main" id="{949D3840-50B1-4933-8D3B-0BA3F42A1354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187" name="Picture 14">
                <a:extLst>
                  <a:ext uri="{FF2B5EF4-FFF2-40B4-BE49-F238E27FC236}">
                    <a16:creationId xmlns:a16="http://schemas.microsoft.com/office/drawing/2014/main" id="{6F778ABA-5983-4DE7-9675-6DCB04E26E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8" name="Picture 15">
                <a:extLst>
                  <a:ext uri="{FF2B5EF4-FFF2-40B4-BE49-F238E27FC236}">
                    <a16:creationId xmlns:a16="http://schemas.microsoft.com/office/drawing/2014/main" id="{95A2B78D-8E58-4CA2-BB6F-90311959BE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9" name="Picture 16">
                <a:extLst>
                  <a:ext uri="{FF2B5EF4-FFF2-40B4-BE49-F238E27FC236}">
                    <a16:creationId xmlns:a16="http://schemas.microsoft.com/office/drawing/2014/main" id="{B1625AE8-5704-4CEC-8469-AAC93B2A4D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0" name="Picture 17">
                <a:extLst>
                  <a:ext uri="{FF2B5EF4-FFF2-40B4-BE49-F238E27FC236}">
                    <a16:creationId xmlns:a16="http://schemas.microsoft.com/office/drawing/2014/main" id="{1E4FD61B-F3A4-4DBF-BD47-7DE63901B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1" name="Picture 18">
                <a:extLst>
                  <a:ext uri="{FF2B5EF4-FFF2-40B4-BE49-F238E27FC236}">
                    <a16:creationId xmlns:a16="http://schemas.microsoft.com/office/drawing/2014/main" id="{A951CD4F-84D2-4841-844F-495FBAD43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2" name="Picture 19">
                <a:extLst>
                  <a:ext uri="{FF2B5EF4-FFF2-40B4-BE49-F238E27FC236}">
                    <a16:creationId xmlns:a16="http://schemas.microsoft.com/office/drawing/2014/main" id="{F792F0A6-D522-47BD-896B-AE323ECBB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3" name="Picture 20">
                <a:extLst>
                  <a:ext uri="{FF2B5EF4-FFF2-40B4-BE49-F238E27FC236}">
                    <a16:creationId xmlns:a16="http://schemas.microsoft.com/office/drawing/2014/main" id="{2F03125A-49A3-4AE3-8377-415A608E0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4" name="Picture 21">
                <a:extLst>
                  <a:ext uri="{FF2B5EF4-FFF2-40B4-BE49-F238E27FC236}">
                    <a16:creationId xmlns:a16="http://schemas.microsoft.com/office/drawing/2014/main" id="{09D5DD0D-43AC-4AFD-9CC6-9BC3FFB427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5" name="Picture 22">
                <a:extLst>
                  <a:ext uri="{FF2B5EF4-FFF2-40B4-BE49-F238E27FC236}">
                    <a16:creationId xmlns:a16="http://schemas.microsoft.com/office/drawing/2014/main" id="{87E235AC-9372-4520-91A0-92EC4AF238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96" name="Picture 23">
                <a:extLst>
                  <a:ext uri="{FF2B5EF4-FFF2-40B4-BE49-F238E27FC236}">
                    <a16:creationId xmlns:a16="http://schemas.microsoft.com/office/drawing/2014/main" id="{44E43CE7-AA2A-402B-9409-6E225B1320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4" name="Group 56">
              <a:extLst>
                <a:ext uri="{FF2B5EF4-FFF2-40B4-BE49-F238E27FC236}">
                  <a16:creationId xmlns:a16="http://schemas.microsoft.com/office/drawing/2014/main" id="{1F896FAF-D186-4F09-8E6F-219492B1B7A0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177" name="Picture 14">
                <a:extLst>
                  <a:ext uri="{FF2B5EF4-FFF2-40B4-BE49-F238E27FC236}">
                    <a16:creationId xmlns:a16="http://schemas.microsoft.com/office/drawing/2014/main" id="{560F17D8-C8DB-4CDB-B589-DF4F14E678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8" name="Picture 15">
                <a:extLst>
                  <a:ext uri="{FF2B5EF4-FFF2-40B4-BE49-F238E27FC236}">
                    <a16:creationId xmlns:a16="http://schemas.microsoft.com/office/drawing/2014/main" id="{DC4698B6-05A4-4B7A-8169-2E375C1FF8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9" name="Picture 16">
                <a:extLst>
                  <a:ext uri="{FF2B5EF4-FFF2-40B4-BE49-F238E27FC236}">
                    <a16:creationId xmlns:a16="http://schemas.microsoft.com/office/drawing/2014/main" id="{0396B751-346F-494B-8A0B-606792DBCF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0" name="Picture 17">
                <a:extLst>
                  <a:ext uri="{FF2B5EF4-FFF2-40B4-BE49-F238E27FC236}">
                    <a16:creationId xmlns:a16="http://schemas.microsoft.com/office/drawing/2014/main" id="{EEAD6974-47E4-48BC-B567-7922C30381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1" name="Picture 18">
                <a:extLst>
                  <a:ext uri="{FF2B5EF4-FFF2-40B4-BE49-F238E27FC236}">
                    <a16:creationId xmlns:a16="http://schemas.microsoft.com/office/drawing/2014/main" id="{378AC726-203F-4CD5-8315-3D0E5638B5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2" name="Picture 19">
                <a:extLst>
                  <a:ext uri="{FF2B5EF4-FFF2-40B4-BE49-F238E27FC236}">
                    <a16:creationId xmlns:a16="http://schemas.microsoft.com/office/drawing/2014/main" id="{E886CFBA-8B0C-4625-A26D-5EF3B17877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3" name="Picture 20">
                <a:extLst>
                  <a:ext uri="{FF2B5EF4-FFF2-40B4-BE49-F238E27FC236}">
                    <a16:creationId xmlns:a16="http://schemas.microsoft.com/office/drawing/2014/main" id="{C202B850-B7DA-42A1-AD03-F013CFD81D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4" name="Picture 21">
                <a:extLst>
                  <a:ext uri="{FF2B5EF4-FFF2-40B4-BE49-F238E27FC236}">
                    <a16:creationId xmlns:a16="http://schemas.microsoft.com/office/drawing/2014/main" id="{AF9D4263-0AE3-4EB1-99D0-C41E2768BF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5" name="Picture 22">
                <a:extLst>
                  <a:ext uri="{FF2B5EF4-FFF2-40B4-BE49-F238E27FC236}">
                    <a16:creationId xmlns:a16="http://schemas.microsoft.com/office/drawing/2014/main" id="{7E8F461C-1BCE-489B-A95E-CE2662DBD6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86" name="Picture 23">
                <a:extLst>
                  <a:ext uri="{FF2B5EF4-FFF2-40B4-BE49-F238E27FC236}">
                    <a16:creationId xmlns:a16="http://schemas.microsoft.com/office/drawing/2014/main" id="{3F1E6A22-CC1D-45C9-9B35-7120E1CF4D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5" name="Group 56">
              <a:extLst>
                <a:ext uri="{FF2B5EF4-FFF2-40B4-BE49-F238E27FC236}">
                  <a16:creationId xmlns:a16="http://schemas.microsoft.com/office/drawing/2014/main" id="{4B37C2EF-5716-4F5E-9AD5-63F2DC8D78D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167" name="Picture 14">
                <a:extLst>
                  <a:ext uri="{FF2B5EF4-FFF2-40B4-BE49-F238E27FC236}">
                    <a16:creationId xmlns:a16="http://schemas.microsoft.com/office/drawing/2014/main" id="{AECCA3C2-39C5-4384-AD43-89F867F488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8" name="Picture 15">
                <a:extLst>
                  <a:ext uri="{FF2B5EF4-FFF2-40B4-BE49-F238E27FC236}">
                    <a16:creationId xmlns:a16="http://schemas.microsoft.com/office/drawing/2014/main" id="{5C969D9A-5810-4A1D-B1B8-43B0A7264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9" name="Picture 16">
                <a:extLst>
                  <a:ext uri="{FF2B5EF4-FFF2-40B4-BE49-F238E27FC236}">
                    <a16:creationId xmlns:a16="http://schemas.microsoft.com/office/drawing/2014/main" id="{70515F11-3046-487B-8832-C9BC6D46C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0" name="Picture 17">
                <a:extLst>
                  <a:ext uri="{FF2B5EF4-FFF2-40B4-BE49-F238E27FC236}">
                    <a16:creationId xmlns:a16="http://schemas.microsoft.com/office/drawing/2014/main" id="{A1ABC01C-FF3C-4145-A379-E50854DAEC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1" name="Picture 18">
                <a:extLst>
                  <a:ext uri="{FF2B5EF4-FFF2-40B4-BE49-F238E27FC236}">
                    <a16:creationId xmlns:a16="http://schemas.microsoft.com/office/drawing/2014/main" id="{28FA386F-18F2-4F87-A70E-D5B924DA7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2" name="Picture 19">
                <a:extLst>
                  <a:ext uri="{FF2B5EF4-FFF2-40B4-BE49-F238E27FC236}">
                    <a16:creationId xmlns:a16="http://schemas.microsoft.com/office/drawing/2014/main" id="{38EBC36D-05C4-46E0-9BF9-3E3C697A09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3" name="Picture 20">
                <a:extLst>
                  <a:ext uri="{FF2B5EF4-FFF2-40B4-BE49-F238E27FC236}">
                    <a16:creationId xmlns:a16="http://schemas.microsoft.com/office/drawing/2014/main" id="{D9D17E67-761A-4351-B7F2-601BBC4E7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4" name="Picture 21">
                <a:extLst>
                  <a:ext uri="{FF2B5EF4-FFF2-40B4-BE49-F238E27FC236}">
                    <a16:creationId xmlns:a16="http://schemas.microsoft.com/office/drawing/2014/main" id="{6B581C23-67FB-4E34-BBAA-08F7EB7100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5" name="Picture 22">
                <a:extLst>
                  <a:ext uri="{FF2B5EF4-FFF2-40B4-BE49-F238E27FC236}">
                    <a16:creationId xmlns:a16="http://schemas.microsoft.com/office/drawing/2014/main" id="{AE376DF4-805D-4476-9364-6E301CA3D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76" name="Picture 23">
                <a:extLst>
                  <a:ext uri="{FF2B5EF4-FFF2-40B4-BE49-F238E27FC236}">
                    <a16:creationId xmlns:a16="http://schemas.microsoft.com/office/drawing/2014/main" id="{CF5E22E6-0F02-4FD0-AC04-3059DC79C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156" name="Group 56">
              <a:extLst>
                <a:ext uri="{FF2B5EF4-FFF2-40B4-BE49-F238E27FC236}">
                  <a16:creationId xmlns:a16="http://schemas.microsoft.com/office/drawing/2014/main" id="{51D50B0C-429B-4440-AF83-3D09B9B9E60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157" name="Picture 14">
                <a:extLst>
                  <a:ext uri="{FF2B5EF4-FFF2-40B4-BE49-F238E27FC236}">
                    <a16:creationId xmlns:a16="http://schemas.microsoft.com/office/drawing/2014/main" id="{97835D9A-C103-4FBF-A6B8-7717EAABE5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8" name="Picture 15">
                <a:extLst>
                  <a:ext uri="{FF2B5EF4-FFF2-40B4-BE49-F238E27FC236}">
                    <a16:creationId xmlns:a16="http://schemas.microsoft.com/office/drawing/2014/main" id="{723491E7-8DF6-45E6-912C-2C93CDFD23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59" name="Picture 16">
                <a:extLst>
                  <a:ext uri="{FF2B5EF4-FFF2-40B4-BE49-F238E27FC236}">
                    <a16:creationId xmlns:a16="http://schemas.microsoft.com/office/drawing/2014/main" id="{403ADAC2-040C-49AA-A4D3-664363578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0" name="Picture 17">
                <a:extLst>
                  <a:ext uri="{FF2B5EF4-FFF2-40B4-BE49-F238E27FC236}">
                    <a16:creationId xmlns:a16="http://schemas.microsoft.com/office/drawing/2014/main" id="{81ECD8C6-C8CA-4879-9C79-C79F8F675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1" name="Picture 18">
                <a:extLst>
                  <a:ext uri="{FF2B5EF4-FFF2-40B4-BE49-F238E27FC236}">
                    <a16:creationId xmlns:a16="http://schemas.microsoft.com/office/drawing/2014/main" id="{6A4E62F7-7C50-47CE-A976-1E070F66B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2" name="Picture 19">
                <a:extLst>
                  <a:ext uri="{FF2B5EF4-FFF2-40B4-BE49-F238E27FC236}">
                    <a16:creationId xmlns:a16="http://schemas.microsoft.com/office/drawing/2014/main" id="{5684C055-0C42-49BD-9932-00E179D4F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3" name="Picture 20">
                <a:extLst>
                  <a:ext uri="{FF2B5EF4-FFF2-40B4-BE49-F238E27FC236}">
                    <a16:creationId xmlns:a16="http://schemas.microsoft.com/office/drawing/2014/main" id="{D6D07004-A281-4E76-ADA5-240C9DA15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4" name="Picture 21">
                <a:extLst>
                  <a:ext uri="{FF2B5EF4-FFF2-40B4-BE49-F238E27FC236}">
                    <a16:creationId xmlns:a16="http://schemas.microsoft.com/office/drawing/2014/main" id="{F0E89B1B-E076-4DDB-8EAA-998BB4517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5" name="Picture 22">
                <a:extLst>
                  <a:ext uri="{FF2B5EF4-FFF2-40B4-BE49-F238E27FC236}">
                    <a16:creationId xmlns:a16="http://schemas.microsoft.com/office/drawing/2014/main" id="{EA5B5421-EDB7-49C8-A48F-709C7E068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66" name="Picture 23">
                <a:extLst>
                  <a:ext uri="{FF2B5EF4-FFF2-40B4-BE49-F238E27FC236}">
                    <a16:creationId xmlns:a16="http://schemas.microsoft.com/office/drawing/2014/main" id="{A0D75FA0-02C2-4652-8D1B-9BCD4CEA2C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370274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0.21614 -4.81481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0.19179 -4.81481E-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6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16783 -4.81481E-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6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14231 -4.81481E-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6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11822 -4.81481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6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09388 -4.81481E-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6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0.07044 3.7037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6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7037E-6 L 0.0444 3.7037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6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81481E-6 L 0.02109 -4.81481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6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6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6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6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4.44444E-6 L -1.45833E-6 0.38819 " pathEditMode="relative" rAng="0" ptsTypes="AA">
                                      <p:cBhvr>
                                        <p:cTn id="86" dur="200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3.7037E-6 L -0.00039 0.34606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96296E-6 L -0.00026 0.30324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7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2.22222E-6 L -0.00039 0.25833 " pathEditMode="relative" rAng="0" ptsTypes="AA">
                                      <p:cBhvr>
                                        <p:cTn id="92" dur="2000" fill="hold"/>
                                        <p:tgtEl>
                                          <p:spTgt spid="7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1.48148E-6 L -1.45833E-6 0.21713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7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7.40741E-7 L -0.00013 0.17407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7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5.55112E-17 L -1.66667E-6 0.1287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7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7.40741E-7 L -1.66667E-6 0.08681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7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48148E-6 L -1.66667E-6 0.04144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7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000"/>
                            </p:stCondLst>
                            <p:childTnLst>
                              <p:par>
                                <p:cTn id="1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7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7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7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7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7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7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7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72660F58-36FE-49A4-941B-04EE98F8823C}"/>
              </a:ext>
            </a:extLst>
          </p:cNvPr>
          <p:cNvGrpSpPr/>
          <p:nvPr/>
        </p:nvGrpSpPr>
        <p:grpSpPr>
          <a:xfrm>
            <a:off x="255522" y="183403"/>
            <a:ext cx="3857751" cy="817087"/>
            <a:chOff x="255523" y="372323"/>
            <a:chExt cx="310602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595F1CD9-6D16-4C08-8531-A170226F23CB}"/>
                </a:ext>
              </a:extLst>
            </p:cNvPr>
            <p:cNvSpPr/>
            <p:nvPr/>
          </p:nvSpPr>
          <p:spPr>
            <a:xfrm>
              <a:off x="255523" y="372323"/>
              <a:ext cx="303524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1D455F6-A4F2-405E-A0A1-3C157EFCDCEF}"/>
                </a:ext>
              </a:extLst>
            </p:cNvPr>
            <p:cNvSpPr txBox="1"/>
            <p:nvPr/>
          </p:nvSpPr>
          <p:spPr>
            <a:xfrm>
              <a:off x="1329128" y="485388"/>
              <a:ext cx="2032418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– 305 = 276 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B24CFBDB-82FA-422E-8CB0-E35025CD90F2}"/>
              </a:ext>
            </a:extLst>
          </p:cNvPr>
          <p:cNvGrpSpPr/>
          <p:nvPr/>
        </p:nvGrpSpPr>
        <p:grpSpPr>
          <a:xfrm>
            <a:off x="464610" y="1319220"/>
            <a:ext cx="1856052" cy="1404405"/>
            <a:chOff x="1812181" y="1941038"/>
            <a:chExt cx="1856052" cy="1404405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7B7645EE-624C-4104-BE85-7BB40CE9427D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2 7 6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489B327-A4B1-4190-8D99-26D59616A8C6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3 0 5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1C47B510-D003-453D-93CA-85FCB9527A1B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3A5521C-1358-4A63-B6C3-4DF927EB613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354D635C-A7B8-42F4-9FBD-7DD073B03197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6570E5F1-7645-464D-9CFF-C55E12F2A7A3}"/>
              </a:ext>
            </a:extLst>
          </p:cNvPr>
          <p:cNvSpPr txBox="1"/>
          <p:nvPr/>
        </p:nvSpPr>
        <p:spPr>
          <a:xfrm>
            <a:off x="1780168" y="220705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256749C-0036-409D-91E5-725724D6682D}"/>
              </a:ext>
            </a:extLst>
          </p:cNvPr>
          <p:cNvSpPr txBox="1"/>
          <p:nvPr/>
        </p:nvSpPr>
        <p:spPr>
          <a:xfrm>
            <a:off x="1415485" y="109817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A414AB01-D081-493B-BCAE-D508DF489B85}"/>
              </a:ext>
            </a:extLst>
          </p:cNvPr>
          <p:cNvSpPr txBox="1"/>
          <p:nvPr/>
        </p:nvSpPr>
        <p:spPr>
          <a:xfrm>
            <a:off x="1334695" y="220705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D9A1849-7A3E-4E4F-8BBB-94483F71600B}"/>
              </a:ext>
            </a:extLst>
          </p:cNvPr>
          <p:cNvSpPr txBox="1"/>
          <p:nvPr/>
        </p:nvSpPr>
        <p:spPr>
          <a:xfrm>
            <a:off x="913120" y="2217032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A586D488-341F-4A38-B8CD-1F270484FFA2}"/>
              </a:ext>
            </a:extLst>
          </p:cNvPr>
          <p:cNvSpPr/>
          <p:nvPr/>
        </p:nvSpPr>
        <p:spPr>
          <a:xfrm>
            <a:off x="420006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151032F-F368-4EE6-9D6A-7480F3F502F4}"/>
              </a:ext>
            </a:extLst>
          </p:cNvPr>
          <p:cNvSpPr txBox="1"/>
          <p:nvPr/>
        </p:nvSpPr>
        <p:spPr>
          <a:xfrm>
            <a:off x="416263" y="28771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581</a:t>
            </a:r>
          </a:p>
        </p:txBody>
      </p: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282D2519-A977-48C9-A52A-6CC1E55ED189}"/>
              </a:ext>
            </a:extLst>
          </p:cNvPr>
          <p:cNvGrpSpPr/>
          <p:nvPr/>
        </p:nvGrpSpPr>
        <p:grpSpPr>
          <a:xfrm>
            <a:off x="2375719" y="1498289"/>
            <a:ext cx="1539560" cy="1515856"/>
            <a:chOff x="4975891" y="1527626"/>
            <a:chExt cx="1539560" cy="1515856"/>
          </a:xfrm>
        </p:grpSpPr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B2C399A5-22AC-4431-A470-077E5CD64C49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8" name="Picture 14">
                <a:extLst>
                  <a:ext uri="{FF2B5EF4-FFF2-40B4-BE49-F238E27FC236}">
                    <a16:creationId xmlns:a16="http://schemas.microsoft.com/office/drawing/2014/main" id="{C0EB0425-E68F-4C94-A511-5D057477E0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5">
                <a:extLst>
                  <a:ext uri="{FF2B5EF4-FFF2-40B4-BE49-F238E27FC236}">
                    <a16:creationId xmlns:a16="http://schemas.microsoft.com/office/drawing/2014/main" id="{0CF241EF-C87F-4E34-ACBE-8209B5F6BC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6">
                <a:extLst>
                  <a:ext uri="{FF2B5EF4-FFF2-40B4-BE49-F238E27FC236}">
                    <a16:creationId xmlns:a16="http://schemas.microsoft.com/office/drawing/2014/main" id="{5B4731D5-0102-4CDC-BBBD-A9A1057A07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7">
                <a:extLst>
                  <a:ext uri="{FF2B5EF4-FFF2-40B4-BE49-F238E27FC236}">
                    <a16:creationId xmlns:a16="http://schemas.microsoft.com/office/drawing/2014/main" id="{77C9601F-754E-4A38-B0DB-3048AEF7C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18">
                <a:extLst>
                  <a:ext uri="{FF2B5EF4-FFF2-40B4-BE49-F238E27FC236}">
                    <a16:creationId xmlns:a16="http://schemas.microsoft.com/office/drawing/2014/main" id="{78E4FE95-27B2-46F8-A433-BB059F327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19">
                <a:extLst>
                  <a:ext uri="{FF2B5EF4-FFF2-40B4-BE49-F238E27FC236}">
                    <a16:creationId xmlns:a16="http://schemas.microsoft.com/office/drawing/2014/main" id="{824F1EBC-6B09-447C-B0DE-059D1585B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0">
                <a:extLst>
                  <a:ext uri="{FF2B5EF4-FFF2-40B4-BE49-F238E27FC236}">
                    <a16:creationId xmlns:a16="http://schemas.microsoft.com/office/drawing/2014/main" id="{F63DAA02-5EBA-4D73-8416-684C7E5B5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1">
                <a:extLst>
                  <a:ext uri="{FF2B5EF4-FFF2-40B4-BE49-F238E27FC236}">
                    <a16:creationId xmlns:a16="http://schemas.microsoft.com/office/drawing/2014/main" id="{B1878777-04E8-4CFA-B16D-F59D78839C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6" name="Picture 22">
                <a:extLst>
                  <a:ext uri="{FF2B5EF4-FFF2-40B4-BE49-F238E27FC236}">
                    <a16:creationId xmlns:a16="http://schemas.microsoft.com/office/drawing/2014/main" id="{34B079D0-5E0B-4D6B-9739-2C2B559E6A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7" name="Picture 23">
                <a:extLst>
                  <a:ext uri="{FF2B5EF4-FFF2-40B4-BE49-F238E27FC236}">
                    <a16:creationId xmlns:a16="http://schemas.microsoft.com/office/drawing/2014/main" id="{C236EA44-FF1C-4691-BD9C-53624A475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59A70F94-6F56-422B-884B-2466662BA504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8" name="Picture 14">
                <a:extLst>
                  <a:ext uri="{FF2B5EF4-FFF2-40B4-BE49-F238E27FC236}">
                    <a16:creationId xmlns:a16="http://schemas.microsoft.com/office/drawing/2014/main" id="{C0A75A0C-ED97-4A1D-B7F9-0754A37E6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5">
                <a:extLst>
                  <a:ext uri="{FF2B5EF4-FFF2-40B4-BE49-F238E27FC236}">
                    <a16:creationId xmlns:a16="http://schemas.microsoft.com/office/drawing/2014/main" id="{8CA5142A-7BE3-497E-85FF-17914F659F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6">
                <a:extLst>
                  <a:ext uri="{FF2B5EF4-FFF2-40B4-BE49-F238E27FC236}">
                    <a16:creationId xmlns:a16="http://schemas.microsoft.com/office/drawing/2014/main" id="{975632DE-C34F-4C0D-9145-1CB2E7522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7">
                <a:extLst>
                  <a:ext uri="{FF2B5EF4-FFF2-40B4-BE49-F238E27FC236}">
                    <a16:creationId xmlns:a16="http://schemas.microsoft.com/office/drawing/2014/main" id="{82C6FA70-C508-498C-91C7-DE3C1F0B97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18">
                <a:extLst>
                  <a:ext uri="{FF2B5EF4-FFF2-40B4-BE49-F238E27FC236}">
                    <a16:creationId xmlns:a16="http://schemas.microsoft.com/office/drawing/2014/main" id="{05534F83-3E31-4331-B697-C75EC86E6C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19">
                <a:extLst>
                  <a:ext uri="{FF2B5EF4-FFF2-40B4-BE49-F238E27FC236}">
                    <a16:creationId xmlns:a16="http://schemas.microsoft.com/office/drawing/2014/main" id="{AB484E06-E126-491E-82F2-FF0FCAA705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0">
                <a:extLst>
                  <a:ext uri="{FF2B5EF4-FFF2-40B4-BE49-F238E27FC236}">
                    <a16:creationId xmlns:a16="http://schemas.microsoft.com/office/drawing/2014/main" id="{9C4DCF0A-F0AD-4860-B1A0-0AA964B3C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1">
                <a:extLst>
                  <a:ext uri="{FF2B5EF4-FFF2-40B4-BE49-F238E27FC236}">
                    <a16:creationId xmlns:a16="http://schemas.microsoft.com/office/drawing/2014/main" id="{7EA497DA-81E2-4A87-9900-71C009E1B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6" name="Picture 22">
                <a:extLst>
                  <a:ext uri="{FF2B5EF4-FFF2-40B4-BE49-F238E27FC236}">
                    <a16:creationId xmlns:a16="http://schemas.microsoft.com/office/drawing/2014/main" id="{747A66D8-387F-42B3-9ACC-2A653958A8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23">
                <a:extLst>
                  <a:ext uri="{FF2B5EF4-FFF2-40B4-BE49-F238E27FC236}">
                    <a16:creationId xmlns:a16="http://schemas.microsoft.com/office/drawing/2014/main" id="{9A1BE321-4B94-4FE6-9A8E-65AFBFDA4F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1171C6D2-B508-4872-B199-5AF9AB316660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8" name="Picture 14">
                <a:extLst>
                  <a:ext uri="{FF2B5EF4-FFF2-40B4-BE49-F238E27FC236}">
                    <a16:creationId xmlns:a16="http://schemas.microsoft.com/office/drawing/2014/main" id="{89754791-68A2-43E7-A99E-3D02D43F67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5">
                <a:extLst>
                  <a:ext uri="{FF2B5EF4-FFF2-40B4-BE49-F238E27FC236}">
                    <a16:creationId xmlns:a16="http://schemas.microsoft.com/office/drawing/2014/main" id="{2620C7EA-BE3B-47B8-AE6E-9FD5096EB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6">
                <a:extLst>
                  <a:ext uri="{FF2B5EF4-FFF2-40B4-BE49-F238E27FC236}">
                    <a16:creationId xmlns:a16="http://schemas.microsoft.com/office/drawing/2014/main" id="{79CDA75F-7499-450F-A185-92CD74051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7">
                <a:extLst>
                  <a:ext uri="{FF2B5EF4-FFF2-40B4-BE49-F238E27FC236}">
                    <a16:creationId xmlns:a16="http://schemas.microsoft.com/office/drawing/2014/main" id="{613FA191-113E-44FA-B0A1-E1210D9D6F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18">
                <a:extLst>
                  <a:ext uri="{FF2B5EF4-FFF2-40B4-BE49-F238E27FC236}">
                    <a16:creationId xmlns:a16="http://schemas.microsoft.com/office/drawing/2014/main" id="{038C4B9F-D17E-4CB5-A0CB-3CBCF85016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19">
                <a:extLst>
                  <a:ext uri="{FF2B5EF4-FFF2-40B4-BE49-F238E27FC236}">
                    <a16:creationId xmlns:a16="http://schemas.microsoft.com/office/drawing/2014/main" id="{9108613A-039B-4372-9C9C-0BF07B0ADF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0">
                <a:extLst>
                  <a:ext uri="{FF2B5EF4-FFF2-40B4-BE49-F238E27FC236}">
                    <a16:creationId xmlns:a16="http://schemas.microsoft.com/office/drawing/2014/main" id="{3AFBB9F2-4F4A-4F7E-9F6A-EED4B37D4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1">
                <a:extLst>
                  <a:ext uri="{FF2B5EF4-FFF2-40B4-BE49-F238E27FC236}">
                    <a16:creationId xmlns:a16="http://schemas.microsoft.com/office/drawing/2014/main" id="{CA1507D0-3D95-45DB-989C-9E9DCB6DA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6" name="Picture 22">
                <a:extLst>
                  <a:ext uri="{FF2B5EF4-FFF2-40B4-BE49-F238E27FC236}">
                    <a16:creationId xmlns:a16="http://schemas.microsoft.com/office/drawing/2014/main" id="{FA8D3197-C6B9-4366-9FDD-87ECA9CF70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23">
                <a:extLst>
                  <a:ext uri="{FF2B5EF4-FFF2-40B4-BE49-F238E27FC236}">
                    <a16:creationId xmlns:a16="http://schemas.microsoft.com/office/drawing/2014/main" id="{DC0C1903-A8E2-4CC1-BF80-708BB5352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46464EA2-049D-4E49-A446-374968CF565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8" name="Picture 14">
                <a:extLst>
                  <a:ext uri="{FF2B5EF4-FFF2-40B4-BE49-F238E27FC236}">
                    <a16:creationId xmlns:a16="http://schemas.microsoft.com/office/drawing/2014/main" id="{190A9D01-6B94-4835-8588-28F325DBA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5">
                <a:extLst>
                  <a:ext uri="{FF2B5EF4-FFF2-40B4-BE49-F238E27FC236}">
                    <a16:creationId xmlns:a16="http://schemas.microsoft.com/office/drawing/2014/main" id="{BF30BE71-1D5F-4138-A23D-2D189BF752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6">
                <a:extLst>
                  <a:ext uri="{FF2B5EF4-FFF2-40B4-BE49-F238E27FC236}">
                    <a16:creationId xmlns:a16="http://schemas.microsoft.com/office/drawing/2014/main" id="{437FC3B1-6318-4658-A14C-4985260F8B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7">
                <a:extLst>
                  <a:ext uri="{FF2B5EF4-FFF2-40B4-BE49-F238E27FC236}">
                    <a16:creationId xmlns:a16="http://schemas.microsoft.com/office/drawing/2014/main" id="{731DC2B4-DDF9-4176-B5A6-896B6A4EEE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18">
                <a:extLst>
                  <a:ext uri="{FF2B5EF4-FFF2-40B4-BE49-F238E27FC236}">
                    <a16:creationId xmlns:a16="http://schemas.microsoft.com/office/drawing/2014/main" id="{EBE6BCC4-00E7-480D-A67F-DE7FA7537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19">
                <a:extLst>
                  <a:ext uri="{FF2B5EF4-FFF2-40B4-BE49-F238E27FC236}">
                    <a16:creationId xmlns:a16="http://schemas.microsoft.com/office/drawing/2014/main" id="{AE494547-33AB-480E-8979-5649DD6C20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0">
                <a:extLst>
                  <a:ext uri="{FF2B5EF4-FFF2-40B4-BE49-F238E27FC236}">
                    <a16:creationId xmlns:a16="http://schemas.microsoft.com/office/drawing/2014/main" id="{5B3F6AFD-D141-4E5F-B063-05C572ACD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1">
                <a:extLst>
                  <a:ext uri="{FF2B5EF4-FFF2-40B4-BE49-F238E27FC236}">
                    <a16:creationId xmlns:a16="http://schemas.microsoft.com/office/drawing/2014/main" id="{4A79991F-22CA-4CEF-B7C6-12F2C1A44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6" name="Picture 22">
                <a:extLst>
                  <a:ext uri="{FF2B5EF4-FFF2-40B4-BE49-F238E27FC236}">
                    <a16:creationId xmlns:a16="http://schemas.microsoft.com/office/drawing/2014/main" id="{B34A1FB3-9C89-4AAA-B5CC-A8AD3FD75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23">
                <a:extLst>
                  <a:ext uri="{FF2B5EF4-FFF2-40B4-BE49-F238E27FC236}">
                    <a16:creationId xmlns:a16="http://schemas.microsoft.com/office/drawing/2014/main" id="{9EFEFE0D-7184-409C-B060-E692337D5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551A4B47-64C2-47E4-AC8B-A7D7AC85700C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8" name="Picture 14">
                <a:extLst>
                  <a:ext uri="{FF2B5EF4-FFF2-40B4-BE49-F238E27FC236}">
                    <a16:creationId xmlns:a16="http://schemas.microsoft.com/office/drawing/2014/main" id="{127B2E9E-DC9F-4B88-8C9D-B4034851E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5">
                <a:extLst>
                  <a:ext uri="{FF2B5EF4-FFF2-40B4-BE49-F238E27FC236}">
                    <a16:creationId xmlns:a16="http://schemas.microsoft.com/office/drawing/2014/main" id="{1AF1C17E-52CA-45A9-A545-23EBB3904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6">
                <a:extLst>
                  <a:ext uri="{FF2B5EF4-FFF2-40B4-BE49-F238E27FC236}">
                    <a16:creationId xmlns:a16="http://schemas.microsoft.com/office/drawing/2014/main" id="{22E6730E-4002-4508-B40E-22F700B789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7">
                <a:extLst>
                  <a:ext uri="{FF2B5EF4-FFF2-40B4-BE49-F238E27FC236}">
                    <a16:creationId xmlns:a16="http://schemas.microsoft.com/office/drawing/2014/main" id="{429CF0DE-4708-450A-8C80-4745162A5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18">
                <a:extLst>
                  <a:ext uri="{FF2B5EF4-FFF2-40B4-BE49-F238E27FC236}">
                    <a16:creationId xmlns:a16="http://schemas.microsoft.com/office/drawing/2014/main" id="{415CD4A6-3A19-4D6A-9878-C26DE57AC3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19">
                <a:extLst>
                  <a:ext uri="{FF2B5EF4-FFF2-40B4-BE49-F238E27FC236}">
                    <a16:creationId xmlns:a16="http://schemas.microsoft.com/office/drawing/2014/main" id="{68BAFF32-39A6-4825-A493-F5FBA79D2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0">
                <a:extLst>
                  <a:ext uri="{FF2B5EF4-FFF2-40B4-BE49-F238E27FC236}">
                    <a16:creationId xmlns:a16="http://schemas.microsoft.com/office/drawing/2014/main" id="{767C8BF2-B95D-45C7-AA56-A2552281CA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1">
                <a:extLst>
                  <a:ext uri="{FF2B5EF4-FFF2-40B4-BE49-F238E27FC236}">
                    <a16:creationId xmlns:a16="http://schemas.microsoft.com/office/drawing/2014/main" id="{50773A1E-A15D-4C65-9927-598722651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6" name="Picture 22">
                <a:extLst>
                  <a:ext uri="{FF2B5EF4-FFF2-40B4-BE49-F238E27FC236}">
                    <a16:creationId xmlns:a16="http://schemas.microsoft.com/office/drawing/2014/main" id="{21292148-0883-4313-AB7D-4C244F1FF8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23">
                <a:extLst>
                  <a:ext uri="{FF2B5EF4-FFF2-40B4-BE49-F238E27FC236}">
                    <a16:creationId xmlns:a16="http://schemas.microsoft.com/office/drawing/2014/main" id="{21DDD730-608D-4CD4-96A9-FCAEE7308A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760124ED-63E5-4898-9966-24757A712EE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8" name="Picture 14">
                <a:extLst>
                  <a:ext uri="{FF2B5EF4-FFF2-40B4-BE49-F238E27FC236}">
                    <a16:creationId xmlns:a16="http://schemas.microsoft.com/office/drawing/2014/main" id="{EACB4E6B-2980-4032-A308-18FF165D4A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5">
                <a:extLst>
                  <a:ext uri="{FF2B5EF4-FFF2-40B4-BE49-F238E27FC236}">
                    <a16:creationId xmlns:a16="http://schemas.microsoft.com/office/drawing/2014/main" id="{614A67EE-58F8-4724-B86C-3255B1536D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6">
                <a:extLst>
                  <a:ext uri="{FF2B5EF4-FFF2-40B4-BE49-F238E27FC236}">
                    <a16:creationId xmlns:a16="http://schemas.microsoft.com/office/drawing/2014/main" id="{A2EB62E6-CC4F-400B-8933-195AA14DC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7">
                <a:extLst>
                  <a:ext uri="{FF2B5EF4-FFF2-40B4-BE49-F238E27FC236}">
                    <a16:creationId xmlns:a16="http://schemas.microsoft.com/office/drawing/2014/main" id="{89E1FEF3-1A1C-454A-81FD-43508AD90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18">
                <a:extLst>
                  <a:ext uri="{FF2B5EF4-FFF2-40B4-BE49-F238E27FC236}">
                    <a16:creationId xmlns:a16="http://schemas.microsoft.com/office/drawing/2014/main" id="{0F230905-2156-4D04-9B80-348A619331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19">
                <a:extLst>
                  <a:ext uri="{FF2B5EF4-FFF2-40B4-BE49-F238E27FC236}">
                    <a16:creationId xmlns:a16="http://schemas.microsoft.com/office/drawing/2014/main" id="{82351692-1652-4D0A-A8C1-414580959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0">
                <a:extLst>
                  <a:ext uri="{FF2B5EF4-FFF2-40B4-BE49-F238E27FC236}">
                    <a16:creationId xmlns:a16="http://schemas.microsoft.com/office/drawing/2014/main" id="{EAF148AE-64F1-4A16-B47C-C7A34D19C7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1">
                <a:extLst>
                  <a:ext uri="{FF2B5EF4-FFF2-40B4-BE49-F238E27FC236}">
                    <a16:creationId xmlns:a16="http://schemas.microsoft.com/office/drawing/2014/main" id="{02CEC8BF-B5EA-4C88-B75E-D637905E4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6" name="Picture 22">
                <a:extLst>
                  <a:ext uri="{FF2B5EF4-FFF2-40B4-BE49-F238E27FC236}">
                    <a16:creationId xmlns:a16="http://schemas.microsoft.com/office/drawing/2014/main" id="{3CB860CA-7FC2-4C80-AAC4-87C28E82F8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23">
                <a:extLst>
                  <a:ext uri="{FF2B5EF4-FFF2-40B4-BE49-F238E27FC236}">
                    <a16:creationId xmlns:a16="http://schemas.microsoft.com/office/drawing/2014/main" id="{5E7238B1-D2C1-44F0-8FF6-DAB512367A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4" name="Group 56">
              <a:extLst>
                <a:ext uri="{FF2B5EF4-FFF2-40B4-BE49-F238E27FC236}">
                  <a16:creationId xmlns:a16="http://schemas.microsoft.com/office/drawing/2014/main" id="{2F4F0F5C-C3E9-443C-85AA-E9EC6A57859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8" name="Picture 14">
                <a:extLst>
                  <a:ext uri="{FF2B5EF4-FFF2-40B4-BE49-F238E27FC236}">
                    <a16:creationId xmlns:a16="http://schemas.microsoft.com/office/drawing/2014/main" id="{FA28B26C-CF35-4520-BC68-8246FD0E4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5">
                <a:extLst>
                  <a:ext uri="{FF2B5EF4-FFF2-40B4-BE49-F238E27FC236}">
                    <a16:creationId xmlns:a16="http://schemas.microsoft.com/office/drawing/2014/main" id="{AC7A47E8-0E71-40A9-A347-1AE5F1A06D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6">
                <a:extLst>
                  <a:ext uri="{FF2B5EF4-FFF2-40B4-BE49-F238E27FC236}">
                    <a16:creationId xmlns:a16="http://schemas.microsoft.com/office/drawing/2014/main" id="{29D521A0-8012-4DFB-B1F6-F307A605A8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7">
                <a:extLst>
                  <a:ext uri="{FF2B5EF4-FFF2-40B4-BE49-F238E27FC236}">
                    <a16:creationId xmlns:a16="http://schemas.microsoft.com/office/drawing/2014/main" id="{50DF46AF-DC89-48BE-93C1-4D8DEF76B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18">
                <a:extLst>
                  <a:ext uri="{FF2B5EF4-FFF2-40B4-BE49-F238E27FC236}">
                    <a16:creationId xmlns:a16="http://schemas.microsoft.com/office/drawing/2014/main" id="{9ADDE5D2-4B2B-4E64-885C-ADB6C5A814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19">
                <a:extLst>
                  <a:ext uri="{FF2B5EF4-FFF2-40B4-BE49-F238E27FC236}">
                    <a16:creationId xmlns:a16="http://schemas.microsoft.com/office/drawing/2014/main" id="{C923D90A-D200-4F15-AA11-33D7A9F64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0">
                <a:extLst>
                  <a:ext uri="{FF2B5EF4-FFF2-40B4-BE49-F238E27FC236}">
                    <a16:creationId xmlns:a16="http://schemas.microsoft.com/office/drawing/2014/main" id="{C178C2FD-3389-4B30-9279-EBF2A7DD2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1">
                <a:extLst>
                  <a:ext uri="{FF2B5EF4-FFF2-40B4-BE49-F238E27FC236}">
                    <a16:creationId xmlns:a16="http://schemas.microsoft.com/office/drawing/2014/main" id="{ADFB764A-75AD-4E25-BA44-64D8616017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6" name="Picture 22">
                <a:extLst>
                  <a:ext uri="{FF2B5EF4-FFF2-40B4-BE49-F238E27FC236}">
                    <a16:creationId xmlns:a16="http://schemas.microsoft.com/office/drawing/2014/main" id="{FFD43443-D6F9-4129-BCCD-DFB8656A1B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23">
                <a:extLst>
                  <a:ext uri="{FF2B5EF4-FFF2-40B4-BE49-F238E27FC236}">
                    <a16:creationId xmlns:a16="http://schemas.microsoft.com/office/drawing/2014/main" id="{BBFAF45C-27A1-4487-BABD-D629D450C3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5" name="Group 56">
              <a:extLst>
                <a:ext uri="{FF2B5EF4-FFF2-40B4-BE49-F238E27FC236}">
                  <a16:creationId xmlns:a16="http://schemas.microsoft.com/office/drawing/2014/main" id="{525E806B-286B-41F0-A61B-D62C36AA4EC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8" name="Picture 14">
                <a:extLst>
                  <a:ext uri="{FF2B5EF4-FFF2-40B4-BE49-F238E27FC236}">
                    <a16:creationId xmlns:a16="http://schemas.microsoft.com/office/drawing/2014/main" id="{F1CD4194-3BAE-42B5-9649-A6DA849531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5">
                <a:extLst>
                  <a:ext uri="{FF2B5EF4-FFF2-40B4-BE49-F238E27FC236}">
                    <a16:creationId xmlns:a16="http://schemas.microsoft.com/office/drawing/2014/main" id="{DE25A6B9-400A-40DA-BCE3-434F51175A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6">
                <a:extLst>
                  <a:ext uri="{FF2B5EF4-FFF2-40B4-BE49-F238E27FC236}">
                    <a16:creationId xmlns:a16="http://schemas.microsoft.com/office/drawing/2014/main" id="{B07658DC-203E-4838-BB2C-A83D0F191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7">
                <a:extLst>
                  <a:ext uri="{FF2B5EF4-FFF2-40B4-BE49-F238E27FC236}">
                    <a16:creationId xmlns:a16="http://schemas.microsoft.com/office/drawing/2014/main" id="{162CB401-02F6-4C61-B613-C3AD19D8BC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18">
                <a:extLst>
                  <a:ext uri="{FF2B5EF4-FFF2-40B4-BE49-F238E27FC236}">
                    <a16:creationId xmlns:a16="http://schemas.microsoft.com/office/drawing/2014/main" id="{4603342D-A723-43D4-816F-2C11AD053E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19">
                <a:extLst>
                  <a:ext uri="{FF2B5EF4-FFF2-40B4-BE49-F238E27FC236}">
                    <a16:creationId xmlns:a16="http://schemas.microsoft.com/office/drawing/2014/main" id="{D4A5F1A5-B6D2-4EED-A26A-0AB336E0FC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0">
                <a:extLst>
                  <a:ext uri="{FF2B5EF4-FFF2-40B4-BE49-F238E27FC236}">
                    <a16:creationId xmlns:a16="http://schemas.microsoft.com/office/drawing/2014/main" id="{24414475-67D9-4C77-A2D4-DFAD053AFA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1">
                <a:extLst>
                  <a:ext uri="{FF2B5EF4-FFF2-40B4-BE49-F238E27FC236}">
                    <a16:creationId xmlns:a16="http://schemas.microsoft.com/office/drawing/2014/main" id="{905106EF-1548-4CA4-BAAC-3CA91F51A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6" name="Picture 22">
                <a:extLst>
                  <a:ext uri="{FF2B5EF4-FFF2-40B4-BE49-F238E27FC236}">
                    <a16:creationId xmlns:a16="http://schemas.microsoft.com/office/drawing/2014/main" id="{7D4B17FA-63D2-4B55-A08C-AFC5BB5A07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23">
                <a:extLst>
                  <a:ext uri="{FF2B5EF4-FFF2-40B4-BE49-F238E27FC236}">
                    <a16:creationId xmlns:a16="http://schemas.microsoft.com/office/drawing/2014/main" id="{5A785CCA-AFA0-4A3C-8665-DB0B7ECF8A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6" name="Group 56">
              <a:extLst>
                <a:ext uri="{FF2B5EF4-FFF2-40B4-BE49-F238E27FC236}">
                  <a16:creationId xmlns:a16="http://schemas.microsoft.com/office/drawing/2014/main" id="{13CEE3A4-6FED-4289-9887-25789F1531F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8" name="Picture 14">
                <a:extLst>
                  <a:ext uri="{FF2B5EF4-FFF2-40B4-BE49-F238E27FC236}">
                    <a16:creationId xmlns:a16="http://schemas.microsoft.com/office/drawing/2014/main" id="{E890D8E5-4D36-41F1-95A1-1D3E5053E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5">
                <a:extLst>
                  <a:ext uri="{FF2B5EF4-FFF2-40B4-BE49-F238E27FC236}">
                    <a16:creationId xmlns:a16="http://schemas.microsoft.com/office/drawing/2014/main" id="{6C8F7231-77D7-4BF7-8AE5-C5A2B36FFC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6">
                <a:extLst>
                  <a:ext uri="{FF2B5EF4-FFF2-40B4-BE49-F238E27FC236}">
                    <a16:creationId xmlns:a16="http://schemas.microsoft.com/office/drawing/2014/main" id="{E4999AE5-ADAD-43D6-908D-2DF5E50638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7">
                <a:extLst>
                  <a:ext uri="{FF2B5EF4-FFF2-40B4-BE49-F238E27FC236}">
                    <a16:creationId xmlns:a16="http://schemas.microsoft.com/office/drawing/2014/main" id="{098168D1-ACCB-44A1-A861-ABBD64144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18">
                <a:extLst>
                  <a:ext uri="{FF2B5EF4-FFF2-40B4-BE49-F238E27FC236}">
                    <a16:creationId xmlns:a16="http://schemas.microsoft.com/office/drawing/2014/main" id="{B7C7D5AB-B1FB-496F-95CF-EADFB416E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19">
                <a:extLst>
                  <a:ext uri="{FF2B5EF4-FFF2-40B4-BE49-F238E27FC236}">
                    <a16:creationId xmlns:a16="http://schemas.microsoft.com/office/drawing/2014/main" id="{690BED40-DC47-4CC5-8B0C-7FAD2C3142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0">
                <a:extLst>
                  <a:ext uri="{FF2B5EF4-FFF2-40B4-BE49-F238E27FC236}">
                    <a16:creationId xmlns:a16="http://schemas.microsoft.com/office/drawing/2014/main" id="{FFD3A284-D8E0-4154-8F05-A2755886F4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1">
                <a:extLst>
                  <a:ext uri="{FF2B5EF4-FFF2-40B4-BE49-F238E27FC236}">
                    <a16:creationId xmlns:a16="http://schemas.microsoft.com/office/drawing/2014/main" id="{252DF260-C411-40E8-BB57-EE810DF61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6" name="Picture 22">
                <a:extLst>
                  <a:ext uri="{FF2B5EF4-FFF2-40B4-BE49-F238E27FC236}">
                    <a16:creationId xmlns:a16="http://schemas.microsoft.com/office/drawing/2014/main" id="{888F85B6-6F12-4646-95EE-29DD887CB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23">
                <a:extLst>
                  <a:ext uri="{FF2B5EF4-FFF2-40B4-BE49-F238E27FC236}">
                    <a16:creationId xmlns:a16="http://schemas.microsoft.com/office/drawing/2014/main" id="{542CC069-3175-4DEF-B509-8046A001D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7" name="Group 56">
              <a:extLst>
                <a:ext uri="{FF2B5EF4-FFF2-40B4-BE49-F238E27FC236}">
                  <a16:creationId xmlns:a16="http://schemas.microsoft.com/office/drawing/2014/main" id="{166DA1A0-16EC-4AAE-81D6-C9E4DD2E8D1C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8" name="Picture 14">
                <a:extLst>
                  <a:ext uri="{FF2B5EF4-FFF2-40B4-BE49-F238E27FC236}">
                    <a16:creationId xmlns:a16="http://schemas.microsoft.com/office/drawing/2014/main" id="{681E8277-D113-4A81-9616-D4CEAC314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5">
                <a:extLst>
                  <a:ext uri="{FF2B5EF4-FFF2-40B4-BE49-F238E27FC236}">
                    <a16:creationId xmlns:a16="http://schemas.microsoft.com/office/drawing/2014/main" id="{6ACB4D10-6B00-4C30-9B28-A854C40EC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6">
                <a:extLst>
                  <a:ext uri="{FF2B5EF4-FFF2-40B4-BE49-F238E27FC236}">
                    <a16:creationId xmlns:a16="http://schemas.microsoft.com/office/drawing/2014/main" id="{4C962EF1-6385-45C7-A9C1-5764DBBBD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7">
                <a:extLst>
                  <a:ext uri="{FF2B5EF4-FFF2-40B4-BE49-F238E27FC236}">
                    <a16:creationId xmlns:a16="http://schemas.microsoft.com/office/drawing/2014/main" id="{A1BBB18B-F784-4BB4-ADAF-E25614B1F3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18">
                <a:extLst>
                  <a:ext uri="{FF2B5EF4-FFF2-40B4-BE49-F238E27FC236}">
                    <a16:creationId xmlns:a16="http://schemas.microsoft.com/office/drawing/2014/main" id="{B11BF5CA-186F-4419-95D0-C59873D84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19">
                <a:extLst>
                  <a:ext uri="{FF2B5EF4-FFF2-40B4-BE49-F238E27FC236}">
                    <a16:creationId xmlns:a16="http://schemas.microsoft.com/office/drawing/2014/main" id="{6FFC73A4-FA07-4DFA-AD3E-800C57E61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0">
                <a:extLst>
                  <a:ext uri="{FF2B5EF4-FFF2-40B4-BE49-F238E27FC236}">
                    <a16:creationId xmlns:a16="http://schemas.microsoft.com/office/drawing/2014/main" id="{D6466E5E-9207-43DD-8DB5-A9DCFDDC69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1">
                <a:extLst>
                  <a:ext uri="{FF2B5EF4-FFF2-40B4-BE49-F238E27FC236}">
                    <a16:creationId xmlns:a16="http://schemas.microsoft.com/office/drawing/2014/main" id="{88EF39D6-2212-4E13-AFDF-C182197CC1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6" name="Picture 22">
                <a:extLst>
                  <a:ext uri="{FF2B5EF4-FFF2-40B4-BE49-F238E27FC236}">
                    <a16:creationId xmlns:a16="http://schemas.microsoft.com/office/drawing/2014/main" id="{3CFFDD54-8029-4ED0-AB9F-F8B9AC118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23">
                <a:extLst>
                  <a:ext uri="{FF2B5EF4-FFF2-40B4-BE49-F238E27FC236}">
                    <a16:creationId xmlns:a16="http://schemas.microsoft.com/office/drawing/2014/main" id="{31C2FDA7-6BDF-40D4-8DB3-23F5F3F65A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199C91BD-82CD-4F96-85F6-752A58BDD6E0}"/>
              </a:ext>
            </a:extLst>
          </p:cNvPr>
          <p:cNvGrpSpPr/>
          <p:nvPr/>
        </p:nvGrpSpPr>
        <p:grpSpPr>
          <a:xfrm>
            <a:off x="2376752" y="3275914"/>
            <a:ext cx="1539560" cy="1515856"/>
            <a:chOff x="4975891" y="1527626"/>
            <a:chExt cx="1539560" cy="1515856"/>
          </a:xfrm>
        </p:grpSpPr>
        <p:grpSp>
          <p:nvGrpSpPr>
            <p:cNvPr id="279" name="Group 56">
              <a:extLst>
                <a:ext uri="{FF2B5EF4-FFF2-40B4-BE49-F238E27FC236}">
                  <a16:creationId xmlns:a16="http://schemas.microsoft.com/office/drawing/2014/main" id="{65E79CA0-EA5A-40CB-8744-5E857A84BBA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79" name="Picture 14">
                <a:extLst>
                  <a:ext uri="{FF2B5EF4-FFF2-40B4-BE49-F238E27FC236}">
                    <a16:creationId xmlns:a16="http://schemas.microsoft.com/office/drawing/2014/main" id="{5E93C8C1-9915-4F41-B0F3-2B307ADA8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5">
                <a:extLst>
                  <a:ext uri="{FF2B5EF4-FFF2-40B4-BE49-F238E27FC236}">
                    <a16:creationId xmlns:a16="http://schemas.microsoft.com/office/drawing/2014/main" id="{B32917D6-99DD-456D-AD83-311F141BE4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6">
                <a:extLst>
                  <a:ext uri="{FF2B5EF4-FFF2-40B4-BE49-F238E27FC236}">
                    <a16:creationId xmlns:a16="http://schemas.microsoft.com/office/drawing/2014/main" id="{06D7F50C-7274-4775-AA74-DDD17BD0BA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7">
                <a:extLst>
                  <a:ext uri="{FF2B5EF4-FFF2-40B4-BE49-F238E27FC236}">
                    <a16:creationId xmlns:a16="http://schemas.microsoft.com/office/drawing/2014/main" id="{7976D657-1C12-44EB-8B9B-24E25BB4A2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18">
                <a:extLst>
                  <a:ext uri="{FF2B5EF4-FFF2-40B4-BE49-F238E27FC236}">
                    <a16:creationId xmlns:a16="http://schemas.microsoft.com/office/drawing/2014/main" id="{A129F637-A1E0-4FC7-9578-D705F4D48C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19">
                <a:extLst>
                  <a:ext uri="{FF2B5EF4-FFF2-40B4-BE49-F238E27FC236}">
                    <a16:creationId xmlns:a16="http://schemas.microsoft.com/office/drawing/2014/main" id="{09226297-C008-470F-AA54-2F11C88278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0">
                <a:extLst>
                  <a:ext uri="{FF2B5EF4-FFF2-40B4-BE49-F238E27FC236}">
                    <a16:creationId xmlns:a16="http://schemas.microsoft.com/office/drawing/2014/main" id="{DCE5336E-2D1C-4B51-BAC9-0AA052692F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1">
                <a:extLst>
                  <a:ext uri="{FF2B5EF4-FFF2-40B4-BE49-F238E27FC236}">
                    <a16:creationId xmlns:a16="http://schemas.microsoft.com/office/drawing/2014/main" id="{EDA0E49B-C11F-4123-AF24-9F3F28A46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7" name="Picture 22">
                <a:extLst>
                  <a:ext uri="{FF2B5EF4-FFF2-40B4-BE49-F238E27FC236}">
                    <a16:creationId xmlns:a16="http://schemas.microsoft.com/office/drawing/2014/main" id="{B19CD6B8-5F2A-489A-81D2-9F77334E4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8" name="Picture 23">
                <a:extLst>
                  <a:ext uri="{FF2B5EF4-FFF2-40B4-BE49-F238E27FC236}">
                    <a16:creationId xmlns:a16="http://schemas.microsoft.com/office/drawing/2014/main" id="{F30BDA78-6F81-4278-9519-D268CCF3D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0" name="Group 56">
              <a:extLst>
                <a:ext uri="{FF2B5EF4-FFF2-40B4-BE49-F238E27FC236}">
                  <a16:creationId xmlns:a16="http://schemas.microsoft.com/office/drawing/2014/main" id="{06B7D093-BA97-42CF-BCFA-326398878427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69" name="Picture 14">
                <a:extLst>
                  <a:ext uri="{FF2B5EF4-FFF2-40B4-BE49-F238E27FC236}">
                    <a16:creationId xmlns:a16="http://schemas.microsoft.com/office/drawing/2014/main" id="{0BE66596-3A2F-4DDE-8DFB-E4F04CE868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5">
                <a:extLst>
                  <a:ext uri="{FF2B5EF4-FFF2-40B4-BE49-F238E27FC236}">
                    <a16:creationId xmlns:a16="http://schemas.microsoft.com/office/drawing/2014/main" id="{A586F0B2-35AE-4FDF-B876-75553C9794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6">
                <a:extLst>
                  <a:ext uri="{FF2B5EF4-FFF2-40B4-BE49-F238E27FC236}">
                    <a16:creationId xmlns:a16="http://schemas.microsoft.com/office/drawing/2014/main" id="{CA21505B-8F6B-4DF3-ADA2-39AB701C09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7">
                <a:extLst>
                  <a:ext uri="{FF2B5EF4-FFF2-40B4-BE49-F238E27FC236}">
                    <a16:creationId xmlns:a16="http://schemas.microsoft.com/office/drawing/2014/main" id="{200C1EA1-F077-470E-BA7B-690860255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18">
                <a:extLst>
                  <a:ext uri="{FF2B5EF4-FFF2-40B4-BE49-F238E27FC236}">
                    <a16:creationId xmlns:a16="http://schemas.microsoft.com/office/drawing/2014/main" id="{1CD43490-2397-47A5-A3EE-FEFEE4AF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19">
                <a:extLst>
                  <a:ext uri="{FF2B5EF4-FFF2-40B4-BE49-F238E27FC236}">
                    <a16:creationId xmlns:a16="http://schemas.microsoft.com/office/drawing/2014/main" id="{D3630857-F7BA-4F75-AAE8-4F2BDE2B01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0">
                <a:extLst>
                  <a:ext uri="{FF2B5EF4-FFF2-40B4-BE49-F238E27FC236}">
                    <a16:creationId xmlns:a16="http://schemas.microsoft.com/office/drawing/2014/main" id="{85CFE2A4-AD3C-4559-93D1-5D6FB236E9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1">
                <a:extLst>
                  <a:ext uri="{FF2B5EF4-FFF2-40B4-BE49-F238E27FC236}">
                    <a16:creationId xmlns:a16="http://schemas.microsoft.com/office/drawing/2014/main" id="{9AB8F05B-CE4B-4CC4-82E4-69AA100F0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7" name="Picture 22">
                <a:extLst>
                  <a:ext uri="{FF2B5EF4-FFF2-40B4-BE49-F238E27FC236}">
                    <a16:creationId xmlns:a16="http://schemas.microsoft.com/office/drawing/2014/main" id="{C945F6B2-2B50-425E-8276-CFAFCB8067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23">
                <a:extLst>
                  <a:ext uri="{FF2B5EF4-FFF2-40B4-BE49-F238E27FC236}">
                    <a16:creationId xmlns:a16="http://schemas.microsoft.com/office/drawing/2014/main" id="{3E5F3DAF-7558-4D7F-BDE8-9F6F68469B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1" name="Group 56">
              <a:extLst>
                <a:ext uri="{FF2B5EF4-FFF2-40B4-BE49-F238E27FC236}">
                  <a16:creationId xmlns:a16="http://schemas.microsoft.com/office/drawing/2014/main" id="{99C4A993-8F61-471D-9178-EB42CB97717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59" name="Picture 14">
                <a:extLst>
                  <a:ext uri="{FF2B5EF4-FFF2-40B4-BE49-F238E27FC236}">
                    <a16:creationId xmlns:a16="http://schemas.microsoft.com/office/drawing/2014/main" id="{11319A23-F8AF-490D-AEC8-3ED31B54B3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5">
                <a:extLst>
                  <a:ext uri="{FF2B5EF4-FFF2-40B4-BE49-F238E27FC236}">
                    <a16:creationId xmlns:a16="http://schemas.microsoft.com/office/drawing/2014/main" id="{6A7798B5-D04F-44C3-9AF5-8D63C86AE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6">
                <a:extLst>
                  <a:ext uri="{FF2B5EF4-FFF2-40B4-BE49-F238E27FC236}">
                    <a16:creationId xmlns:a16="http://schemas.microsoft.com/office/drawing/2014/main" id="{C6B52019-DBFA-45D7-A7E6-F2E462BADE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7">
                <a:extLst>
                  <a:ext uri="{FF2B5EF4-FFF2-40B4-BE49-F238E27FC236}">
                    <a16:creationId xmlns:a16="http://schemas.microsoft.com/office/drawing/2014/main" id="{61D011EC-C622-4345-9012-15C36EFE8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18">
                <a:extLst>
                  <a:ext uri="{FF2B5EF4-FFF2-40B4-BE49-F238E27FC236}">
                    <a16:creationId xmlns:a16="http://schemas.microsoft.com/office/drawing/2014/main" id="{C57E8204-2CAC-465F-B7A1-71FC61A805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19">
                <a:extLst>
                  <a:ext uri="{FF2B5EF4-FFF2-40B4-BE49-F238E27FC236}">
                    <a16:creationId xmlns:a16="http://schemas.microsoft.com/office/drawing/2014/main" id="{2F58F588-7EDD-439C-9614-6A80912ED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0">
                <a:extLst>
                  <a:ext uri="{FF2B5EF4-FFF2-40B4-BE49-F238E27FC236}">
                    <a16:creationId xmlns:a16="http://schemas.microsoft.com/office/drawing/2014/main" id="{F1145483-0D98-45BA-BF24-C6560CCE1B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1">
                <a:extLst>
                  <a:ext uri="{FF2B5EF4-FFF2-40B4-BE49-F238E27FC236}">
                    <a16:creationId xmlns:a16="http://schemas.microsoft.com/office/drawing/2014/main" id="{F230049A-1BE7-46D3-90AE-3990A9808D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7" name="Picture 22">
                <a:extLst>
                  <a:ext uri="{FF2B5EF4-FFF2-40B4-BE49-F238E27FC236}">
                    <a16:creationId xmlns:a16="http://schemas.microsoft.com/office/drawing/2014/main" id="{22938CA0-4A92-48A7-AEB2-A76D891856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23">
                <a:extLst>
                  <a:ext uri="{FF2B5EF4-FFF2-40B4-BE49-F238E27FC236}">
                    <a16:creationId xmlns:a16="http://schemas.microsoft.com/office/drawing/2014/main" id="{1FCDF276-950F-4DD2-BE0C-C8AD27A072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" name="Group 56">
              <a:extLst>
                <a:ext uri="{FF2B5EF4-FFF2-40B4-BE49-F238E27FC236}">
                  <a16:creationId xmlns:a16="http://schemas.microsoft.com/office/drawing/2014/main" id="{8CEE88EC-F869-4079-88D4-C59D4D7F1C3C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49" name="Picture 14">
                <a:extLst>
                  <a:ext uri="{FF2B5EF4-FFF2-40B4-BE49-F238E27FC236}">
                    <a16:creationId xmlns:a16="http://schemas.microsoft.com/office/drawing/2014/main" id="{023EAA56-0AFE-493C-B648-AA2329CAE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5">
                <a:extLst>
                  <a:ext uri="{FF2B5EF4-FFF2-40B4-BE49-F238E27FC236}">
                    <a16:creationId xmlns:a16="http://schemas.microsoft.com/office/drawing/2014/main" id="{3D69BA73-6B5A-42BD-87B0-6C1EE82E6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6">
                <a:extLst>
                  <a:ext uri="{FF2B5EF4-FFF2-40B4-BE49-F238E27FC236}">
                    <a16:creationId xmlns:a16="http://schemas.microsoft.com/office/drawing/2014/main" id="{8CABEB5D-2394-4758-B5CD-CFED803933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7">
                <a:extLst>
                  <a:ext uri="{FF2B5EF4-FFF2-40B4-BE49-F238E27FC236}">
                    <a16:creationId xmlns:a16="http://schemas.microsoft.com/office/drawing/2014/main" id="{73317ECC-6E42-45B7-B6D6-43CC146D9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18">
                <a:extLst>
                  <a:ext uri="{FF2B5EF4-FFF2-40B4-BE49-F238E27FC236}">
                    <a16:creationId xmlns:a16="http://schemas.microsoft.com/office/drawing/2014/main" id="{AB7ADA90-6829-469E-A268-4D87395CFD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19">
                <a:extLst>
                  <a:ext uri="{FF2B5EF4-FFF2-40B4-BE49-F238E27FC236}">
                    <a16:creationId xmlns:a16="http://schemas.microsoft.com/office/drawing/2014/main" id="{48DE1FE3-00DE-491D-806A-3A020BE817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0">
                <a:extLst>
                  <a:ext uri="{FF2B5EF4-FFF2-40B4-BE49-F238E27FC236}">
                    <a16:creationId xmlns:a16="http://schemas.microsoft.com/office/drawing/2014/main" id="{3191ADC1-3AFA-4254-B055-F54BD317DD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1">
                <a:extLst>
                  <a:ext uri="{FF2B5EF4-FFF2-40B4-BE49-F238E27FC236}">
                    <a16:creationId xmlns:a16="http://schemas.microsoft.com/office/drawing/2014/main" id="{DE42AABA-1708-4DBE-BB8B-68607CB451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7" name="Picture 22">
                <a:extLst>
                  <a:ext uri="{FF2B5EF4-FFF2-40B4-BE49-F238E27FC236}">
                    <a16:creationId xmlns:a16="http://schemas.microsoft.com/office/drawing/2014/main" id="{551E3A01-733C-490A-BC1D-B79989D3C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23">
                <a:extLst>
                  <a:ext uri="{FF2B5EF4-FFF2-40B4-BE49-F238E27FC236}">
                    <a16:creationId xmlns:a16="http://schemas.microsoft.com/office/drawing/2014/main" id="{D8C86AC1-FFFB-4EAD-AF8F-8D79CE8D3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3C88B789-A23B-4EFF-91BA-5B3E79EDCDC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39" name="Picture 14">
                <a:extLst>
                  <a:ext uri="{FF2B5EF4-FFF2-40B4-BE49-F238E27FC236}">
                    <a16:creationId xmlns:a16="http://schemas.microsoft.com/office/drawing/2014/main" id="{79BC2DEA-2157-4BCE-BB65-F8F0CD287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5">
                <a:extLst>
                  <a:ext uri="{FF2B5EF4-FFF2-40B4-BE49-F238E27FC236}">
                    <a16:creationId xmlns:a16="http://schemas.microsoft.com/office/drawing/2014/main" id="{2400B657-6109-4215-AF0D-B5FAF22186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6">
                <a:extLst>
                  <a:ext uri="{FF2B5EF4-FFF2-40B4-BE49-F238E27FC236}">
                    <a16:creationId xmlns:a16="http://schemas.microsoft.com/office/drawing/2014/main" id="{299CC384-5E40-46E9-82D8-72FE5116B1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7">
                <a:extLst>
                  <a:ext uri="{FF2B5EF4-FFF2-40B4-BE49-F238E27FC236}">
                    <a16:creationId xmlns:a16="http://schemas.microsoft.com/office/drawing/2014/main" id="{E10BFA03-6CCA-47EA-80BD-91C72DF7C6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18">
                <a:extLst>
                  <a:ext uri="{FF2B5EF4-FFF2-40B4-BE49-F238E27FC236}">
                    <a16:creationId xmlns:a16="http://schemas.microsoft.com/office/drawing/2014/main" id="{96DDBEA2-C77F-415C-8490-7C06740EC7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19">
                <a:extLst>
                  <a:ext uri="{FF2B5EF4-FFF2-40B4-BE49-F238E27FC236}">
                    <a16:creationId xmlns:a16="http://schemas.microsoft.com/office/drawing/2014/main" id="{001704A6-BDFA-4740-BCA0-FCA79028F2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0">
                <a:extLst>
                  <a:ext uri="{FF2B5EF4-FFF2-40B4-BE49-F238E27FC236}">
                    <a16:creationId xmlns:a16="http://schemas.microsoft.com/office/drawing/2014/main" id="{9ED6D7B6-4206-43BA-884D-264289067C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1">
                <a:extLst>
                  <a:ext uri="{FF2B5EF4-FFF2-40B4-BE49-F238E27FC236}">
                    <a16:creationId xmlns:a16="http://schemas.microsoft.com/office/drawing/2014/main" id="{DF292A2B-ABEC-44A3-B052-AC116EF02C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7" name="Picture 22">
                <a:extLst>
                  <a:ext uri="{FF2B5EF4-FFF2-40B4-BE49-F238E27FC236}">
                    <a16:creationId xmlns:a16="http://schemas.microsoft.com/office/drawing/2014/main" id="{9AE03DED-4BF1-4381-948D-BA044F8C5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23">
                <a:extLst>
                  <a:ext uri="{FF2B5EF4-FFF2-40B4-BE49-F238E27FC236}">
                    <a16:creationId xmlns:a16="http://schemas.microsoft.com/office/drawing/2014/main" id="{671FC501-DA62-4EA6-91B4-3B9A257A07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D4C2F772-3D91-45ED-96B9-30BFF99AB2C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29" name="Picture 14">
                <a:extLst>
                  <a:ext uri="{FF2B5EF4-FFF2-40B4-BE49-F238E27FC236}">
                    <a16:creationId xmlns:a16="http://schemas.microsoft.com/office/drawing/2014/main" id="{AA4715FB-5DB2-4430-921C-6172D0E968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5">
                <a:extLst>
                  <a:ext uri="{FF2B5EF4-FFF2-40B4-BE49-F238E27FC236}">
                    <a16:creationId xmlns:a16="http://schemas.microsoft.com/office/drawing/2014/main" id="{4452367F-2CA9-46FD-8DAB-FCA42A9991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6">
                <a:extLst>
                  <a:ext uri="{FF2B5EF4-FFF2-40B4-BE49-F238E27FC236}">
                    <a16:creationId xmlns:a16="http://schemas.microsoft.com/office/drawing/2014/main" id="{662F8F8C-8E04-4031-B7BD-9A690F429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7">
                <a:extLst>
                  <a:ext uri="{FF2B5EF4-FFF2-40B4-BE49-F238E27FC236}">
                    <a16:creationId xmlns:a16="http://schemas.microsoft.com/office/drawing/2014/main" id="{21885102-800B-48D7-A5F9-797F8D3029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18">
                <a:extLst>
                  <a:ext uri="{FF2B5EF4-FFF2-40B4-BE49-F238E27FC236}">
                    <a16:creationId xmlns:a16="http://schemas.microsoft.com/office/drawing/2014/main" id="{C6D1CD2A-7B54-4F7A-8042-7FB4C36D4A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19">
                <a:extLst>
                  <a:ext uri="{FF2B5EF4-FFF2-40B4-BE49-F238E27FC236}">
                    <a16:creationId xmlns:a16="http://schemas.microsoft.com/office/drawing/2014/main" id="{DC6DE7BA-84A7-4910-90A7-DD9A8CF4A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0">
                <a:extLst>
                  <a:ext uri="{FF2B5EF4-FFF2-40B4-BE49-F238E27FC236}">
                    <a16:creationId xmlns:a16="http://schemas.microsoft.com/office/drawing/2014/main" id="{991B447C-A294-4CD0-9C4B-1E62D8051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1">
                <a:extLst>
                  <a:ext uri="{FF2B5EF4-FFF2-40B4-BE49-F238E27FC236}">
                    <a16:creationId xmlns:a16="http://schemas.microsoft.com/office/drawing/2014/main" id="{E0C04A8E-07E7-4393-9F72-BA10061AE2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7" name="Picture 22">
                <a:extLst>
                  <a:ext uri="{FF2B5EF4-FFF2-40B4-BE49-F238E27FC236}">
                    <a16:creationId xmlns:a16="http://schemas.microsoft.com/office/drawing/2014/main" id="{A0774F70-8E5E-48A5-A98F-9A8B8D9A31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23">
                <a:extLst>
                  <a:ext uri="{FF2B5EF4-FFF2-40B4-BE49-F238E27FC236}">
                    <a16:creationId xmlns:a16="http://schemas.microsoft.com/office/drawing/2014/main" id="{BC3BE933-728A-4055-A1CF-4BBC8C7874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5" name="Group 56">
              <a:extLst>
                <a:ext uri="{FF2B5EF4-FFF2-40B4-BE49-F238E27FC236}">
                  <a16:creationId xmlns:a16="http://schemas.microsoft.com/office/drawing/2014/main" id="{B7A4A393-4387-4D24-8A1E-664C55F2E9F8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19" name="Picture 14">
                <a:extLst>
                  <a:ext uri="{FF2B5EF4-FFF2-40B4-BE49-F238E27FC236}">
                    <a16:creationId xmlns:a16="http://schemas.microsoft.com/office/drawing/2014/main" id="{1DC245D8-0171-4DD3-8F93-5660520B8B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5">
                <a:extLst>
                  <a:ext uri="{FF2B5EF4-FFF2-40B4-BE49-F238E27FC236}">
                    <a16:creationId xmlns:a16="http://schemas.microsoft.com/office/drawing/2014/main" id="{58D20312-507C-49D1-8C77-566E30411F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6">
                <a:extLst>
                  <a:ext uri="{FF2B5EF4-FFF2-40B4-BE49-F238E27FC236}">
                    <a16:creationId xmlns:a16="http://schemas.microsoft.com/office/drawing/2014/main" id="{4A9FD7E7-7978-4D26-9AB6-2DA3203C65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7">
                <a:extLst>
                  <a:ext uri="{FF2B5EF4-FFF2-40B4-BE49-F238E27FC236}">
                    <a16:creationId xmlns:a16="http://schemas.microsoft.com/office/drawing/2014/main" id="{AF518488-8047-454A-B87F-F2A286680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18">
                <a:extLst>
                  <a:ext uri="{FF2B5EF4-FFF2-40B4-BE49-F238E27FC236}">
                    <a16:creationId xmlns:a16="http://schemas.microsoft.com/office/drawing/2014/main" id="{2B9A3F79-B72E-406A-B9F4-141E8F42B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19">
                <a:extLst>
                  <a:ext uri="{FF2B5EF4-FFF2-40B4-BE49-F238E27FC236}">
                    <a16:creationId xmlns:a16="http://schemas.microsoft.com/office/drawing/2014/main" id="{EA7510AD-0FCA-49E5-ACB4-5428D1DD1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0">
                <a:extLst>
                  <a:ext uri="{FF2B5EF4-FFF2-40B4-BE49-F238E27FC236}">
                    <a16:creationId xmlns:a16="http://schemas.microsoft.com/office/drawing/2014/main" id="{40CC07BE-D71B-4311-BFFC-360B53C313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1">
                <a:extLst>
                  <a:ext uri="{FF2B5EF4-FFF2-40B4-BE49-F238E27FC236}">
                    <a16:creationId xmlns:a16="http://schemas.microsoft.com/office/drawing/2014/main" id="{63ED25F4-8AB1-4739-B4DB-7517F7B950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7" name="Picture 22">
                <a:extLst>
                  <a:ext uri="{FF2B5EF4-FFF2-40B4-BE49-F238E27FC236}">
                    <a16:creationId xmlns:a16="http://schemas.microsoft.com/office/drawing/2014/main" id="{7CAF7F43-A528-4138-B7CC-DD19FC5DA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23">
                <a:extLst>
                  <a:ext uri="{FF2B5EF4-FFF2-40B4-BE49-F238E27FC236}">
                    <a16:creationId xmlns:a16="http://schemas.microsoft.com/office/drawing/2014/main" id="{81DA1D0D-37A4-405F-B892-899FF47935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6" name="Group 56">
              <a:extLst>
                <a:ext uri="{FF2B5EF4-FFF2-40B4-BE49-F238E27FC236}">
                  <a16:creationId xmlns:a16="http://schemas.microsoft.com/office/drawing/2014/main" id="{1FC09E74-90C2-4A2E-9955-2F295F6DF34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09" name="Picture 14">
                <a:extLst>
                  <a:ext uri="{FF2B5EF4-FFF2-40B4-BE49-F238E27FC236}">
                    <a16:creationId xmlns:a16="http://schemas.microsoft.com/office/drawing/2014/main" id="{2612810F-4925-4452-AC01-1520F7874F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5">
                <a:extLst>
                  <a:ext uri="{FF2B5EF4-FFF2-40B4-BE49-F238E27FC236}">
                    <a16:creationId xmlns:a16="http://schemas.microsoft.com/office/drawing/2014/main" id="{354895E7-90B2-4A29-9EA0-B09F92090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6">
                <a:extLst>
                  <a:ext uri="{FF2B5EF4-FFF2-40B4-BE49-F238E27FC236}">
                    <a16:creationId xmlns:a16="http://schemas.microsoft.com/office/drawing/2014/main" id="{00B70F26-2DC1-4053-8E4C-4D5402D001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7">
                <a:extLst>
                  <a:ext uri="{FF2B5EF4-FFF2-40B4-BE49-F238E27FC236}">
                    <a16:creationId xmlns:a16="http://schemas.microsoft.com/office/drawing/2014/main" id="{730316FF-9962-41D2-86EA-A648E09C9D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18">
                <a:extLst>
                  <a:ext uri="{FF2B5EF4-FFF2-40B4-BE49-F238E27FC236}">
                    <a16:creationId xmlns:a16="http://schemas.microsoft.com/office/drawing/2014/main" id="{6BE89E55-0F2A-4C02-A1FB-CEE9A4DBB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19">
                <a:extLst>
                  <a:ext uri="{FF2B5EF4-FFF2-40B4-BE49-F238E27FC236}">
                    <a16:creationId xmlns:a16="http://schemas.microsoft.com/office/drawing/2014/main" id="{3D25FB10-0FAE-49CE-996C-5E0DC628EA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0">
                <a:extLst>
                  <a:ext uri="{FF2B5EF4-FFF2-40B4-BE49-F238E27FC236}">
                    <a16:creationId xmlns:a16="http://schemas.microsoft.com/office/drawing/2014/main" id="{85D6DBCC-2515-4A95-8D73-BC6E114821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1">
                <a:extLst>
                  <a:ext uri="{FF2B5EF4-FFF2-40B4-BE49-F238E27FC236}">
                    <a16:creationId xmlns:a16="http://schemas.microsoft.com/office/drawing/2014/main" id="{610E11FA-F685-45A3-B546-361D6F74B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7" name="Picture 22">
                <a:extLst>
                  <a:ext uri="{FF2B5EF4-FFF2-40B4-BE49-F238E27FC236}">
                    <a16:creationId xmlns:a16="http://schemas.microsoft.com/office/drawing/2014/main" id="{D1C583CC-6C7B-45FB-B777-E01B396C75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23">
                <a:extLst>
                  <a:ext uri="{FF2B5EF4-FFF2-40B4-BE49-F238E27FC236}">
                    <a16:creationId xmlns:a16="http://schemas.microsoft.com/office/drawing/2014/main" id="{5D65EFDB-3037-45E3-836C-3359E49C3F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7" name="Group 56">
              <a:extLst>
                <a:ext uri="{FF2B5EF4-FFF2-40B4-BE49-F238E27FC236}">
                  <a16:creationId xmlns:a16="http://schemas.microsoft.com/office/drawing/2014/main" id="{1C1C660F-86A1-4BE2-9C90-D1D092C487E5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99" name="Picture 14">
                <a:extLst>
                  <a:ext uri="{FF2B5EF4-FFF2-40B4-BE49-F238E27FC236}">
                    <a16:creationId xmlns:a16="http://schemas.microsoft.com/office/drawing/2014/main" id="{4242B334-5035-449E-B3B9-3980897CF9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5">
                <a:extLst>
                  <a:ext uri="{FF2B5EF4-FFF2-40B4-BE49-F238E27FC236}">
                    <a16:creationId xmlns:a16="http://schemas.microsoft.com/office/drawing/2014/main" id="{F2EB44E8-20BA-43DB-9591-4807B394CB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6">
                <a:extLst>
                  <a:ext uri="{FF2B5EF4-FFF2-40B4-BE49-F238E27FC236}">
                    <a16:creationId xmlns:a16="http://schemas.microsoft.com/office/drawing/2014/main" id="{A299553A-4A6A-48E0-B274-FE52BACD3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7">
                <a:extLst>
                  <a:ext uri="{FF2B5EF4-FFF2-40B4-BE49-F238E27FC236}">
                    <a16:creationId xmlns:a16="http://schemas.microsoft.com/office/drawing/2014/main" id="{47ECF540-4CE3-4F9B-88F0-725B80884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18">
                <a:extLst>
                  <a:ext uri="{FF2B5EF4-FFF2-40B4-BE49-F238E27FC236}">
                    <a16:creationId xmlns:a16="http://schemas.microsoft.com/office/drawing/2014/main" id="{0F68FFB0-CF50-407A-935E-B920DA8EB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19">
                <a:extLst>
                  <a:ext uri="{FF2B5EF4-FFF2-40B4-BE49-F238E27FC236}">
                    <a16:creationId xmlns:a16="http://schemas.microsoft.com/office/drawing/2014/main" id="{E782FDB2-6A95-4BEC-A1CF-D04BCCA060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0">
                <a:extLst>
                  <a:ext uri="{FF2B5EF4-FFF2-40B4-BE49-F238E27FC236}">
                    <a16:creationId xmlns:a16="http://schemas.microsoft.com/office/drawing/2014/main" id="{D659EF5F-E18E-411F-801F-9ED4DF6EEC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1">
                <a:extLst>
                  <a:ext uri="{FF2B5EF4-FFF2-40B4-BE49-F238E27FC236}">
                    <a16:creationId xmlns:a16="http://schemas.microsoft.com/office/drawing/2014/main" id="{5E3A93A2-8F99-4A4E-9173-0E833EB808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7" name="Picture 22">
                <a:extLst>
                  <a:ext uri="{FF2B5EF4-FFF2-40B4-BE49-F238E27FC236}">
                    <a16:creationId xmlns:a16="http://schemas.microsoft.com/office/drawing/2014/main" id="{37079F41-0AF4-47A2-8B76-33E0BB2776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23">
                <a:extLst>
                  <a:ext uri="{FF2B5EF4-FFF2-40B4-BE49-F238E27FC236}">
                    <a16:creationId xmlns:a16="http://schemas.microsoft.com/office/drawing/2014/main" id="{5F3FE114-29FE-412F-A214-965F6774E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8" name="Group 56">
              <a:extLst>
                <a:ext uri="{FF2B5EF4-FFF2-40B4-BE49-F238E27FC236}">
                  <a16:creationId xmlns:a16="http://schemas.microsoft.com/office/drawing/2014/main" id="{10B6B256-9905-4AA3-8ED4-FEC878DEAE5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89" name="Picture 14">
                <a:extLst>
                  <a:ext uri="{FF2B5EF4-FFF2-40B4-BE49-F238E27FC236}">
                    <a16:creationId xmlns:a16="http://schemas.microsoft.com/office/drawing/2014/main" id="{7FA24EE7-28D6-4105-9846-62481E910F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5">
                <a:extLst>
                  <a:ext uri="{FF2B5EF4-FFF2-40B4-BE49-F238E27FC236}">
                    <a16:creationId xmlns:a16="http://schemas.microsoft.com/office/drawing/2014/main" id="{E8F10355-457C-48B7-A021-943C1581D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6">
                <a:extLst>
                  <a:ext uri="{FF2B5EF4-FFF2-40B4-BE49-F238E27FC236}">
                    <a16:creationId xmlns:a16="http://schemas.microsoft.com/office/drawing/2014/main" id="{FF8663A8-7DE4-4ECD-B46E-CBE9835DE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7">
                <a:extLst>
                  <a:ext uri="{FF2B5EF4-FFF2-40B4-BE49-F238E27FC236}">
                    <a16:creationId xmlns:a16="http://schemas.microsoft.com/office/drawing/2014/main" id="{BB833D25-43C2-46B7-BC15-01B9E7A12C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18">
                <a:extLst>
                  <a:ext uri="{FF2B5EF4-FFF2-40B4-BE49-F238E27FC236}">
                    <a16:creationId xmlns:a16="http://schemas.microsoft.com/office/drawing/2014/main" id="{5EE3FFDF-0CC8-4643-8A12-7CE2FA4390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19">
                <a:extLst>
                  <a:ext uri="{FF2B5EF4-FFF2-40B4-BE49-F238E27FC236}">
                    <a16:creationId xmlns:a16="http://schemas.microsoft.com/office/drawing/2014/main" id="{A87FC75D-6E20-40A9-A935-B0F796BBF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0">
                <a:extLst>
                  <a:ext uri="{FF2B5EF4-FFF2-40B4-BE49-F238E27FC236}">
                    <a16:creationId xmlns:a16="http://schemas.microsoft.com/office/drawing/2014/main" id="{5251EEDC-B277-47DE-A475-0BC038D88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1">
                <a:extLst>
                  <a:ext uri="{FF2B5EF4-FFF2-40B4-BE49-F238E27FC236}">
                    <a16:creationId xmlns:a16="http://schemas.microsoft.com/office/drawing/2014/main" id="{341B9875-9E59-47A5-9A70-308B05BCE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7" name="Picture 22">
                <a:extLst>
                  <a:ext uri="{FF2B5EF4-FFF2-40B4-BE49-F238E27FC236}">
                    <a16:creationId xmlns:a16="http://schemas.microsoft.com/office/drawing/2014/main" id="{30EADC9B-01EF-4663-8D79-A4A10CE055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23">
                <a:extLst>
                  <a:ext uri="{FF2B5EF4-FFF2-40B4-BE49-F238E27FC236}">
                    <a16:creationId xmlns:a16="http://schemas.microsoft.com/office/drawing/2014/main" id="{B155E89C-C1E0-4378-8C21-39A5409CCA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9DB76EA4-AC8A-42FB-92FE-5A44868FB7F5}"/>
              </a:ext>
            </a:extLst>
          </p:cNvPr>
          <p:cNvGrpSpPr/>
          <p:nvPr/>
        </p:nvGrpSpPr>
        <p:grpSpPr>
          <a:xfrm>
            <a:off x="2376752" y="5069489"/>
            <a:ext cx="1539560" cy="1515856"/>
            <a:chOff x="4975891" y="1527626"/>
            <a:chExt cx="1539560" cy="1515856"/>
          </a:xfrm>
        </p:grpSpPr>
        <p:grpSp>
          <p:nvGrpSpPr>
            <p:cNvPr id="390" name="Group 56">
              <a:extLst>
                <a:ext uri="{FF2B5EF4-FFF2-40B4-BE49-F238E27FC236}">
                  <a16:creationId xmlns:a16="http://schemas.microsoft.com/office/drawing/2014/main" id="{65E8A00A-675E-4074-99CC-0D45E1C586D5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90" name="Picture 14">
                <a:extLst>
                  <a:ext uri="{FF2B5EF4-FFF2-40B4-BE49-F238E27FC236}">
                    <a16:creationId xmlns:a16="http://schemas.microsoft.com/office/drawing/2014/main" id="{AE352076-6051-4B9B-B24B-656A6DC4B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5">
                <a:extLst>
                  <a:ext uri="{FF2B5EF4-FFF2-40B4-BE49-F238E27FC236}">
                    <a16:creationId xmlns:a16="http://schemas.microsoft.com/office/drawing/2014/main" id="{B9924186-E97C-496A-BC6F-49E4C18533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6">
                <a:extLst>
                  <a:ext uri="{FF2B5EF4-FFF2-40B4-BE49-F238E27FC236}">
                    <a16:creationId xmlns:a16="http://schemas.microsoft.com/office/drawing/2014/main" id="{94114A6F-AA9C-479E-AB52-89B9A85B1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7">
                <a:extLst>
                  <a:ext uri="{FF2B5EF4-FFF2-40B4-BE49-F238E27FC236}">
                    <a16:creationId xmlns:a16="http://schemas.microsoft.com/office/drawing/2014/main" id="{B345916C-60E7-4251-A04D-DEF938C1AA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18">
                <a:extLst>
                  <a:ext uri="{FF2B5EF4-FFF2-40B4-BE49-F238E27FC236}">
                    <a16:creationId xmlns:a16="http://schemas.microsoft.com/office/drawing/2014/main" id="{5F63587D-152D-4575-A159-A06DEBD732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19">
                <a:extLst>
                  <a:ext uri="{FF2B5EF4-FFF2-40B4-BE49-F238E27FC236}">
                    <a16:creationId xmlns:a16="http://schemas.microsoft.com/office/drawing/2014/main" id="{99ECAAB7-D604-4DF4-A4B7-D829CA43CC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0">
                <a:extLst>
                  <a:ext uri="{FF2B5EF4-FFF2-40B4-BE49-F238E27FC236}">
                    <a16:creationId xmlns:a16="http://schemas.microsoft.com/office/drawing/2014/main" id="{C320592D-3036-437F-9465-3D5D91FB54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1">
                <a:extLst>
                  <a:ext uri="{FF2B5EF4-FFF2-40B4-BE49-F238E27FC236}">
                    <a16:creationId xmlns:a16="http://schemas.microsoft.com/office/drawing/2014/main" id="{C9E5E893-7EF0-4FDA-926F-C95AA105C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8" name="Picture 22">
                <a:extLst>
                  <a:ext uri="{FF2B5EF4-FFF2-40B4-BE49-F238E27FC236}">
                    <a16:creationId xmlns:a16="http://schemas.microsoft.com/office/drawing/2014/main" id="{ECF0BFF4-EFA0-46A1-AF2A-5EF1FE017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9" name="Picture 23">
                <a:extLst>
                  <a:ext uri="{FF2B5EF4-FFF2-40B4-BE49-F238E27FC236}">
                    <a16:creationId xmlns:a16="http://schemas.microsoft.com/office/drawing/2014/main" id="{DD17181F-9F0E-4595-8247-A5A4F3B38C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1" name="Group 56">
              <a:extLst>
                <a:ext uri="{FF2B5EF4-FFF2-40B4-BE49-F238E27FC236}">
                  <a16:creationId xmlns:a16="http://schemas.microsoft.com/office/drawing/2014/main" id="{82D08732-26AF-4340-B4C0-FC168782ACC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80" name="Picture 14">
                <a:extLst>
                  <a:ext uri="{FF2B5EF4-FFF2-40B4-BE49-F238E27FC236}">
                    <a16:creationId xmlns:a16="http://schemas.microsoft.com/office/drawing/2014/main" id="{E12A5E8F-01FC-4BE6-A9CB-E51A51E9DB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5">
                <a:extLst>
                  <a:ext uri="{FF2B5EF4-FFF2-40B4-BE49-F238E27FC236}">
                    <a16:creationId xmlns:a16="http://schemas.microsoft.com/office/drawing/2014/main" id="{C197AE47-F368-4E57-B3F2-EB9FB2E9C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6">
                <a:extLst>
                  <a:ext uri="{FF2B5EF4-FFF2-40B4-BE49-F238E27FC236}">
                    <a16:creationId xmlns:a16="http://schemas.microsoft.com/office/drawing/2014/main" id="{A1A48A7D-D643-4924-9AB2-7996C38D7B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7">
                <a:extLst>
                  <a:ext uri="{FF2B5EF4-FFF2-40B4-BE49-F238E27FC236}">
                    <a16:creationId xmlns:a16="http://schemas.microsoft.com/office/drawing/2014/main" id="{1F2BFE38-A453-40A9-BF72-FF6C065653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18">
                <a:extLst>
                  <a:ext uri="{FF2B5EF4-FFF2-40B4-BE49-F238E27FC236}">
                    <a16:creationId xmlns:a16="http://schemas.microsoft.com/office/drawing/2014/main" id="{B78A1238-897A-40BC-927A-5039C6153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19">
                <a:extLst>
                  <a:ext uri="{FF2B5EF4-FFF2-40B4-BE49-F238E27FC236}">
                    <a16:creationId xmlns:a16="http://schemas.microsoft.com/office/drawing/2014/main" id="{F53FA52E-F65E-46C8-B9B7-4C6E61146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0">
                <a:extLst>
                  <a:ext uri="{FF2B5EF4-FFF2-40B4-BE49-F238E27FC236}">
                    <a16:creationId xmlns:a16="http://schemas.microsoft.com/office/drawing/2014/main" id="{5EF005EA-2A3E-4553-BDAE-452BF00CF5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1">
                <a:extLst>
                  <a:ext uri="{FF2B5EF4-FFF2-40B4-BE49-F238E27FC236}">
                    <a16:creationId xmlns:a16="http://schemas.microsoft.com/office/drawing/2014/main" id="{CEA256F0-8B19-49FE-8F4D-2DBDE571E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8" name="Picture 22">
                <a:extLst>
                  <a:ext uri="{FF2B5EF4-FFF2-40B4-BE49-F238E27FC236}">
                    <a16:creationId xmlns:a16="http://schemas.microsoft.com/office/drawing/2014/main" id="{5EF20A2B-5874-4A72-89C3-FBC727A31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23">
                <a:extLst>
                  <a:ext uri="{FF2B5EF4-FFF2-40B4-BE49-F238E27FC236}">
                    <a16:creationId xmlns:a16="http://schemas.microsoft.com/office/drawing/2014/main" id="{1C2B3579-AF19-4593-983A-0699EDC385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2" name="Group 56">
              <a:extLst>
                <a:ext uri="{FF2B5EF4-FFF2-40B4-BE49-F238E27FC236}">
                  <a16:creationId xmlns:a16="http://schemas.microsoft.com/office/drawing/2014/main" id="{A05CC78C-3DBE-4E3A-80DD-51C9B3644EF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70" name="Picture 14">
                <a:extLst>
                  <a:ext uri="{FF2B5EF4-FFF2-40B4-BE49-F238E27FC236}">
                    <a16:creationId xmlns:a16="http://schemas.microsoft.com/office/drawing/2014/main" id="{3D041144-82D0-4B25-A0A8-68E07C5A2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5">
                <a:extLst>
                  <a:ext uri="{FF2B5EF4-FFF2-40B4-BE49-F238E27FC236}">
                    <a16:creationId xmlns:a16="http://schemas.microsoft.com/office/drawing/2014/main" id="{1EAAB15C-81A6-43B0-A9B0-46DA45F07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6">
                <a:extLst>
                  <a:ext uri="{FF2B5EF4-FFF2-40B4-BE49-F238E27FC236}">
                    <a16:creationId xmlns:a16="http://schemas.microsoft.com/office/drawing/2014/main" id="{475A76D4-F84F-461B-BF8B-0FC11ED7DC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7">
                <a:extLst>
                  <a:ext uri="{FF2B5EF4-FFF2-40B4-BE49-F238E27FC236}">
                    <a16:creationId xmlns:a16="http://schemas.microsoft.com/office/drawing/2014/main" id="{067B9EB0-B740-4DFF-B4F2-E589AF1685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18">
                <a:extLst>
                  <a:ext uri="{FF2B5EF4-FFF2-40B4-BE49-F238E27FC236}">
                    <a16:creationId xmlns:a16="http://schemas.microsoft.com/office/drawing/2014/main" id="{2EAFE54D-19D0-4061-A264-7977717DE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19">
                <a:extLst>
                  <a:ext uri="{FF2B5EF4-FFF2-40B4-BE49-F238E27FC236}">
                    <a16:creationId xmlns:a16="http://schemas.microsoft.com/office/drawing/2014/main" id="{CD7DFCB9-0406-4AF5-AB4E-677440510E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0">
                <a:extLst>
                  <a:ext uri="{FF2B5EF4-FFF2-40B4-BE49-F238E27FC236}">
                    <a16:creationId xmlns:a16="http://schemas.microsoft.com/office/drawing/2014/main" id="{25A28880-6109-40FF-9212-DCAD11C22C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1">
                <a:extLst>
                  <a:ext uri="{FF2B5EF4-FFF2-40B4-BE49-F238E27FC236}">
                    <a16:creationId xmlns:a16="http://schemas.microsoft.com/office/drawing/2014/main" id="{95C54E2D-B834-48F2-9360-66A5FCC054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8" name="Picture 22">
                <a:extLst>
                  <a:ext uri="{FF2B5EF4-FFF2-40B4-BE49-F238E27FC236}">
                    <a16:creationId xmlns:a16="http://schemas.microsoft.com/office/drawing/2014/main" id="{D95CE20D-EA40-4865-888D-6F5483F80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23">
                <a:extLst>
                  <a:ext uri="{FF2B5EF4-FFF2-40B4-BE49-F238E27FC236}">
                    <a16:creationId xmlns:a16="http://schemas.microsoft.com/office/drawing/2014/main" id="{B76D3FCA-DCCE-448A-876C-877AC2EBE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3" name="Group 56">
              <a:extLst>
                <a:ext uri="{FF2B5EF4-FFF2-40B4-BE49-F238E27FC236}">
                  <a16:creationId xmlns:a16="http://schemas.microsoft.com/office/drawing/2014/main" id="{28825E1C-E787-4469-B1E7-3CA7638FE51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60" name="Picture 14">
                <a:extLst>
                  <a:ext uri="{FF2B5EF4-FFF2-40B4-BE49-F238E27FC236}">
                    <a16:creationId xmlns:a16="http://schemas.microsoft.com/office/drawing/2014/main" id="{D5CBAD9D-E0DF-406F-83A0-69014B808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5">
                <a:extLst>
                  <a:ext uri="{FF2B5EF4-FFF2-40B4-BE49-F238E27FC236}">
                    <a16:creationId xmlns:a16="http://schemas.microsoft.com/office/drawing/2014/main" id="{7A434534-4406-4373-B608-CE5C52A47A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6">
                <a:extLst>
                  <a:ext uri="{FF2B5EF4-FFF2-40B4-BE49-F238E27FC236}">
                    <a16:creationId xmlns:a16="http://schemas.microsoft.com/office/drawing/2014/main" id="{5DA7129A-0860-4AD1-8D1E-D7A33093C4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7">
                <a:extLst>
                  <a:ext uri="{FF2B5EF4-FFF2-40B4-BE49-F238E27FC236}">
                    <a16:creationId xmlns:a16="http://schemas.microsoft.com/office/drawing/2014/main" id="{02DBD4F5-46CE-43D6-9F36-8DD939D841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18">
                <a:extLst>
                  <a:ext uri="{FF2B5EF4-FFF2-40B4-BE49-F238E27FC236}">
                    <a16:creationId xmlns:a16="http://schemas.microsoft.com/office/drawing/2014/main" id="{7C58359F-5D6B-4150-93ED-DEA42B53A8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19">
                <a:extLst>
                  <a:ext uri="{FF2B5EF4-FFF2-40B4-BE49-F238E27FC236}">
                    <a16:creationId xmlns:a16="http://schemas.microsoft.com/office/drawing/2014/main" id="{F821CE7C-6491-4302-BCCD-495890E39B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0">
                <a:extLst>
                  <a:ext uri="{FF2B5EF4-FFF2-40B4-BE49-F238E27FC236}">
                    <a16:creationId xmlns:a16="http://schemas.microsoft.com/office/drawing/2014/main" id="{164AFEAA-6066-429B-8A3A-F97B2243B5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1">
                <a:extLst>
                  <a:ext uri="{FF2B5EF4-FFF2-40B4-BE49-F238E27FC236}">
                    <a16:creationId xmlns:a16="http://schemas.microsoft.com/office/drawing/2014/main" id="{6D5F73DA-F91B-44B0-B247-555A1E6A3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8" name="Picture 22">
                <a:extLst>
                  <a:ext uri="{FF2B5EF4-FFF2-40B4-BE49-F238E27FC236}">
                    <a16:creationId xmlns:a16="http://schemas.microsoft.com/office/drawing/2014/main" id="{96783C54-FE53-47FE-945A-D2FF2E785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23">
                <a:extLst>
                  <a:ext uri="{FF2B5EF4-FFF2-40B4-BE49-F238E27FC236}">
                    <a16:creationId xmlns:a16="http://schemas.microsoft.com/office/drawing/2014/main" id="{5DBBC73C-813C-4685-A085-A237CA1886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4" name="Group 56">
              <a:extLst>
                <a:ext uri="{FF2B5EF4-FFF2-40B4-BE49-F238E27FC236}">
                  <a16:creationId xmlns:a16="http://schemas.microsoft.com/office/drawing/2014/main" id="{3823536F-4E26-4CA2-983C-837601923630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50" name="Picture 14">
                <a:extLst>
                  <a:ext uri="{FF2B5EF4-FFF2-40B4-BE49-F238E27FC236}">
                    <a16:creationId xmlns:a16="http://schemas.microsoft.com/office/drawing/2014/main" id="{7DA73725-12A6-4FCB-94D5-E5104B0AD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5">
                <a:extLst>
                  <a:ext uri="{FF2B5EF4-FFF2-40B4-BE49-F238E27FC236}">
                    <a16:creationId xmlns:a16="http://schemas.microsoft.com/office/drawing/2014/main" id="{302B15B7-9B51-4F61-9E21-9904DBB955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6">
                <a:extLst>
                  <a:ext uri="{FF2B5EF4-FFF2-40B4-BE49-F238E27FC236}">
                    <a16:creationId xmlns:a16="http://schemas.microsoft.com/office/drawing/2014/main" id="{8444B890-E092-4344-8DA2-2BC43FE1CA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7">
                <a:extLst>
                  <a:ext uri="{FF2B5EF4-FFF2-40B4-BE49-F238E27FC236}">
                    <a16:creationId xmlns:a16="http://schemas.microsoft.com/office/drawing/2014/main" id="{ADC3BDE9-84FB-4A97-A925-9EFB75A12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18">
                <a:extLst>
                  <a:ext uri="{FF2B5EF4-FFF2-40B4-BE49-F238E27FC236}">
                    <a16:creationId xmlns:a16="http://schemas.microsoft.com/office/drawing/2014/main" id="{751CB7C5-7759-4022-A35A-8ACEF3E824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19">
                <a:extLst>
                  <a:ext uri="{FF2B5EF4-FFF2-40B4-BE49-F238E27FC236}">
                    <a16:creationId xmlns:a16="http://schemas.microsoft.com/office/drawing/2014/main" id="{C93811B7-8E8D-439D-BA37-BC1AFBF2A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0">
                <a:extLst>
                  <a:ext uri="{FF2B5EF4-FFF2-40B4-BE49-F238E27FC236}">
                    <a16:creationId xmlns:a16="http://schemas.microsoft.com/office/drawing/2014/main" id="{70A47B7C-054C-41C4-B2D2-D1EB3559C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1">
                <a:extLst>
                  <a:ext uri="{FF2B5EF4-FFF2-40B4-BE49-F238E27FC236}">
                    <a16:creationId xmlns:a16="http://schemas.microsoft.com/office/drawing/2014/main" id="{0C4B529F-F723-4B98-B91D-EF208B55D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8" name="Picture 22">
                <a:extLst>
                  <a:ext uri="{FF2B5EF4-FFF2-40B4-BE49-F238E27FC236}">
                    <a16:creationId xmlns:a16="http://schemas.microsoft.com/office/drawing/2014/main" id="{D04533D2-FF4D-4B56-80C2-BCF4E82A28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23">
                <a:extLst>
                  <a:ext uri="{FF2B5EF4-FFF2-40B4-BE49-F238E27FC236}">
                    <a16:creationId xmlns:a16="http://schemas.microsoft.com/office/drawing/2014/main" id="{CF851434-3F4D-4C43-AA0E-D492637B5E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5" name="Group 56">
              <a:extLst>
                <a:ext uri="{FF2B5EF4-FFF2-40B4-BE49-F238E27FC236}">
                  <a16:creationId xmlns:a16="http://schemas.microsoft.com/office/drawing/2014/main" id="{DFA2B798-60C9-4FFE-B10C-BBA8889F32E6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40" name="Picture 14">
                <a:extLst>
                  <a:ext uri="{FF2B5EF4-FFF2-40B4-BE49-F238E27FC236}">
                    <a16:creationId xmlns:a16="http://schemas.microsoft.com/office/drawing/2014/main" id="{D1D34B4A-28C3-4D74-ADF9-7AA8187639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5">
                <a:extLst>
                  <a:ext uri="{FF2B5EF4-FFF2-40B4-BE49-F238E27FC236}">
                    <a16:creationId xmlns:a16="http://schemas.microsoft.com/office/drawing/2014/main" id="{647680B1-BD49-4879-BDEE-757CDF8CC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6">
                <a:extLst>
                  <a:ext uri="{FF2B5EF4-FFF2-40B4-BE49-F238E27FC236}">
                    <a16:creationId xmlns:a16="http://schemas.microsoft.com/office/drawing/2014/main" id="{9CF7275E-08FA-4986-BB47-4C3C61B643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7">
                <a:extLst>
                  <a:ext uri="{FF2B5EF4-FFF2-40B4-BE49-F238E27FC236}">
                    <a16:creationId xmlns:a16="http://schemas.microsoft.com/office/drawing/2014/main" id="{8CCD9EC0-7148-4AD0-8109-BD52C16D9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18">
                <a:extLst>
                  <a:ext uri="{FF2B5EF4-FFF2-40B4-BE49-F238E27FC236}">
                    <a16:creationId xmlns:a16="http://schemas.microsoft.com/office/drawing/2014/main" id="{A9C72CAC-BDD3-4019-B1E6-B5BA8116F2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19">
                <a:extLst>
                  <a:ext uri="{FF2B5EF4-FFF2-40B4-BE49-F238E27FC236}">
                    <a16:creationId xmlns:a16="http://schemas.microsoft.com/office/drawing/2014/main" id="{2396F014-6CD9-4A1A-B8CD-58915A08C8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0">
                <a:extLst>
                  <a:ext uri="{FF2B5EF4-FFF2-40B4-BE49-F238E27FC236}">
                    <a16:creationId xmlns:a16="http://schemas.microsoft.com/office/drawing/2014/main" id="{2EC0CEE2-60BF-4AD2-8F25-03607F889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1">
                <a:extLst>
                  <a:ext uri="{FF2B5EF4-FFF2-40B4-BE49-F238E27FC236}">
                    <a16:creationId xmlns:a16="http://schemas.microsoft.com/office/drawing/2014/main" id="{2D6D9508-3697-46EB-B9B5-39A33DC08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8" name="Picture 22">
                <a:extLst>
                  <a:ext uri="{FF2B5EF4-FFF2-40B4-BE49-F238E27FC236}">
                    <a16:creationId xmlns:a16="http://schemas.microsoft.com/office/drawing/2014/main" id="{1D545ECF-2B96-4503-B504-B3F7B593BA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23">
                <a:extLst>
                  <a:ext uri="{FF2B5EF4-FFF2-40B4-BE49-F238E27FC236}">
                    <a16:creationId xmlns:a16="http://schemas.microsoft.com/office/drawing/2014/main" id="{51229497-03C0-414C-B7AE-B7C35280BF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A01CA5E8-AB94-4670-B4F9-A0556ABED26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30" name="Picture 14">
                <a:extLst>
                  <a:ext uri="{FF2B5EF4-FFF2-40B4-BE49-F238E27FC236}">
                    <a16:creationId xmlns:a16="http://schemas.microsoft.com/office/drawing/2014/main" id="{3B008EEF-1920-48D7-B6E9-EA2F538B05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5">
                <a:extLst>
                  <a:ext uri="{FF2B5EF4-FFF2-40B4-BE49-F238E27FC236}">
                    <a16:creationId xmlns:a16="http://schemas.microsoft.com/office/drawing/2014/main" id="{4C07C310-5FF7-4A24-96EA-607D4B00B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6">
                <a:extLst>
                  <a:ext uri="{FF2B5EF4-FFF2-40B4-BE49-F238E27FC236}">
                    <a16:creationId xmlns:a16="http://schemas.microsoft.com/office/drawing/2014/main" id="{1BB10DCC-80A0-467B-80C4-E4A3E2AF8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7">
                <a:extLst>
                  <a:ext uri="{FF2B5EF4-FFF2-40B4-BE49-F238E27FC236}">
                    <a16:creationId xmlns:a16="http://schemas.microsoft.com/office/drawing/2014/main" id="{81552F7F-F6FD-4C5C-B3B8-1716FFF07D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18">
                <a:extLst>
                  <a:ext uri="{FF2B5EF4-FFF2-40B4-BE49-F238E27FC236}">
                    <a16:creationId xmlns:a16="http://schemas.microsoft.com/office/drawing/2014/main" id="{638584C2-B1B1-4C65-902F-72368132CE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19">
                <a:extLst>
                  <a:ext uri="{FF2B5EF4-FFF2-40B4-BE49-F238E27FC236}">
                    <a16:creationId xmlns:a16="http://schemas.microsoft.com/office/drawing/2014/main" id="{A3E83E6B-FA2A-4501-8F96-EB0FFDFEF1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0">
                <a:extLst>
                  <a:ext uri="{FF2B5EF4-FFF2-40B4-BE49-F238E27FC236}">
                    <a16:creationId xmlns:a16="http://schemas.microsoft.com/office/drawing/2014/main" id="{A2E1A93C-7B92-424D-9D6B-43EF60BE8D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1">
                <a:extLst>
                  <a:ext uri="{FF2B5EF4-FFF2-40B4-BE49-F238E27FC236}">
                    <a16:creationId xmlns:a16="http://schemas.microsoft.com/office/drawing/2014/main" id="{1CA5BDD3-2770-45E4-9F5C-E703B2F338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8" name="Picture 22">
                <a:extLst>
                  <a:ext uri="{FF2B5EF4-FFF2-40B4-BE49-F238E27FC236}">
                    <a16:creationId xmlns:a16="http://schemas.microsoft.com/office/drawing/2014/main" id="{48849E4C-9E99-495C-B71E-25D3B27FAF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23">
                <a:extLst>
                  <a:ext uri="{FF2B5EF4-FFF2-40B4-BE49-F238E27FC236}">
                    <a16:creationId xmlns:a16="http://schemas.microsoft.com/office/drawing/2014/main" id="{6B1143FB-D82D-4662-8E50-B463EED908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7" name="Group 56">
              <a:extLst>
                <a:ext uri="{FF2B5EF4-FFF2-40B4-BE49-F238E27FC236}">
                  <a16:creationId xmlns:a16="http://schemas.microsoft.com/office/drawing/2014/main" id="{B3C57AB3-33FD-4AC7-BAB6-EED0B613346C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20" name="Picture 14">
                <a:extLst>
                  <a:ext uri="{FF2B5EF4-FFF2-40B4-BE49-F238E27FC236}">
                    <a16:creationId xmlns:a16="http://schemas.microsoft.com/office/drawing/2014/main" id="{0322456B-E704-4970-8203-633DA1F8F1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5">
                <a:extLst>
                  <a:ext uri="{FF2B5EF4-FFF2-40B4-BE49-F238E27FC236}">
                    <a16:creationId xmlns:a16="http://schemas.microsoft.com/office/drawing/2014/main" id="{09711810-78D0-405B-A6BF-F476404D9F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6">
                <a:extLst>
                  <a:ext uri="{FF2B5EF4-FFF2-40B4-BE49-F238E27FC236}">
                    <a16:creationId xmlns:a16="http://schemas.microsoft.com/office/drawing/2014/main" id="{4C39752E-7540-406A-AE4A-7AEDD2614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7">
                <a:extLst>
                  <a:ext uri="{FF2B5EF4-FFF2-40B4-BE49-F238E27FC236}">
                    <a16:creationId xmlns:a16="http://schemas.microsoft.com/office/drawing/2014/main" id="{47AD5A2B-506A-4D5E-B9CC-295651CB6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18">
                <a:extLst>
                  <a:ext uri="{FF2B5EF4-FFF2-40B4-BE49-F238E27FC236}">
                    <a16:creationId xmlns:a16="http://schemas.microsoft.com/office/drawing/2014/main" id="{89667096-47BF-4639-8AAA-BE7BC156B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19">
                <a:extLst>
                  <a:ext uri="{FF2B5EF4-FFF2-40B4-BE49-F238E27FC236}">
                    <a16:creationId xmlns:a16="http://schemas.microsoft.com/office/drawing/2014/main" id="{F2EC4DA3-F46A-4907-BD92-E55ED0C775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0">
                <a:extLst>
                  <a:ext uri="{FF2B5EF4-FFF2-40B4-BE49-F238E27FC236}">
                    <a16:creationId xmlns:a16="http://schemas.microsoft.com/office/drawing/2014/main" id="{EE6B4B74-77B8-45DA-AFAD-33EDD6DCA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1">
                <a:extLst>
                  <a:ext uri="{FF2B5EF4-FFF2-40B4-BE49-F238E27FC236}">
                    <a16:creationId xmlns:a16="http://schemas.microsoft.com/office/drawing/2014/main" id="{1E55AB9B-CB1D-4A93-91BA-C50B98608A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8" name="Picture 22">
                <a:extLst>
                  <a:ext uri="{FF2B5EF4-FFF2-40B4-BE49-F238E27FC236}">
                    <a16:creationId xmlns:a16="http://schemas.microsoft.com/office/drawing/2014/main" id="{BDE455C1-0A60-4A6D-A5F2-5835C60F41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23">
                <a:extLst>
                  <a:ext uri="{FF2B5EF4-FFF2-40B4-BE49-F238E27FC236}">
                    <a16:creationId xmlns:a16="http://schemas.microsoft.com/office/drawing/2014/main" id="{280C22F7-868B-4FE7-80F3-D340DB3716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8" name="Group 56">
              <a:extLst>
                <a:ext uri="{FF2B5EF4-FFF2-40B4-BE49-F238E27FC236}">
                  <a16:creationId xmlns:a16="http://schemas.microsoft.com/office/drawing/2014/main" id="{1AADAF3B-A22B-4EE6-95AF-9050F50DB504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10" name="Picture 14">
                <a:extLst>
                  <a:ext uri="{FF2B5EF4-FFF2-40B4-BE49-F238E27FC236}">
                    <a16:creationId xmlns:a16="http://schemas.microsoft.com/office/drawing/2014/main" id="{C30577CF-DC59-4F9A-B67E-6EE29C34E3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5">
                <a:extLst>
                  <a:ext uri="{FF2B5EF4-FFF2-40B4-BE49-F238E27FC236}">
                    <a16:creationId xmlns:a16="http://schemas.microsoft.com/office/drawing/2014/main" id="{2EDF455B-A9DD-41B4-93C3-D72796872F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6">
                <a:extLst>
                  <a:ext uri="{FF2B5EF4-FFF2-40B4-BE49-F238E27FC236}">
                    <a16:creationId xmlns:a16="http://schemas.microsoft.com/office/drawing/2014/main" id="{28B373BC-A8B0-47F1-8873-025198CCDE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7">
                <a:extLst>
                  <a:ext uri="{FF2B5EF4-FFF2-40B4-BE49-F238E27FC236}">
                    <a16:creationId xmlns:a16="http://schemas.microsoft.com/office/drawing/2014/main" id="{46323E84-F394-4CB3-BF06-B6D56AECD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18">
                <a:extLst>
                  <a:ext uri="{FF2B5EF4-FFF2-40B4-BE49-F238E27FC236}">
                    <a16:creationId xmlns:a16="http://schemas.microsoft.com/office/drawing/2014/main" id="{0E146AB7-2A00-4126-8109-B1523DC66D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19">
                <a:extLst>
                  <a:ext uri="{FF2B5EF4-FFF2-40B4-BE49-F238E27FC236}">
                    <a16:creationId xmlns:a16="http://schemas.microsoft.com/office/drawing/2014/main" id="{00A5FF11-4F49-4744-9646-F7123B411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0">
                <a:extLst>
                  <a:ext uri="{FF2B5EF4-FFF2-40B4-BE49-F238E27FC236}">
                    <a16:creationId xmlns:a16="http://schemas.microsoft.com/office/drawing/2014/main" id="{2C440973-71BF-4769-BD85-283374960E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1">
                <a:extLst>
                  <a:ext uri="{FF2B5EF4-FFF2-40B4-BE49-F238E27FC236}">
                    <a16:creationId xmlns:a16="http://schemas.microsoft.com/office/drawing/2014/main" id="{655AF7C8-0FF7-4066-AC55-401CCDA63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8" name="Picture 22">
                <a:extLst>
                  <a:ext uri="{FF2B5EF4-FFF2-40B4-BE49-F238E27FC236}">
                    <a16:creationId xmlns:a16="http://schemas.microsoft.com/office/drawing/2014/main" id="{6A63164B-AFB9-4132-8CD2-C33DC45B31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23">
                <a:extLst>
                  <a:ext uri="{FF2B5EF4-FFF2-40B4-BE49-F238E27FC236}">
                    <a16:creationId xmlns:a16="http://schemas.microsoft.com/office/drawing/2014/main" id="{8C69E97B-DBEF-4DF7-881B-B66906743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9" name="Group 56">
              <a:extLst>
                <a:ext uri="{FF2B5EF4-FFF2-40B4-BE49-F238E27FC236}">
                  <a16:creationId xmlns:a16="http://schemas.microsoft.com/office/drawing/2014/main" id="{5B80004D-9B5E-4F04-A368-75B2F49854A4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400" name="Picture 14">
                <a:extLst>
                  <a:ext uri="{FF2B5EF4-FFF2-40B4-BE49-F238E27FC236}">
                    <a16:creationId xmlns:a16="http://schemas.microsoft.com/office/drawing/2014/main" id="{BAE5880A-3622-4D7E-9767-1147DF1E3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5">
                <a:extLst>
                  <a:ext uri="{FF2B5EF4-FFF2-40B4-BE49-F238E27FC236}">
                    <a16:creationId xmlns:a16="http://schemas.microsoft.com/office/drawing/2014/main" id="{9122A730-8ABA-4A11-886D-26E8356F18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6">
                <a:extLst>
                  <a:ext uri="{FF2B5EF4-FFF2-40B4-BE49-F238E27FC236}">
                    <a16:creationId xmlns:a16="http://schemas.microsoft.com/office/drawing/2014/main" id="{7B8ECEC2-A757-4DA0-9F7A-9F9670C54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7">
                <a:extLst>
                  <a:ext uri="{FF2B5EF4-FFF2-40B4-BE49-F238E27FC236}">
                    <a16:creationId xmlns:a16="http://schemas.microsoft.com/office/drawing/2014/main" id="{B258FB9C-EE49-47C8-85BF-E41380B75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18">
                <a:extLst>
                  <a:ext uri="{FF2B5EF4-FFF2-40B4-BE49-F238E27FC236}">
                    <a16:creationId xmlns:a16="http://schemas.microsoft.com/office/drawing/2014/main" id="{373ECB01-19B6-4AD6-8D1B-EAFC8905A3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19">
                <a:extLst>
                  <a:ext uri="{FF2B5EF4-FFF2-40B4-BE49-F238E27FC236}">
                    <a16:creationId xmlns:a16="http://schemas.microsoft.com/office/drawing/2014/main" id="{D8D96AD3-967A-49A4-885C-25046B52BF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0">
                <a:extLst>
                  <a:ext uri="{FF2B5EF4-FFF2-40B4-BE49-F238E27FC236}">
                    <a16:creationId xmlns:a16="http://schemas.microsoft.com/office/drawing/2014/main" id="{32C642A5-58E7-4724-99AD-499E6B2C7D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1">
                <a:extLst>
                  <a:ext uri="{FF2B5EF4-FFF2-40B4-BE49-F238E27FC236}">
                    <a16:creationId xmlns:a16="http://schemas.microsoft.com/office/drawing/2014/main" id="{7BF6C39B-0870-4ED4-8924-3C84AC3D5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8" name="Picture 22">
                <a:extLst>
                  <a:ext uri="{FF2B5EF4-FFF2-40B4-BE49-F238E27FC236}">
                    <a16:creationId xmlns:a16="http://schemas.microsoft.com/office/drawing/2014/main" id="{7D971B71-2C7D-4763-ACDA-E9C549F683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23">
                <a:extLst>
                  <a:ext uri="{FF2B5EF4-FFF2-40B4-BE49-F238E27FC236}">
                    <a16:creationId xmlns:a16="http://schemas.microsoft.com/office/drawing/2014/main" id="{751F684D-F7C5-4809-9DC9-A91FD6C233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500" name="Group 56">
            <a:extLst>
              <a:ext uri="{FF2B5EF4-FFF2-40B4-BE49-F238E27FC236}">
                <a16:creationId xmlns:a16="http://schemas.microsoft.com/office/drawing/2014/main" id="{88CA5156-7DE8-4EC0-A3CB-02CA4FB94C6A}"/>
              </a:ext>
            </a:extLst>
          </p:cNvPr>
          <p:cNvGrpSpPr/>
          <p:nvPr/>
        </p:nvGrpSpPr>
        <p:grpSpPr>
          <a:xfrm>
            <a:off x="5972990" y="1522804"/>
            <a:ext cx="1539560" cy="171967"/>
            <a:chOff x="7746380" y="2949426"/>
            <a:chExt cx="2188691" cy="244475"/>
          </a:xfrm>
        </p:grpSpPr>
        <p:pic>
          <p:nvPicPr>
            <p:cNvPr id="501" name="Picture 14">
              <a:extLst>
                <a:ext uri="{FF2B5EF4-FFF2-40B4-BE49-F238E27FC236}">
                  <a16:creationId xmlns:a16="http://schemas.microsoft.com/office/drawing/2014/main" id="{4D83ED8A-64E1-4EFA-B6FB-8F91AE5CB5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5">
              <a:extLst>
                <a:ext uri="{FF2B5EF4-FFF2-40B4-BE49-F238E27FC236}">
                  <a16:creationId xmlns:a16="http://schemas.microsoft.com/office/drawing/2014/main" id="{24A21C4C-5835-415B-B3CB-7CD56A060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6">
              <a:extLst>
                <a:ext uri="{FF2B5EF4-FFF2-40B4-BE49-F238E27FC236}">
                  <a16:creationId xmlns:a16="http://schemas.microsoft.com/office/drawing/2014/main" id="{44DA09A9-57BA-48C2-AD19-DE09378FAF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7">
              <a:extLst>
                <a:ext uri="{FF2B5EF4-FFF2-40B4-BE49-F238E27FC236}">
                  <a16:creationId xmlns:a16="http://schemas.microsoft.com/office/drawing/2014/main" id="{1D08CDE8-4BF1-4489-AE7E-623635E524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18">
              <a:extLst>
                <a:ext uri="{FF2B5EF4-FFF2-40B4-BE49-F238E27FC236}">
                  <a16:creationId xmlns:a16="http://schemas.microsoft.com/office/drawing/2014/main" id="{5373C0A8-61EB-48C6-8477-EB7FAC0576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19">
              <a:extLst>
                <a:ext uri="{FF2B5EF4-FFF2-40B4-BE49-F238E27FC236}">
                  <a16:creationId xmlns:a16="http://schemas.microsoft.com/office/drawing/2014/main" id="{E677FFF8-AE55-44E7-B758-86C8B02B6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0">
              <a:extLst>
                <a:ext uri="{FF2B5EF4-FFF2-40B4-BE49-F238E27FC236}">
                  <a16:creationId xmlns:a16="http://schemas.microsoft.com/office/drawing/2014/main" id="{252A885F-8BA1-4FF3-BCE2-E5C322DD0C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1">
              <a:extLst>
                <a:ext uri="{FF2B5EF4-FFF2-40B4-BE49-F238E27FC236}">
                  <a16:creationId xmlns:a16="http://schemas.microsoft.com/office/drawing/2014/main" id="{6133FBE8-6478-40C5-BA67-DAFB2AEC1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9" name="Picture 22">
              <a:extLst>
                <a:ext uri="{FF2B5EF4-FFF2-40B4-BE49-F238E27FC236}">
                  <a16:creationId xmlns:a16="http://schemas.microsoft.com/office/drawing/2014/main" id="{9FE658CD-85C2-4884-B508-17A79E774B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10" name="Picture 23">
              <a:extLst>
                <a:ext uri="{FF2B5EF4-FFF2-40B4-BE49-F238E27FC236}">
                  <a16:creationId xmlns:a16="http://schemas.microsoft.com/office/drawing/2014/main" id="{AF0C7A2D-8246-4D03-87C9-FE7BC2AE76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11" name="Picture 510">
            <a:extLst>
              <a:ext uri="{FF2B5EF4-FFF2-40B4-BE49-F238E27FC236}">
                <a16:creationId xmlns:a16="http://schemas.microsoft.com/office/drawing/2014/main" id="{2299F473-ECDB-471F-BA65-6F4E944E8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964779" y="5092945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12" name="Group 511">
            <a:extLst>
              <a:ext uri="{FF2B5EF4-FFF2-40B4-BE49-F238E27FC236}">
                <a16:creationId xmlns:a16="http://schemas.microsoft.com/office/drawing/2014/main" id="{40DBDD04-0D43-4719-BF7C-EEB4C076F9BA}"/>
              </a:ext>
            </a:extLst>
          </p:cNvPr>
          <p:cNvGrpSpPr/>
          <p:nvPr/>
        </p:nvGrpSpPr>
        <p:grpSpPr>
          <a:xfrm>
            <a:off x="4168941" y="1498289"/>
            <a:ext cx="1539560" cy="1515856"/>
            <a:chOff x="4975891" y="1527626"/>
            <a:chExt cx="1539560" cy="1515856"/>
          </a:xfrm>
        </p:grpSpPr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AA03E7B0-C918-433D-B05A-D55B16759742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13" name="Picture 14">
                <a:extLst>
                  <a:ext uri="{FF2B5EF4-FFF2-40B4-BE49-F238E27FC236}">
                    <a16:creationId xmlns:a16="http://schemas.microsoft.com/office/drawing/2014/main" id="{909E513A-4123-4E1A-AD05-A363DC1D04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5">
                <a:extLst>
                  <a:ext uri="{FF2B5EF4-FFF2-40B4-BE49-F238E27FC236}">
                    <a16:creationId xmlns:a16="http://schemas.microsoft.com/office/drawing/2014/main" id="{A71351BF-7925-4586-B26B-A6A0F5E594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6">
                <a:extLst>
                  <a:ext uri="{FF2B5EF4-FFF2-40B4-BE49-F238E27FC236}">
                    <a16:creationId xmlns:a16="http://schemas.microsoft.com/office/drawing/2014/main" id="{F1D90EE0-2B53-4151-90F7-2576014DD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7">
                <a:extLst>
                  <a:ext uri="{FF2B5EF4-FFF2-40B4-BE49-F238E27FC236}">
                    <a16:creationId xmlns:a16="http://schemas.microsoft.com/office/drawing/2014/main" id="{4C0EFFF5-5EE5-403D-92BE-F10BF4FB0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18">
                <a:extLst>
                  <a:ext uri="{FF2B5EF4-FFF2-40B4-BE49-F238E27FC236}">
                    <a16:creationId xmlns:a16="http://schemas.microsoft.com/office/drawing/2014/main" id="{C93B305C-16F2-4385-9DB8-24F18D0668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19">
                <a:extLst>
                  <a:ext uri="{FF2B5EF4-FFF2-40B4-BE49-F238E27FC236}">
                    <a16:creationId xmlns:a16="http://schemas.microsoft.com/office/drawing/2014/main" id="{3FE560DA-6AC6-4B1A-9120-3C73F5381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0">
                <a:extLst>
                  <a:ext uri="{FF2B5EF4-FFF2-40B4-BE49-F238E27FC236}">
                    <a16:creationId xmlns:a16="http://schemas.microsoft.com/office/drawing/2014/main" id="{64C928C9-9980-4003-9397-6A4E3E5BF7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1">
                <a:extLst>
                  <a:ext uri="{FF2B5EF4-FFF2-40B4-BE49-F238E27FC236}">
                    <a16:creationId xmlns:a16="http://schemas.microsoft.com/office/drawing/2014/main" id="{2DC316E9-5F30-416F-BDB0-179C3A1D8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1" name="Picture 22">
                <a:extLst>
                  <a:ext uri="{FF2B5EF4-FFF2-40B4-BE49-F238E27FC236}">
                    <a16:creationId xmlns:a16="http://schemas.microsoft.com/office/drawing/2014/main" id="{A42ECF83-0B7F-42CA-9B66-BAAD56525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2" name="Picture 23">
                <a:extLst>
                  <a:ext uri="{FF2B5EF4-FFF2-40B4-BE49-F238E27FC236}">
                    <a16:creationId xmlns:a16="http://schemas.microsoft.com/office/drawing/2014/main" id="{1C930E8A-2402-4D4E-A227-60BD8DEAF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2DFB4C24-0732-4146-A76A-08472245AAD6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03" name="Picture 14">
                <a:extLst>
                  <a:ext uri="{FF2B5EF4-FFF2-40B4-BE49-F238E27FC236}">
                    <a16:creationId xmlns:a16="http://schemas.microsoft.com/office/drawing/2014/main" id="{4F302F4A-D2A4-47D1-9978-38CD36255F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5">
                <a:extLst>
                  <a:ext uri="{FF2B5EF4-FFF2-40B4-BE49-F238E27FC236}">
                    <a16:creationId xmlns:a16="http://schemas.microsoft.com/office/drawing/2014/main" id="{EF7EB4DE-524D-46E8-9398-0738925F36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6">
                <a:extLst>
                  <a:ext uri="{FF2B5EF4-FFF2-40B4-BE49-F238E27FC236}">
                    <a16:creationId xmlns:a16="http://schemas.microsoft.com/office/drawing/2014/main" id="{A23A0420-43D2-4ED1-8DDD-60FAF0A327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7">
                <a:extLst>
                  <a:ext uri="{FF2B5EF4-FFF2-40B4-BE49-F238E27FC236}">
                    <a16:creationId xmlns:a16="http://schemas.microsoft.com/office/drawing/2014/main" id="{902AB32E-20D9-460E-96B8-E4EFE85A86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18">
                <a:extLst>
                  <a:ext uri="{FF2B5EF4-FFF2-40B4-BE49-F238E27FC236}">
                    <a16:creationId xmlns:a16="http://schemas.microsoft.com/office/drawing/2014/main" id="{1C926982-F16C-419F-8BB3-690F2EFCD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19">
                <a:extLst>
                  <a:ext uri="{FF2B5EF4-FFF2-40B4-BE49-F238E27FC236}">
                    <a16:creationId xmlns:a16="http://schemas.microsoft.com/office/drawing/2014/main" id="{BA8B35BB-E604-462B-9C62-18D3DEB54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0">
                <a:extLst>
                  <a:ext uri="{FF2B5EF4-FFF2-40B4-BE49-F238E27FC236}">
                    <a16:creationId xmlns:a16="http://schemas.microsoft.com/office/drawing/2014/main" id="{DC00D409-B918-4275-9F97-79199A9E89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1">
                <a:extLst>
                  <a:ext uri="{FF2B5EF4-FFF2-40B4-BE49-F238E27FC236}">
                    <a16:creationId xmlns:a16="http://schemas.microsoft.com/office/drawing/2014/main" id="{A3461D8A-1C3F-40CE-8A34-A8ED39EBE8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1" name="Picture 22">
                <a:extLst>
                  <a:ext uri="{FF2B5EF4-FFF2-40B4-BE49-F238E27FC236}">
                    <a16:creationId xmlns:a16="http://schemas.microsoft.com/office/drawing/2014/main" id="{93FE8A5C-9EE3-4A38-A113-1522621AD6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23">
                <a:extLst>
                  <a:ext uri="{FF2B5EF4-FFF2-40B4-BE49-F238E27FC236}">
                    <a16:creationId xmlns:a16="http://schemas.microsoft.com/office/drawing/2014/main" id="{CA2D728B-5A29-4322-BFD1-1389F3FB71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5" name="Group 56">
              <a:extLst>
                <a:ext uri="{FF2B5EF4-FFF2-40B4-BE49-F238E27FC236}">
                  <a16:creationId xmlns:a16="http://schemas.microsoft.com/office/drawing/2014/main" id="{FAF121DE-FF18-4520-970C-06C26F54149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93" name="Picture 14">
                <a:extLst>
                  <a:ext uri="{FF2B5EF4-FFF2-40B4-BE49-F238E27FC236}">
                    <a16:creationId xmlns:a16="http://schemas.microsoft.com/office/drawing/2014/main" id="{63AC80F6-4375-4760-921A-CF9494BCEF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5">
                <a:extLst>
                  <a:ext uri="{FF2B5EF4-FFF2-40B4-BE49-F238E27FC236}">
                    <a16:creationId xmlns:a16="http://schemas.microsoft.com/office/drawing/2014/main" id="{9F943CE1-9B24-41C6-8536-E35A3325B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6">
                <a:extLst>
                  <a:ext uri="{FF2B5EF4-FFF2-40B4-BE49-F238E27FC236}">
                    <a16:creationId xmlns:a16="http://schemas.microsoft.com/office/drawing/2014/main" id="{1F0C78A7-8F69-44F5-A4C4-6EF639739D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7">
                <a:extLst>
                  <a:ext uri="{FF2B5EF4-FFF2-40B4-BE49-F238E27FC236}">
                    <a16:creationId xmlns:a16="http://schemas.microsoft.com/office/drawing/2014/main" id="{D86E3344-A541-4690-85C4-F15B1DB34D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18">
                <a:extLst>
                  <a:ext uri="{FF2B5EF4-FFF2-40B4-BE49-F238E27FC236}">
                    <a16:creationId xmlns:a16="http://schemas.microsoft.com/office/drawing/2014/main" id="{A89490FB-E02F-4BE4-BF3A-138151862D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19">
                <a:extLst>
                  <a:ext uri="{FF2B5EF4-FFF2-40B4-BE49-F238E27FC236}">
                    <a16:creationId xmlns:a16="http://schemas.microsoft.com/office/drawing/2014/main" id="{0D14D23E-CF9A-4401-8EC4-512D0B162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0">
                <a:extLst>
                  <a:ext uri="{FF2B5EF4-FFF2-40B4-BE49-F238E27FC236}">
                    <a16:creationId xmlns:a16="http://schemas.microsoft.com/office/drawing/2014/main" id="{2A510331-38B9-4743-8D6F-FEE9449706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1">
                <a:extLst>
                  <a:ext uri="{FF2B5EF4-FFF2-40B4-BE49-F238E27FC236}">
                    <a16:creationId xmlns:a16="http://schemas.microsoft.com/office/drawing/2014/main" id="{D8D650B7-918C-473A-A77F-2E2ED287C0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1" name="Picture 22">
                <a:extLst>
                  <a:ext uri="{FF2B5EF4-FFF2-40B4-BE49-F238E27FC236}">
                    <a16:creationId xmlns:a16="http://schemas.microsoft.com/office/drawing/2014/main" id="{CD9FD917-73A2-4455-AEDB-B80E484E8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23">
                <a:extLst>
                  <a:ext uri="{FF2B5EF4-FFF2-40B4-BE49-F238E27FC236}">
                    <a16:creationId xmlns:a16="http://schemas.microsoft.com/office/drawing/2014/main" id="{78597B2F-2B7A-443C-954D-D0D0CE82B0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6" name="Group 56">
              <a:extLst>
                <a:ext uri="{FF2B5EF4-FFF2-40B4-BE49-F238E27FC236}">
                  <a16:creationId xmlns:a16="http://schemas.microsoft.com/office/drawing/2014/main" id="{28775E4D-74B1-43F2-B1B4-DEDC8128B650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83" name="Picture 14">
                <a:extLst>
                  <a:ext uri="{FF2B5EF4-FFF2-40B4-BE49-F238E27FC236}">
                    <a16:creationId xmlns:a16="http://schemas.microsoft.com/office/drawing/2014/main" id="{8F29ED83-2C25-44A6-8B77-E7F15804E7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5">
                <a:extLst>
                  <a:ext uri="{FF2B5EF4-FFF2-40B4-BE49-F238E27FC236}">
                    <a16:creationId xmlns:a16="http://schemas.microsoft.com/office/drawing/2014/main" id="{98AE1103-200D-4B50-B396-4FADF92C85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6">
                <a:extLst>
                  <a:ext uri="{FF2B5EF4-FFF2-40B4-BE49-F238E27FC236}">
                    <a16:creationId xmlns:a16="http://schemas.microsoft.com/office/drawing/2014/main" id="{082859EA-22CA-46A2-9D57-8D0F1C5429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7">
                <a:extLst>
                  <a:ext uri="{FF2B5EF4-FFF2-40B4-BE49-F238E27FC236}">
                    <a16:creationId xmlns:a16="http://schemas.microsoft.com/office/drawing/2014/main" id="{B6BCFFD3-EE88-4B9B-B0B5-0B9AAB0731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18">
                <a:extLst>
                  <a:ext uri="{FF2B5EF4-FFF2-40B4-BE49-F238E27FC236}">
                    <a16:creationId xmlns:a16="http://schemas.microsoft.com/office/drawing/2014/main" id="{032C75F6-B121-4682-A6E6-B110235B0A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19">
                <a:extLst>
                  <a:ext uri="{FF2B5EF4-FFF2-40B4-BE49-F238E27FC236}">
                    <a16:creationId xmlns:a16="http://schemas.microsoft.com/office/drawing/2014/main" id="{EB7250C0-69AF-4302-BE68-D63A7CACC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0">
                <a:extLst>
                  <a:ext uri="{FF2B5EF4-FFF2-40B4-BE49-F238E27FC236}">
                    <a16:creationId xmlns:a16="http://schemas.microsoft.com/office/drawing/2014/main" id="{4BB299CF-916E-4ACD-A6F1-58EB19D3ED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1">
                <a:extLst>
                  <a:ext uri="{FF2B5EF4-FFF2-40B4-BE49-F238E27FC236}">
                    <a16:creationId xmlns:a16="http://schemas.microsoft.com/office/drawing/2014/main" id="{0999B6AB-3693-4379-B70A-26FA6A13C3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1" name="Picture 22">
                <a:extLst>
                  <a:ext uri="{FF2B5EF4-FFF2-40B4-BE49-F238E27FC236}">
                    <a16:creationId xmlns:a16="http://schemas.microsoft.com/office/drawing/2014/main" id="{BE43A832-28F4-4AD3-A3CF-72973A903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23">
                <a:extLst>
                  <a:ext uri="{FF2B5EF4-FFF2-40B4-BE49-F238E27FC236}">
                    <a16:creationId xmlns:a16="http://schemas.microsoft.com/office/drawing/2014/main" id="{583347C3-77C2-42B3-9166-41D38FA061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7" name="Group 56">
              <a:extLst>
                <a:ext uri="{FF2B5EF4-FFF2-40B4-BE49-F238E27FC236}">
                  <a16:creationId xmlns:a16="http://schemas.microsoft.com/office/drawing/2014/main" id="{8050DAAF-23FE-476C-A2DD-AF4C4EAC5801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73" name="Picture 14">
                <a:extLst>
                  <a:ext uri="{FF2B5EF4-FFF2-40B4-BE49-F238E27FC236}">
                    <a16:creationId xmlns:a16="http://schemas.microsoft.com/office/drawing/2014/main" id="{93A15734-482E-46E5-871E-8E2183A8A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5">
                <a:extLst>
                  <a:ext uri="{FF2B5EF4-FFF2-40B4-BE49-F238E27FC236}">
                    <a16:creationId xmlns:a16="http://schemas.microsoft.com/office/drawing/2014/main" id="{32AAC227-C12D-4F19-913A-8949F6376D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6">
                <a:extLst>
                  <a:ext uri="{FF2B5EF4-FFF2-40B4-BE49-F238E27FC236}">
                    <a16:creationId xmlns:a16="http://schemas.microsoft.com/office/drawing/2014/main" id="{94AE7A3D-14BA-4DF0-AEB9-59E603F6DA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7">
                <a:extLst>
                  <a:ext uri="{FF2B5EF4-FFF2-40B4-BE49-F238E27FC236}">
                    <a16:creationId xmlns:a16="http://schemas.microsoft.com/office/drawing/2014/main" id="{D9EF116E-A77E-44D0-8EAE-B3EA7B78CE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18">
                <a:extLst>
                  <a:ext uri="{FF2B5EF4-FFF2-40B4-BE49-F238E27FC236}">
                    <a16:creationId xmlns:a16="http://schemas.microsoft.com/office/drawing/2014/main" id="{65A2E052-9E2A-4DFC-A230-B9A6ECCC06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19">
                <a:extLst>
                  <a:ext uri="{FF2B5EF4-FFF2-40B4-BE49-F238E27FC236}">
                    <a16:creationId xmlns:a16="http://schemas.microsoft.com/office/drawing/2014/main" id="{1684FCB3-04FD-4714-8954-494F22E4AF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0">
                <a:extLst>
                  <a:ext uri="{FF2B5EF4-FFF2-40B4-BE49-F238E27FC236}">
                    <a16:creationId xmlns:a16="http://schemas.microsoft.com/office/drawing/2014/main" id="{667B3139-E149-4562-B4FC-7794212BD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1">
                <a:extLst>
                  <a:ext uri="{FF2B5EF4-FFF2-40B4-BE49-F238E27FC236}">
                    <a16:creationId xmlns:a16="http://schemas.microsoft.com/office/drawing/2014/main" id="{02013A1E-2FED-4909-ABB2-0567F8A1AE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1" name="Picture 22">
                <a:extLst>
                  <a:ext uri="{FF2B5EF4-FFF2-40B4-BE49-F238E27FC236}">
                    <a16:creationId xmlns:a16="http://schemas.microsoft.com/office/drawing/2014/main" id="{463C8BC4-B988-41E1-AF43-577EA69FB5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23">
                <a:extLst>
                  <a:ext uri="{FF2B5EF4-FFF2-40B4-BE49-F238E27FC236}">
                    <a16:creationId xmlns:a16="http://schemas.microsoft.com/office/drawing/2014/main" id="{67BFE015-BF87-4A32-B79D-C86619131E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8" name="Group 56">
              <a:extLst>
                <a:ext uri="{FF2B5EF4-FFF2-40B4-BE49-F238E27FC236}">
                  <a16:creationId xmlns:a16="http://schemas.microsoft.com/office/drawing/2014/main" id="{2293E398-AB6B-4558-9936-EB7DAC58C13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63" name="Picture 14">
                <a:extLst>
                  <a:ext uri="{FF2B5EF4-FFF2-40B4-BE49-F238E27FC236}">
                    <a16:creationId xmlns:a16="http://schemas.microsoft.com/office/drawing/2014/main" id="{928CA182-E32A-45C0-95FE-811074F9C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5">
                <a:extLst>
                  <a:ext uri="{FF2B5EF4-FFF2-40B4-BE49-F238E27FC236}">
                    <a16:creationId xmlns:a16="http://schemas.microsoft.com/office/drawing/2014/main" id="{D46B7262-30AC-489B-9D1F-635E03318B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6">
                <a:extLst>
                  <a:ext uri="{FF2B5EF4-FFF2-40B4-BE49-F238E27FC236}">
                    <a16:creationId xmlns:a16="http://schemas.microsoft.com/office/drawing/2014/main" id="{00092015-5FC3-4A46-A68F-F0EC1DD17D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7">
                <a:extLst>
                  <a:ext uri="{FF2B5EF4-FFF2-40B4-BE49-F238E27FC236}">
                    <a16:creationId xmlns:a16="http://schemas.microsoft.com/office/drawing/2014/main" id="{F80912A2-57B8-4A53-A99C-33BDD34EFA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18">
                <a:extLst>
                  <a:ext uri="{FF2B5EF4-FFF2-40B4-BE49-F238E27FC236}">
                    <a16:creationId xmlns:a16="http://schemas.microsoft.com/office/drawing/2014/main" id="{CF429E04-CD1B-4280-BB11-9477A4ACA2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19">
                <a:extLst>
                  <a:ext uri="{FF2B5EF4-FFF2-40B4-BE49-F238E27FC236}">
                    <a16:creationId xmlns:a16="http://schemas.microsoft.com/office/drawing/2014/main" id="{68995C51-164C-45EA-91D4-C94AE39A2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0">
                <a:extLst>
                  <a:ext uri="{FF2B5EF4-FFF2-40B4-BE49-F238E27FC236}">
                    <a16:creationId xmlns:a16="http://schemas.microsoft.com/office/drawing/2014/main" id="{7B7CC5B1-5393-424C-B6AA-EB686F6D7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1">
                <a:extLst>
                  <a:ext uri="{FF2B5EF4-FFF2-40B4-BE49-F238E27FC236}">
                    <a16:creationId xmlns:a16="http://schemas.microsoft.com/office/drawing/2014/main" id="{ED409650-F3F8-4CDB-ABB1-D98E521223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1" name="Picture 22">
                <a:extLst>
                  <a:ext uri="{FF2B5EF4-FFF2-40B4-BE49-F238E27FC236}">
                    <a16:creationId xmlns:a16="http://schemas.microsoft.com/office/drawing/2014/main" id="{0A91B4D4-71B7-4986-B986-0C154214A6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23">
                <a:extLst>
                  <a:ext uri="{FF2B5EF4-FFF2-40B4-BE49-F238E27FC236}">
                    <a16:creationId xmlns:a16="http://schemas.microsoft.com/office/drawing/2014/main" id="{6D45A51D-9589-461F-9C71-187C6CAC0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9" name="Group 56">
              <a:extLst>
                <a:ext uri="{FF2B5EF4-FFF2-40B4-BE49-F238E27FC236}">
                  <a16:creationId xmlns:a16="http://schemas.microsoft.com/office/drawing/2014/main" id="{A6362669-4549-47A7-9949-BFD3A5A5CEF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53" name="Picture 14">
                <a:extLst>
                  <a:ext uri="{FF2B5EF4-FFF2-40B4-BE49-F238E27FC236}">
                    <a16:creationId xmlns:a16="http://schemas.microsoft.com/office/drawing/2014/main" id="{200C0375-867F-43E4-A8E0-FDD54BF998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5">
                <a:extLst>
                  <a:ext uri="{FF2B5EF4-FFF2-40B4-BE49-F238E27FC236}">
                    <a16:creationId xmlns:a16="http://schemas.microsoft.com/office/drawing/2014/main" id="{FC6FAB4A-11D6-4EDC-94A0-6DF3227205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6">
                <a:extLst>
                  <a:ext uri="{FF2B5EF4-FFF2-40B4-BE49-F238E27FC236}">
                    <a16:creationId xmlns:a16="http://schemas.microsoft.com/office/drawing/2014/main" id="{25FA552F-2BAE-47C2-8A9D-2D2610ACFA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7">
                <a:extLst>
                  <a:ext uri="{FF2B5EF4-FFF2-40B4-BE49-F238E27FC236}">
                    <a16:creationId xmlns:a16="http://schemas.microsoft.com/office/drawing/2014/main" id="{8685FCD5-880D-4391-85AB-C87074216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18">
                <a:extLst>
                  <a:ext uri="{FF2B5EF4-FFF2-40B4-BE49-F238E27FC236}">
                    <a16:creationId xmlns:a16="http://schemas.microsoft.com/office/drawing/2014/main" id="{997DCF7C-3A5B-4AF9-935D-B17BA078DC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19">
                <a:extLst>
                  <a:ext uri="{FF2B5EF4-FFF2-40B4-BE49-F238E27FC236}">
                    <a16:creationId xmlns:a16="http://schemas.microsoft.com/office/drawing/2014/main" id="{F0F6E4A6-D161-45C1-8DB7-36491E26A4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0">
                <a:extLst>
                  <a:ext uri="{FF2B5EF4-FFF2-40B4-BE49-F238E27FC236}">
                    <a16:creationId xmlns:a16="http://schemas.microsoft.com/office/drawing/2014/main" id="{EA84AE66-4E54-4B01-99E5-316249A930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1">
                <a:extLst>
                  <a:ext uri="{FF2B5EF4-FFF2-40B4-BE49-F238E27FC236}">
                    <a16:creationId xmlns:a16="http://schemas.microsoft.com/office/drawing/2014/main" id="{5A5E7D5A-B09E-4334-8687-1F9F4E3047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1" name="Picture 22">
                <a:extLst>
                  <a:ext uri="{FF2B5EF4-FFF2-40B4-BE49-F238E27FC236}">
                    <a16:creationId xmlns:a16="http://schemas.microsoft.com/office/drawing/2014/main" id="{34DBB073-593B-4B64-9158-E3F4E0CB49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23">
                <a:extLst>
                  <a:ext uri="{FF2B5EF4-FFF2-40B4-BE49-F238E27FC236}">
                    <a16:creationId xmlns:a16="http://schemas.microsoft.com/office/drawing/2014/main" id="{EEFD3B62-543B-4E79-AC39-B467BE7D7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0" name="Group 56">
              <a:extLst>
                <a:ext uri="{FF2B5EF4-FFF2-40B4-BE49-F238E27FC236}">
                  <a16:creationId xmlns:a16="http://schemas.microsoft.com/office/drawing/2014/main" id="{2A0CBC48-010B-4BDE-A294-4416E188D5C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43" name="Picture 14">
                <a:extLst>
                  <a:ext uri="{FF2B5EF4-FFF2-40B4-BE49-F238E27FC236}">
                    <a16:creationId xmlns:a16="http://schemas.microsoft.com/office/drawing/2014/main" id="{20ED5873-BCBE-42C6-B6BC-DDA7F0E085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5">
                <a:extLst>
                  <a:ext uri="{FF2B5EF4-FFF2-40B4-BE49-F238E27FC236}">
                    <a16:creationId xmlns:a16="http://schemas.microsoft.com/office/drawing/2014/main" id="{48119CE8-5C36-4EC8-A292-2B2157FEC1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6">
                <a:extLst>
                  <a:ext uri="{FF2B5EF4-FFF2-40B4-BE49-F238E27FC236}">
                    <a16:creationId xmlns:a16="http://schemas.microsoft.com/office/drawing/2014/main" id="{EB13176F-123A-4C1E-8D77-AF98A188C7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7">
                <a:extLst>
                  <a:ext uri="{FF2B5EF4-FFF2-40B4-BE49-F238E27FC236}">
                    <a16:creationId xmlns:a16="http://schemas.microsoft.com/office/drawing/2014/main" id="{017DB68A-0118-47D8-A7D3-14A6CD899C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18">
                <a:extLst>
                  <a:ext uri="{FF2B5EF4-FFF2-40B4-BE49-F238E27FC236}">
                    <a16:creationId xmlns:a16="http://schemas.microsoft.com/office/drawing/2014/main" id="{76084E75-0ECD-40E5-BC8B-E24C7E14A3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19">
                <a:extLst>
                  <a:ext uri="{FF2B5EF4-FFF2-40B4-BE49-F238E27FC236}">
                    <a16:creationId xmlns:a16="http://schemas.microsoft.com/office/drawing/2014/main" id="{74B9FD82-957C-4AC4-B591-CE5B0D2A7B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0">
                <a:extLst>
                  <a:ext uri="{FF2B5EF4-FFF2-40B4-BE49-F238E27FC236}">
                    <a16:creationId xmlns:a16="http://schemas.microsoft.com/office/drawing/2014/main" id="{9F447C25-0EE6-4327-9A72-F415B1B39E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1">
                <a:extLst>
                  <a:ext uri="{FF2B5EF4-FFF2-40B4-BE49-F238E27FC236}">
                    <a16:creationId xmlns:a16="http://schemas.microsoft.com/office/drawing/2014/main" id="{2C7ABA2D-BAAC-43A5-A936-3976F294DF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1" name="Picture 22">
                <a:extLst>
                  <a:ext uri="{FF2B5EF4-FFF2-40B4-BE49-F238E27FC236}">
                    <a16:creationId xmlns:a16="http://schemas.microsoft.com/office/drawing/2014/main" id="{272A84C2-0F0D-47C6-BAA9-67BC0E915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23">
                <a:extLst>
                  <a:ext uri="{FF2B5EF4-FFF2-40B4-BE49-F238E27FC236}">
                    <a16:creationId xmlns:a16="http://schemas.microsoft.com/office/drawing/2014/main" id="{0D2CC5DD-75F8-4B73-893F-3D20FE999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1" name="Group 56">
              <a:extLst>
                <a:ext uri="{FF2B5EF4-FFF2-40B4-BE49-F238E27FC236}">
                  <a16:creationId xmlns:a16="http://schemas.microsoft.com/office/drawing/2014/main" id="{975B8418-37A9-44FB-BE1B-08941BE02CB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33" name="Picture 14">
                <a:extLst>
                  <a:ext uri="{FF2B5EF4-FFF2-40B4-BE49-F238E27FC236}">
                    <a16:creationId xmlns:a16="http://schemas.microsoft.com/office/drawing/2014/main" id="{0F2FDF2B-BE9B-45A3-97FB-F72E69E2D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5">
                <a:extLst>
                  <a:ext uri="{FF2B5EF4-FFF2-40B4-BE49-F238E27FC236}">
                    <a16:creationId xmlns:a16="http://schemas.microsoft.com/office/drawing/2014/main" id="{F63A5840-95C2-424E-BA2E-0544E53E00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6">
                <a:extLst>
                  <a:ext uri="{FF2B5EF4-FFF2-40B4-BE49-F238E27FC236}">
                    <a16:creationId xmlns:a16="http://schemas.microsoft.com/office/drawing/2014/main" id="{B5CBD56D-BE1E-4D0E-9FDA-9FDC4B696C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7">
                <a:extLst>
                  <a:ext uri="{FF2B5EF4-FFF2-40B4-BE49-F238E27FC236}">
                    <a16:creationId xmlns:a16="http://schemas.microsoft.com/office/drawing/2014/main" id="{04837BE2-2576-4A44-AA56-C1EFB24190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18">
                <a:extLst>
                  <a:ext uri="{FF2B5EF4-FFF2-40B4-BE49-F238E27FC236}">
                    <a16:creationId xmlns:a16="http://schemas.microsoft.com/office/drawing/2014/main" id="{A3B013F3-CDAC-4FCC-934B-90152A8DD6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19">
                <a:extLst>
                  <a:ext uri="{FF2B5EF4-FFF2-40B4-BE49-F238E27FC236}">
                    <a16:creationId xmlns:a16="http://schemas.microsoft.com/office/drawing/2014/main" id="{04F30B0D-3557-437D-8614-725B0B7A7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0">
                <a:extLst>
                  <a:ext uri="{FF2B5EF4-FFF2-40B4-BE49-F238E27FC236}">
                    <a16:creationId xmlns:a16="http://schemas.microsoft.com/office/drawing/2014/main" id="{D287BA3C-94B9-47EB-BFC6-8A2ED5678A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1">
                <a:extLst>
                  <a:ext uri="{FF2B5EF4-FFF2-40B4-BE49-F238E27FC236}">
                    <a16:creationId xmlns:a16="http://schemas.microsoft.com/office/drawing/2014/main" id="{8B1763A9-2293-460A-AB5A-85848E8C04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1" name="Picture 22">
                <a:extLst>
                  <a:ext uri="{FF2B5EF4-FFF2-40B4-BE49-F238E27FC236}">
                    <a16:creationId xmlns:a16="http://schemas.microsoft.com/office/drawing/2014/main" id="{493CE467-1994-4732-B98A-D1EC94F277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23">
                <a:extLst>
                  <a:ext uri="{FF2B5EF4-FFF2-40B4-BE49-F238E27FC236}">
                    <a16:creationId xmlns:a16="http://schemas.microsoft.com/office/drawing/2014/main" id="{E987AA1B-EB65-47C4-AA8C-4F130A775D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2" name="Group 56">
              <a:extLst>
                <a:ext uri="{FF2B5EF4-FFF2-40B4-BE49-F238E27FC236}">
                  <a16:creationId xmlns:a16="http://schemas.microsoft.com/office/drawing/2014/main" id="{97AE606C-8227-4D14-A08D-DDA70D6F97EB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23" name="Picture 14">
                <a:extLst>
                  <a:ext uri="{FF2B5EF4-FFF2-40B4-BE49-F238E27FC236}">
                    <a16:creationId xmlns:a16="http://schemas.microsoft.com/office/drawing/2014/main" id="{4CED7996-DA99-4C45-887B-C5C20E2E8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5">
                <a:extLst>
                  <a:ext uri="{FF2B5EF4-FFF2-40B4-BE49-F238E27FC236}">
                    <a16:creationId xmlns:a16="http://schemas.microsoft.com/office/drawing/2014/main" id="{A7741FD4-9571-4B24-B5DC-F6B5FFEF05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6">
                <a:extLst>
                  <a:ext uri="{FF2B5EF4-FFF2-40B4-BE49-F238E27FC236}">
                    <a16:creationId xmlns:a16="http://schemas.microsoft.com/office/drawing/2014/main" id="{1D423D73-3ED2-46B0-9DAF-8C303AC85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7">
                <a:extLst>
                  <a:ext uri="{FF2B5EF4-FFF2-40B4-BE49-F238E27FC236}">
                    <a16:creationId xmlns:a16="http://schemas.microsoft.com/office/drawing/2014/main" id="{B7007D36-355A-4B6E-B463-A3D47C8C2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18">
                <a:extLst>
                  <a:ext uri="{FF2B5EF4-FFF2-40B4-BE49-F238E27FC236}">
                    <a16:creationId xmlns:a16="http://schemas.microsoft.com/office/drawing/2014/main" id="{9048E481-8226-4271-BF53-40C1FE3E8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19">
                <a:extLst>
                  <a:ext uri="{FF2B5EF4-FFF2-40B4-BE49-F238E27FC236}">
                    <a16:creationId xmlns:a16="http://schemas.microsoft.com/office/drawing/2014/main" id="{1FCC6FF9-E09F-4FE4-81FA-1837DAAB1B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0">
                <a:extLst>
                  <a:ext uri="{FF2B5EF4-FFF2-40B4-BE49-F238E27FC236}">
                    <a16:creationId xmlns:a16="http://schemas.microsoft.com/office/drawing/2014/main" id="{8E058CB8-6366-4987-AD87-A021ED792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1">
                <a:extLst>
                  <a:ext uri="{FF2B5EF4-FFF2-40B4-BE49-F238E27FC236}">
                    <a16:creationId xmlns:a16="http://schemas.microsoft.com/office/drawing/2014/main" id="{8B0BBA47-D6B5-4A78-B1F8-6FBF57F9B1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1" name="Picture 22">
                <a:extLst>
                  <a:ext uri="{FF2B5EF4-FFF2-40B4-BE49-F238E27FC236}">
                    <a16:creationId xmlns:a16="http://schemas.microsoft.com/office/drawing/2014/main" id="{1F379860-034F-4C1F-9B21-8E13423542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23">
                <a:extLst>
                  <a:ext uri="{FF2B5EF4-FFF2-40B4-BE49-F238E27FC236}">
                    <a16:creationId xmlns:a16="http://schemas.microsoft.com/office/drawing/2014/main" id="{7A2A76F0-6C39-4BFC-BF66-EE43C2F68D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7BA81D5C-6DF8-4713-AA76-1036B06770AE}"/>
              </a:ext>
            </a:extLst>
          </p:cNvPr>
          <p:cNvGrpSpPr/>
          <p:nvPr/>
        </p:nvGrpSpPr>
        <p:grpSpPr>
          <a:xfrm>
            <a:off x="4169974" y="3275914"/>
            <a:ext cx="1539560" cy="1515856"/>
            <a:chOff x="4975891" y="1527626"/>
            <a:chExt cx="1539560" cy="1515856"/>
          </a:xfrm>
        </p:grpSpPr>
        <p:grpSp>
          <p:nvGrpSpPr>
            <p:cNvPr id="624" name="Group 56">
              <a:extLst>
                <a:ext uri="{FF2B5EF4-FFF2-40B4-BE49-F238E27FC236}">
                  <a16:creationId xmlns:a16="http://schemas.microsoft.com/office/drawing/2014/main" id="{DC75479F-3376-4565-8AA3-AC34EB3CD5D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24" name="Picture 14">
                <a:extLst>
                  <a:ext uri="{FF2B5EF4-FFF2-40B4-BE49-F238E27FC236}">
                    <a16:creationId xmlns:a16="http://schemas.microsoft.com/office/drawing/2014/main" id="{680FDECF-B523-4F4D-8D85-006B08319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5">
                <a:extLst>
                  <a:ext uri="{FF2B5EF4-FFF2-40B4-BE49-F238E27FC236}">
                    <a16:creationId xmlns:a16="http://schemas.microsoft.com/office/drawing/2014/main" id="{8967B58F-8416-434F-AD83-D30297ADB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6">
                <a:extLst>
                  <a:ext uri="{FF2B5EF4-FFF2-40B4-BE49-F238E27FC236}">
                    <a16:creationId xmlns:a16="http://schemas.microsoft.com/office/drawing/2014/main" id="{16F78BF9-BC94-421F-920D-686D2803F7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7">
                <a:extLst>
                  <a:ext uri="{FF2B5EF4-FFF2-40B4-BE49-F238E27FC236}">
                    <a16:creationId xmlns:a16="http://schemas.microsoft.com/office/drawing/2014/main" id="{44899E79-B124-4F4B-AA7A-0DE9A76CEA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18">
                <a:extLst>
                  <a:ext uri="{FF2B5EF4-FFF2-40B4-BE49-F238E27FC236}">
                    <a16:creationId xmlns:a16="http://schemas.microsoft.com/office/drawing/2014/main" id="{5018A0B3-2A7F-437D-A4B3-C5C5B4B53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19">
                <a:extLst>
                  <a:ext uri="{FF2B5EF4-FFF2-40B4-BE49-F238E27FC236}">
                    <a16:creationId xmlns:a16="http://schemas.microsoft.com/office/drawing/2014/main" id="{D7210FEE-7CAE-4691-8D65-E1E9D28DF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0">
                <a:extLst>
                  <a:ext uri="{FF2B5EF4-FFF2-40B4-BE49-F238E27FC236}">
                    <a16:creationId xmlns:a16="http://schemas.microsoft.com/office/drawing/2014/main" id="{05DD3E74-3911-40FA-AA3E-5036DF3FAA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1">
                <a:extLst>
                  <a:ext uri="{FF2B5EF4-FFF2-40B4-BE49-F238E27FC236}">
                    <a16:creationId xmlns:a16="http://schemas.microsoft.com/office/drawing/2014/main" id="{A4665B56-5336-42B5-9D63-DF301314CF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2" name="Picture 22">
                <a:extLst>
                  <a:ext uri="{FF2B5EF4-FFF2-40B4-BE49-F238E27FC236}">
                    <a16:creationId xmlns:a16="http://schemas.microsoft.com/office/drawing/2014/main" id="{93AA9785-10E7-44EA-A333-F7DEFB3179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3" name="Picture 23">
                <a:extLst>
                  <a:ext uri="{FF2B5EF4-FFF2-40B4-BE49-F238E27FC236}">
                    <a16:creationId xmlns:a16="http://schemas.microsoft.com/office/drawing/2014/main" id="{FF41D730-622D-4D63-9958-84E6A7892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5" name="Group 56">
              <a:extLst>
                <a:ext uri="{FF2B5EF4-FFF2-40B4-BE49-F238E27FC236}">
                  <a16:creationId xmlns:a16="http://schemas.microsoft.com/office/drawing/2014/main" id="{5C398985-358E-4232-B5D4-BD1F3F9C861D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14" name="Picture 14">
                <a:extLst>
                  <a:ext uri="{FF2B5EF4-FFF2-40B4-BE49-F238E27FC236}">
                    <a16:creationId xmlns:a16="http://schemas.microsoft.com/office/drawing/2014/main" id="{17B2624A-FE66-485B-96B8-3EEF7A97C7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5">
                <a:extLst>
                  <a:ext uri="{FF2B5EF4-FFF2-40B4-BE49-F238E27FC236}">
                    <a16:creationId xmlns:a16="http://schemas.microsoft.com/office/drawing/2014/main" id="{8D07446E-CDA0-48C2-89BA-FD3778257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6">
                <a:extLst>
                  <a:ext uri="{FF2B5EF4-FFF2-40B4-BE49-F238E27FC236}">
                    <a16:creationId xmlns:a16="http://schemas.microsoft.com/office/drawing/2014/main" id="{BC2391DD-210D-47C6-9DEF-51C995217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7">
                <a:extLst>
                  <a:ext uri="{FF2B5EF4-FFF2-40B4-BE49-F238E27FC236}">
                    <a16:creationId xmlns:a16="http://schemas.microsoft.com/office/drawing/2014/main" id="{2F7F8CA8-6D8B-44C8-98A9-A18EA6A1A6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18">
                <a:extLst>
                  <a:ext uri="{FF2B5EF4-FFF2-40B4-BE49-F238E27FC236}">
                    <a16:creationId xmlns:a16="http://schemas.microsoft.com/office/drawing/2014/main" id="{A71387E0-9BD2-4F46-A267-752D1823F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19">
                <a:extLst>
                  <a:ext uri="{FF2B5EF4-FFF2-40B4-BE49-F238E27FC236}">
                    <a16:creationId xmlns:a16="http://schemas.microsoft.com/office/drawing/2014/main" id="{EB2BD386-B94C-4AD3-94E6-EB2E086EF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0">
                <a:extLst>
                  <a:ext uri="{FF2B5EF4-FFF2-40B4-BE49-F238E27FC236}">
                    <a16:creationId xmlns:a16="http://schemas.microsoft.com/office/drawing/2014/main" id="{AECA2390-8077-4C02-B27D-B383DA37B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1">
                <a:extLst>
                  <a:ext uri="{FF2B5EF4-FFF2-40B4-BE49-F238E27FC236}">
                    <a16:creationId xmlns:a16="http://schemas.microsoft.com/office/drawing/2014/main" id="{02FD2DC1-C188-4D1A-86E0-E0264D3B4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2" name="Picture 22">
                <a:extLst>
                  <a:ext uri="{FF2B5EF4-FFF2-40B4-BE49-F238E27FC236}">
                    <a16:creationId xmlns:a16="http://schemas.microsoft.com/office/drawing/2014/main" id="{FA4228B7-B85E-4928-8AD2-EB2B9EF54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23">
                <a:extLst>
                  <a:ext uri="{FF2B5EF4-FFF2-40B4-BE49-F238E27FC236}">
                    <a16:creationId xmlns:a16="http://schemas.microsoft.com/office/drawing/2014/main" id="{965354CE-5441-4818-8CE8-E045235975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6" name="Group 56">
              <a:extLst>
                <a:ext uri="{FF2B5EF4-FFF2-40B4-BE49-F238E27FC236}">
                  <a16:creationId xmlns:a16="http://schemas.microsoft.com/office/drawing/2014/main" id="{F0168381-CD8B-4A66-B8CD-AB32BB796689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04" name="Picture 14">
                <a:extLst>
                  <a:ext uri="{FF2B5EF4-FFF2-40B4-BE49-F238E27FC236}">
                    <a16:creationId xmlns:a16="http://schemas.microsoft.com/office/drawing/2014/main" id="{2458B082-41FC-4201-AD8C-236E55172D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5">
                <a:extLst>
                  <a:ext uri="{FF2B5EF4-FFF2-40B4-BE49-F238E27FC236}">
                    <a16:creationId xmlns:a16="http://schemas.microsoft.com/office/drawing/2014/main" id="{63DBA0DA-E4AD-4626-BF11-84BA48DE28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6">
                <a:extLst>
                  <a:ext uri="{FF2B5EF4-FFF2-40B4-BE49-F238E27FC236}">
                    <a16:creationId xmlns:a16="http://schemas.microsoft.com/office/drawing/2014/main" id="{AE3359FB-311A-4083-9325-09014023B9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7">
                <a:extLst>
                  <a:ext uri="{FF2B5EF4-FFF2-40B4-BE49-F238E27FC236}">
                    <a16:creationId xmlns:a16="http://schemas.microsoft.com/office/drawing/2014/main" id="{611D2788-6A26-463B-BF06-757B11DE4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18">
                <a:extLst>
                  <a:ext uri="{FF2B5EF4-FFF2-40B4-BE49-F238E27FC236}">
                    <a16:creationId xmlns:a16="http://schemas.microsoft.com/office/drawing/2014/main" id="{14AE4A37-E9F7-4F67-878E-EEE3DA33A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19">
                <a:extLst>
                  <a:ext uri="{FF2B5EF4-FFF2-40B4-BE49-F238E27FC236}">
                    <a16:creationId xmlns:a16="http://schemas.microsoft.com/office/drawing/2014/main" id="{E1DB3ED4-3DAC-4C73-A43C-CE33283A55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0">
                <a:extLst>
                  <a:ext uri="{FF2B5EF4-FFF2-40B4-BE49-F238E27FC236}">
                    <a16:creationId xmlns:a16="http://schemas.microsoft.com/office/drawing/2014/main" id="{C7AA63B9-CB14-4C5C-8164-928065F902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1">
                <a:extLst>
                  <a:ext uri="{FF2B5EF4-FFF2-40B4-BE49-F238E27FC236}">
                    <a16:creationId xmlns:a16="http://schemas.microsoft.com/office/drawing/2014/main" id="{6CD8D55E-C720-4BE7-AED9-C671DA78A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2" name="Picture 22">
                <a:extLst>
                  <a:ext uri="{FF2B5EF4-FFF2-40B4-BE49-F238E27FC236}">
                    <a16:creationId xmlns:a16="http://schemas.microsoft.com/office/drawing/2014/main" id="{19A13A09-DA5A-461A-8724-4B55A930FC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23">
                <a:extLst>
                  <a:ext uri="{FF2B5EF4-FFF2-40B4-BE49-F238E27FC236}">
                    <a16:creationId xmlns:a16="http://schemas.microsoft.com/office/drawing/2014/main" id="{E4181A44-21DB-4F22-B905-364F3DF82C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7" name="Group 56">
              <a:extLst>
                <a:ext uri="{FF2B5EF4-FFF2-40B4-BE49-F238E27FC236}">
                  <a16:creationId xmlns:a16="http://schemas.microsoft.com/office/drawing/2014/main" id="{2D459E16-2855-4D98-8BEA-A85F48E6E91D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94" name="Picture 14">
                <a:extLst>
                  <a:ext uri="{FF2B5EF4-FFF2-40B4-BE49-F238E27FC236}">
                    <a16:creationId xmlns:a16="http://schemas.microsoft.com/office/drawing/2014/main" id="{03F8C9B0-4E0F-4CAD-B6BE-344777F2C2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5">
                <a:extLst>
                  <a:ext uri="{FF2B5EF4-FFF2-40B4-BE49-F238E27FC236}">
                    <a16:creationId xmlns:a16="http://schemas.microsoft.com/office/drawing/2014/main" id="{1FF34147-B519-4B6A-BF96-5FD7B04805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6">
                <a:extLst>
                  <a:ext uri="{FF2B5EF4-FFF2-40B4-BE49-F238E27FC236}">
                    <a16:creationId xmlns:a16="http://schemas.microsoft.com/office/drawing/2014/main" id="{839CAA6B-0FC6-4A43-B500-96F3810071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7">
                <a:extLst>
                  <a:ext uri="{FF2B5EF4-FFF2-40B4-BE49-F238E27FC236}">
                    <a16:creationId xmlns:a16="http://schemas.microsoft.com/office/drawing/2014/main" id="{8D4511B0-9DEC-4B2C-88B2-023802C0C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18">
                <a:extLst>
                  <a:ext uri="{FF2B5EF4-FFF2-40B4-BE49-F238E27FC236}">
                    <a16:creationId xmlns:a16="http://schemas.microsoft.com/office/drawing/2014/main" id="{62FFA2CE-4065-49E7-9BCE-64E5922ED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19">
                <a:extLst>
                  <a:ext uri="{FF2B5EF4-FFF2-40B4-BE49-F238E27FC236}">
                    <a16:creationId xmlns:a16="http://schemas.microsoft.com/office/drawing/2014/main" id="{1E345A22-1B93-4C6E-B9B1-4F77D066F8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0">
                <a:extLst>
                  <a:ext uri="{FF2B5EF4-FFF2-40B4-BE49-F238E27FC236}">
                    <a16:creationId xmlns:a16="http://schemas.microsoft.com/office/drawing/2014/main" id="{8C953BCB-F749-4082-84C3-8ADD745F31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1">
                <a:extLst>
                  <a:ext uri="{FF2B5EF4-FFF2-40B4-BE49-F238E27FC236}">
                    <a16:creationId xmlns:a16="http://schemas.microsoft.com/office/drawing/2014/main" id="{C48728F9-B7E4-4AC5-85F0-F9EDFBE53E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2" name="Picture 22">
                <a:extLst>
                  <a:ext uri="{FF2B5EF4-FFF2-40B4-BE49-F238E27FC236}">
                    <a16:creationId xmlns:a16="http://schemas.microsoft.com/office/drawing/2014/main" id="{AD74BA65-FEB5-48BA-BE29-52B716E6A5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23">
                <a:extLst>
                  <a:ext uri="{FF2B5EF4-FFF2-40B4-BE49-F238E27FC236}">
                    <a16:creationId xmlns:a16="http://schemas.microsoft.com/office/drawing/2014/main" id="{A887F011-C5C3-47CB-B74C-9A78D813BA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8" name="Group 56">
              <a:extLst>
                <a:ext uri="{FF2B5EF4-FFF2-40B4-BE49-F238E27FC236}">
                  <a16:creationId xmlns:a16="http://schemas.microsoft.com/office/drawing/2014/main" id="{1377A21C-5A22-4F39-9A4F-D7E9DC8C22EF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84" name="Picture 14">
                <a:extLst>
                  <a:ext uri="{FF2B5EF4-FFF2-40B4-BE49-F238E27FC236}">
                    <a16:creationId xmlns:a16="http://schemas.microsoft.com/office/drawing/2014/main" id="{0D2D1F36-C027-410E-987F-5DD5599E1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5">
                <a:extLst>
                  <a:ext uri="{FF2B5EF4-FFF2-40B4-BE49-F238E27FC236}">
                    <a16:creationId xmlns:a16="http://schemas.microsoft.com/office/drawing/2014/main" id="{091FAB33-1159-4686-BBCF-FBC3B3192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6">
                <a:extLst>
                  <a:ext uri="{FF2B5EF4-FFF2-40B4-BE49-F238E27FC236}">
                    <a16:creationId xmlns:a16="http://schemas.microsoft.com/office/drawing/2014/main" id="{1276259D-8D50-4F0B-A076-72C3B310C2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7">
                <a:extLst>
                  <a:ext uri="{FF2B5EF4-FFF2-40B4-BE49-F238E27FC236}">
                    <a16:creationId xmlns:a16="http://schemas.microsoft.com/office/drawing/2014/main" id="{BE1CFEA4-45D8-4A88-963F-FDD5D2152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18">
                <a:extLst>
                  <a:ext uri="{FF2B5EF4-FFF2-40B4-BE49-F238E27FC236}">
                    <a16:creationId xmlns:a16="http://schemas.microsoft.com/office/drawing/2014/main" id="{274DA434-D32B-4DBD-870D-5C1CE52A39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19">
                <a:extLst>
                  <a:ext uri="{FF2B5EF4-FFF2-40B4-BE49-F238E27FC236}">
                    <a16:creationId xmlns:a16="http://schemas.microsoft.com/office/drawing/2014/main" id="{AF857E6D-3C12-44DC-9489-4E7229AF18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0">
                <a:extLst>
                  <a:ext uri="{FF2B5EF4-FFF2-40B4-BE49-F238E27FC236}">
                    <a16:creationId xmlns:a16="http://schemas.microsoft.com/office/drawing/2014/main" id="{B42ECE25-E77C-4D0B-BFD7-88365B026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1">
                <a:extLst>
                  <a:ext uri="{FF2B5EF4-FFF2-40B4-BE49-F238E27FC236}">
                    <a16:creationId xmlns:a16="http://schemas.microsoft.com/office/drawing/2014/main" id="{FE87C162-C54E-4E0F-BD49-42BD20CDC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2" name="Picture 22">
                <a:extLst>
                  <a:ext uri="{FF2B5EF4-FFF2-40B4-BE49-F238E27FC236}">
                    <a16:creationId xmlns:a16="http://schemas.microsoft.com/office/drawing/2014/main" id="{F9A621B0-13B1-46A6-BFE4-CF458A4140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23">
                <a:extLst>
                  <a:ext uri="{FF2B5EF4-FFF2-40B4-BE49-F238E27FC236}">
                    <a16:creationId xmlns:a16="http://schemas.microsoft.com/office/drawing/2014/main" id="{0AA79636-6285-4430-B24D-0ED022863F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9" name="Group 56">
              <a:extLst>
                <a:ext uri="{FF2B5EF4-FFF2-40B4-BE49-F238E27FC236}">
                  <a16:creationId xmlns:a16="http://schemas.microsoft.com/office/drawing/2014/main" id="{D9F3C655-A0C6-456F-8DA7-0DC729D3EC74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74" name="Picture 14">
                <a:extLst>
                  <a:ext uri="{FF2B5EF4-FFF2-40B4-BE49-F238E27FC236}">
                    <a16:creationId xmlns:a16="http://schemas.microsoft.com/office/drawing/2014/main" id="{A7CA03DD-7F40-4792-A71B-8936179EAF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5">
                <a:extLst>
                  <a:ext uri="{FF2B5EF4-FFF2-40B4-BE49-F238E27FC236}">
                    <a16:creationId xmlns:a16="http://schemas.microsoft.com/office/drawing/2014/main" id="{E42FD47B-9A5B-4E17-ABD1-008B67ED7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6">
                <a:extLst>
                  <a:ext uri="{FF2B5EF4-FFF2-40B4-BE49-F238E27FC236}">
                    <a16:creationId xmlns:a16="http://schemas.microsoft.com/office/drawing/2014/main" id="{27DC2AF4-7678-49BA-A671-B2065365D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7">
                <a:extLst>
                  <a:ext uri="{FF2B5EF4-FFF2-40B4-BE49-F238E27FC236}">
                    <a16:creationId xmlns:a16="http://schemas.microsoft.com/office/drawing/2014/main" id="{14664D5F-838D-468A-ADC2-C2E6119C2A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18">
                <a:extLst>
                  <a:ext uri="{FF2B5EF4-FFF2-40B4-BE49-F238E27FC236}">
                    <a16:creationId xmlns:a16="http://schemas.microsoft.com/office/drawing/2014/main" id="{D497C12B-594C-45B0-938D-2251AACFBB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19">
                <a:extLst>
                  <a:ext uri="{FF2B5EF4-FFF2-40B4-BE49-F238E27FC236}">
                    <a16:creationId xmlns:a16="http://schemas.microsoft.com/office/drawing/2014/main" id="{8CC67AD0-9C16-4823-9B91-CEC0D6BFB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0">
                <a:extLst>
                  <a:ext uri="{FF2B5EF4-FFF2-40B4-BE49-F238E27FC236}">
                    <a16:creationId xmlns:a16="http://schemas.microsoft.com/office/drawing/2014/main" id="{86598140-1573-4F86-98FF-F3CC977FF6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1">
                <a:extLst>
                  <a:ext uri="{FF2B5EF4-FFF2-40B4-BE49-F238E27FC236}">
                    <a16:creationId xmlns:a16="http://schemas.microsoft.com/office/drawing/2014/main" id="{F3845830-20FA-4B9E-A6CB-B75D35D06B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2" name="Picture 22">
                <a:extLst>
                  <a:ext uri="{FF2B5EF4-FFF2-40B4-BE49-F238E27FC236}">
                    <a16:creationId xmlns:a16="http://schemas.microsoft.com/office/drawing/2014/main" id="{83488145-9EE9-40B2-BD6B-9CC1992B6A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23">
                <a:extLst>
                  <a:ext uri="{FF2B5EF4-FFF2-40B4-BE49-F238E27FC236}">
                    <a16:creationId xmlns:a16="http://schemas.microsoft.com/office/drawing/2014/main" id="{FFD88D10-F68E-473D-986C-2127E9C745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0" name="Group 56">
              <a:extLst>
                <a:ext uri="{FF2B5EF4-FFF2-40B4-BE49-F238E27FC236}">
                  <a16:creationId xmlns:a16="http://schemas.microsoft.com/office/drawing/2014/main" id="{4329376F-74EC-47DD-B252-EA825049E641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64" name="Picture 14">
                <a:extLst>
                  <a:ext uri="{FF2B5EF4-FFF2-40B4-BE49-F238E27FC236}">
                    <a16:creationId xmlns:a16="http://schemas.microsoft.com/office/drawing/2014/main" id="{923660E3-D851-45BB-8043-5F652E4D50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5">
                <a:extLst>
                  <a:ext uri="{FF2B5EF4-FFF2-40B4-BE49-F238E27FC236}">
                    <a16:creationId xmlns:a16="http://schemas.microsoft.com/office/drawing/2014/main" id="{E617D2FE-F748-42E8-97CA-54DE1C733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6">
                <a:extLst>
                  <a:ext uri="{FF2B5EF4-FFF2-40B4-BE49-F238E27FC236}">
                    <a16:creationId xmlns:a16="http://schemas.microsoft.com/office/drawing/2014/main" id="{D4D367E5-8715-44EC-8D15-09BABB3B5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7">
                <a:extLst>
                  <a:ext uri="{FF2B5EF4-FFF2-40B4-BE49-F238E27FC236}">
                    <a16:creationId xmlns:a16="http://schemas.microsoft.com/office/drawing/2014/main" id="{771DE8A4-087E-4EFF-AF6F-6773FBBD0A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18">
                <a:extLst>
                  <a:ext uri="{FF2B5EF4-FFF2-40B4-BE49-F238E27FC236}">
                    <a16:creationId xmlns:a16="http://schemas.microsoft.com/office/drawing/2014/main" id="{F3A84F74-C598-4D0F-8421-0A76E0057A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19">
                <a:extLst>
                  <a:ext uri="{FF2B5EF4-FFF2-40B4-BE49-F238E27FC236}">
                    <a16:creationId xmlns:a16="http://schemas.microsoft.com/office/drawing/2014/main" id="{731EA45F-883F-41B2-B73D-9319E0AB15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0">
                <a:extLst>
                  <a:ext uri="{FF2B5EF4-FFF2-40B4-BE49-F238E27FC236}">
                    <a16:creationId xmlns:a16="http://schemas.microsoft.com/office/drawing/2014/main" id="{B1CCEA1F-651F-4DF5-B70A-1659D10093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1">
                <a:extLst>
                  <a:ext uri="{FF2B5EF4-FFF2-40B4-BE49-F238E27FC236}">
                    <a16:creationId xmlns:a16="http://schemas.microsoft.com/office/drawing/2014/main" id="{FE02E09C-B998-4EDF-8C8C-9ED6471A2E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2" name="Picture 22">
                <a:extLst>
                  <a:ext uri="{FF2B5EF4-FFF2-40B4-BE49-F238E27FC236}">
                    <a16:creationId xmlns:a16="http://schemas.microsoft.com/office/drawing/2014/main" id="{EF189E90-CA3D-46BD-A3C6-9FD6B213D2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23">
                <a:extLst>
                  <a:ext uri="{FF2B5EF4-FFF2-40B4-BE49-F238E27FC236}">
                    <a16:creationId xmlns:a16="http://schemas.microsoft.com/office/drawing/2014/main" id="{457F3371-D7D8-4217-8D8C-776583EFE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1" name="Group 56">
              <a:extLst>
                <a:ext uri="{FF2B5EF4-FFF2-40B4-BE49-F238E27FC236}">
                  <a16:creationId xmlns:a16="http://schemas.microsoft.com/office/drawing/2014/main" id="{AEBA013D-2AD8-49BA-B099-BE99A4B5731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54" name="Picture 14">
                <a:extLst>
                  <a:ext uri="{FF2B5EF4-FFF2-40B4-BE49-F238E27FC236}">
                    <a16:creationId xmlns:a16="http://schemas.microsoft.com/office/drawing/2014/main" id="{42F409EC-1259-4222-8E30-6F43373D1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5">
                <a:extLst>
                  <a:ext uri="{FF2B5EF4-FFF2-40B4-BE49-F238E27FC236}">
                    <a16:creationId xmlns:a16="http://schemas.microsoft.com/office/drawing/2014/main" id="{664C8966-D210-47ED-B976-A3CB0F38FC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6">
                <a:extLst>
                  <a:ext uri="{FF2B5EF4-FFF2-40B4-BE49-F238E27FC236}">
                    <a16:creationId xmlns:a16="http://schemas.microsoft.com/office/drawing/2014/main" id="{CCBE3977-2230-465B-BD7D-AC6A66573B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7">
                <a:extLst>
                  <a:ext uri="{FF2B5EF4-FFF2-40B4-BE49-F238E27FC236}">
                    <a16:creationId xmlns:a16="http://schemas.microsoft.com/office/drawing/2014/main" id="{9F9B4195-AF32-43E9-9091-253A6CCB4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18">
                <a:extLst>
                  <a:ext uri="{FF2B5EF4-FFF2-40B4-BE49-F238E27FC236}">
                    <a16:creationId xmlns:a16="http://schemas.microsoft.com/office/drawing/2014/main" id="{0DBAF967-CBA8-49DD-9233-431D52174C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19">
                <a:extLst>
                  <a:ext uri="{FF2B5EF4-FFF2-40B4-BE49-F238E27FC236}">
                    <a16:creationId xmlns:a16="http://schemas.microsoft.com/office/drawing/2014/main" id="{13C82785-4AA1-49AF-AB13-5DA6C93586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0">
                <a:extLst>
                  <a:ext uri="{FF2B5EF4-FFF2-40B4-BE49-F238E27FC236}">
                    <a16:creationId xmlns:a16="http://schemas.microsoft.com/office/drawing/2014/main" id="{FC336786-2E4F-4437-9100-5E1A58A31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1">
                <a:extLst>
                  <a:ext uri="{FF2B5EF4-FFF2-40B4-BE49-F238E27FC236}">
                    <a16:creationId xmlns:a16="http://schemas.microsoft.com/office/drawing/2014/main" id="{A1AB5A12-BE63-4248-8B5B-1D89F6450B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2" name="Picture 22">
                <a:extLst>
                  <a:ext uri="{FF2B5EF4-FFF2-40B4-BE49-F238E27FC236}">
                    <a16:creationId xmlns:a16="http://schemas.microsoft.com/office/drawing/2014/main" id="{5EB33DDD-25E0-4A23-AA8A-15338A13C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23">
                <a:extLst>
                  <a:ext uri="{FF2B5EF4-FFF2-40B4-BE49-F238E27FC236}">
                    <a16:creationId xmlns:a16="http://schemas.microsoft.com/office/drawing/2014/main" id="{647CD14D-7A95-4B38-BE8A-5800F8480E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2" name="Group 56">
              <a:extLst>
                <a:ext uri="{FF2B5EF4-FFF2-40B4-BE49-F238E27FC236}">
                  <a16:creationId xmlns:a16="http://schemas.microsoft.com/office/drawing/2014/main" id="{2260E18D-4C38-417F-BC1B-0A73DCB145D0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44" name="Picture 14">
                <a:extLst>
                  <a:ext uri="{FF2B5EF4-FFF2-40B4-BE49-F238E27FC236}">
                    <a16:creationId xmlns:a16="http://schemas.microsoft.com/office/drawing/2014/main" id="{F48833C1-0CFB-4C8F-85F3-9BCDA9FF50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5">
                <a:extLst>
                  <a:ext uri="{FF2B5EF4-FFF2-40B4-BE49-F238E27FC236}">
                    <a16:creationId xmlns:a16="http://schemas.microsoft.com/office/drawing/2014/main" id="{1A73B8A9-F340-4137-AC87-A5E96CB268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6">
                <a:extLst>
                  <a:ext uri="{FF2B5EF4-FFF2-40B4-BE49-F238E27FC236}">
                    <a16:creationId xmlns:a16="http://schemas.microsoft.com/office/drawing/2014/main" id="{A4DB4ADA-F1F5-4F02-8E2B-9B55F7864F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7">
                <a:extLst>
                  <a:ext uri="{FF2B5EF4-FFF2-40B4-BE49-F238E27FC236}">
                    <a16:creationId xmlns:a16="http://schemas.microsoft.com/office/drawing/2014/main" id="{2CFDD50C-C1BE-402F-8D1E-3FF4D47E0E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18">
                <a:extLst>
                  <a:ext uri="{FF2B5EF4-FFF2-40B4-BE49-F238E27FC236}">
                    <a16:creationId xmlns:a16="http://schemas.microsoft.com/office/drawing/2014/main" id="{0C987BB9-CCC9-44AF-9D88-87A91DE81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19">
                <a:extLst>
                  <a:ext uri="{FF2B5EF4-FFF2-40B4-BE49-F238E27FC236}">
                    <a16:creationId xmlns:a16="http://schemas.microsoft.com/office/drawing/2014/main" id="{4A7BF0D0-77FB-417B-A2CC-C60BF1B94C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0">
                <a:extLst>
                  <a:ext uri="{FF2B5EF4-FFF2-40B4-BE49-F238E27FC236}">
                    <a16:creationId xmlns:a16="http://schemas.microsoft.com/office/drawing/2014/main" id="{F3176F05-8E5B-4F51-A98E-C597AE0E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1">
                <a:extLst>
                  <a:ext uri="{FF2B5EF4-FFF2-40B4-BE49-F238E27FC236}">
                    <a16:creationId xmlns:a16="http://schemas.microsoft.com/office/drawing/2014/main" id="{EFA322FB-1391-4A45-B5F2-4044112D6F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2" name="Picture 22">
                <a:extLst>
                  <a:ext uri="{FF2B5EF4-FFF2-40B4-BE49-F238E27FC236}">
                    <a16:creationId xmlns:a16="http://schemas.microsoft.com/office/drawing/2014/main" id="{81CC45A6-7EF5-4846-9476-3CD27D5F48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23">
                <a:extLst>
                  <a:ext uri="{FF2B5EF4-FFF2-40B4-BE49-F238E27FC236}">
                    <a16:creationId xmlns:a16="http://schemas.microsoft.com/office/drawing/2014/main" id="{14E2196B-EB09-4E7B-81AA-C0C0C5690D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3" name="Group 56">
              <a:extLst>
                <a:ext uri="{FF2B5EF4-FFF2-40B4-BE49-F238E27FC236}">
                  <a16:creationId xmlns:a16="http://schemas.microsoft.com/office/drawing/2014/main" id="{50870A89-9E3D-4EA5-8ED3-98982920CA7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34" name="Picture 14">
                <a:extLst>
                  <a:ext uri="{FF2B5EF4-FFF2-40B4-BE49-F238E27FC236}">
                    <a16:creationId xmlns:a16="http://schemas.microsoft.com/office/drawing/2014/main" id="{B982D30B-AE54-4E0C-AA8C-D60176BC8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5">
                <a:extLst>
                  <a:ext uri="{FF2B5EF4-FFF2-40B4-BE49-F238E27FC236}">
                    <a16:creationId xmlns:a16="http://schemas.microsoft.com/office/drawing/2014/main" id="{933C283B-C64F-442D-98A4-3435095E79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6">
                <a:extLst>
                  <a:ext uri="{FF2B5EF4-FFF2-40B4-BE49-F238E27FC236}">
                    <a16:creationId xmlns:a16="http://schemas.microsoft.com/office/drawing/2014/main" id="{2247B370-1A28-410E-93B3-3F95ED2757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7">
                <a:extLst>
                  <a:ext uri="{FF2B5EF4-FFF2-40B4-BE49-F238E27FC236}">
                    <a16:creationId xmlns:a16="http://schemas.microsoft.com/office/drawing/2014/main" id="{FAC868FB-22F4-44F8-8AEE-9CC6948BA9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18">
                <a:extLst>
                  <a:ext uri="{FF2B5EF4-FFF2-40B4-BE49-F238E27FC236}">
                    <a16:creationId xmlns:a16="http://schemas.microsoft.com/office/drawing/2014/main" id="{5DFF6AF9-DED5-4E74-80D5-863371F78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19">
                <a:extLst>
                  <a:ext uri="{FF2B5EF4-FFF2-40B4-BE49-F238E27FC236}">
                    <a16:creationId xmlns:a16="http://schemas.microsoft.com/office/drawing/2014/main" id="{6C6209DE-02D3-4220-ABA4-31B542A5B7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0">
                <a:extLst>
                  <a:ext uri="{FF2B5EF4-FFF2-40B4-BE49-F238E27FC236}">
                    <a16:creationId xmlns:a16="http://schemas.microsoft.com/office/drawing/2014/main" id="{3EA3B4D5-8EF3-4AAC-BE87-F100497E5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1">
                <a:extLst>
                  <a:ext uri="{FF2B5EF4-FFF2-40B4-BE49-F238E27FC236}">
                    <a16:creationId xmlns:a16="http://schemas.microsoft.com/office/drawing/2014/main" id="{2D12FB01-DD79-4660-AED1-A6EF2FBFE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2" name="Picture 22">
                <a:extLst>
                  <a:ext uri="{FF2B5EF4-FFF2-40B4-BE49-F238E27FC236}">
                    <a16:creationId xmlns:a16="http://schemas.microsoft.com/office/drawing/2014/main" id="{E9579A52-EA64-4044-AAFB-61B596449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23">
                <a:extLst>
                  <a:ext uri="{FF2B5EF4-FFF2-40B4-BE49-F238E27FC236}">
                    <a16:creationId xmlns:a16="http://schemas.microsoft.com/office/drawing/2014/main" id="{E0B5BEE1-7584-4C5D-AC38-FA02D62538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34" name="Group 56">
            <a:extLst>
              <a:ext uri="{FF2B5EF4-FFF2-40B4-BE49-F238E27FC236}">
                <a16:creationId xmlns:a16="http://schemas.microsoft.com/office/drawing/2014/main" id="{B81395D3-A134-49C6-9CD6-E304261356AE}"/>
              </a:ext>
            </a:extLst>
          </p:cNvPr>
          <p:cNvGrpSpPr/>
          <p:nvPr/>
        </p:nvGrpSpPr>
        <p:grpSpPr>
          <a:xfrm>
            <a:off x="5972990" y="1963666"/>
            <a:ext cx="1539560" cy="171967"/>
            <a:chOff x="7746380" y="2949426"/>
            <a:chExt cx="2188691" cy="244475"/>
          </a:xfrm>
        </p:grpSpPr>
        <p:pic>
          <p:nvPicPr>
            <p:cNvPr id="735" name="Picture 14">
              <a:extLst>
                <a:ext uri="{FF2B5EF4-FFF2-40B4-BE49-F238E27FC236}">
                  <a16:creationId xmlns:a16="http://schemas.microsoft.com/office/drawing/2014/main" id="{C1EBDE8C-7A27-4CA0-90DC-6CD217C14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6" name="Picture 15">
              <a:extLst>
                <a:ext uri="{FF2B5EF4-FFF2-40B4-BE49-F238E27FC236}">
                  <a16:creationId xmlns:a16="http://schemas.microsoft.com/office/drawing/2014/main" id="{A704CA7F-B421-42EF-BEE1-C56D118753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7" name="Picture 16">
              <a:extLst>
                <a:ext uri="{FF2B5EF4-FFF2-40B4-BE49-F238E27FC236}">
                  <a16:creationId xmlns:a16="http://schemas.microsoft.com/office/drawing/2014/main" id="{7F0F737D-89AF-4099-BCF6-29EEA6315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8" name="Picture 17">
              <a:extLst>
                <a:ext uri="{FF2B5EF4-FFF2-40B4-BE49-F238E27FC236}">
                  <a16:creationId xmlns:a16="http://schemas.microsoft.com/office/drawing/2014/main" id="{0833A573-468A-4638-A9D8-FBBC7A082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39" name="Picture 18">
              <a:extLst>
                <a:ext uri="{FF2B5EF4-FFF2-40B4-BE49-F238E27FC236}">
                  <a16:creationId xmlns:a16="http://schemas.microsoft.com/office/drawing/2014/main" id="{4D401E1B-A781-47DD-B5AB-978B26DDC3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0" name="Picture 19">
              <a:extLst>
                <a:ext uri="{FF2B5EF4-FFF2-40B4-BE49-F238E27FC236}">
                  <a16:creationId xmlns:a16="http://schemas.microsoft.com/office/drawing/2014/main" id="{851B0076-BA26-49B4-87C9-9E269079E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1" name="Picture 20">
              <a:extLst>
                <a:ext uri="{FF2B5EF4-FFF2-40B4-BE49-F238E27FC236}">
                  <a16:creationId xmlns:a16="http://schemas.microsoft.com/office/drawing/2014/main" id="{7E984C69-AF7E-4DA4-AAA4-D64B8EF24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2" name="Picture 21">
              <a:extLst>
                <a:ext uri="{FF2B5EF4-FFF2-40B4-BE49-F238E27FC236}">
                  <a16:creationId xmlns:a16="http://schemas.microsoft.com/office/drawing/2014/main" id="{CA35E20C-B573-42AF-A0C7-15C14AB36E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3" name="Picture 22">
              <a:extLst>
                <a:ext uri="{FF2B5EF4-FFF2-40B4-BE49-F238E27FC236}">
                  <a16:creationId xmlns:a16="http://schemas.microsoft.com/office/drawing/2014/main" id="{0529CD5B-ED37-4DF4-887D-FFFB61F20D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4" name="Picture 23">
              <a:extLst>
                <a:ext uri="{FF2B5EF4-FFF2-40B4-BE49-F238E27FC236}">
                  <a16:creationId xmlns:a16="http://schemas.microsoft.com/office/drawing/2014/main" id="{A65EB5E6-373E-40B5-B7EA-C5B671460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45" name="Group 56">
            <a:extLst>
              <a:ext uri="{FF2B5EF4-FFF2-40B4-BE49-F238E27FC236}">
                <a16:creationId xmlns:a16="http://schemas.microsoft.com/office/drawing/2014/main" id="{337EB559-693F-47E3-B463-54A89FE2C305}"/>
              </a:ext>
            </a:extLst>
          </p:cNvPr>
          <p:cNvGrpSpPr/>
          <p:nvPr/>
        </p:nvGrpSpPr>
        <p:grpSpPr>
          <a:xfrm>
            <a:off x="5970992" y="2422664"/>
            <a:ext cx="1539560" cy="171967"/>
            <a:chOff x="7746380" y="2949426"/>
            <a:chExt cx="2188691" cy="244475"/>
          </a:xfrm>
        </p:grpSpPr>
        <p:pic>
          <p:nvPicPr>
            <p:cNvPr id="746" name="Picture 14">
              <a:extLst>
                <a:ext uri="{FF2B5EF4-FFF2-40B4-BE49-F238E27FC236}">
                  <a16:creationId xmlns:a16="http://schemas.microsoft.com/office/drawing/2014/main" id="{3A86F440-AAE7-4B9F-80E2-88B2F5B25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7" name="Picture 15">
              <a:extLst>
                <a:ext uri="{FF2B5EF4-FFF2-40B4-BE49-F238E27FC236}">
                  <a16:creationId xmlns:a16="http://schemas.microsoft.com/office/drawing/2014/main" id="{CDAE9D4A-D155-4C02-861E-8FB84B6CFC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8" name="Picture 16">
              <a:extLst>
                <a:ext uri="{FF2B5EF4-FFF2-40B4-BE49-F238E27FC236}">
                  <a16:creationId xmlns:a16="http://schemas.microsoft.com/office/drawing/2014/main" id="{11440112-5B59-4EDB-BA4A-A5587250F6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49" name="Picture 17">
              <a:extLst>
                <a:ext uri="{FF2B5EF4-FFF2-40B4-BE49-F238E27FC236}">
                  <a16:creationId xmlns:a16="http://schemas.microsoft.com/office/drawing/2014/main" id="{F08E8C4D-E5DC-420C-B23F-864FDADDCD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0" name="Picture 18">
              <a:extLst>
                <a:ext uri="{FF2B5EF4-FFF2-40B4-BE49-F238E27FC236}">
                  <a16:creationId xmlns:a16="http://schemas.microsoft.com/office/drawing/2014/main" id="{DDFA6F53-A8C7-47F7-B050-930697FDE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1" name="Picture 19">
              <a:extLst>
                <a:ext uri="{FF2B5EF4-FFF2-40B4-BE49-F238E27FC236}">
                  <a16:creationId xmlns:a16="http://schemas.microsoft.com/office/drawing/2014/main" id="{9B8C2B1F-6DB7-4C77-9E7D-214A86D0FE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2" name="Picture 20">
              <a:extLst>
                <a:ext uri="{FF2B5EF4-FFF2-40B4-BE49-F238E27FC236}">
                  <a16:creationId xmlns:a16="http://schemas.microsoft.com/office/drawing/2014/main" id="{7584AD51-E959-4578-8293-C8552C05D6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3" name="Picture 21">
              <a:extLst>
                <a:ext uri="{FF2B5EF4-FFF2-40B4-BE49-F238E27FC236}">
                  <a16:creationId xmlns:a16="http://schemas.microsoft.com/office/drawing/2014/main" id="{119C34A1-67EF-4258-AEBE-B6E4E67FC2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4" name="Picture 22">
              <a:extLst>
                <a:ext uri="{FF2B5EF4-FFF2-40B4-BE49-F238E27FC236}">
                  <a16:creationId xmlns:a16="http://schemas.microsoft.com/office/drawing/2014/main" id="{31814669-9A3F-473E-94EF-6A4DE8B630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5" name="Picture 23">
              <a:extLst>
                <a:ext uri="{FF2B5EF4-FFF2-40B4-BE49-F238E27FC236}">
                  <a16:creationId xmlns:a16="http://schemas.microsoft.com/office/drawing/2014/main" id="{E4B99E43-2A64-4395-BEEB-94FBB5BFE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56" name="Group 56">
            <a:extLst>
              <a:ext uri="{FF2B5EF4-FFF2-40B4-BE49-F238E27FC236}">
                <a16:creationId xmlns:a16="http://schemas.microsoft.com/office/drawing/2014/main" id="{CCCA0EBD-83D5-47B2-A8AA-218A7B607A23}"/>
              </a:ext>
            </a:extLst>
          </p:cNvPr>
          <p:cNvGrpSpPr/>
          <p:nvPr/>
        </p:nvGrpSpPr>
        <p:grpSpPr>
          <a:xfrm>
            <a:off x="5970992" y="2863526"/>
            <a:ext cx="1539560" cy="171967"/>
            <a:chOff x="7746380" y="2949426"/>
            <a:chExt cx="2188691" cy="244475"/>
          </a:xfrm>
        </p:grpSpPr>
        <p:pic>
          <p:nvPicPr>
            <p:cNvPr id="757" name="Picture 14">
              <a:extLst>
                <a:ext uri="{FF2B5EF4-FFF2-40B4-BE49-F238E27FC236}">
                  <a16:creationId xmlns:a16="http://schemas.microsoft.com/office/drawing/2014/main" id="{A1BBE4ED-6E6F-4F90-94AB-91120E5C0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8" name="Picture 15">
              <a:extLst>
                <a:ext uri="{FF2B5EF4-FFF2-40B4-BE49-F238E27FC236}">
                  <a16:creationId xmlns:a16="http://schemas.microsoft.com/office/drawing/2014/main" id="{31963FFD-5545-405C-A466-90FFC791C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59" name="Picture 16">
              <a:extLst>
                <a:ext uri="{FF2B5EF4-FFF2-40B4-BE49-F238E27FC236}">
                  <a16:creationId xmlns:a16="http://schemas.microsoft.com/office/drawing/2014/main" id="{7FC23F5C-E9FC-4E3A-A4C6-DBBC031C89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0" name="Picture 17">
              <a:extLst>
                <a:ext uri="{FF2B5EF4-FFF2-40B4-BE49-F238E27FC236}">
                  <a16:creationId xmlns:a16="http://schemas.microsoft.com/office/drawing/2014/main" id="{46619B51-9C71-4616-85F6-09A567829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1" name="Picture 18">
              <a:extLst>
                <a:ext uri="{FF2B5EF4-FFF2-40B4-BE49-F238E27FC236}">
                  <a16:creationId xmlns:a16="http://schemas.microsoft.com/office/drawing/2014/main" id="{BA861A85-C87C-4D57-99A2-2244239B9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2" name="Picture 19">
              <a:extLst>
                <a:ext uri="{FF2B5EF4-FFF2-40B4-BE49-F238E27FC236}">
                  <a16:creationId xmlns:a16="http://schemas.microsoft.com/office/drawing/2014/main" id="{157BD50E-9590-4537-9462-51640E0105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3" name="Picture 20">
              <a:extLst>
                <a:ext uri="{FF2B5EF4-FFF2-40B4-BE49-F238E27FC236}">
                  <a16:creationId xmlns:a16="http://schemas.microsoft.com/office/drawing/2014/main" id="{BD01084E-4C39-44B7-9D8B-56319FBADC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4" name="Picture 21">
              <a:extLst>
                <a:ext uri="{FF2B5EF4-FFF2-40B4-BE49-F238E27FC236}">
                  <a16:creationId xmlns:a16="http://schemas.microsoft.com/office/drawing/2014/main" id="{3969B511-FA37-4BBA-9F22-6F3390E437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5" name="Picture 22">
              <a:extLst>
                <a:ext uri="{FF2B5EF4-FFF2-40B4-BE49-F238E27FC236}">
                  <a16:creationId xmlns:a16="http://schemas.microsoft.com/office/drawing/2014/main" id="{4538D1F0-645A-4693-ACB7-5E2111101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6" name="Picture 23">
              <a:extLst>
                <a:ext uri="{FF2B5EF4-FFF2-40B4-BE49-F238E27FC236}">
                  <a16:creationId xmlns:a16="http://schemas.microsoft.com/office/drawing/2014/main" id="{818632D3-7319-48C7-817A-581BA2D010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67" name="Group 56">
            <a:extLst>
              <a:ext uri="{FF2B5EF4-FFF2-40B4-BE49-F238E27FC236}">
                <a16:creationId xmlns:a16="http://schemas.microsoft.com/office/drawing/2014/main" id="{24935611-7BFF-46E6-B69E-25A921BC03A0}"/>
              </a:ext>
            </a:extLst>
          </p:cNvPr>
          <p:cNvGrpSpPr/>
          <p:nvPr/>
        </p:nvGrpSpPr>
        <p:grpSpPr>
          <a:xfrm>
            <a:off x="5970005" y="3329796"/>
            <a:ext cx="1539560" cy="171967"/>
            <a:chOff x="7746380" y="2949426"/>
            <a:chExt cx="2188691" cy="244475"/>
          </a:xfrm>
        </p:grpSpPr>
        <p:pic>
          <p:nvPicPr>
            <p:cNvPr id="768" name="Picture 14">
              <a:extLst>
                <a:ext uri="{FF2B5EF4-FFF2-40B4-BE49-F238E27FC236}">
                  <a16:creationId xmlns:a16="http://schemas.microsoft.com/office/drawing/2014/main" id="{33011BC3-D939-4ACC-BCFD-01DC9863F9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69" name="Picture 15">
              <a:extLst>
                <a:ext uri="{FF2B5EF4-FFF2-40B4-BE49-F238E27FC236}">
                  <a16:creationId xmlns:a16="http://schemas.microsoft.com/office/drawing/2014/main" id="{4AB41C4F-31D1-4CD5-AB39-31F4AC2146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0" name="Picture 16">
              <a:extLst>
                <a:ext uri="{FF2B5EF4-FFF2-40B4-BE49-F238E27FC236}">
                  <a16:creationId xmlns:a16="http://schemas.microsoft.com/office/drawing/2014/main" id="{6ABED226-B5FB-450B-A5C5-E1DFC2EB6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1" name="Picture 17">
              <a:extLst>
                <a:ext uri="{FF2B5EF4-FFF2-40B4-BE49-F238E27FC236}">
                  <a16:creationId xmlns:a16="http://schemas.microsoft.com/office/drawing/2014/main" id="{F518E90E-1506-4924-BD06-EC990792F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2" name="Picture 18">
              <a:extLst>
                <a:ext uri="{FF2B5EF4-FFF2-40B4-BE49-F238E27FC236}">
                  <a16:creationId xmlns:a16="http://schemas.microsoft.com/office/drawing/2014/main" id="{2AD2C1B9-95D1-4993-8899-E252BD27F5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3" name="Picture 19">
              <a:extLst>
                <a:ext uri="{FF2B5EF4-FFF2-40B4-BE49-F238E27FC236}">
                  <a16:creationId xmlns:a16="http://schemas.microsoft.com/office/drawing/2014/main" id="{2A4C3320-29A1-42FE-8247-548054DEC1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4" name="Picture 20">
              <a:extLst>
                <a:ext uri="{FF2B5EF4-FFF2-40B4-BE49-F238E27FC236}">
                  <a16:creationId xmlns:a16="http://schemas.microsoft.com/office/drawing/2014/main" id="{18A1039A-2871-4489-B4E0-0705FE6E94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5" name="Picture 21">
              <a:extLst>
                <a:ext uri="{FF2B5EF4-FFF2-40B4-BE49-F238E27FC236}">
                  <a16:creationId xmlns:a16="http://schemas.microsoft.com/office/drawing/2014/main" id="{CC4821A5-459F-4048-9E7A-F9021B619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6" name="Picture 22">
              <a:extLst>
                <a:ext uri="{FF2B5EF4-FFF2-40B4-BE49-F238E27FC236}">
                  <a16:creationId xmlns:a16="http://schemas.microsoft.com/office/drawing/2014/main" id="{B12643B5-A085-455A-BCE3-16D5DADBD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77" name="Picture 23">
              <a:extLst>
                <a:ext uri="{FF2B5EF4-FFF2-40B4-BE49-F238E27FC236}">
                  <a16:creationId xmlns:a16="http://schemas.microsoft.com/office/drawing/2014/main" id="{FF25CC8A-EDD2-49E7-8059-5D10C598C4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78" name="Group 56">
            <a:extLst>
              <a:ext uri="{FF2B5EF4-FFF2-40B4-BE49-F238E27FC236}">
                <a16:creationId xmlns:a16="http://schemas.microsoft.com/office/drawing/2014/main" id="{AC42F6EE-AB0A-45D5-BF77-B04BF3A0635B}"/>
              </a:ext>
            </a:extLst>
          </p:cNvPr>
          <p:cNvGrpSpPr/>
          <p:nvPr/>
        </p:nvGrpSpPr>
        <p:grpSpPr>
          <a:xfrm>
            <a:off x="5970005" y="3770658"/>
            <a:ext cx="1539560" cy="171967"/>
            <a:chOff x="7746380" y="2949426"/>
            <a:chExt cx="2188691" cy="244475"/>
          </a:xfrm>
        </p:grpSpPr>
        <p:pic>
          <p:nvPicPr>
            <p:cNvPr id="779" name="Picture 14">
              <a:extLst>
                <a:ext uri="{FF2B5EF4-FFF2-40B4-BE49-F238E27FC236}">
                  <a16:creationId xmlns:a16="http://schemas.microsoft.com/office/drawing/2014/main" id="{7D6D3D96-45C2-4BB9-816B-3FFFD1E5EF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0" name="Picture 15">
              <a:extLst>
                <a:ext uri="{FF2B5EF4-FFF2-40B4-BE49-F238E27FC236}">
                  <a16:creationId xmlns:a16="http://schemas.microsoft.com/office/drawing/2014/main" id="{D1DA01B2-0107-4B73-92BE-4DDC07D4E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1" name="Picture 16">
              <a:extLst>
                <a:ext uri="{FF2B5EF4-FFF2-40B4-BE49-F238E27FC236}">
                  <a16:creationId xmlns:a16="http://schemas.microsoft.com/office/drawing/2014/main" id="{D80466BA-FDF2-4439-850D-3BD444E423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2" name="Picture 17">
              <a:extLst>
                <a:ext uri="{FF2B5EF4-FFF2-40B4-BE49-F238E27FC236}">
                  <a16:creationId xmlns:a16="http://schemas.microsoft.com/office/drawing/2014/main" id="{52C98F51-2342-49D2-813D-1D83810982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3" name="Picture 18">
              <a:extLst>
                <a:ext uri="{FF2B5EF4-FFF2-40B4-BE49-F238E27FC236}">
                  <a16:creationId xmlns:a16="http://schemas.microsoft.com/office/drawing/2014/main" id="{6667315A-1814-4152-BF02-793F253FBA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4" name="Picture 19">
              <a:extLst>
                <a:ext uri="{FF2B5EF4-FFF2-40B4-BE49-F238E27FC236}">
                  <a16:creationId xmlns:a16="http://schemas.microsoft.com/office/drawing/2014/main" id="{1D2FA27A-9CF4-4AD3-A973-AE1B00ED55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5" name="Picture 20">
              <a:extLst>
                <a:ext uri="{FF2B5EF4-FFF2-40B4-BE49-F238E27FC236}">
                  <a16:creationId xmlns:a16="http://schemas.microsoft.com/office/drawing/2014/main" id="{C2E5F7C5-9AAA-4252-9342-728C9CFB9A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6" name="Picture 21">
              <a:extLst>
                <a:ext uri="{FF2B5EF4-FFF2-40B4-BE49-F238E27FC236}">
                  <a16:creationId xmlns:a16="http://schemas.microsoft.com/office/drawing/2014/main" id="{E90D9D90-FD82-4DA6-911B-73BFC3C4D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7" name="Picture 22">
              <a:extLst>
                <a:ext uri="{FF2B5EF4-FFF2-40B4-BE49-F238E27FC236}">
                  <a16:creationId xmlns:a16="http://schemas.microsoft.com/office/drawing/2014/main" id="{8E7D3D51-A8A5-4CDC-9881-21E5C59C0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88" name="Picture 23">
              <a:extLst>
                <a:ext uri="{FF2B5EF4-FFF2-40B4-BE49-F238E27FC236}">
                  <a16:creationId xmlns:a16="http://schemas.microsoft.com/office/drawing/2014/main" id="{B41666FF-37CA-4404-9382-AFCC93E934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789" name="Group 56">
            <a:extLst>
              <a:ext uri="{FF2B5EF4-FFF2-40B4-BE49-F238E27FC236}">
                <a16:creationId xmlns:a16="http://schemas.microsoft.com/office/drawing/2014/main" id="{3D25B267-4411-4C85-B368-BCAF82DB7EE4}"/>
              </a:ext>
            </a:extLst>
          </p:cNvPr>
          <p:cNvGrpSpPr/>
          <p:nvPr/>
        </p:nvGrpSpPr>
        <p:grpSpPr>
          <a:xfrm>
            <a:off x="5968007" y="4229656"/>
            <a:ext cx="1539560" cy="171967"/>
            <a:chOff x="7746380" y="2949426"/>
            <a:chExt cx="2188691" cy="244475"/>
          </a:xfrm>
        </p:grpSpPr>
        <p:pic>
          <p:nvPicPr>
            <p:cNvPr id="790" name="Picture 14">
              <a:extLst>
                <a:ext uri="{FF2B5EF4-FFF2-40B4-BE49-F238E27FC236}">
                  <a16:creationId xmlns:a16="http://schemas.microsoft.com/office/drawing/2014/main" id="{87559220-6CBE-4A23-B463-BB26144D74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1" name="Picture 15">
              <a:extLst>
                <a:ext uri="{FF2B5EF4-FFF2-40B4-BE49-F238E27FC236}">
                  <a16:creationId xmlns:a16="http://schemas.microsoft.com/office/drawing/2014/main" id="{08FBE05B-B547-446F-8E21-495702D1A6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2" name="Picture 16">
              <a:extLst>
                <a:ext uri="{FF2B5EF4-FFF2-40B4-BE49-F238E27FC236}">
                  <a16:creationId xmlns:a16="http://schemas.microsoft.com/office/drawing/2014/main" id="{92266ACB-FA20-401A-B35F-9182DA07BC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3" name="Picture 17">
              <a:extLst>
                <a:ext uri="{FF2B5EF4-FFF2-40B4-BE49-F238E27FC236}">
                  <a16:creationId xmlns:a16="http://schemas.microsoft.com/office/drawing/2014/main" id="{7256A006-29FF-4923-A445-C6D83D261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4" name="Picture 18">
              <a:extLst>
                <a:ext uri="{FF2B5EF4-FFF2-40B4-BE49-F238E27FC236}">
                  <a16:creationId xmlns:a16="http://schemas.microsoft.com/office/drawing/2014/main" id="{A27C39A8-94DD-49B3-BC0F-007C54D218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5" name="Picture 19">
              <a:extLst>
                <a:ext uri="{FF2B5EF4-FFF2-40B4-BE49-F238E27FC236}">
                  <a16:creationId xmlns:a16="http://schemas.microsoft.com/office/drawing/2014/main" id="{F1F4C868-4CCE-4955-9DD8-A1AB9AD4C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6" name="Picture 20">
              <a:extLst>
                <a:ext uri="{FF2B5EF4-FFF2-40B4-BE49-F238E27FC236}">
                  <a16:creationId xmlns:a16="http://schemas.microsoft.com/office/drawing/2014/main" id="{074F9877-5210-4348-8B94-A13A8265E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7" name="Picture 21">
              <a:extLst>
                <a:ext uri="{FF2B5EF4-FFF2-40B4-BE49-F238E27FC236}">
                  <a16:creationId xmlns:a16="http://schemas.microsoft.com/office/drawing/2014/main" id="{8C2E4047-2279-44B2-AEF3-AD1EA8B37C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8" name="Picture 22">
              <a:extLst>
                <a:ext uri="{FF2B5EF4-FFF2-40B4-BE49-F238E27FC236}">
                  <a16:creationId xmlns:a16="http://schemas.microsoft.com/office/drawing/2014/main" id="{93B5C55C-22F4-4A43-B66D-5DED5A8D7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9" name="Picture 23">
              <a:extLst>
                <a:ext uri="{FF2B5EF4-FFF2-40B4-BE49-F238E27FC236}">
                  <a16:creationId xmlns:a16="http://schemas.microsoft.com/office/drawing/2014/main" id="{FD2B1B3A-ECCF-4F56-8D50-9F555AE09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811" name="Picture 18">
            <a:extLst>
              <a:ext uri="{FF2B5EF4-FFF2-40B4-BE49-F238E27FC236}">
                <a16:creationId xmlns:a16="http://schemas.microsoft.com/office/drawing/2014/main" id="{1C3E684A-117A-4586-AFB3-D3C9EB762B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584936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2" name="Picture 19">
            <a:extLst>
              <a:ext uri="{FF2B5EF4-FFF2-40B4-BE49-F238E27FC236}">
                <a16:creationId xmlns:a16="http://schemas.microsoft.com/office/drawing/2014/main" id="{48CECC03-B967-459F-96DF-CCDD5B6289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736891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3" name="Picture 20">
            <a:extLst>
              <a:ext uri="{FF2B5EF4-FFF2-40B4-BE49-F238E27FC236}">
                <a16:creationId xmlns:a16="http://schemas.microsoft.com/office/drawing/2014/main" id="{52A38F52-04E7-4F34-BC98-618B645F72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6888845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4" name="Picture 21">
            <a:extLst>
              <a:ext uri="{FF2B5EF4-FFF2-40B4-BE49-F238E27FC236}">
                <a16:creationId xmlns:a16="http://schemas.microsoft.com/office/drawing/2014/main" id="{5FBC9716-0336-40D4-A208-00C79F6AD4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040800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5" name="Picture 22">
            <a:extLst>
              <a:ext uri="{FF2B5EF4-FFF2-40B4-BE49-F238E27FC236}">
                <a16:creationId xmlns:a16="http://schemas.microsoft.com/office/drawing/2014/main" id="{0234A9A3-4026-4A2C-B271-28E36E4CE3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92755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6" name="Picture 23">
            <a:extLst>
              <a:ext uri="{FF2B5EF4-FFF2-40B4-BE49-F238E27FC236}">
                <a16:creationId xmlns:a16="http://schemas.microsoft.com/office/drawing/2014/main" id="{22DEF2C3-5C3D-4ADF-81D3-447406E62C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344709" y="46242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7" name="Picture 816">
            <a:extLst>
              <a:ext uri="{FF2B5EF4-FFF2-40B4-BE49-F238E27FC236}">
                <a16:creationId xmlns:a16="http://schemas.microsoft.com/office/drawing/2014/main" id="{2B917285-D821-449E-A2A3-ACBE022A9B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29994" y="46242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8" name="Picture 817">
            <a:extLst>
              <a:ext uri="{FF2B5EF4-FFF2-40B4-BE49-F238E27FC236}">
                <a16:creationId xmlns:a16="http://schemas.microsoft.com/office/drawing/2014/main" id="{2DB88D46-CCB8-4D0A-8EE9-DCB5B341CF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75933" y="46242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9" name="Picture 818">
            <a:extLst>
              <a:ext uri="{FF2B5EF4-FFF2-40B4-BE49-F238E27FC236}">
                <a16:creationId xmlns:a16="http://schemas.microsoft.com/office/drawing/2014/main" id="{AABA0A6F-D049-4FA0-B692-81FF7626C5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8624715" y="46241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0" name="Picture 819">
            <a:extLst>
              <a:ext uri="{FF2B5EF4-FFF2-40B4-BE49-F238E27FC236}">
                <a16:creationId xmlns:a16="http://schemas.microsoft.com/office/drawing/2014/main" id="{CE5A89AF-A150-4BD4-BABE-CE34C17B15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980576" y="46244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1" name="Picture 820">
            <a:extLst>
              <a:ext uri="{FF2B5EF4-FFF2-40B4-BE49-F238E27FC236}">
                <a16:creationId xmlns:a16="http://schemas.microsoft.com/office/drawing/2014/main" id="{693A7008-651F-4661-BBB3-67E47921A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529420" y="46244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2" name="Picture 821">
            <a:extLst>
              <a:ext uri="{FF2B5EF4-FFF2-40B4-BE49-F238E27FC236}">
                <a16:creationId xmlns:a16="http://schemas.microsoft.com/office/drawing/2014/main" id="{921C301C-BA72-4B49-8122-E3584D79B0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9083020" y="46244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3" name="Picture 16">
            <a:extLst>
              <a:ext uri="{FF2B5EF4-FFF2-40B4-BE49-F238E27FC236}">
                <a16:creationId xmlns:a16="http://schemas.microsoft.com/office/drawing/2014/main" id="{31E397E8-4F4D-4524-9830-E55149281A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281026" y="46244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4" name="Picture 17">
            <a:extLst>
              <a:ext uri="{FF2B5EF4-FFF2-40B4-BE49-F238E27FC236}">
                <a16:creationId xmlns:a16="http://schemas.microsoft.com/office/drawing/2014/main" id="{C52A0A0D-C198-47EE-A596-614D5A6A4C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432981" y="46244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5" name="Picture 21">
            <a:extLst>
              <a:ext uri="{FF2B5EF4-FFF2-40B4-BE49-F238E27FC236}">
                <a16:creationId xmlns:a16="http://schemas.microsoft.com/office/drawing/2014/main" id="{53213CD8-46DE-4D1E-9F4A-DCAAE02B4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90396" y="462235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6" name="Picture 21">
            <a:extLst>
              <a:ext uri="{FF2B5EF4-FFF2-40B4-BE49-F238E27FC236}">
                <a16:creationId xmlns:a16="http://schemas.microsoft.com/office/drawing/2014/main" id="{DBB65E29-E20B-43E1-8612-D2B66FFD1E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26183" y="46242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7" name="Picture 14">
            <a:extLst>
              <a:ext uri="{FF2B5EF4-FFF2-40B4-BE49-F238E27FC236}">
                <a16:creationId xmlns:a16="http://schemas.microsoft.com/office/drawing/2014/main" id="{13F1C0ED-9778-4D3F-9E36-23EAEDD185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76637" y="4622628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8" name="Picture 15">
            <a:extLst>
              <a:ext uri="{FF2B5EF4-FFF2-40B4-BE49-F238E27FC236}">
                <a16:creationId xmlns:a16="http://schemas.microsoft.com/office/drawing/2014/main" id="{7A0882A9-3C4E-49E4-8741-5208F24DE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128592" y="4623908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9" name="Picture 21">
            <a:extLst>
              <a:ext uri="{FF2B5EF4-FFF2-40B4-BE49-F238E27FC236}">
                <a16:creationId xmlns:a16="http://schemas.microsoft.com/office/drawing/2014/main" id="{80F183E2-CB86-484E-9C30-541E4F8825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391352" y="462235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694693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44444E-6 L 0.21614 4.44444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8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44444E-6 L 0.19179 4.44444E-6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8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44444E-6 L 0.16783 4.44444E-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8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4.44444E-6 L 0.14231 4.44444E-6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0.11822 4.44444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0.09388 4.44444E-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8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4.44444E-6 L 0.07044 4.44444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4.44444E-6 L 0.0444 4.44444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4.44444E-6 L 0.02109 4.44444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8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8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8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8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8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62E9ACF-A6F7-4C2C-808A-74AF2086B529}"/>
              </a:ext>
            </a:extLst>
          </p:cNvPr>
          <p:cNvGrpSpPr/>
          <p:nvPr/>
        </p:nvGrpSpPr>
        <p:grpSpPr>
          <a:xfrm>
            <a:off x="254872" y="183275"/>
            <a:ext cx="3884417" cy="817087"/>
            <a:chOff x="255523" y="372323"/>
            <a:chExt cx="3127493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53FDD78B-22F1-4E4E-BF69-1BE3D8387910}"/>
                </a:ext>
              </a:extLst>
            </p:cNvPr>
            <p:cNvSpPr/>
            <p:nvPr/>
          </p:nvSpPr>
          <p:spPr>
            <a:xfrm>
              <a:off x="255523" y="372323"/>
              <a:ext cx="30191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4DA0E89-AC55-4655-9D4B-4E3F45B311F7}"/>
                </a:ext>
              </a:extLst>
            </p:cNvPr>
            <p:cNvSpPr txBox="1"/>
            <p:nvPr/>
          </p:nvSpPr>
          <p:spPr>
            <a:xfrm>
              <a:off x="308455" y="485388"/>
              <a:ext cx="3074561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741 –             = 573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5FF1CC15-24E8-46E4-A87A-21AAEF1CC894}"/>
              </a:ext>
            </a:extLst>
          </p:cNvPr>
          <p:cNvSpPr/>
          <p:nvPr/>
        </p:nvSpPr>
        <p:spPr>
          <a:xfrm>
            <a:off x="1595665" y="30917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35D333E-6F6A-40EC-B8A2-98EF15BFD332}"/>
              </a:ext>
            </a:extLst>
          </p:cNvPr>
          <p:cNvSpPr txBox="1"/>
          <p:nvPr/>
        </p:nvSpPr>
        <p:spPr>
          <a:xfrm>
            <a:off x="1575880" y="28419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168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5442550A-D4ED-4FD6-BBDB-5231C37DA726}"/>
              </a:ext>
            </a:extLst>
          </p:cNvPr>
          <p:cNvGrpSpPr/>
          <p:nvPr/>
        </p:nvGrpSpPr>
        <p:grpSpPr>
          <a:xfrm>
            <a:off x="468721" y="1305339"/>
            <a:ext cx="1885499" cy="1414081"/>
            <a:chOff x="1371600" y="1941038"/>
            <a:chExt cx="1885499" cy="1414081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575337D-7F0A-4B67-8F32-62220C2237A6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7 4 1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3819739E-D132-48B0-A33B-0584D4131859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5 7 3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A3D5E413-98DA-4802-9BF8-CF83126389A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D3FE53BA-14D7-49E3-BFA2-C6D69F1A7189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2BBA51B6-7F6A-4777-A7CC-B7FBE0ACA8A2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8EA69827-2BD5-4D74-AEA0-37C6CEAC75A4}"/>
              </a:ext>
            </a:extLst>
          </p:cNvPr>
          <p:cNvSpPr txBox="1"/>
          <p:nvPr/>
        </p:nvSpPr>
        <p:spPr>
          <a:xfrm>
            <a:off x="1796623" y="2190808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85F9ED92-D298-4D24-880B-15B21470A9FB}"/>
              </a:ext>
            </a:extLst>
          </p:cNvPr>
          <p:cNvCxnSpPr>
            <a:cxnSpLocks/>
          </p:cNvCxnSpPr>
          <p:nvPr/>
        </p:nvCxnSpPr>
        <p:spPr>
          <a:xfrm flipV="1">
            <a:off x="1354209" y="138939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E5AAE95C-1426-4C4C-80C4-CA192FA03A96}"/>
              </a:ext>
            </a:extLst>
          </p:cNvPr>
          <p:cNvSpPr txBox="1"/>
          <p:nvPr/>
        </p:nvSpPr>
        <p:spPr>
          <a:xfrm>
            <a:off x="1384284" y="1091969"/>
            <a:ext cx="2004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35A853D7-064A-4E8A-B16D-7714BE4F1EFB}"/>
              </a:ext>
            </a:extLst>
          </p:cNvPr>
          <p:cNvSpPr txBox="1"/>
          <p:nvPr/>
        </p:nvSpPr>
        <p:spPr>
          <a:xfrm>
            <a:off x="1675519" y="1337965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7675747C-65A3-4524-9DE6-42ABC412562D}"/>
              </a:ext>
            </a:extLst>
          </p:cNvPr>
          <p:cNvSpPr txBox="1"/>
          <p:nvPr/>
        </p:nvSpPr>
        <p:spPr>
          <a:xfrm>
            <a:off x="1335828" y="219739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2E04929-71BE-4956-9040-41EF9C45678B}"/>
              </a:ext>
            </a:extLst>
          </p:cNvPr>
          <p:cNvSpPr txBox="1"/>
          <p:nvPr/>
        </p:nvSpPr>
        <p:spPr>
          <a:xfrm>
            <a:off x="885674" y="219799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CF20ABD8-059E-42B3-B7A0-A6F42A368587}"/>
              </a:ext>
            </a:extLst>
          </p:cNvPr>
          <p:cNvCxnSpPr>
            <a:cxnSpLocks/>
          </p:cNvCxnSpPr>
          <p:nvPr/>
        </p:nvCxnSpPr>
        <p:spPr>
          <a:xfrm flipV="1">
            <a:off x="909709" y="1389394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4FE9519-B2FB-41F9-A413-9C0D123605DA}"/>
              </a:ext>
            </a:extLst>
          </p:cNvPr>
          <p:cNvSpPr txBox="1"/>
          <p:nvPr/>
        </p:nvSpPr>
        <p:spPr>
          <a:xfrm>
            <a:off x="939784" y="1091969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1D123395-B64C-4D58-99D0-0552E88D6BD6}"/>
              </a:ext>
            </a:extLst>
          </p:cNvPr>
          <p:cNvSpPr txBox="1"/>
          <p:nvPr/>
        </p:nvSpPr>
        <p:spPr>
          <a:xfrm>
            <a:off x="1261094" y="1093857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7430069-E898-4274-9CC3-C051EE90021D}"/>
              </a:ext>
            </a:extLst>
          </p:cNvPr>
          <p:cNvGrpSpPr/>
          <p:nvPr/>
        </p:nvGrpSpPr>
        <p:grpSpPr>
          <a:xfrm>
            <a:off x="2382404" y="1509063"/>
            <a:ext cx="1539560" cy="1515856"/>
            <a:chOff x="4975891" y="1527626"/>
            <a:chExt cx="1539560" cy="1515856"/>
          </a:xfrm>
        </p:grpSpPr>
        <p:grpSp>
          <p:nvGrpSpPr>
            <p:cNvPr id="166" name="Group 56">
              <a:extLst>
                <a:ext uri="{FF2B5EF4-FFF2-40B4-BE49-F238E27FC236}">
                  <a16:creationId xmlns:a16="http://schemas.microsoft.com/office/drawing/2014/main" id="{342844A0-0165-4C8C-9407-12267CE6C2F6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266" name="Picture 14">
                <a:extLst>
                  <a:ext uri="{FF2B5EF4-FFF2-40B4-BE49-F238E27FC236}">
                    <a16:creationId xmlns:a16="http://schemas.microsoft.com/office/drawing/2014/main" id="{5F3E8C6D-6C66-4735-8E02-98821830C8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7" name="Picture 15">
                <a:extLst>
                  <a:ext uri="{FF2B5EF4-FFF2-40B4-BE49-F238E27FC236}">
                    <a16:creationId xmlns:a16="http://schemas.microsoft.com/office/drawing/2014/main" id="{28C51EC9-F08D-48ED-AACD-C1A714FDE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8" name="Picture 16">
                <a:extLst>
                  <a:ext uri="{FF2B5EF4-FFF2-40B4-BE49-F238E27FC236}">
                    <a16:creationId xmlns:a16="http://schemas.microsoft.com/office/drawing/2014/main" id="{B0C49175-A88C-46F7-ACFB-D8C8C71CBF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9" name="Picture 17">
                <a:extLst>
                  <a:ext uri="{FF2B5EF4-FFF2-40B4-BE49-F238E27FC236}">
                    <a16:creationId xmlns:a16="http://schemas.microsoft.com/office/drawing/2014/main" id="{FDD73E11-EFBD-4202-BA78-C64BF3189F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0" name="Picture 18">
                <a:extLst>
                  <a:ext uri="{FF2B5EF4-FFF2-40B4-BE49-F238E27FC236}">
                    <a16:creationId xmlns:a16="http://schemas.microsoft.com/office/drawing/2014/main" id="{298BD20C-ECF1-4DA8-B6F8-985E068D50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1" name="Picture 19">
                <a:extLst>
                  <a:ext uri="{FF2B5EF4-FFF2-40B4-BE49-F238E27FC236}">
                    <a16:creationId xmlns:a16="http://schemas.microsoft.com/office/drawing/2014/main" id="{DF137E4B-1319-4813-8AA2-A9D93A8029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2" name="Picture 20">
                <a:extLst>
                  <a:ext uri="{FF2B5EF4-FFF2-40B4-BE49-F238E27FC236}">
                    <a16:creationId xmlns:a16="http://schemas.microsoft.com/office/drawing/2014/main" id="{C81EA1D7-9AD7-47BD-BECF-606F42239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3" name="Picture 21">
                <a:extLst>
                  <a:ext uri="{FF2B5EF4-FFF2-40B4-BE49-F238E27FC236}">
                    <a16:creationId xmlns:a16="http://schemas.microsoft.com/office/drawing/2014/main" id="{9B0F4CEF-7F56-44DE-87DE-C087AAA4D9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4" name="Picture 22">
                <a:extLst>
                  <a:ext uri="{FF2B5EF4-FFF2-40B4-BE49-F238E27FC236}">
                    <a16:creationId xmlns:a16="http://schemas.microsoft.com/office/drawing/2014/main" id="{C8326CDA-290B-4E21-AE3A-C10DBE99D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75" name="Picture 23">
                <a:extLst>
                  <a:ext uri="{FF2B5EF4-FFF2-40B4-BE49-F238E27FC236}">
                    <a16:creationId xmlns:a16="http://schemas.microsoft.com/office/drawing/2014/main" id="{A100C2A4-3490-4937-93F8-146FB4BF6A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7" name="Group 56">
              <a:extLst>
                <a:ext uri="{FF2B5EF4-FFF2-40B4-BE49-F238E27FC236}">
                  <a16:creationId xmlns:a16="http://schemas.microsoft.com/office/drawing/2014/main" id="{F9260674-D92F-4082-924F-3BA8144CFF7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256" name="Picture 14">
                <a:extLst>
                  <a:ext uri="{FF2B5EF4-FFF2-40B4-BE49-F238E27FC236}">
                    <a16:creationId xmlns:a16="http://schemas.microsoft.com/office/drawing/2014/main" id="{5D87592F-B84A-4D74-B379-F3283FA9A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7" name="Picture 15">
                <a:extLst>
                  <a:ext uri="{FF2B5EF4-FFF2-40B4-BE49-F238E27FC236}">
                    <a16:creationId xmlns:a16="http://schemas.microsoft.com/office/drawing/2014/main" id="{0FDD9DCB-01AA-4597-8BE6-8DFB830A75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8" name="Picture 16">
                <a:extLst>
                  <a:ext uri="{FF2B5EF4-FFF2-40B4-BE49-F238E27FC236}">
                    <a16:creationId xmlns:a16="http://schemas.microsoft.com/office/drawing/2014/main" id="{4C902E02-920A-49E7-8D1C-2018ABCC0A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9" name="Picture 17">
                <a:extLst>
                  <a:ext uri="{FF2B5EF4-FFF2-40B4-BE49-F238E27FC236}">
                    <a16:creationId xmlns:a16="http://schemas.microsoft.com/office/drawing/2014/main" id="{E71AF945-A8F7-4BC2-B3A8-95C4614B2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0" name="Picture 18">
                <a:extLst>
                  <a:ext uri="{FF2B5EF4-FFF2-40B4-BE49-F238E27FC236}">
                    <a16:creationId xmlns:a16="http://schemas.microsoft.com/office/drawing/2014/main" id="{B794A036-12C5-464E-B22C-DD49F6F5D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1" name="Picture 19">
                <a:extLst>
                  <a:ext uri="{FF2B5EF4-FFF2-40B4-BE49-F238E27FC236}">
                    <a16:creationId xmlns:a16="http://schemas.microsoft.com/office/drawing/2014/main" id="{52982C73-AAB5-41A0-A816-B4B50FEEFB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2" name="Picture 20">
                <a:extLst>
                  <a:ext uri="{FF2B5EF4-FFF2-40B4-BE49-F238E27FC236}">
                    <a16:creationId xmlns:a16="http://schemas.microsoft.com/office/drawing/2014/main" id="{53F21E08-B863-4D52-8EFB-ADB66CD757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3" name="Picture 21">
                <a:extLst>
                  <a:ext uri="{FF2B5EF4-FFF2-40B4-BE49-F238E27FC236}">
                    <a16:creationId xmlns:a16="http://schemas.microsoft.com/office/drawing/2014/main" id="{FDE95E0C-9E84-468E-BDE9-436A05F71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4" name="Picture 22">
                <a:extLst>
                  <a:ext uri="{FF2B5EF4-FFF2-40B4-BE49-F238E27FC236}">
                    <a16:creationId xmlns:a16="http://schemas.microsoft.com/office/drawing/2014/main" id="{08C6642F-0271-4F91-828E-1492C680CF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65" name="Picture 23">
                <a:extLst>
                  <a:ext uri="{FF2B5EF4-FFF2-40B4-BE49-F238E27FC236}">
                    <a16:creationId xmlns:a16="http://schemas.microsoft.com/office/drawing/2014/main" id="{543FA421-D50E-4FE4-87E1-11BD0ABEDF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" name="Group 56">
              <a:extLst>
                <a:ext uri="{FF2B5EF4-FFF2-40B4-BE49-F238E27FC236}">
                  <a16:creationId xmlns:a16="http://schemas.microsoft.com/office/drawing/2014/main" id="{D77128D6-7E71-4172-BA67-53DAACCAD028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246" name="Picture 14">
                <a:extLst>
                  <a:ext uri="{FF2B5EF4-FFF2-40B4-BE49-F238E27FC236}">
                    <a16:creationId xmlns:a16="http://schemas.microsoft.com/office/drawing/2014/main" id="{AB737F80-8618-4D4C-944B-08EB397933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7" name="Picture 15">
                <a:extLst>
                  <a:ext uri="{FF2B5EF4-FFF2-40B4-BE49-F238E27FC236}">
                    <a16:creationId xmlns:a16="http://schemas.microsoft.com/office/drawing/2014/main" id="{1224A504-C27B-4063-A893-F4A8DD859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8" name="Picture 16">
                <a:extLst>
                  <a:ext uri="{FF2B5EF4-FFF2-40B4-BE49-F238E27FC236}">
                    <a16:creationId xmlns:a16="http://schemas.microsoft.com/office/drawing/2014/main" id="{C8118764-8FB7-4A84-908A-7F465D7C3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9" name="Picture 17">
                <a:extLst>
                  <a:ext uri="{FF2B5EF4-FFF2-40B4-BE49-F238E27FC236}">
                    <a16:creationId xmlns:a16="http://schemas.microsoft.com/office/drawing/2014/main" id="{BBCFF806-EB6E-41A0-9274-870446563F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0" name="Picture 18">
                <a:extLst>
                  <a:ext uri="{FF2B5EF4-FFF2-40B4-BE49-F238E27FC236}">
                    <a16:creationId xmlns:a16="http://schemas.microsoft.com/office/drawing/2014/main" id="{2F03A9CB-7A4D-45E7-85D5-81AAC4222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1" name="Picture 19">
                <a:extLst>
                  <a:ext uri="{FF2B5EF4-FFF2-40B4-BE49-F238E27FC236}">
                    <a16:creationId xmlns:a16="http://schemas.microsoft.com/office/drawing/2014/main" id="{DCDD8444-8A82-4899-8ADC-9B99EF6CA1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2" name="Picture 20">
                <a:extLst>
                  <a:ext uri="{FF2B5EF4-FFF2-40B4-BE49-F238E27FC236}">
                    <a16:creationId xmlns:a16="http://schemas.microsoft.com/office/drawing/2014/main" id="{F4CCA60F-1A8D-4176-B528-CD360921CF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3" name="Picture 21">
                <a:extLst>
                  <a:ext uri="{FF2B5EF4-FFF2-40B4-BE49-F238E27FC236}">
                    <a16:creationId xmlns:a16="http://schemas.microsoft.com/office/drawing/2014/main" id="{6C5AAEBC-25C9-4BA3-9402-EA03F7D94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4" name="Picture 22">
                <a:extLst>
                  <a:ext uri="{FF2B5EF4-FFF2-40B4-BE49-F238E27FC236}">
                    <a16:creationId xmlns:a16="http://schemas.microsoft.com/office/drawing/2014/main" id="{1D829B3D-32D8-4100-B7EE-A4F364209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55" name="Picture 23">
                <a:extLst>
                  <a:ext uri="{FF2B5EF4-FFF2-40B4-BE49-F238E27FC236}">
                    <a16:creationId xmlns:a16="http://schemas.microsoft.com/office/drawing/2014/main" id="{CA13B019-7EA6-447C-A40A-3AB0F48E9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9" name="Group 56">
              <a:extLst>
                <a:ext uri="{FF2B5EF4-FFF2-40B4-BE49-F238E27FC236}">
                  <a16:creationId xmlns:a16="http://schemas.microsoft.com/office/drawing/2014/main" id="{58DE3B25-3BFC-445B-8FED-EF4181793B61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236" name="Picture 14">
                <a:extLst>
                  <a:ext uri="{FF2B5EF4-FFF2-40B4-BE49-F238E27FC236}">
                    <a16:creationId xmlns:a16="http://schemas.microsoft.com/office/drawing/2014/main" id="{5F9CAB06-C500-42CE-AE64-8D87D6443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" name="Picture 15">
                <a:extLst>
                  <a:ext uri="{FF2B5EF4-FFF2-40B4-BE49-F238E27FC236}">
                    <a16:creationId xmlns:a16="http://schemas.microsoft.com/office/drawing/2014/main" id="{E9B91F06-5AC0-452E-948A-F0DF2F599F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8" name="Picture 16">
                <a:extLst>
                  <a:ext uri="{FF2B5EF4-FFF2-40B4-BE49-F238E27FC236}">
                    <a16:creationId xmlns:a16="http://schemas.microsoft.com/office/drawing/2014/main" id="{71856092-F7DB-437E-84C4-508FA95D3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" name="Picture 17">
                <a:extLst>
                  <a:ext uri="{FF2B5EF4-FFF2-40B4-BE49-F238E27FC236}">
                    <a16:creationId xmlns:a16="http://schemas.microsoft.com/office/drawing/2014/main" id="{B3241ED5-5026-4AE4-85DD-196BEF5A82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0" name="Picture 18">
                <a:extLst>
                  <a:ext uri="{FF2B5EF4-FFF2-40B4-BE49-F238E27FC236}">
                    <a16:creationId xmlns:a16="http://schemas.microsoft.com/office/drawing/2014/main" id="{47AA5CD3-E95F-48CC-B864-7AE8430CBB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1" name="Picture 19">
                <a:extLst>
                  <a:ext uri="{FF2B5EF4-FFF2-40B4-BE49-F238E27FC236}">
                    <a16:creationId xmlns:a16="http://schemas.microsoft.com/office/drawing/2014/main" id="{4DCDACD6-0F15-41A7-A9DF-32DAA0623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2" name="Picture 20">
                <a:extLst>
                  <a:ext uri="{FF2B5EF4-FFF2-40B4-BE49-F238E27FC236}">
                    <a16:creationId xmlns:a16="http://schemas.microsoft.com/office/drawing/2014/main" id="{4F8D4266-78C3-4CC3-B554-E005DFA54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3" name="Picture 21">
                <a:extLst>
                  <a:ext uri="{FF2B5EF4-FFF2-40B4-BE49-F238E27FC236}">
                    <a16:creationId xmlns:a16="http://schemas.microsoft.com/office/drawing/2014/main" id="{2929F1C9-34F7-4453-8357-A69E95294A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" name="Picture 22">
                <a:extLst>
                  <a:ext uri="{FF2B5EF4-FFF2-40B4-BE49-F238E27FC236}">
                    <a16:creationId xmlns:a16="http://schemas.microsoft.com/office/drawing/2014/main" id="{27448A22-EBA0-403D-8F7D-DEF37FECC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5" name="Picture 23">
                <a:extLst>
                  <a:ext uri="{FF2B5EF4-FFF2-40B4-BE49-F238E27FC236}">
                    <a16:creationId xmlns:a16="http://schemas.microsoft.com/office/drawing/2014/main" id="{14F3B6F4-BA1B-4DEE-BC81-C4BFFCB5CF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0" name="Group 56">
              <a:extLst>
                <a:ext uri="{FF2B5EF4-FFF2-40B4-BE49-F238E27FC236}">
                  <a16:creationId xmlns:a16="http://schemas.microsoft.com/office/drawing/2014/main" id="{4EB672FC-55E0-4489-A3CD-8D02053EF9E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226" name="Picture 14">
                <a:extLst>
                  <a:ext uri="{FF2B5EF4-FFF2-40B4-BE49-F238E27FC236}">
                    <a16:creationId xmlns:a16="http://schemas.microsoft.com/office/drawing/2014/main" id="{9A6A4949-558C-46C3-87A5-AE5A8C3008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7" name="Picture 15">
                <a:extLst>
                  <a:ext uri="{FF2B5EF4-FFF2-40B4-BE49-F238E27FC236}">
                    <a16:creationId xmlns:a16="http://schemas.microsoft.com/office/drawing/2014/main" id="{00A41512-F32A-44B1-AD3C-FA2FA938C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8" name="Picture 16">
                <a:extLst>
                  <a:ext uri="{FF2B5EF4-FFF2-40B4-BE49-F238E27FC236}">
                    <a16:creationId xmlns:a16="http://schemas.microsoft.com/office/drawing/2014/main" id="{DCC4A7A4-5531-4CB8-8FDE-A83DAC7AD7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9" name="Picture 17">
                <a:extLst>
                  <a:ext uri="{FF2B5EF4-FFF2-40B4-BE49-F238E27FC236}">
                    <a16:creationId xmlns:a16="http://schemas.microsoft.com/office/drawing/2014/main" id="{A961A71A-9A42-4F6F-AA61-E87E8149BD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0" name="Picture 18">
                <a:extLst>
                  <a:ext uri="{FF2B5EF4-FFF2-40B4-BE49-F238E27FC236}">
                    <a16:creationId xmlns:a16="http://schemas.microsoft.com/office/drawing/2014/main" id="{49E708FE-7E63-4DBF-A349-0F238F773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1" name="Picture 19">
                <a:extLst>
                  <a:ext uri="{FF2B5EF4-FFF2-40B4-BE49-F238E27FC236}">
                    <a16:creationId xmlns:a16="http://schemas.microsoft.com/office/drawing/2014/main" id="{7237C77A-E9B5-4708-B8C4-3997274CA7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2" name="Picture 20">
                <a:extLst>
                  <a:ext uri="{FF2B5EF4-FFF2-40B4-BE49-F238E27FC236}">
                    <a16:creationId xmlns:a16="http://schemas.microsoft.com/office/drawing/2014/main" id="{BD649BCD-88BF-40DF-9186-302EA51ABC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3" name="Picture 21">
                <a:extLst>
                  <a:ext uri="{FF2B5EF4-FFF2-40B4-BE49-F238E27FC236}">
                    <a16:creationId xmlns:a16="http://schemas.microsoft.com/office/drawing/2014/main" id="{9D4692C0-728E-4ED6-A050-15C64D7CA9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4" name="Picture 22">
                <a:extLst>
                  <a:ext uri="{FF2B5EF4-FFF2-40B4-BE49-F238E27FC236}">
                    <a16:creationId xmlns:a16="http://schemas.microsoft.com/office/drawing/2014/main" id="{F4016506-543D-42D9-838A-2F5623AE01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" name="Picture 23">
                <a:extLst>
                  <a:ext uri="{FF2B5EF4-FFF2-40B4-BE49-F238E27FC236}">
                    <a16:creationId xmlns:a16="http://schemas.microsoft.com/office/drawing/2014/main" id="{B01276E5-DD43-41F2-AA11-76DFCF2F27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1" name="Group 56">
              <a:extLst>
                <a:ext uri="{FF2B5EF4-FFF2-40B4-BE49-F238E27FC236}">
                  <a16:creationId xmlns:a16="http://schemas.microsoft.com/office/drawing/2014/main" id="{CDCC99A3-D9D3-4280-9DC5-F5A0EE6A961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216" name="Picture 14">
                <a:extLst>
                  <a:ext uri="{FF2B5EF4-FFF2-40B4-BE49-F238E27FC236}">
                    <a16:creationId xmlns:a16="http://schemas.microsoft.com/office/drawing/2014/main" id="{19ADDDD6-8D17-4E5A-B296-B5C00032BB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7" name="Picture 15">
                <a:extLst>
                  <a:ext uri="{FF2B5EF4-FFF2-40B4-BE49-F238E27FC236}">
                    <a16:creationId xmlns:a16="http://schemas.microsoft.com/office/drawing/2014/main" id="{0820227E-6BAA-4B29-AD29-64A375D451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8" name="Picture 16">
                <a:extLst>
                  <a:ext uri="{FF2B5EF4-FFF2-40B4-BE49-F238E27FC236}">
                    <a16:creationId xmlns:a16="http://schemas.microsoft.com/office/drawing/2014/main" id="{5E411002-BD53-409F-9D4F-F2C1694E29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9" name="Picture 17">
                <a:extLst>
                  <a:ext uri="{FF2B5EF4-FFF2-40B4-BE49-F238E27FC236}">
                    <a16:creationId xmlns:a16="http://schemas.microsoft.com/office/drawing/2014/main" id="{854D238E-AC11-40DD-BD1B-547F4FC8E4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0" name="Picture 18">
                <a:extLst>
                  <a:ext uri="{FF2B5EF4-FFF2-40B4-BE49-F238E27FC236}">
                    <a16:creationId xmlns:a16="http://schemas.microsoft.com/office/drawing/2014/main" id="{1168BDA7-A7D8-44BF-A57F-53850958F6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1" name="Picture 19">
                <a:extLst>
                  <a:ext uri="{FF2B5EF4-FFF2-40B4-BE49-F238E27FC236}">
                    <a16:creationId xmlns:a16="http://schemas.microsoft.com/office/drawing/2014/main" id="{8DBB7E93-6E2F-4A3B-8104-E64C549BE1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2" name="Picture 20">
                <a:extLst>
                  <a:ext uri="{FF2B5EF4-FFF2-40B4-BE49-F238E27FC236}">
                    <a16:creationId xmlns:a16="http://schemas.microsoft.com/office/drawing/2014/main" id="{41A2229D-08AC-46A0-A35C-E5D170696D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3" name="Picture 21">
                <a:extLst>
                  <a:ext uri="{FF2B5EF4-FFF2-40B4-BE49-F238E27FC236}">
                    <a16:creationId xmlns:a16="http://schemas.microsoft.com/office/drawing/2014/main" id="{56769351-2F12-47AB-B3A1-2215838941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4" name="Picture 22">
                <a:extLst>
                  <a:ext uri="{FF2B5EF4-FFF2-40B4-BE49-F238E27FC236}">
                    <a16:creationId xmlns:a16="http://schemas.microsoft.com/office/drawing/2014/main" id="{E3B129A6-5A31-4197-8131-71E4F295D7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25" name="Picture 23">
                <a:extLst>
                  <a:ext uri="{FF2B5EF4-FFF2-40B4-BE49-F238E27FC236}">
                    <a16:creationId xmlns:a16="http://schemas.microsoft.com/office/drawing/2014/main" id="{13BF4272-ED03-4FE4-964B-95B56DDC1E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2" name="Group 56">
              <a:extLst>
                <a:ext uri="{FF2B5EF4-FFF2-40B4-BE49-F238E27FC236}">
                  <a16:creationId xmlns:a16="http://schemas.microsoft.com/office/drawing/2014/main" id="{A6314464-4153-405D-84A0-C681671574F6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206" name="Picture 14">
                <a:extLst>
                  <a:ext uri="{FF2B5EF4-FFF2-40B4-BE49-F238E27FC236}">
                    <a16:creationId xmlns:a16="http://schemas.microsoft.com/office/drawing/2014/main" id="{EFC5E722-18F0-4DE4-A715-6958A42058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" name="Picture 15">
                <a:extLst>
                  <a:ext uri="{FF2B5EF4-FFF2-40B4-BE49-F238E27FC236}">
                    <a16:creationId xmlns:a16="http://schemas.microsoft.com/office/drawing/2014/main" id="{01D7D670-22D0-4FF9-B810-58B877D8C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8" name="Picture 16">
                <a:extLst>
                  <a:ext uri="{FF2B5EF4-FFF2-40B4-BE49-F238E27FC236}">
                    <a16:creationId xmlns:a16="http://schemas.microsoft.com/office/drawing/2014/main" id="{1030315B-86E9-448A-AC2B-784AB1DE66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9" name="Picture 17">
                <a:extLst>
                  <a:ext uri="{FF2B5EF4-FFF2-40B4-BE49-F238E27FC236}">
                    <a16:creationId xmlns:a16="http://schemas.microsoft.com/office/drawing/2014/main" id="{33870B00-3193-48E7-A881-8A8CB0FB59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0" name="Picture 18">
                <a:extLst>
                  <a:ext uri="{FF2B5EF4-FFF2-40B4-BE49-F238E27FC236}">
                    <a16:creationId xmlns:a16="http://schemas.microsoft.com/office/drawing/2014/main" id="{662F6F01-6D18-4BA0-B491-C72B74CBF2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1" name="Picture 19">
                <a:extLst>
                  <a:ext uri="{FF2B5EF4-FFF2-40B4-BE49-F238E27FC236}">
                    <a16:creationId xmlns:a16="http://schemas.microsoft.com/office/drawing/2014/main" id="{5466128C-2C4A-40B1-A61F-1C2C9C9169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2" name="Picture 20">
                <a:extLst>
                  <a:ext uri="{FF2B5EF4-FFF2-40B4-BE49-F238E27FC236}">
                    <a16:creationId xmlns:a16="http://schemas.microsoft.com/office/drawing/2014/main" id="{945D4A4E-FA6F-42D2-BEF2-56AB6FDA2C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3" name="Picture 21">
                <a:extLst>
                  <a:ext uri="{FF2B5EF4-FFF2-40B4-BE49-F238E27FC236}">
                    <a16:creationId xmlns:a16="http://schemas.microsoft.com/office/drawing/2014/main" id="{F94A2AE7-62B8-4272-B9D9-D75FC7285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4" name="Picture 22">
                <a:extLst>
                  <a:ext uri="{FF2B5EF4-FFF2-40B4-BE49-F238E27FC236}">
                    <a16:creationId xmlns:a16="http://schemas.microsoft.com/office/drawing/2014/main" id="{9BB60B87-22CD-4B5A-ABCD-0E7C020D01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5" name="Picture 23">
                <a:extLst>
                  <a:ext uri="{FF2B5EF4-FFF2-40B4-BE49-F238E27FC236}">
                    <a16:creationId xmlns:a16="http://schemas.microsoft.com/office/drawing/2014/main" id="{EDAE4EEC-7896-4A71-92AD-D8545FED37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3" name="Group 56">
              <a:extLst>
                <a:ext uri="{FF2B5EF4-FFF2-40B4-BE49-F238E27FC236}">
                  <a16:creationId xmlns:a16="http://schemas.microsoft.com/office/drawing/2014/main" id="{31FD883C-DAC0-4898-B1D1-4EEC2F6F900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96" name="Picture 14">
                <a:extLst>
                  <a:ext uri="{FF2B5EF4-FFF2-40B4-BE49-F238E27FC236}">
                    <a16:creationId xmlns:a16="http://schemas.microsoft.com/office/drawing/2014/main" id="{13595BEF-B11F-47C7-A874-0E5CEF12D9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7" name="Picture 15">
                <a:extLst>
                  <a:ext uri="{FF2B5EF4-FFF2-40B4-BE49-F238E27FC236}">
                    <a16:creationId xmlns:a16="http://schemas.microsoft.com/office/drawing/2014/main" id="{FAC5685B-9A8E-44AA-9ACA-CD5789B24E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8" name="Picture 16">
                <a:extLst>
                  <a:ext uri="{FF2B5EF4-FFF2-40B4-BE49-F238E27FC236}">
                    <a16:creationId xmlns:a16="http://schemas.microsoft.com/office/drawing/2014/main" id="{A382173C-D384-4938-9862-6A69BE997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9" name="Picture 17">
                <a:extLst>
                  <a:ext uri="{FF2B5EF4-FFF2-40B4-BE49-F238E27FC236}">
                    <a16:creationId xmlns:a16="http://schemas.microsoft.com/office/drawing/2014/main" id="{525568E5-7CE6-4345-B3AE-6DC81EF8A8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0" name="Picture 18">
                <a:extLst>
                  <a:ext uri="{FF2B5EF4-FFF2-40B4-BE49-F238E27FC236}">
                    <a16:creationId xmlns:a16="http://schemas.microsoft.com/office/drawing/2014/main" id="{9D3B8A36-32AC-44E0-A7D6-558833F59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1" name="Picture 19">
                <a:extLst>
                  <a:ext uri="{FF2B5EF4-FFF2-40B4-BE49-F238E27FC236}">
                    <a16:creationId xmlns:a16="http://schemas.microsoft.com/office/drawing/2014/main" id="{AC669E5F-8639-4BF3-925C-C53E63014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2" name="Picture 20">
                <a:extLst>
                  <a:ext uri="{FF2B5EF4-FFF2-40B4-BE49-F238E27FC236}">
                    <a16:creationId xmlns:a16="http://schemas.microsoft.com/office/drawing/2014/main" id="{F15273CC-C3FF-4A30-AD74-B29DA59BAC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3" name="Picture 21">
                <a:extLst>
                  <a:ext uri="{FF2B5EF4-FFF2-40B4-BE49-F238E27FC236}">
                    <a16:creationId xmlns:a16="http://schemas.microsoft.com/office/drawing/2014/main" id="{CDA15596-60EE-4E01-BE3C-43818CC53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4" name="Picture 22">
                <a:extLst>
                  <a:ext uri="{FF2B5EF4-FFF2-40B4-BE49-F238E27FC236}">
                    <a16:creationId xmlns:a16="http://schemas.microsoft.com/office/drawing/2014/main" id="{D2C38D36-12E5-49EC-B62F-79C38579F8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5" name="Picture 23">
                <a:extLst>
                  <a:ext uri="{FF2B5EF4-FFF2-40B4-BE49-F238E27FC236}">
                    <a16:creationId xmlns:a16="http://schemas.microsoft.com/office/drawing/2014/main" id="{981FDBE5-641A-4881-B4D9-A69ACD7DF8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4" name="Group 56">
              <a:extLst>
                <a:ext uri="{FF2B5EF4-FFF2-40B4-BE49-F238E27FC236}">
                  <a16:creationId xmlns:a16="http://schemas.microsoft.com/office/drawing/2014/main" id="{DFC26199-2D8B-49D8-9887-E60A2719B939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86" name="Picture 14">
                <a:extLst>
                  <a:ext uri="{FF2B5EF4-FFF2-40B4-BE49-F238E27FC236}">
                    <a16:creationId xmlns:a16="http://schemas.microsoft.com/office/drawing/2014/main" id="{A2FDB922-524F-4A7C-A7AF-F9F1DEA5E9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7" name="Picture 15">
                <a:extLst>
                  <a:ext uri="{FF2B5EF4-FFF2-40B4-BE49-F238E27FC236}">
                    <a16:creationId xmlns:a16="http://schemas.microsoft.com/office/drawing/2014/main" id="{8D2EBEB7-3493-4916-9D6E-661698E35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8" name="Picture 16">
                <a:extLst>
                  <a:ext uri="{FF2B5EF4-FFF2-40B4-BE49-F238E27FC236}">
                    <a16:creationId xmlns:a16="http://schemas.microsoft.com/office/drawing/2014/main" id="{91E998FE-B4B2-45EE-BDF6-62136CFF6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9" name="Picture 17">
                <a:extLst>
                  <a:ext uri="{FF2B5EF4-FFF2-40B4-BE49-F238E27FC236}">
                    <a16:creationId xmlns:a16="http://schemas.microsoft.com/office/drawing/2014/main" id="{0C755028-4BBF-40B9-B31B-6DD569265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0" name="Picture 18">
                <a:extLst>
                  <a:ext uri="{FF2B5EF4-FFF2-40B4-BE49-F238E27FC236}">
                    <a16:creationId xmlns:a16="http://schemas.microsoft.com/office/drawing/2014/main" id="{7575C4C8-6ACE-4229-862D-BFEAB3AC8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1" name="Picture 19">
                <a:extLst>
                  <a:ext uri="{FF2B5EF4-FFF2-40B4-BE49-F238E27FC236}">
                    <a16:creationId xmlns:a16="http://schemas.microsoft.com/office/drawing/2014/main" id="{995A7D19-37B6-4E85-88E2-84A8B6B2A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2" name="Picture 20">
                <a:extLst>
                  <a:ext uri="{FF2B5EF4-FFF2-40B4-BE49-F238E27FC236}">
                    <a16:creationId xmlns:a16="http://schemas.microsoft.com/office/drawing/2014/main" id="{6C26402A-CA49-4ED8-91A5-F31033122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3" name="Picture 21">
                <a:extLst>
                  <a:ext uri="{FF2B5EF4-FFF2-40B4-BE49-F238E27FC236}">
                    <a16:creationId xmlns:a16="http://schemas.microsoft.com/office/drawing/2014/main" id="{B11C2F97-60EA-493A-B4E0-E8C311F983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4" name="Picture 22">
                <a:extLst>
                  <a:ext uri="{FF2B5EF4-FFF2-40B4-BE49-F238E27FC236}">
                    <a16:creationId xmlns:a16="http://schemas.microsoft.com/office/drawing/2014/main" id="{CFF81B94-291F-41CE-97F2-EF7C8E84FE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95" name="Picture 23">
                <a:extLst>
                  <a:ext uri="{FF2B5EF4-FFF2-40B4-BE49-F238E27FC236}">
                    <a16:creationId xmlns:a16="http://schemas.microsoft.com/office/drawing/2014/main" id="{BED3D116-9A72-4E4F-A68B-6D85FDF9B6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75" name="Group 56">
              <a:extLst>
                <a:ext uri="{FF2B5EF4-FFF2-40B4-BE49-F238E27FC236}">
                  <a16:creationId xmlns:a16="http://schemas.microsoft.com/office/drawing/2014/main" id="{F8CB1BA1-2643-44D4-A6E0-4A9DA549F9B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76" name="Picture 14">
                <a:extLst>
                  <a:ext uri="{FF2B5EF4-FFF2-40B4-BE49-F238E27FC236}">
                    <a16:creationId xmlns:a16="http://schemas.microsoft.com/office/drawing/2014/main" id="{C9A7AFD1-6F6C-4775-B02D-F961854DDB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7" name="Picture 15">
                <a:extLst>
                  <a:ext uri="{FF2B5EF4-FFF2-40B4-BE49-F238E27FC236}">
                    <a16:creationId xmlns:a16="http://schemas.microsoft.com/office/drawing/2014/main" id="{3C5E28E7-4E65-4704-BE91-A68C7D72D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8" name="Picture 16">
                <a:extLst>
                  <a:ext uri="{FF2B5EF4-FFF2-40B4-BE49-F238E27FC236}">
                    <a16:creationId xmlns:a16="http://schemas.microsoft.com/office/drawing/2014/main" id="{3F4C49B0-7843-4C1D-AA21-06F3C972CB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79" name="Picture 17">
                <a:extLst>
                  <a:ext uri="{FF2B5EF4-FFF2-40B4-BE49-F238E27FC236}">
                    <a16:creationId xmlns:a16="http://schemas.microsoft.com/office/drawing/2014/main" id="{48E7DCD6-9A03-4480-A3FA-D745C1C39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0" name="Picture 18">
                <a:extLst>
                  <a:ext uri="{FF2B5EF4-FFF2-40B4-BE49-F238E27FC236}">
                    <a16:creationId xmlns:a16="http://schemas.microsoft.com/office/drawing/2014/main" id="{451D0E40-6DCA-4E90-9302-D7FEAEAC97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1" name="Picture 19">
                <a:extLst>
                  <a:ext uri="{FF2B5EF4-FFF2-40B4-BE49-F238E27FC236}">
                    <a16:creationId xmlns:a16="http://schemas.microsoft.com/office/drawing/2014/main" id="{B5B07EB7-3C4F-4434-ADD4-BC5B8FF538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2" name="Picture 20">
                <a:extLst>
                  <a:ext uri="{FF2B5EF4-FFF2-40B4-BE49-F238E27FC236}">
                    <a16:creationId xmlns:a16="http://schemas.microsoft.com/office/drawing/2014/main" id="{BA5BDB26-88EA-4A33-A512-BDFF6FF549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3" name="Picture 21">
                <a:extLst>
                  <a:ext uri="{FF2B5EF4-FFF2-40B4-BE49-F238E27FC236}">
                    <a16:creationId xmlns:a16="http://schemas.microsoft.com/office/drawing/2014/main" id="{183DEA48-867E-401A-8559-27D2EEB357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4" name="Picture 22">
                <a:extLst>
                  <a:ext uri="{FF2B5EF4-FFF2-40B4-BE49-F238E27FC236}">
                    <a16:creationId xmlns:a16="http://schemas.microsoft.com/office/drawing/2014/main" id="{A2048435-63C3-4896-A997-9659576125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85" name="Picture 23">
                <a:extLst>
                  <a:ext uri="{FF2B5EF4-FFF2-40B4-BE49-F238E27FC236}">
                    <a16:creationId xmlns:a16="http://schemas.microsoft.com/office/drawing/2014/main" id="{7F00BECE-8B6C-4B4B-8435-B4EE4A5DE7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CE75907-E5D8-4FAD-9C6D-B3348225DF4D}"/>
              </a:ext>
            </a:extLst>
          </p:cNvPr>
          <p:cNvGrpSpPr/>
          <p:nvPr/>
        </p:nvGrpSpPr>
        <p:grpSpPr>
          <a:xfrm>
            <a:off x="2383437" y="3286688"/>
            <a:ext cx="1539560" cy="1515856"/>
            <a:chOff x="4975891" y="1527626"/>
            <a:chExt cx="1539560" cy="1515856"/>
          </a:xfrm>
        </p:grpSpPr>
        <p:grpSp>
          <p:nvGrpSpPr>
            <p:cNvPr id="277" name="Group 56">
              <a:extLst>
                <a:ext uri="{FF2B5EF4-FFF2-40B4-BE49-F238E27FC236}">
                  <a16:creationId xmlns:a16="http://schemas.microsoft.com/office/drawing/2014/main" id="{072A6AC2-EAFA-4D5E-80E1-A3ACC7BAEB41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377" name="Picture 14">
                <a:extLst>
                  <a:ext uri="{FF2B5EF4-FFF2-40B4-BE49-F238E27FC236}">
                    <a16:creationId xmlns:a16="http://schemas.microsoft.com/office/drawing/2014/main" id="{9D808135-6AC2-4222-8CA3-C56B234D5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8" name="Picture 15">
                <a:extLst>
                  <a:ext uri="{FF2B5EF4-FFF2-40B4-BE49-F238E27FC236}">
                    <a16:creationId xmlns:a16="http://schemas.microsoft.com/office/drawing/2014/main" id="{7DCD223F-14A5-4B7C-934F-5ACFAFDDA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9" name="Picture 16">
                <a:extLst>
                  <a:ext uri="{FF2B5EF4-FFF2-40B4-BE49-F238E27FC236}">
                    <a16:creationId xmlns:a16="http://schemas.microsoft.com/office/drawing/2014/main" id="{16B08D3A-77B1-442E-BA07-47357138F8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0" name="Picture 17">
                <a:extLst>
                  <a:ext uri="{FF2B5EF4-FFF2-40B4-BE49-F238E27FC236}">
                    <a16:creationId xmlns:a16="http://schemas.microsoft.com/office/drawing/2014/main" id="{94DB1FE0-B1F7-4DE6-9382-55F6B19677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1" name="Picture 18">
                <a:extLst>
                  <a:ext uri="{FF2B5EF4-FFF2-40B4-BE49-F238E27FC236}">
                    <a16:creationId xmlns:a16="http://schemas.microsoft.com/office/drawing/2014/main" id="{E1641CAD-9D8A-4DED-A8F2-B6FDA001D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2" name="Picture 19">
                <a:extLst>
                  <a:ext uri="{FF2B5EF4-FFF2-40B4-BE49-F238E27FC236}">
                    <a16:creationId xmlns:a16="http://schemas.microsoft.com/office/drawing/2014/main" id="{E21EFFB3-F763-45BC-AB7A-981DE28F7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3" name="Picture 20">
                <a:extLst>
                  <a:ext uri="{FF2B5EF4-FFF2-40B4-BE49-F238E27FC236}">
                    <a16:creationId xmlns:a16="http://schemas.microsoft.com/office/drawing/2014/main" id="{33FB7509-618C-443B-BF04-9B2F08C723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4" name="Picture 21">
                <a:extLst>
                  <a:ext uri="{FF2B5EF4-FFF2-40B4-BE49-F238E27FC236}">
                    <a16:creationId xmlns:a16="http://schemas.microsoft.com/office/drawing/2014/main" id="{C002310C-7D82-4257-A275-59D321F38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5" name="Picture 22">
                <a:extLst>
                  <a:ext uri="{FF2B5EF4-FFF2-40B4-BE49-F238E27FC236}">
                    <a16:creationId xmlns:a16="http://schemas.microsoft.com/office/drawing/2014/main" id="{3345F9D8-7C0F-42C9-B411-F776CE49A5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6" name="Picture 23">
                <a:extLst>
                  <a:ext uri="{FF2B5EF4-FFF2-40B4-BE49-F238E27FC236}">
                    <a16:creationId xmlns:a16="http://schemas.microsoft.com/office/drawing/2014/main" id="{61A9D642-F076-458C-9902-5D381CE9C0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8" name="Group 56">
              <a:extLst>
                <a:ext uri="{FF2B5EF4-FFF2-40B4-BE49-F238E27FC236}">
                  <a16:creationId xmlns:a16="http://schemas.microsoft.com/office/drawing/2014/main" id="{C1F29CD6-8653-4700-AF6D-39D874E52B6F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367" name="Picture 14">
                <a:extLst>
                  <a:ext uri="{FF2B5EF4-FFF2-40B4-BE49-F238E27FC236}">
                    <a16:creationId xmlns:a16="http://schemas.microsoft.com/office/drawing/2014/main" id="{C097DF30-25EA-4AC2-A70D-14EC1E4A8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8" name="Picture 15">
                <a:extLst>
                  <a:ext uri="{FF2B5EF4-FFF2-40B4-BE49-F238E27FC236}">
                    <a16:creationId xmlns:a16="http://schemas.microsoft.com/office/drawing/2014/main" id="{222B7630-CB08-41F8-B494-B1DDB9BC78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9" name="Picture 16">
                <a:extLst>
                  <a:ext uri="{FF2B5EF4-FFF2-40B4-BE49-F238E27FC236}">
                    <a16:creationId xmlns:a16="http://schemas.microsoft.com/office/drawing/2014/main" id="{68C8D19E-7319-41AC-83C0-F41725E713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0" name="Picture 17">
                <a:extLst>
                  <a:ext uri="{FF2B5EF4-FFF2-40B4-BE49-F238E27FC236}">
                    <a16:creationId xmlns:a16="http://schemas.microsoft.com/office/drawing/2014/main" id="{FF4431DB-32A8-479A-9103-6BBA582A7B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1" name="Picture 18">
                <a:extLst>
                  <a:ext uri="{FF2B5EF4-FFF2-40B4-BE49-F238E27FC236}">
                    <a16:creationId xmlns:a16="http://schemas.microsoft.com/office/drawing/2014/main" id="{B1035DAE-402E-4656-9300-15A426C734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2" name="Picture 19">
                <a:extLst>
                  <a:ext uri="{FF2B5EF4-FFF2-40B4-BE49-F238E27FC236}">
                    <a16:creationId xmlns:a16="http://schemas.microsoft.com/office/drawing/2014/main" id="{836B8579-ABAF-4105-9C74-AED9FCF65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3" name="Picture 20">
                <a:extLst>
                  <a:ext uri="{FF2B5EF4-FFF2-40B4-BE49-F238E27FC236}">
                    <a16:creationId xmlns:a16="http://schemas.microsoft.com/office/drawing/2014/main" id="{CA58072F-93A3-4229-B3B0-D490A9600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4" name="Picture 21">
                <a:extLst>
                  <a:ext uri="{FF2B5EF4-FFF2-40B4-BE49-F238E27FC236}">
                    <a16:creationId xmlns:a16="http://schemas.microsoft.com/office/drawing/2014/main" id="{EA8F9936-8D3C-4484-B0DE-866A9B6B1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5" name="Picture 22">
                <a:extLst>
                  <a:ext uri="{FF2B5EF4-FFF2-40B4-BE49-F238E27FC236}">
                    <a16:creationId xmlns:a16="http://schemas.microsoft.com/office/drawing/2014/main" id="{051E8495-46EB-4FD2-B545-2A31A81B5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6" name="Picture 23">
                <a:extLst>
                  <a:ext uri="{FF2B5EF4-FFF2-40B4-BE49-F238E27FC236}">
                    <a16:creationId xmlns:a16="http://schemas.microsoft.com/office/drawing/2014/main" id="{6AC02A7E-40C8-4EBA-B09F-EE4E90804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79" name="Group 56">
              <a:extLst>
                <a:ext uri="{FF2B5EF4-FFF2-40B4-BE49-F238E27FC236}">
                  <a16:creationId xmlns:a16="http://schemas.microsoft.com/office/drawing/2014/main" id="{D0D1B2E4-3B3E-4119-8A23-C2B226AA64E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357" name="Picture 14">
                <a:extLst>
                  <a:ext uri="{FF2B5EF4-FFF2-40B4-BE49-F238E27FC236}">
                    <a16:creationId xmlns:a16="http://schemas.microsoft.com/office/drawing/2014/main" id="{B9103D27-8E78-4EC6-A204-4CA4DB7F3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8" name="Picture 15">
                <a:extLst>
                  <a:ext uri="{FF2B5EF4-FFF2-40B4-BE49-F238E27FC236}">
                    <a16:creationId xmlns:a16="http://schemas.microsoft.com/office/drawing/2014/main" id="{A4133D14-FE25-4F80-B95B-A1E09B05CA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9" name="Picture 16">
                <a:extLst>
                  <a:ext uri="{FF2B5EF4-FFF2-40B4-BE49-F238E27FC236}">
                    <a16:creationId xmlns:a16="http://schemas.microsoft.com/office/drawing/2014/main" id="{7348A0DC-C8E8-4905-B7C9-7698C6606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0" name="Picture 17">
                <a:extLst>
                  <a:ext uri="{FF2B5EF4-FFF2-40B4-BE49-F238E27FC236}">
                    <a16:creationId xmlns:a16="http://schemas.microsoft.com/office/drawing/2014/main" id="{F34C42B8-5A1E-4182-9B8F-E5F25FF970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1" name="Picture 18">
                <a:extLst>
                  <a:ext uri="{FF2B5EF4-FFF2-40B4-BE49-F238E27FC236}">
                    <a16:creationId xmlns:a16="http://schemas.microsoft.com/office/drawing/2014/main" id="{21F49BA8-2E5D-4CAB-8872-F55EC44B6F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2" name="Picture 19">
                <a:extLst>
                  <a:ext uri="{FF2B5EF4-FFF2-40B4-BE49-F238E27FC236}">
                    <a16:creationId xmlns:a16="http://schemas.microsoft.com/office/drawing/2014/main" id="{D787E2FE-429C-452B-828C-49D487E610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3" name="Picture 20">
                <a:extLst>
                  <a:ext uri="{FF2B5EF4-FFF2-40B4-BE49-F238E27FC236}">
                    <a16:creationId xmlns:a16="http://schemas.microsoft.com/office/drawing/2014/main" id="{EF928047-01E1-463F-BC85-CD00C7E071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4" name="Picture 21">
                <a:extLst>
                  <a:ext uri="{FF2B5EF4-FFF2-40B4-BE49-F238E27FC236}">
                    <a16:creationId xmlns:a16="http://schemas.microsoft.com/office/drawing/2014/main" id="{E19E534E-7AC8-47F2-A507-4FA9D01D93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5" name="Picture 22">
                <a:extLst>
                  <a:ext uri="{FF2B5EF4-FFF2-40B4-BE49-F238E27FC236}">
                    <a16:creationId xmlns:a16="http://schemas.microsoft.com/office/drawing/2014/main" id="{AC613144-5167-4495-A30E-CBDCBD6BD4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66" name="Picture 23">
                <a:extLst>
                  <a:ext uri="{FF2B5EF4-FFF2-40B4-BE49-F238E27FC236}">
                    <a16:creationId xmlns:a16="http://schemas.microsoft.com/office/drawing/2014/main" id="{03BACFE3-3864-48F4-A7DC-7B50F03BB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0" name="Group 56">
              <a:extLst>
                <a:ext uri="{FF2B5EF4-FFF2-40B4-BE49-F238E27FC236}">
                  <a16:creationId xmlns:a16="http://schemas.microsoft.com/office/drawing/2014/main" id="{0746B40A-457F-4F35-946D-BCEE946BFAE2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347" name="Picture 14">
                <a:extLst>
                  <a:ext uri="{FF2B5EF4-FFF2-40B4-BE49-F238E27FC236}">
                    <a16:creationId xmlns:a16="http://schemas.microsoft.com/office/drawing/2014/main" id="{54819D46-C9C7-4554-806B-57FB787960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8" name="Picture 15">
                <a:extLst>
                  <a:ext uri="{FF2B5EF4-FFF2-40B4-BE49-F238E27FC236}">
                    <a16:creationId xmlns:a16="http://schemas.microsoft.com/office/drawing/2014/main" id="{6213FC7D-351A-48D0-BF0B-B713A2988B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9" name="Picture 16">
                <a:extLst>
                  <a:ext uri="{FF2B5EF4-FFF2-40B4-BE49-F238E27FC236}">
                    <a16:creationId xmlns:a16="http://schemas.microsoft.com/office/drawing/2014/main" id="{00A57F5A-F27D-47E2-9B6D-9C084917A1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0" name="Picture 17">
                <a:extLst>
                  <a:ext uri="{FF2B5EF4-FFF2-40B4-BE49-F238E27FC236}">
                    <a16:creationId xmlns:a16="http://schemas.microsoft.com/office/drawing/2014/main" id="{47CCA5B7-FE13-4D64-A3B3-3B7D46E7B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1" name="Picture 18">
                <a:extLst>
                  <a:ext uri="{FF2B5EF4-FFF2-40B4-BE49-F238E27FC236}">
                    <a16:creationId xmlns:a16="http://schemas.microsoft.com/office/drawing/2014/main" id="{3139F6BC-0782-478D-BC2E-B4A59BD03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2" name="Picture 19">
                <a:extLst>
                  <a:ext uri="{FF2B5EF4-FFF2-40B4-BE49-F238E27FC236}">
                    <a16:creationId xmlns:a16="http://schemas.microsoft.com/office/drawing/2014/main" id="{FE697671-4333-4C94-A752-4FAE2C8DC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3" name="Picture 20">
                <a:extLst>
                  <a:ext uri="{FF2B5EF4-FFF2-40B4-BE49-F238E27FC236}">
                    <a16:creationId xmlns:a16="http://schemas.microsoft.com/office/drawing/2014/main" id="{11EAA0FD-E863-4631-92CC-2320FDE27D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4" name="Picture 21">
                <a:extLst>
                  <a:ext uri="{FF2B5EF4-FFF2-40B4-BE49-F238E27FC236}">
                    <a16:creationId xmlns:a16="http://schemas.microsoft.com/office/drawing/2014/main" id="{7DF7B718-7713-4557-BC18-F1003A533B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5" name="Picture 22">
                <a:extLst>
                  <a:ext uri="{FF2B5EF4-FFF2-40B4-BE49-F238E27FC236}">
                    <a16:creationId xmlns:a16="http://schemas.microsoft.com/office/drawing/2014/main" id="{36B7BA76-BA4A-4DC6-98D7-1FA6139C3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56" name="Picture 23">
                <a:extLst>
                  <a:ext uri="{FF2B5EF4-FFF2-40B4-BE49-F238E27FC236}">
                    <a16:creationId xmlns:a16="http://schemas.microsoft.com/office/drawing/2014/main" id="{9887198C-D906-4751-9E5A-1645B1C7C1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1" name="Group 56">
              <a:extLst>
                <a:ext uri="{FF2B5EF4-FFF2-40B4-BE49-F238E27FC236}">
                  <a16:creationId xmlns:a16="http://schemas.microsoft.com/office/drawing/2014/main" id="{FBDA3263-1FC1-4166-A996-7DD52535A268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337" name="Picture 14">
                <a:extLst>
                  <a:ext uri="{FF2B5EF4-FFF2-40B4-BE49-F238E27FC236}">
                    <a16:creationId xmlns:a16="http://schemas.microsoft.com/office/drawing/2014/main" id="{CAEBFAA9-8664-4C73-A058-440740049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8" name="Picture 15">
                <a:extLst>
                  <a:ext uri="{FF2B5EF4-FFF2-40B4-BE49-F238E27FC236}">
                    <a16:creationId xmlns:a16="http://schemas.microsoft.com/office/drawing/2014/main" id="{453DF41F-14E5-47F1-ACFF-A30585E285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9" name="Picture 16">
                <a:extLst>
                  <a:ext uri="{FF2B5EF4-FFF2-40B4-BE49-F238E27FC236}">
                    <a16:creationId xmlns:a16="http://schemas.microsoft.com/office/drawing/2014/main" id="{5A2EE5D3-C338-4029-963C-1171C518B9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0" name="Picture 17">
                <a:extLst>
                  <a:ext uri="{FF2B5EF4-FFF2-40B4-BE49-F238E27FC236}">
                    <a16:creationId xmlns:a16="http://schemas.microsoft.com/office/drawing/2014/main" id="{D403B18E-8F87-408D-A47B-952613A747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1" name="Picture 18">
                <a:extLst>
                  <a:ext uri="{FF2B5EF4-FFF2-40B4-BE49-F238E27FC236}">
                    <a16:creationId xmlns:a16="http://schemas.microsoft.com/office/drawing/2014/main" id="{D5C15D9B-CCF2-4228-AE5A-1F2961142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2" name="Picture 19">
                <a:extLst>
                  <a:ext uri="{FF2B5EF4-FFF2-40B4-BE49-F238E27FC236}">
                    <a16:creationId xmlns:a16="http://schemas.microsoft.com/office/drawing/2014/main" id="{B1941AE5-DCAF-48F7-BE74-ABCFDAB10E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3" name="Picture 20">
                <a:extLst>
                  <a:ext uri="{FF2B5EF4-FFF2-40B4-BE49-F238E27FC236}">
                    <a16:creationId xmlns:a16="http://schemas.microsoft.com/office/drawing/2014/main" id="{01D6AF00-81E1-4893-91AE-BA100E18F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4" name="Picture 21">
                <a:extLst>
                  <a:ext uri="{FF2B5EF4-FFF2-40B4-BE49-F238E27FC236}">
                    <a16:creationId xmlns:a16="http://schemas.microsoft.com/office/drawing/2014/main" id="{ECEB2C9B-FB6C-40F2-94DB-815E983911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5" name="Picture 22">
                <a:extLst>
                  <a:ext uri="{FF2B5EF4-FFF2-40B4-BE49-F238E27FC236}">
                    <a16:creationId xmlns:a16="http://schemas.microsoft.com/office/drawing/2014/main" id="{8E089E88-262B-40BF-B4DE-F9176BE2F6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46" name="Picture 23">
                <a:extLst>
                  <a:ext uri="{FF2B5EF4-FFF2-40B4-BE49-F238E27FC236}">
                    <a16:creationId xmlns:a16="http://schemas.microsoft.com/office/drawing/2014/main" id="{1BDF91B0-0B1D-4EBE-BDFF-41FEDF007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2" name="Group 56">
              <a:extLst>
                <a:ext uri="{FF2B5EF4-FFF2-40B4-BE49-F238E27FC236}">
                  <a16:creationId xmlns:a16="http://schemas.microsoft.com/office/drawing/2014/main" id="{616393CB-35BB-49C8-8F83-CFCB2352F8B8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327" name="Picture 14">
                <a:extLst>
                  <a:ext uri="{FF2B5EF4-FFF2-40B4-BE49-F238E27FC236}">
                    <a16:creationId xmlns:a16="http://schemas.microsoft.com/office/drawing/2014/main" id="{58106239-9502-4587-A515-3F931D061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8" name="Picture 15">
                <a:extLst>
                  <a:ext uri="{FF2B5EF4-FFF2-40B4-BE49-F238E27FC236}">
                    <a16:creationId xmlns:a16="http://schemas.microsoft.com/office/drawing/2014/main" id="{4CD91625-C339-4077-9755-8ECD834581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9" name="Picture 16">
                <a:extLst>
                  <a:ext uri="{FF2B5EF4-FFF2-40B4-BE49-F238E27FC236}">
                    <a16:creationId xmlns:a16="http://schemas.microsoft.com/office/drawing/2014/main" id="{8C7E84AE-235B-482B-A92B-566DFABDC2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0" name="Picture 17">
                <a:extLst>
                  <a:ext uri="{FF2B5EF4-FFF2-40B4-BE49-F238E27FC236}">
                    <a16:creationId xmlns:a16="http://schemas.microsoft.com/office/drawing/2014/main" id="{3456C7ED-5C86-4CC0-955C-E8E8F9ECFF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1" name="Picture 18">
                <a:extLst>
                  <a:ext uri="{FF2B5EF4-FFF2-40B4-BE49-F238E27FC236}">
                    <a16:creationId xmlns:a16="http://schemas.microsoft.com/office/drawing/2014/main" id="{1DA2A6D5-68C5-42C0-9EB2-44E552F8A5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2" name="Picture 19">
                <a:extLst>
                  <a:ext uri="{FF2B5EF4-FFF2-40B4-BE49-F238E27FC236}">
                    <a16:creationId xmlns:a16="http://schemas.microsoft.com/office/drawing/2014/main" id="{EEEECCBD-DFF1-4AC7-997C-2958BDA34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3" name="Picture 20">
                <a:extLst>
                  <a:ext uri="{FF2B5EF4-FFF2-40B4-BE49-F238E27FC236}">
                    <a16:creationId xmlns:a16="http://schemas.microsoft.com/office/drawing/2014/main" id="{41EE8505-CD12-411A-9EDA-4C68D3AF30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4" name="Picture 21">
                <a:extLst>
                  <a:ext uri="{FF2B5EF4-FFF2-40B4-BE49-F238E27FC236}">
                    <a16:creationId xmlns:a16="http://schemas.microsoft.com/office/drawing/2014/main" id="{34F3C79F-56DD-48DC-B326-A3944512B7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5" name="Picture 22">
                <a:extLst>
                  <a:ext uri="{FF2B5EF4-FFF2-40B4-BE49-F238E27FC236}">
                    <a16:creationId xmlns:a16="http://schemas.microsoft.com/office/drawing/2014/main" id="{A42C4FB9-B3F3-4A63-8261-00F6B1A18D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36" name="Picture 23">
                <a:extLst>
                  <a:ext uri="{FF2B5EF4-FFF2-40B4-BE49-F238E27FC236}">
                    <a16:creationId xmlns:a16="http://schemas.microsoft.com/office/drawing/2014/main" id="{66C02516-E6C3-4907-BC37-C93584164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3" name="Group 56">
              <a:extLst>
                <a:ext uri="{FF2B5EF4-FFF2-40B4-BE49-F238E27FC236}">
                  <a16:creationId xmlns:a16="http://schemas.microsoft.com/office/drawing/2014/main" id="{42FAC3EA-9DBF-4778-B914-38EB8925B5A5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317" name="Picture 14">
                <a:extLst>
                  <a:ext uri="{FF2B5EF4-FFF2-40B4-BE49-F238E27FC236}">
                    <a16:creationId xmlns:a16="http://schemas.microsoft.com/office/drawing/2014/main" id="{895782B9-1890-41CC-91F7-EF79AC676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8" name="Picture 15">
                <a:extLst>
                  <a:ext uri="{FF2B5EF4-FFF2-40B4-BE49-F238E27FC236}">
                    <a16:creationId xmlns:a16="http://schemas.microsoft.com/office/drawing/2014/main" id="{D8DDF6CE-39A4-439C-81BE-27F50AF8E1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9" name="Picture 16">
                <a:extLst>
                  <a:ext uri="{FF2B5EF4-FFF2-40B4-BE49-F238E27FC236}">
                    <a16:creationId xmlns:a16="http://schemas.microsoft.com/office/drawing/2014/main" id="{F32DEFFE-D4ED-46BA-94C7-C6B5FD729B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0" name="Picture 17">
                <a:extLst>
                  <a:ext uri="{FF2B5EF4-FFF2-40B4-BE49-F238E27FC236}">
                    <a16:creationId xmlns:a16="http://schemas.microsoft.com/office/drawing/2014/main" id="{7D921836-0A52-494F-97ED-BD062117B3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1" name="Picture 18">
                <a:extLst>
                  <a:ext uri="{FF2B5EF4-FFF2-40B4-BE49-F238E27FC236}">
                    <a16:creationId xmlns:a16="http://schemas.microsoft.com/office/drawing/2014/main" id="{5074E9BC-AEAD-4465-93C8-ADA2CEF74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2" name="Picture 19">
                <a:extLst>
                  <a:ext uri="{FF2B5EF4-FFF2-40B4-BE49-F238E27FC236}">
                    <a16:creationId xmlns:a16="http://schemas.microsoft.com/office/drawing/2014/main" id="{59C1E44C-7D45-4BCD-9374-23892597E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3" name="Picture 20">
                <a:extLst>
                  <a:ext uri="{FF2B5EF4-FFF2-40B4-BE49-F238E27FC236}">
                    <a16:creationId xmlns:a16="http://schemas.microsoft.com/office/drawing/2014/main" id="{F3D52CEC-3FA0-4D88-9312-A348C3DE3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4" name="Picture 21">
                <a:extLst>
                  <a:ext uri="{FF2B5EF4-FFF2-40B4-BE49-F238E27FC236}">
                    <a16:creationId xmlns:a16="http://schemas.microsoft.com/office/drawing/2014/main" id="{76E182C8-0BBF-4AFD-B1FB-926BEDBB6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5" name="Picture 22">
                <a:extLst>
                  <a:ext uri="{FF2B5EF4-FFF2-40B4-BE49-F238E27FC236}">
                    <a16:creationId xmlns:a16="http://schemas.microsoft.com/office/drawing/2014/main" id="{77D416EF-A0FF-4315-8C68-0B98AF84E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26" name="Picture 23">
                <a:extLst>
                  <a:ext uri="{FF2B5EF4-FFF2-40B4-BE49-F238E27FC236}">
                    <a16:creationId xmlns:a16="http://schemas.microsoft.com/office/drawing/2014/main" id="{C3524B77-956E-4068-AB70-52E95FE176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4" name="Group 56">
              <a:extLst>
                <a:ext uri="{FF2B5EF4-FFF2-40B4-BE49-F238E27FC236}">
                  <a16:creationId xmlns:a16="http://schemas.microsoft.com/office/drawing/2014/main" id="{E1EAC57A-9173-4B07-BAB6-5409F59CC6F9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307" name="Picture 14">
                <a:extLst>
                  <a:ext uri="{FF2B5EF4-FFF2-40B4-BE49-F238E27FC236}">
                    <a16:creationId xmlns:a16="http://schemas.microsoft.com/office/drawing/2014/main" id="{83741A8D-DAB7-471A-8853-B0A5B668B1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8" name="Picture 15">
                <a:extLst>
                  <a:ext uri="{FF2B5EF4-FFF2-40B4-BE49-F238E27FC236}">
                    <a16:creationId xmlns:a16="http://schemas.microsoft.com/office/drawing/2014/main" id="{95F12888-88A1-4774-A8D1-98B9CA6427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9" name="Picture 16">
                <a:extLst>
                  <a:ext uri="{FF2B5EF4-FFF2-40B4-BE49-F238E27FC236}">
                    <a16:creationId xmlns:a16="http://schemas.microsoft.com/office/drawing/2014/main" id="{6BA60BE7-0716-49C0-8AB4-7D794F2AF8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0" name="Picture 17">
                <a:extLst>
                  <a:ext uri="{FF2B5EF4-FFF2-40B4-BE49-F238E27FC236}">
                    <a16:creationId xmlns:a16="http://schemas.microsoft.com/office/drawing/2014/main" id="{F2B70033-CBFB-429D-A94C-C453F97D38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1" name="Picture 18">
                <a:extLst>
                  <a:ext uri="{FF2B5EF4-FFF2-40B4-BE49-F238E27FC236}">
                    <a16:creationId xmlns:a16="http://schemas.microsoft.com/office/drawing/2014/main" id="{3CEE87EF-4EE3-4F7C-9867-6D0F655DDE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2" name="Picture 19">
                <a:extLst>
                  <a:ext uri="{FF2B5EF4-FFF2-40B4-BE49-F238E27FC236}">
                    <a16:creationId xmlns:a16="http://schemas.microsoft.com/office/drawing/2014/main" id="{4EA1D6F7-0288-4E92-8BD6-B911459AB2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3" name="Picture 20">
                <a:extLst>
                  <a:ext uri="{FF2B5EF4-FFF2-40B4-BE49-F238E27FC236}">
                    <a16:creationId xmlns:a16="http://schemas.microsoft.com/office/drawing/2014/main" id="{AD066295-4938-4131-9C5D-F747B3CC9C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4" name="Picture 21">
                <a:extLst>
                  <a:ext uri="{FF2B5EF4-FFF2-40B4-BE49-F238E27FC236}">
                    <a16:creationId xmlns:a16="http://schemas.microsoft.com/office/drawing/2014/main" id="{FFFFF03B-46BF-4430-9371-D8AD8AE9E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5" name="Picture 22">
                <a:extLst>
                  <a:ext uri="{FF2B5EF4-FFF2-40B4-BE49-F238E27FC236}">
                    <a16:creationId xmlns:a16="http://schemas.microsoft.com/office/drawing/2014/main" id="{5E3C0F8C-D4FD-4841-996C-EE22B85F5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16" name="Picture 23">
                <a:extLst>
                  <a:ext uri="{FF2B5EF4-FFF2-40B4-BE49-F238E27FC236}">
                    <a16:creationId xmlns:a16="http://schemas.microsoft.com/office/drawing/2014/main" id="{BFA84855-6C1A-4ED7-9FCD-33839011D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5" name="Group 56">
              <a:extLst>
                <a:ext uri="{FF2B5EF4-FFF2-40B4-BE49-F238E27FC236}">
                  <a16:creationId xmlns:a16="http://schemas.microsoft.com/office/drawing/2014/main" id="{7521F634-4997-4406-B433-89B8BC99AABB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297" name="Picture 14">
                <a:extLst>
                  <a:ext uri="{FF2B5EF4-FFF2-40B4-BE49-F238E27FC236}">
                    <a16:creationId xmlns:a16="http://schemas.microsoft.com/office/drawing/2014/main" id="{A1AF5CE6-8E03-49DB-9911-5AD0CE1A9E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8" name="Picture 15">
                <a:extLst>
                  <a:ext uri="{FF2B5EF4-FFF2-40B4-BE49-F238E27FC236}">
                    <a16:creationId xmlns:a16="http://schemas.microsoft.com/office/drawing/2014/main" id="{DFD57F6B-DAB6-4FF9-A411-157CBEB9E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9" name="Picture 16">
                <a:extLst>
                  <a:ext uri="{FF2B5EF4-FFF2-40B4-BE49-F238E27FC236}">
                    <a16:creationId xmlns:a16="http://schemas.microsoft.com/office/drawing/2014/main" id="{7A10C583-BF91-4DC7-82C6-A304297C3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0" name="Picture 17">
                <a:extLst>
                  <a:ext uri="{FF2B5EF4-FFF2-40B4-BE49-F238E27FC236}">
                    <a16:creationId xmlns:a16="http://schemas.microsoft.com/office/drawing/2014/main" id="{BACAD528-AFA9-4FA5-86DE-5B2C385B9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1" name="Picture 18">
                <a:extLst>
                  <a:ext uri="{FF2B5EF4-FFF2-40B4-BE49-F238E27FC236}">
                    <a16:creationId xmlns:a16="http://schemas.microsoft.com/office/drawing/2014/main" id="{8878C816-E087-4B68-AEA0-F26D4D2EF4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2" name="Picture 19">
                <a:extLst>
                  <a:ext uri="{FF2B5EF4-FFF2-40B4-BE49-F238E27FC236}">
                    <a16:creationId xmlns:a16="http://schemas.microsoft.com/office/drawing/2014/main" id="{8CB9FA45-86CF-4B8D-86C4-E04F1FB3B8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3" name="Picture 20">
                <a:extLst>
                  <a:ext uri="{FF2B5EF4-FFF2-40B4-BE49-F238E27FC236}">
                    <a16:creationId xmlns:a16="http://schemas.microsoft.com/office/drawing/2014/main" id="{29EFB0C5-3770-44DA-A607-0FC6EC55B9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4" name="Picture 21">
                <a:extLst>
                  <a:ext uri="{FF2B5EF4-FFF2-40B4-BE49-F238E27FC236}">
                    <a16:creationId xmlns:a16="http://schemas.microsoft.com/office/drawing/2014/main" id="{E80D1E54-D82C-4B8E-8C51-E43FC763C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5" name="Picture 22">
                <a:extLst>
                  <a:ext uri="{FF2B5EF4-FFF2-40B4-BE49-F238E27FC236}">
                    <a16:creationId xmlns:a16="http://schemas.microsoft.com/office/drawing/2014/main" id="{62DA72AF-60D5-4C2D-BB40-E27CC947B6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06" name="Picture 23">
                <a:extLst>
                  <a:ext uri="{FF2B5EF4-FFF2-40B4-BE49-F238E27FC236}">
                    <a16:creationId xmlns:a16="http://schemas.microsoft.com/office/drawing/2014/main" id="{2938F2F2-B936-417E-89CB-CBC31BF17B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86" name="Group 56">
              <a:extLst>
                <a:ext uri="{FF2B5EF4-FFF2-40B4-BE49-F238E27FC236}">
                  <a16:creationId xmlns:a16="http://schemas.microsoft.com/office/drawing/2014/main" id="{48C41344-D366-41FC-988B-5D4E5948A986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287" name="Picture 14">
                <a:extLst>
                  <a:ext uri="{FF2B5EF4-FFF2-40B4-BE49-F238E27FC236}">
                    <a16:creationId xmlns:a16="http://schemas.microsoft.com/office/drawing/2014/main" id="{B591C56B-D301-4547-BE39-7281E66C33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8" name="Picture 15">
                <a:extLst>
                  <a:ext uri="{FF2B5EF4-FFF2-40B4-BE49-F238E27FC236}">
                    <a16:creationId xmlns:a16="http://schemas.microsoft.com/office/drawing/2014/main" id="{3B2B6F4A-F7B7-4E48-905F-97C745BD60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89" name="Picture 16">
                <a:extLst>
                  <a:ext uri="{FF2B5EF4-FFF2-40B4-BE49-F238E27FC236}">
                    <a16:creationId xmlns:a16="http://schemas.microsoft.com/office/drawing/2014/main" id="{C7878FF6-238F-4FDB-80EA-B298C01DF8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0" name="Picture 17">
                <a:extLst>
                  <a:ext uri="{FF2B5EF4-FFF2-40B4-BE49-F238E27FC236}">
                    <a16:creationId xmlns:a16="http://schemas.microsoft.com/office/drawing/2014/main" id="{48ED5DAF-950E-4C48-A1CC-BDD0C8F48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1" name="Picture 18">
                <a:extLst>
                  <a:ext uri="{FF2B5EF4-FFF2-40B4-BE49-F238E27FC236}">
                    <a16:creationId xmlns:a16="http://schemas.microsoft.com/office/drawing/2014/main" id="{79554ECE-6DE6-415A-A896-A6DA7D4FBE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2" name="Picture 19">
                <a:extLst>
                  <a:ext uri="{FF2B5EF4-FFF2-40B4-BE49-F238E27FC236}">
                    <a16:creationId xmlns:a16="http://schemas.microsoft.com/office/drawing/2014/main" id="{954BA962-89A5-48EE-9037-2FFE202C91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3" name="Picture 20">
                <a:extLst>
                  <a:ext uri="{FF2B5EF4-FFF2-40B4-BE49-F238E27FC236}">
                    <a16:creationId xmlns:a16="http://schemas.microsoft.com/office/drawing/2014/main" id="{729BE62B-E031-4F4D-828C-B2CAE6D7D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4" name="Picture 21">
                <a:extLst>
                  <a:ext uri="{FF2B5EF4-FFF2-40B4-BE49-F238E27FC236}">
                    <a16:creationId xmlns:a16="http://schemas.microsoft.com/office/drawing/2014/main" id="{440F49E5-087B-46C6-BB57-6F13816864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5" name="Picture 22">
                <a:extLst>
                  <a:ext uri="{FF2B5EF4-FFF2-40B4-BE49-F238E27FC236}">
                    <a16:creationId xmlns:a16="http://schemas.microsoft.com/office/drawing/2014/main" id="{54350E08-E828-4181-B105-9FD6640DD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96" name="Picture 23">
                <a:extLst>
                  <a:ext uri="{FF2B5EF4-FFF2-40B4-BE49-F238E27FC236}">
                    <a16:creationId xmlns:a16="http://schemas.microsoft.com/office/drawing/2014/main" id="{193C9922-3926-4E6E-928A-9B88B3EE53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012FBF08-1432-4CEF-9D9F-BD5D84CE6CC5}"/>
              </a:ext>
            </a:extLst>
          </p:cNvPr>
          <p:cNvGrpSpPr/>
          <p:nvPr/>
        </p:nvGrpSpPr>
        <p:grpSpPr>
          <a:xfrm>
            <a:off x="2383437" y="5080263"/>
            <a:ext cx="1539560" cy="1515856"/>
            <a:chOff x="4975891" y="1527626"/>
            <a:chExt cx="1539560" cy="1515856"/>
          </a:xfrm>
        </p:grpSpPr>
        <p:grpSp>
          <p:nvGrpSpPr>
            <p:cNvPr id="388" name="Group 56">
              <a:extLst>
                <a:ext uri="{FF2B5EF4-FFF2-40B4-BE49-F238E27FC236}">
                  <a16:creationId xmlns:a16="http://schemas.microsoft.com/office/drawing/2014/main" id="{EED136DF-3850-4930-818C-F92164713A27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488" name="Picture 14">
                <a:extLst>
                  <a:ext uri="{FF2B5EF4-FFF2-40B4-BE49-F238E27FC236}">
                    <a16:creationId xmlns:a16="http://schemas.microsoft.com/office/drawing/2014/main" id="{DC7F4CB2-96A0-4166-88AF-56136E9F1A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9" name="Picture 15">
                <a:extLst>
                  <a:ext uri="{FF2B5EF4-FFF2-40B4-BE49-F238E27FC236}">
                    <a16:creationId xmlns:a16="http://schemas.microsoft.com/office/drawing/2014/main" id="{D6E85C2F-8F56-45A6-A85D-E6EEFCEF96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0" name="Picture 16">
                <a:extLst>
                  <a:ext uri="{FF2B5EF4-FFF2-40B4-BE49-F238E27FC236}">
                    <a16:creationId xmlns:a16="http://schemas.microsoft.com/office/drawing/2014/main" id="{EF9FD022-F0B7-4F05-99CF-D930BA573A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1" name="Picture 17">
                <a:extLst>
                  <a:ext uri="{FF2B5EF4-FFF2-40B4-BE49-F238E27FC236}">
                    <a16:creationId xmlns:a16="http://schemas.microsoft.com/office/drawing/2014/main" id="{1908EF2B-D59B-4F30-8535-9C5039D728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2" name="Picture 18">
                <a:extLst>
                  <a:ext uri="{FF2B5EF4-FFF2-40B4-BE49-F238E27FC236}">
                    <a16:creationId xmlns:a16="http://schemas.microsoft.com/office/drawing/2014/main" id="{12C8ADA6-3404-4C76-AB5B-E8F12B8F2E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3" name="Picture 19">
                <a:extLst>
                  <a:ext uri="{FF2B5EF4-FFF2-40B4-BE49-F238E27FC236}">
                    <a16:creationId xmlns:a16="http://schemas.microsoft.com/office/drawing/2014/main" id="{913918B4-F708-4BEB-86CC-93E063E108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4" name="Picture 20">
                <a:extLst>
                  <a:ext uri="{FF2B5EF4-FFF2-40B4-BE49-F238E27FC236}">
                    <a16:creationId xmlns:a16="http://schemas.microsoft.com/office/drawing/2014/main" id="{21AD42C1-0C0D-40E3-99A8-B93D515AE5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5" name="Picture 21">
                <a:extLst>
                  <a:ext uri="{FF2B5EF4-FFF2-40B4-BE49-F238E27FC236}">
                    <a16:creationId xmlns:a16="http://schemas.microsoft.com/office/drawing/2014/main" id="{7F4DBB62-295B-4A78-93A2-E678CABF62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6" name="Picture 22">
                <a:extLst>
                  <a:ext uri="{FF2B5EF4-FFF2-40B4-BE49-F238E27FC236}">
                    <a16:creationId xmlns:a16="http://schemas.microsoft.com/office/drawing/2014/main" id="{05EE6665-93D7-43F9-8209-D0602E6E1A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97" name="Picture 23">
                <a:extLst>
                  <a:ext uri="{FF2B5EF4-FFF2-40B4-BE49-F238E27FC236}">
                    <a16:creationId xmlns:a16="http://schemas.microsoft.com/office/drawing/2014/main" id="{712A773F-03E7-4FAC-8BD7-C4865ED86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89" name="Group 56">
              <a:extLst>
                <a:ext uri="{FF2B5EF4-FFF2-40B4-BE49-F238E27FC236}">
                  <a16:creationId xmlns:a16="http://schemas.microsoft.com/office/drawing/2014/main" id="{3312B3EA-2184-4B73-B42E-D788338ED715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478" name="Picture 14">
                <a:extLst>
                  <a:ext uri="{FF2B5EF4-FFF2-40B4-BE49-F238E27FC236}">
                    <a16:creationId xmlns:a16="http://schemas.microsoft.com/office/drawing/2014/main" id="{FA78A343-0DB9-4CD1-AEB5-CB03437A9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9" name="Picture 15">
                <a:extLst>
                  <a:ext uri="{FF2B5EF4-FFF2-40B4-BE49-F238E27FC236}">
                    <a16:creationId xmlns:a16="http://schemas.microsoft.com/office/drawing/2014/main" id="{565DB9E6-D1C3-4E41-889A-36167704D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0" name="Picture 16">
                <a:extLst>
                  <a:ext uri="{FF2B5EF4-FFF2-40B4-BE49-F238E27FC236}">
                    <a16:creationId xmlns:a16="http://schemas.microsoft.com/office/drawing/2014/main" id="{3A98A72D-2AEA-4585-A043-4D712A61B9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1" name="Picture 17">
                <a:extLst>
                  <a:ext uri="{FF2B5EF4-FFF2-40B4-BE49-F238E27FC236}">
                    <a16:creationId xmlns:a16="http://schemas.microsoft.com/office/drawing/2014/main" id="{385DC71C-D25D-472E-8971-78F2B0483A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2" name="Picture 18">
                <a:extLst>
                  <a:ext uri="{FF2B5EF4-FFF2-40B4-BE49-F238E27FC236}">
                    <a16:creationId xmlns:a16="http://schemas.microsoft.com/office/drawing/2014/main" id="{066AC61D-31A2-482B-B855-3030D226EA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3" name="Picture 19">
                <a:extLst>
                  <a:ext uri="{FF2B5EF4-FFF2-40B4-BE49-F238E27FC236}">
                    <a16:creationId xmlns:a16="http://schemas.microsoft.com/office/drawing/2014/main" id="{5C21C97C-8CAB-43AE-872D-6220A6E5CC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4" name="Picture 20">
                <a:extLst>
                  <a:ext uri="{FF2B5EF4-FFF2-40B4-BE49-F238E27FC236}">
                    <a16:creationId xmlns:a16="http://schemas.microsoft.com/office/drawing/2014/main" id="{BF5FEECD-7C08-4140-9E3F-14686DB1C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5" name="Picture 21">
                <a:extLst>
                  <a:ext uri="{FF2B5EF4-FFF2-40B4-BE49-F238E27FC236}">
                    <a16:creationId xmlns:a16="http://schemas.microsoft.com/office/drawing/2014/main" id="{341BCA1F-AEC8-442F-9106-3031DEB89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6" name="Picture 22">
                <a:extLst>
                  <a:ext uri="{FF2B5EF4-FFF2-40B4-BE49-F238E27FC236}">
                    <a16:creationId xmlns:a16="http://schemas.microsoft.com/office/drawing/2014/main" id="{18CB6403-3BB8-4689-A0AE-1F67C5B09D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87" name="Picture 23">
                <a:extLst>
                  <a:ext uri="{FF2B5EF4-FFF2-40B4-BE49-F238E27FC236}">
                    <a16:creationId xmlns:a16="http://schemas.microsoft.com/office/drawing/2014/main" id="{B61EA759-138C-4F73-9D84-D0ACF80180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0" name="Group 56">
              <a:extLst>
                <a:ext uri="{FF2B5EF4-FFF2-40B4-BE49-F238E27FC236}">
                  <a16:creationId xmlns:a16="http://schemas.microsoft.com/office/drawing/2014/main" id="{CDDFC22A-A406-4214-A988-E0DA5AA9204B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468" name="Picture 14">
                <a:extLst>
                  <a:ext uri="{FF2B5EF4-FFF2-40B4-BE49-F238E27FC236}">
                    <a16:creationId xmlns:a16="http://schemas.microsoft.com/office/drawing/2014/main" id="{E57DA8AB-C196-4948-9CE1-9586996A8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9" name="Picture 15">
                <a:extLst>
                  <a:ext uri="{FF2B5EF4-FFF2-40B4-BE49-F238E27FC236}">
                    <a16:creationId xmlns:a16="http://schemas.microsoft.com/office/drawing/2014/main" id="{7281FA5C-589A-4D59-9BC9-F10022B78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0" name="Picture 16">
                <a:extLst>
                  <a:ext uri="{FF2B5EF4-FFF2-40B4-BE49-F238E27FC236}">
                    <a16:creationId xmlns:a16="http://schemas.microsoft.com/office/drawing/2014/main" id="{E064AF68-0991-44EB-817B-2ABEE40E8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1" name="Picture 17">
                <a:extLst>
                  <a:ext uri="{FF2B5EF4-FFF2-40B4-BE49-F238E27FC236}">
                    <a16:creationId xmlns:a16="http://schemas.microsoft.com/office/drawing/2014/main" id="{A557F453-5595-43EF-815D-61B3504E0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2" name="Picture 18">
                <a:extLst>
                  <a:ext uri="{FF2B5EF4-FFF2-40B4-BE49-F238E27FC236}">
                    <a16:creationId xmlns:a16="http://schemas.microsoft.com/office/drawing/2014/main" id="{B7A74138-2F5A-445B-B937-407B5144A5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3" name="Picture 19">
                <a:extLst>
                  <a:ext uri="{FF2B5EF4-FFF2-40B4-BE49-F238E27FC236}">
                    <a16:creationId xmlns:a16="http://schemas.microsoft.com/office/drawing/2014/main" id="{0EAB5AAB-A3FD-4B85-A5FA-F12A2A566B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4" name="Picture 20">
                <a:extLst>
                  <a:ext uri="{FF2B5EF4-FFF2-40B4-BE49-F238E27FC236}">
                    <a16:creationId xmlns:a16="http://schemas.microsoft.com/office/drawing/2014/main" id="{0C1E5D08-45B5-4C9C-960A-BEAF4AA21C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5" name="Picture 21">
                <a:extLst>
                  <a:ext uri="{FF2B5EF4-FFF2-40B4-BE49-F238E27FC236}">
                    <a16:creationId xmlns:a16="http://schemas.microsoft.com/office/drawing/2014/main" id="{934260A9-B8C8-4E25-92C6-7CB961585C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6" name="Picture 22">
                <a:extLst>
                  <a:ext uri="{FF2B5EF4-FFF2-40B4-BE49-F238E27FC236}">
                    <a16:creationId xmlns:a16="http://schemas.microsoft.com/office/drawing/2014/main" id="{3C3794BD-2FEA-4489-A3BF-8161AE7A09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77" name="Picture 23">
                <a:extLst>
                  <a:ext uri="{FF2B5EF4-FFF2-40B4-BE49-F238E27FC236}">
                    <a16:creationId xmlns:a16="http://schemas.microsoft.com/office/drawing/2014/main" id="{C1505B68-F269-4ED8-989B-B95FE16AA9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1" name="Group 56">
              <a:extLst>
                <a:ext uri="{FF2B5EF4-FFF2-40B4-BE49-F238E27FC236}">
                  <a16:creationId xmlns:a16="http://schemas.microsoft.com/office/drawing/2014/main" id="{59F321C2-67E3-4188-A794-873C54E51A9A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458" name="Picture 14">
                <a:extLst>
                  <a:ext uri="{FF2B5EF4-FFF2-40B4-BE49-F238E27FC236}">
                    <a16:creationId xmlns:a16="http://schemas.microsoft.com/office/drawing/2014/main" id="{B81EB532-AABB-4C26-BF73-F9F1D7C9D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9" name="Picture 15">
                <a:extLst>
                  <a:ext uri="{FF2B5EF4-FFF2-40B4-BE49-F238E27FC236}">
                    <a16:creationId xmlns:a16="http://schemas.microsoft.com/office/drawing/2014/main" id="{8A809395-CC08-4319-9166-96AB58158E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0" name="Picture 16">
                <a:extLst>
                  <a:ext uri="{FF2B5EF4-FFF2-40B4-BE49-F238E27FC236}">
                    <a16:creationId xmlns:a16="http://schemas.microsoft.com/office/drawing/2014/main" id="{B47C0ACC-DEA0-41C1-B2C0-AC6ABAD3AF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1" name="Picture 17">
                <a:extLst>
                  <a:ext uri="{FF2B5EF4-FFF2-40B4-BE49-F238E27FC236}">
                    <a16:creationId xmlns:a16="http://schemas.microsoft.com/office/drawing/2014/main" id="{DD922E44-D7A3-4F4C-96BF-90F6187ACA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2" name="Picture 18">
                <a:extLst>
                  <a:ext uri="{FF2B5EF4-FFF2-40B4-BE49-F238E27FC236}">
                    <a16:creationId xmlns:a16="http://schemas.microsoft.com/office/drawing/2014/main" id="{F8A1C10C-F114-4EDF-8293-6BD28D26E5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3" name="Picture 19">
                <a:extLst>
                  <a:ext uri="{FF2B5EF4-FFF2-40B4-BE49-F238E27FC236}">
                    <a16:creationId xmlns:a16="http://schemas.microsoft.com/office/drawing/2014/main" id="{37274573-85C9-4DC3-AD79-449EEB0721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4" name="Picture 20">
                <a:extLst>
                  <a:ext uri="{FF2B5EF4-FFF2-40B4-BE49-F238E27FC236}">
                    <a16:creationId xmlns:a16="http://schemas.microsoft.com/office/drawing/2014/main" id="{5F44A049-F32E-4920-B22D-35BB59BF3D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5" name="Picture 21">
                <a:extLst>
                  <a:ext uri="{FF2B5EF4-FFF2-40B4-BE49-F238E27FC236}">
                    <a16:creationId xmlns:a16="http://schemas.microsoft.com/office/drawing/2014/main" id="{7F387A7D-20B4-4D36-A179-34A1DFCD2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6" name="Picture 22">
                <a:extLst>
                  <a:ext uri="{FF2B5EF4-FFF2-40B4-BE49-F238E27FC236}">
                    <a16:creationId xmlns:a16="http://schemas.microsoft.com/office/drawing/2014/main" id="{BF3DE1CE-75B0-4319-B9CA-FAE9BC45F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67" name="Picture 23">
                <a:extLst>
                  <a:ext uri="{FF2B5EF4-FFF2-40B4-BE49-F238E27FC236}">
                    <a16:creationId xmlns:a16="http://schemas.microsoft.com/office/drawing/2014/main" id="{2B4AFF53-89D5-4B6F-8439-BD38739B85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2" name="Group 56">
              <a:extLst>
                <a:ext uri="{FF2B5EF4-FFF2-40B4-BE49-F238E27FC236}">
                  <a16:creationId xmlns:a16="http://schemas.microsoft.com/office/drawing/2014/main" id="{E4077951-D89D-4337-930E-D91B9859227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448" name="Picture 14">
                <a:extLst>
                  <a:ext uri="{FF2B5EF4-FFF2-40B4-BE49-F238E27FC236}">
                    <a16:creationId xmlns:a16="http://schemas.microsoft.com/office/drawing/2014/main" id="{579FD645-D522-40A1-A18F-14B6FF9A54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9" name="Picture 15">
                <a:extLst>
                  <a:ext uri="{FF2B5EF4-FFF2-40B4-BE49-F238E27FC236}">
                    <a16:creationId xmlns:a16="http://schemas.microsoft.com/office/drawing/2014/main" id="{A0478852-176B-473A-B4B8-E86CC4D560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0" name="Picture 16">
                <a:extLst>
                  <a:ext uri="{FF2B5EF4-FFF2-40B4-BE49-F238E27FC236}">
                    <a16:creationId xmlns:a16="http://schemas.microsoft.com/office/drawing/2014/main" id="{64E0FD63-4AAF-42D9-983F-6D7D161EF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1" name="Picture 17">
                <a:extLst>
                  <a:ext uri="{FF2B5EF4-FFF2-40B4-BE49-F238E27FC236}">
                    <a16:creationId xmlns:a16="http://schemas.microsoft.com/office/drawing/2014/main" id="{CD8A3918-39B7-4089-BFBF-AEC45CD2DC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2" name="Picture 18">
                <a:extLst>
                  <a:ext uri="{FF2B5EF4-FFF2-40B4-BE49-F238E27FC236}">
                    <a16:creationId xmlns:a16="http://schemas.microsoft.com/office/drawing/2014/main" id="{4BFEAAFF-605C-43BD-815B-22639BB01C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3" name="Picture 19">
                <a:extLst>
                  <a:ext uri="{FF2B5EF4-FFF2-40B4-BE49-F238E27FC236}">
                    <a16:creationId xmlns:a16="http://schemas.microsoft.com/office/drawing/2014/main" id="{951DE78C-C1BF-4481-87F9-37390348D2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4" name="Picture 20">
                <a:extLst>
                  <a:ext uri="{FF2B5EF4-FFF2-40B4-BE49-F238E27FC236}">
                    <a16:creationId xmlns:a16="http://schemas.microsoft.com/office/drawing/2014/main" id="{A8C2F9DB-2496-4858-A0DC-A85C3BF35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5" name="Picture 21">
                <a:extLst>
                  <a:ext uri="{FF2B5EF4-FFF2-40B4-BE49-F238E27FC236}">
                    <a16:creationId xmlns:a16="http://schemas.microsoft.com/office/drawing/2014/main" id="{38F2EFB2-D121-486C-BAF7-3EB5B69F7F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6" name="Picture 22">
                <a:extLst>
                  <a:ext uri="{FF2B5EF4-FFF2-40B4-BE49-F238E27FC236}">
                    <a16:creationId xmlns:a16="http://schemas.microsoft.com/office/drawing/2014/main" id="{74FC7337-56C5-4405-83EF-34950FBAE2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57" name="Picture 23">
                <a:extLst>
                  <a:ext uri="{FF2B5EF4-FFF2-40B4-BE49-F238E27FC236}">
                    <a16:creationId xmlns:a16="http://schemas.microsoft.com/office/drawing/2014/main" id="{2E3C840C-D297-4893-ACBB-3F234AFDD9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3" name="Group 56">
              <a:extLst>
                <a:ext uri="{FF2B5EF4-FFF2-40B4-BE49-F238E27FC236}">
                  <a16:creationId xmlns:a16="http://schemas.microsoft.com/office/drawing/2014/main" id="{3CD726F4-0688-4459-9AE2-9B4560CCB422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438" name="Picture 14">
                <a:extLst>
                  <a:ext uri="{FF2B5EF4-FFF2-40B4-BE49-F238E27FC236}">
                    <a16:creationId xmlns:a16="http://schemas.microsoft.com/office/drawing/2014/main" id="{36A1F24E-4FE5-4F49-893F-BF00BA97BD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9" name="Picture 15">
                <a:extLst>
                  <a:ext uri="{FF2B5EF4-FFF2-40B4-BE49-F238E27FC236}">
                    <a16:creationId xmlns:a16="http://schemas.microsoft.com/office/drawing/2014/main" id="{C328B883-2C9C-4B5E-91BC-1F532A365E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0" name="Picture 16">
                <a:extLst>
                  <a:ext uri="{FF2B5EF4-FFF2-40B4-BE49-F238E27FC236}">
                    <a16:creationId xmlns:a16="http://schemas.microsoft.com/office/drawing/2014/main" id="{9B82083E-C66B-4D15-9D97-5C314CE13B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1" name="Picture 17">
                <a:extLst>
                  <a:ext uri="{FF2B5EF4-FFF2-40B4-BE49-F238E27FC236}">
                    <a16:creationId xmlns:a16="http://schemas.microsoft.com/office/drawing/2014/main" id="{61074B3A-C212-45C8-A1AF-BBDFA84DA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2" name="Picture 18">
                <a:extLst>
                  <a:ext uri="{FF2B5EF4-FFF2-40B4-BE49-F238E27FC236}">
                    <a16:creationId xmlns:a16="http://schemas.microsoft.com/office/drawing/2014/main" id="{F2467D00-F74A-4DB5-9BE8-A3A439552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3" name="Picture 19">
                <a:extLst>
                  <a:ext uri="{FF2B5EF4-FFF2-40B4-BE49-F238E27FC236}">
                    <a16:creationId xmlns:a16="http://schemas.microsoft.com/office/drawing/2014/main" id="{E44FBB41-1AF5-4167-8C30-12A0566E42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4" name="Picture 20">
                <a:extLst>
                  <a:ext uri="{FF2B5EF4-FFF2-40B4-BE49-F238E27FC236}">
                    <a16:creationId xmlns:a16="http://schemas.microsoft.com/office/drawing/2014/main" id="{424B5E5B-BB48-4482-B737-06E2334670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5" name="Picture 21">
                <a:extLst>
                  <a:ext uri="{FF2B5EF4-FFF2-40B4-BE49-F238E27FC236}">
                    <a16:creationId xmlns:a16="http://schemas.microsoft.com/office/drawing/2014/main" id="{C72CD56B-9F0F-4E59-8A39-C9725414D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6" name="Picture 22">
                <a:extLst>
                  <a:ext uri="{FF2B5EF4-FFF2-40B4-BE49-F238E27FC236}">
                    <a16:creationId xmlns:a16="http://schemas.microsoft.com/office/drawing/2014/main" id="{7A51EC32-8232-46C8-862D-0AB0AC98D8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47" name="Picture 23">
                <a:extLst>
                  <a:ext uri="{FF2B5EF4-FFF2-40B4-BE49-F238E27FC236}">
                    <a16:creationId xmlns:a16="http://schemas.microsoft.com/office/drawing/2014/main" id="{CC4D9719-60BD-4416-B72D-03443D2E7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4" name="Group 56">
              <a:extLst>
                <a:ext uri="{FF2B5EF4-FFF2-40B4-BE49-F238E27FC236}">
                  <a16:creationId xmlns:a16="http://schemas.microsoft.com/office/drawing/2014/main" id="{5AA58DCB-08BE-41D7-9EE7-D3D42EEBD329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428" name="Picture 14">
                <a:extLst>
                  <a:ext uri="{FF2B5EF4-FFF2-40B4-BE49-F238E27FC236}">
                    <a16:creationId xmlns:a16="http://schemas.microsoft.com/office/drawing/2014/main" id="{109C83C2-B6D5-42A7-AC76-31BE8B627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9" name="Picture 15">
                <a:extLst>
                  <a:ext uri="{FF2B5EF4-FFF2-40B4-BE49-F238E27FC236}">
                    <a16:creationId xmlns:a16="http://schemas.microsoft.com/office/drawing/2014/main" id="{A34CEDB6-F655-4F58-98A3-D7592BE583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0" name="Picture 16">
                <a:extLst>
                  <a:ext uri="{FF2B5EF4-FFF2-40B4-BE49-F238E27FC236}">
                    <a16:creationId xmlns:a16="http://schemas.microsoft.com/office/drawing/2014/main" id="{6AD8CD2A-637D-4AAE-A7BC-DE6D08E616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1" name="Picture 17">
                <a:extLst>
                  <a:ext uri="{FF2B5EF4-FFF2-40B4-BE49-F238E27FC236}">
                    <a16:creationId xmlns:a16="http://schemas.microsoft.com/office/drawing/2014/main" id="{993F77AA-5331-40D0-87CE-24B7F73D0E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" name="Picture 18">
                <a:extLst>
                  <a:ext uri="{FF2B5EF4-FFF2-40B4-BE49-F238E27FC236}">
                    <a16:creationId xmlns:a16="http://schemas.microsoft.com/office/drawing/2014/main" id="{1B8CF357-6876-4253-9802-795A60D3BA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3" name="Picture 19">
                <a:extLst>
                  <a:ext uri="{FF2B5EF4-FFF2-40B4-BE49-F238E27FC236}">
                    <a16:creationId xmlns:a16="http://schemas.microsoft.com/office/drawing/2014/main" id="{EFBF7FCE-86A2-44FE-9EE0-3453A83109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4" name="Picture 20">
                <a:extLst>
                  <a:ext uri="{FF2B5EF4-FFF2-40B4-BE49-F238E27FC236}">
                    <a16:creationId xmlns:a16="http://schemas.microsoft.com/office/drawing/2014/main" id="{AA4250F2-DCC1-437A-B2C6-38FDA1EACA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5" name="Picture 21">
                <a:extLst>
                  <a:ext uri="{FF2B5EF4-FFF2-40B4-BE49-F238E27FC236}">
                    <a16:creationId xmlns:a16="http://schemas.microsoft.com/office/drawing/2014/main" id="{9B54CD14-C174-41B1-9EAC-8B746D7495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6" name="Picture 22">
                <a:extLst>
                  <a:ext uri="{FF2B5EF4-FFF2-40B4-BE49-F238E27FC236}">
                    <a16:creationId xmlns:a16="http://schemas.microsoft.com/office/drawing/2014/main" id="{4B3B4A17-F641-45D8-B28C-015B1A0AA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7" name="Picture 23">
                <a:extLst>
                  <a:ext uri="{FF2B5EF4-FFF2-40B4-BE49-F238E27FC236}">
                    <a16:creationId xmlns:a16="http://schemas.microsoft.com/office/drawing/2014/main" id="{F5974ACB-C790-49EB-A3EE-8F8417B84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5" name="Group 56">
              <a:extLst>
                <a:ext uri="{FF2B5EF4-FFF2-40B4-BE49-F238E27FC236}">
                  <a16:creationId xmlns:a16="http://schemas.microsoft.com/office/drawing/2014/main" id="{0DA22FDA-4D01-4F1B-B6B1-B350154EED06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418" name="Picture 14">
                <a:extLst>
                  <a:ext uri="{FF2B5EF4-FFF2-40B4-BE49-F238E27FC236}">
                    <a16:creationId xmlns:a16="http://schemas.microsoft.com/office/drawing/2014/main" id="{B6D27A71-FD7B-45ED-923A-D624E68344A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9" name="Picture 15">
                <a:extLst>
                  <a:ext uri="{FF2B5EF4-FFF2-40B4-BE49-F238E27FC236}">
                    <a16:creationId xmlns:a16="http://schemas.microsoft.com/office/drawing/2014/main" id="{A16929B3-F514-4785-A888-0F2C43FFC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0" name="Picture 16">
                <a:extLst>
                  <a:ext uri="{FF2B5EF4-FFF2-40B4-BE49-F238E27FC236}">
                    <a16:creationId xmlns:a16="http://schemas.microsoft.com/office/drawing/2014/main" id="{CED2D565-30BA-4204-A0B7-3EFC61B9C1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1" name="Picture 17">
                <a:extLst>
                  <a:ext uri="{FF2B5EF4-FFF2-40B4-BE49-F238E27FC236}">
                    <a16:creationId xmlns:a16="http://schemas.microsoft.com/office/drawing/2014/main" id="{14481D14-E2BB-406D-BB36-0BF5ADA0A9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2" name="Picture 18">
                <a:extLst>
                  <a:ext uri="{FF2B5EF4-FFF2-40B4-BE49-F238E27FC236}">
                    <a16:creationId xmlns:a16="http://schemas.microsoft.com/office/drawing/2014/main" id="{9665C74E-C347-46B4-8DD8-966A0599F7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3" name="Picture 19">
                <a:extLst>
                  <a:ext uri="{FF2B5EF4-FFF2-40B4-BE49-F238E27FC236}">
                    <a16:creationId xmlns:a16="http://schemas.microsoft.com/office/drawing/2014/main" id="{FD24A059-4815-40A3-B264-BF35C17F1E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4" name="Picture 20">
                <a:extLst>
                  <a:ext uri="{FF2B5EF4-FFF2-40B4-BE49-F238E27FC236}">
                    <a16:creationId xmlns:a16="http://schemas.microsoft.com/office/drawing/2014/main" id="{639AEE45-F959-4CBC-8293-E9C89D39A9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5" name="Picture 21">
                <a:extLst>
                  <a:ext uri="{FF2B5EF4-FFF2-40B4-BE49-F238E27FC236}">
                    <a16:creationId xmlns:a16="http://schemas.microsoft.com/office/drawing/2014/main" id="{BEF7F8C7-D6FE-4349-91B8-DF8595946C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6" name="Picture 22">
                <a:extLst>
                  <a:ext uri="{FF2B5EF4-FFF2-40B4-BE49-F238E27FC236}">
                    <a16:creationId xmlns:a16="http://schemas.microsoft.com/office/drawing/2014/main" id="{6E822125-2E72-4569-9434-745CAE010F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27" name="Picture 23">
                <a:extLst>
                  <a:ext uri="{FF2B5EF4-FFF2-40B4-BE49-F238E27FC236}">
                    <a16:creationId xmlns:a16="http://schemas.microsoft.com/office/drawing/2014/main" id="{BDB65704-5D94-430F-A4CB-36D09B0F7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6" name="Group 56">
              <a:extLst>
                <a:ext uri="{FF2B5EF4-FFF2-40B4-BE49-F238E27FC236}">
                  <a16:creationId xmlns:a16="http://schemas.microsoft.com/office/drawing/2014/main" id="{73468603-CE36-4528-BA6E-1B6BFFB00062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408" name="Picture 14">
                <a:extLst>
                  <a:ext uri="{FF2B5EF4-FFF2-40B4-BE49-F238E27FC236}">
                    <a16:creationId xmlns:a16="http://schemas.microsoft.com/office/drawing/2014/main" id="{8486CC14-1A17-46FE-8975-B9E246E60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9" name="Picture 15">
                <a:extLst>
                  <a:ext uri="{FF2B5EF4-FFF2-40B4-BE49-F238E27FC236}">
                    <a16:creationId xmlns:a16="http://schemas.microsoft.com/office/drawing/2014/main" id="{B0FAE3D8-4C4D-4362-94F7-F120BDE453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0" name="Picture 16">
                <a:extLst>
                  <a:ext uri="{FF2B5EF4-FFF2-40B4-BE49-F238E27FC236}">
                    <a16:creationId xmlns:a16="http://schemas.microsoft.com/office/drawing/2014/main" id="{3BF00B95-AA29-421F-839F-A6ABC41C43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1" name="Picture 17">
                <a:extLst>
                  <a:ext uri="{FF2B5EF4-FFF2-40B4-BE49-F238E27FC236}">
                    <a16:creationId xmlns:a16="http://schemas.microsoft.com/office/drawing/2014/main" id="{020F9CAD-ED24-4199-92A7-98D52F309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2" name="Picture 18">
                <a:extLst>
                  <a:ext uri="{FF2B5EF4-FFF2-40B4-BE49-F238E27FC236}">
                    <a16:creationId xmlns:a16="http://schemas.microsoft.com/office/drawing/2014/main" id="{AA2137EB-E7F6-49D1-9422-9CB0A34AD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3" name="Picture 19">
                <a:extLst>
                  <a:ext uri="{FF2B5EF4-FFF2-40B4-BE49-F238E27FC236}">
                    <a16:creationId xmlns:a16="http://schemas.microsoft.com/office/drawing/2014/main" id="{57177BB9-4B84-4551-9CC6-4F24181CF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4" name="Picture 20">
                <a:extLst>
                  <a:ext uri="{FF2B5EF4-FFF2-40B4-BE49-F238E27FC236}">
                    <a16:creationId xmlns:a16="http://schemas.microsoft.com/office/drawing/2014/main" id="{7D5BEDA9-C330-4393-8E2C-056150C343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5" name="Picture 21">
                <a:extLst>
                  <a:ext uri="{FF2B5EF4-FFF2-40B4-BE49-F238E27FC236}">
                    <a16:creationId xmlns:a16="http://schemas.microsoft.com/office/drawing/2014/main" id="{C1FB30FF-E583-4B60-A116-586B98A32E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6" name="Picture 22">
                <a:extLst>
                  <a:ext uri="{FF2B5EF4-FFF2-40B4-BE49-F238E27FC236}">
                    <a16:creationId xmlns:a16="http://schemas.microsoft.com/office/drawing/2014/main" id="{E67EAFEE-02DF-420C-B16B-3AF65E74AF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17" name="Picture 23">
                <a:extLst>
                  <a:ext uri="{FF2B5EF4-FFF2-40B4-BE49-F238E27FC236}">
                    <a16:creationId xmlns:a16="http://schemas.microsoft.com/office/drawing/2014/main" id="{EDFCA477-D23E-4057-B453-8E78A8F2F0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397" name="Group 56">
              <a:extLst>
                <a:ext uri="{FF2B5EF4-FFF2-40B4-BE49-F238E27FC236}">
                  <a16:creationId xmlns:a16="http://schemas.microsoft.com/office/drawing/2014/main" id="{237B9003-6E60-4D2E-966D-E35BAD4E5F9F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398" name="Picture 14">
                <a:extLst>
                  <a:ext uri="{FF2B5EF4-FFF2-40B4-BE49-F238E27FC236}">
                    <a16:creationId xmlns:a16="http://schemas.microsoft.com/office/drawing/2014/main" id="{6A88E791-4830-4675-B6EC-B421F85B4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9" name="Picture 15">
                <a:extLst>
                  <a:ext uri="{FF2B5EF4-FFF2-40B4-BE49-F238E27FC236}">
                    <a16:creationId xmlns:a16="http://schemas.microsoft.com/office/drawing/2014/main" id="{6EC2E52B-1F2A-4357-8AE2-E7EBEA80DF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0" name="Picture 16">
                <a:extLst>
                  <a:ext uri="{FF2B5EF4-FFF2-40B4-BE49-F238E27FC236}">
                    <a16:creationId xmlns:a16="http://schemas.microsoft.com/office/drawing/2014/main" id="{D29AEA0C-A4C5-40F4-AE5D-8F6630F1E4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1" name="Picture 17">
                <a:extLst>
                  <a:ext uri="{FF2B5EF4-FFF2-40B4-BE49-F238E27FC236}">
                    <a16:creationId xmlns:a16="http://schemas.microsoft.com/office/drawing/2014/main" id="{58956AA1-F363-4449-AFEA-1A4CE72B5B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2" name="Picture 18">
                <a:extLst>
                  <a:ext uri="{FF2B5EF4-FFF2-40B4-BE49-F238E27FC236}">
                    <a16:creationId xmlns:a16="http://schemas.microsoft.com/office/drawing/2014/main" id="{27B979C7-6693-4569-9090-C6D8281F5B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3" name="Picture 19">
                <a:extLst>
                  <a:ext uri="{FF2B5EF4-FFF2-40B4-BE49-F238E27FC236}">
                    <a16:creationId xmlns:a16="http://schemas.microsoft.com/office/drawing/2014/main" id="{5028136A-4030-4424-BE62-093603F51B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4" name="Picture 20">
                <a:extLst>
                  <a:ext uri="{FF2B5EF4-FFF2-40B4-BE49-F238E27FC236}">
                    <a16:creationId xmlns:a16="http://schemas.microsoft.com/office/drawing/2014/main" id="{682B50BE-D700-4BB0-9F07-AF2FFC4CE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5" name="Picture 21">
                <a:extLst>
                  <a:ext uri="{FF2B5EF4-FFF2-40B4-BE49-F238E27FC236}">
                    <a16:creationId xmlns:a16="http://schemas.microsoft.com/office/drawing/2014/main" id="{0BD46A69-EB83-45DD-B32F-E4CA10EBE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6" name="Picture 22">
                <a:extLst>
                  <a:ext uri="{FF2B5EF4-FFF2-40B4-BE49-F238E27FC236}">
                    <a16:creationId xmlns:a16="http://schemas.microsoft.com/office/drawing/2014/main" id="{7C117E6F-478E-4380-9780-443128CDC8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07" name="Picture 23">
                <a:extLst>
                  <a:ext uri="{FF2B5EF4-FFF2-40B4-BE49-F238E27FC236}">
                    <a16:creationId xmlns:a16="http://schemas.microsoft.com/office/drawing/2014/main" id="{F133F85F-2F9F-4B21-9401-78A289B722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498" name="Group 56">
            <a:extLst>
              <a:ext uri="{FF2B5EF4-FFF2-40B4-BE49-F238E27FC236}">
                <a16:creationId xmlns:a16="http://schemas.microsoft.com/office/drawing/2014/main" id="{BD7DE6E8-459D-4D1D-88B4-9E10F39D8177}"/>
              </a:ext>
            </a:extLst>
          </p:cNvPr>
          <p:cNvGrpSpPr/>
          <p:nvPr/>
        </p:nvGrpSpPr>
        <p:grpSpPr>
          <a:xfrm>
            <a:off x="7748109" y="1510647"/>
            <a:ext cx="1539560" cy="171967"/>
            <a:chOff x="7746380" y="2949426"/>
            <a:chExt cx="2188691" cy="244475"/>
          </a:xfrm>
        </p:grpSpPr>
        <p:pic>
          <p:nvPicPr>
            <p:cNvPr id="499" name="Picture 14">
              <a:extLst>
                <a:ext uri="{FF2B5EF4-FFF2-40B4-BE49-F238E27FC236}">
                  <a16:creationId xmlns:a16="http://schemas.microsoft.com/office/drawing/2014/main" id="{6340C4DB-766A-4C63-B658-10290B753F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0" name="Picture 15">
              <a:extLst>
                <a:ext uri="{FF2B5EF4-FFF2-40B4-BE49-F238E27FC236}">
                  <a16:creationId xmlns:a16="http://schemas.microsoft.com/office/drawing/2014/main" id="{2327A5FC-E0CF-4E56-BE3C-6610216E44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1" name="Picture 16">
              <a:extLst>
                <a:ext uri="{FF2B5EF4-FFF2-40B4-BE49-F238E27FC236}">
                  <a16:creationId xmlns:a16="http://schemas.microsoft.com/office/drawing/2014/main" id="{D9C6B495-D568-41F1-AF9F-FE9B595387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2" name="Picture 17">
              <a:extLst>
                <a:ext uri="{FF2B5EF4-FFF2-40B4-BE49-F238E27FC236}">
                  <a16:creationId xmlns:a16="http://schemas.microsoft.com/office/drawing/2014/main" id="{C31949E8-A4CA-4F5C-8E24-562D1AAF5B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3" name="Picture 18">
              <a:extLst>
                <a:ext uri="{FF2B5EF4-FFF2-40B4-BE49-F238E27FC236}">
                  <a16:creationId xmlns:a16="http://schemas.microsoft.com/office/drawing/2014/main" id="{F6CD4B79-9DAD-4247-B1D2-564E9894FD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4" name="Picture 19">
              <a:extLst>
                <a:ext uri="{FF2B5EF4-FFF2-40B4-BE49-F238E27FC236}">
                  <a16:creationId xmlns:a16="http://schemas.microsoft.com/office/drawing/2014/main" id="{3C96F549-E310-4E97-954D-C58117EAB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5" name="Picture 20">
              <a:extLst>
                <a:ext uri="{FF2B5EF4-FFF2-40B4-BE49-F238E27FC236}">
                  <a16:creationId xmlns:a16="http://schemas.microsoft.com/office/drawing/2014/main" id="{AD96A1BA-9AD5-4E78-805A-D56B734839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6" name="Picture 21">
              <a:extLst>
                <a:ext uri="{FF2B5EF4-FFF2-40B4-BE49-F238E27FC236}">
                  <a16:creationId xmlns:a16="http://schemas.microsoft.com/office/drawing/2014/main" id="{A32FB9D7-E262-4329-B4ED-1A0F84DAAF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7" name="Picture 22">
              <a:extLst>
                <a:ext uri="{FF2B5EF4-FFF2-40B4-BE49-F238E27FC236}">
                  <a16:creationId xmlns:a16="http://schemas.microsoft.com/office/drawing/2014/main" id="{62E24E86-DC50-404B-85BC-70363F25DB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08" name="Picture 23">
              <a:extLst>
                <a:ext uri="{FF2B5EF4-FFF2-40B4-BE49-F238E27FC236}">
                  <a16:creationId xmlns:a16="http://schemas.microsoft.com/office/drawing/2014/main" id="{D8A30CC9-6BE6-4B2B-850A-DAB24C19A8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509" name="Picture 508">
            <a:extLst>
              <a:ext uri="{FF2B5EF4-FFF2-40B4-BE49-F238E27FC236}">
                <a16:creationId xmlns:a16="http://schemas.microsoft.com/office/drawing/2014/main" id="{7404A12F-28B0-49A7-8586-4418EEFB0C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6205" y="3299101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6D88EE8-BC3D-4287-9429-721FA9FD79CE}"/>
              </a:ext>
            </a:extLst>
          </p:cNvPr>
          <p:cNvGrpSpPr/>
          <p:nvPr/>
        </p:nvGrpSpPr>
        <p:grpSpPr>
          <a:xfrm>
            <a:off x="4175626" y="1509063"/>
            <a:ext cx="1539560" cy="1515856"/>
            <a:chOff x="4975891" y="1527626"/>
            <a:chExt cx="1539560" cy="1515856"/>
          </a:xfrm>
        </p:grpSpPr>
        <p:grpSp>
          <p:nvGrpSpPr>
            <p:cNvPr id="511" name="Group 56">
              <a:extLst>
                <a:ext uri="{FF2B5EF4-FFF2-40B4-BE49-F238E27FC236}">
                  <a16:creationId xmlns:a16="http://schemas.microsoft.com/office/drawing/2014/main" id="{BC93A39D-BB95-4AC2-9B67-B037182FF264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611" name="Picture 14">
                <a:extLst>
                  <a:ext uri="{FF2B5EF4-FFF2-40B4-BE49-F238E27FC236}">
                    <a16:creationId xmlns:a16="http://schemas.microsoft.com/office/drawing/2014/main" id="{9DA34D81-5EB5-4E13-A614-61E8334598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2" name="Picture 15">
                <a:extLst>
                  <a:ext uri="{FF2B5EF4-FFF2-40B4-BE49-F238E27FC236}">
                    <a16:creationId xmlns:a16="http://schemas.microsoft.com/office/drawing/2014/main" id="{FA0CF984-5383-4CDA-836D-43631526D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3" name="Picture 16">
                <a:extLst>
                  <a:ext uri="{FF2B5EF4-FFF2-40B4-BE49-F238E27FC236}">
                    <a16:creationId xmlns:a16="http://schemas.microsoft.com/office/drawing/2014/main" id="{85509BE3-E9AE-4A8B-8B6C-AE7BA01853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4" name="Picture 17">
                <a:extLst>
                  <a:ext uri="{FF2B5EF4-FFF2-40B4-BE49-F238E27FC236}">
                    <a16:creationId xmlns:a16="http://schemas.microsoft.com/office/drawing/2014/main" id="{D5A19BC4-1BFE-46CD-8C7D-081BCE4EA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5" name="Picture 18">
                <a:extLst>
                  <a:ext uri="{FF2B5EF4-FFF2-40B4-BE49-F238E27FC236}">
                    <a16:creationId xmlns:a16="http://schemas.microsoft.com/office/drawing/2014/main" id="{EFBF4550-BFE7-4490-97A2-5E68533022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6" name="Picture 19">
                <a:extLst>
                  <a:ext uri="{FF2B5EF4-FFF2-40B4-BE49-F238E27FC236}">
                    <a16:creationId xmlns:a16="http://schemas.microsoft.com/office/drawing/2014/main" id="{19D96AFC-7ABE-41EF-957A-9B41B30944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7" name="Picture 20">
                <a:extLst>
                  <a:ext uri="{FF2B5EF4-FFF2-40B4-BE49-F238E27FC236}">
                    <a16:creationId xmlns:a16="http://schemas.microsoft.com/office/drawing/2014/main" id="{07C8AF9A-B4CA-4AC6-A306-AE3B7CC15B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8" name="Picture 21">
                <a:extLst>
                  <a:ext uri="{FF2B5EF4-FFF2-40B4-BE49-F238E27FC236}">
                    <a16:creationId xmlns:a16="http://schemas.microsoft.com/office/drawing/2014/main" id="{E12B5273-7D67-4794-AFB8-6BBDDEDE0C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9" name="Picture 22">
                <a:extLst>
                  <a:ext uri="{FF2B5EF4-FFF2-40B4-BE49-F238E27FC236}">
                    <a16:creationId xmlns:a16="http://schemas.microsoft.com/office/drawing/2014/main" id="{676C6A66-F6BE-4EB5-9E73-A8C48634A0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20" name="Picture 23">
                <a:extLst>
                  <a:ext uri="{FF2B5EF4-FFF2-40B4-BE49-F238E27FC236}">
                    <a16:creationId xmlns:a16="http://schemas.microsoft.com/office/drawing/2014/main" id="{25CB8D85-85E3-45BB-8F0B-4644FC9EFD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2" name="Group 56">
              <a:extLst>
                <a:ext uri="{FF2B5EF4-FFF2-40B4-BE49-F238E27FC236}">
                  <a16:creationId xmlns:a16="http://schemas.microsoft.com/office/drawing/2014/main" id="{D9AF3D93-7756-4DAC-AE15-F9F0858B7758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601" name="Picture 14">
                <a:extLst>
                  <a:ext uri="{FF2B5EF4-FFF2-40B4-BE49-F238E27FC236}">
                    <a16:creationId xmlns:a16="http://schemas.microsoft.com/office/drawing/2014/main" id="{AA7F4F28-CB81-4515-AF0A-4D1D4F67D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2" name="Picture 15">
                <a:extLst>
                  <a:ext uri="{FF2B5EF4-FFF2-40B4-BE49-F238E27FC236}">
                    <a16:creationId xmlns:a16="http://schemas.microsoft.com/office/drawing/2014/main" id="{F14D9A1C-6A5A-4AB2-AAB7-A89CAC45B5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3" name="Picture 16">
                <a:extLst>
                  <a:ext uri="{FF2B5EF4-FFF2-40B4-BE49-F238E27FC236}">
                    <a16:creationId xmlns:a16="http://schemas.microsoft.com/office/drawing/2014/main" id="{71183E24-9DBD-4DE0-B4E6-4E743BDED6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4" name="Picture 17">
                <a:extLst>
                  <a:ext uri="{FF2B5EF4-FFF2-40B4-BE49-F238E27FC236}">
                    <a16:creationId xmlns:a16="http://schemas.microsoft.com/office/drawing/2014/main" id="{096402C9-1104-4D01-82EB-9AAE6B74E3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5" name="Picture 18">
                <a:extLst>
                  <a:ext uri="{FF2B5EF4-FFF2-40B4-BE49-F238E27FC236}">
                    <a16:creationId xmlns:a16="http://schemas.microsoft.com/office/drawing/2014/main" id="{07C1C119-6F5B-4FF6-9803-E329B3044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6" name="Picture 19">
                <a:extLst>
                  <a:ext uri="{FF2B5EF4-FFF2-40B4-BE49-F238E27FC236}">
                    <a16:creationId xmlns:a16="http://schemas.microsoft.com/office/drawing/2014/main" id="{B8B85E20-5A5D-4B55-9274-4BA5CC5B6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7" name="Picture 20">
                <a:extLst>
                  <a:ext uri="{FF2B5EF4-FFF2-40B4-BE49-F238E27FC236}">
                    <a16:creationId xmlns:a16="http://schemas.microsoft.com/office/drawing/2014/main" id="{EDAC0E88-BBE9-4563-A298-D60550639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8" name="Picture 21">
                <a:extLst>
                  <a:ext uri="{FF2B5EF4-FFF2-40B4-BE49-F238E27FC236}">
                    <a16:creationId xmlns:a16="http://schemas.microsoft.com/office/drawing/2014/main" id="{425172CB-9F15-4567-8F47-F25B76D51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9" name="Picture 22">
                <a:extLst>
                  <a:ext uri="{FF2B5EF4-FFF2-40B4-BE49-F238E27FC236}">
                    <a16:creationId xmlns:a16="http://schemas.microsoft.com/office/drawing/2014/main" id="{B801EAB1-58FF-4EF4-9C9B-512116CC14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10" name="Picture 23">
                <a:extLst>
                  <a:ext uri="{FF2B5EF4-FFF2-40B4-BE49-F238E27FC236}">
                    <a16:creationId xmlns:a16="http://schemas.microsoft.com/office/drawing/2014/main" id="{DCD784D3-558E-48BF-B267-574EBF23DA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3" name="Group 56">
              <a:extLst>
                <a:ext uri="{FF2B5EF4-FFF2-40B4-BE49-F238E27FC236}">
                  <a16:creationId xmlns:a16="http://schemas.microsoft.com/office/drawing/2014/main" id="{904C99D9-CC4D-4DBF-903F-2AB9CCA12F1A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591" name="Picture 14">
                <a:extLst>
                  <a:ext uri="{FF2B5EF4-FFF2-40B4-BE49-F238E27FC236}">
                    <a16:creationId xmlns:a16="http://schemas.microsoft.com/office/drawing/2014/main" id="{E2A82486-04DE-4B2C-AA57-1A8810BEEE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2" name="Picture 15">
                <a:extLst>
                  <a:ext uri="{FF2B5EF4-FFF2-40B4-BE49-F238E27FC236}">
                    <a16:creationId xmlns:a16="http://schemas.microsoft.com/office/drawing/2014/main" id="{38721AAB-B069-4AF1-9743-71F2408EE7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3" name="Picture 16">
                <a:extLst>
                  <a:ext uri="{FF2B5EF4-FFF2-40B4-BE49-F238E27FC236}">
                    <a16:creationId xmlns:a16="http://schemas.microsoft.com/office/drawing/2014/main" id="{1A5819D7-E271-44E4-B026-CB0C5C08B6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4" name="Picture 17">
                <a:extLst>
                  <a:ext uri="{FF2B5EF4-FFF2-40B4-BE49-F238E27FC236}">
                    <a16:creationId xmlns:a16="http://schemas.microsoft.com/office/drawing/2014/main" id="{B6A9CE39-201D-4EAB-BE15-6F39064EAF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5" name="Picture 18">
                <a:extLst>
                  <a:ext uri="{FF2B5EF4-FFF2-40B4-BE49-F238E27FC236}">
                    <a16:creationId xmlns:a16="http://schemas.microsoft.com/office/drawing/2014/main" id="{61488134-6060-4BBD-8ECA-03BB2CCB8B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6" name="Picture 19">
                <a:extLst>
                  <a:ext uri="{FF2B5EF4-FFF2-40B4-BE49-F238E27FC236}">
                    <a16:creationId xmlns:a16="http://schemas.microsoft.com/office/drawing/2014/main" id="{75651578-7BEE-4389-B96D-DBC607443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7" name="Picture 20">
                <a:extLst>
                  <a:ext uri="{FF2B5EF4-FFF2-40B4-BE49-F238E27FC236}">
                    <a16:creationId xmlns:a16="http://schemas.microsoft.com/office/drawing/2014/main" id="{842626F3-EBED-456B-B987-9E9F78129D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8" name="Picture 21">
                <a:extLst>
                  <a:ext uri="{FF2B5EF4-FFF2-40B4-BE49-F238E27FC236}">
                    <a16:creationId xmlns:a16="http://schemas.microsoft.com/office/drawing/2014/main" id="{290F78AD-32C6-4C57-BD26-081CF24415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9" name="Picture 22">
                <a:extLst>
                  <a:ext uri="{FF2B5EF4-FFF2-40B4-BE49-F238E27FC236}">
                    <a16:creationId xmlns:a16="http://schemas.microsoft.com/office/drawing/2014/main" id="{0B399CBC-92EA-4F53-9B90-1F58F5E8FA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00" name="Picture 23">
                <a:extLst>
                  <a:ext uri="{FF2B5EF4-FFF2-40B4-BE49-F238E27FC236}">
                    <a16:creationId xmlns:a16="http://schemas.microsoft.com/office/drawing/2014/main" id="{6A9768FA-5235-4A9F-A4B0-F05A605ADB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4" name="Group 56">
              <a:extLst>
                <a:ext uri="{FF2B5EF4-FFF2-40B4-BE49-F238E27FC236}">
                  <a16:creationId xmlns:a16="http://schemas.microsoft.com/office/drawing/2014/main" id="{78127066-D9EA-47D6-A0FE-1DD9F31A048F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581" name="Picture 14">
                <a:extLst>
                  <a:ext uri="{FF2B5EF4-FFF2-40B4-BE49-F238E27FC236}">
                    <a16:creationId xmlns:a16="http://schemas.microsoft.com/office/drawing/2014/main" id="{A72E9E9A-15D8-459E-93E4-84B68CCF01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2" name="Picture 15">
                <a:extLst>
                  <a:ext uri="{FF2B5EF4-FFF2-40B4-BE49-F238E27FC236}">
                    <a16:creationId xmlns:a16="http://schemas.microsoft.com/office/drawing/2014/main" id="{16ED0E3A-70EA-45BE-9546-8D829FA615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3" name="Picture 16">
                <a:extLst>
                  <a:ext uri="{FF2B5EF4-FFF2-40B4-BE49-F238E27FC236}">
                    <a16:creationId xmlns:a16="http://schemas.microsoft.com/office/drawing/2014/main" id="{80F26821-46D2-4AAA-B8FE-6F5E2BA19E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4" name="Picture 17">
                <a:extLst>
                  <a:ext uri="{FF2B5EF4-FFF2-40B4-BE49-F238E27FC236}">
                    <a16:creationId xmlns:a16="http://schemas.microsoft.com/office/drawing/2014/main" id="{13FA2C7B-C44C-45DC-9E08-B887DA54CD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5" name="Picture 18">
                <a:extLst>
                  <a:ext uri="{FF2B5EF4-FFF2-40B4-BE49-F238E27FC236}">
                    <a16:creationId xmlns:a16="http://schemas.microsoft.com/office/drawing/2014/main" id="{F2D306BE-C84F-48CB-A0A9-DB017794C3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6" name="Picture 19">
                <a:extLst>
                  <a:ext uri="{FF2B5EF4-FFF2-40B4-BE49-F238E27FC236}">
                    <a16:creationId xmlns:a16="http://schemas.microsoft.com/office/drawing/2014/main" id="{5CEE9880-503E-42C5-8709-6CB4FEE9CD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7" name="Picture 20">
                <a:extLst>
                  <a:ext uri="{FF2B5EF4-FFF2-40B4-BE49-F238E27FC236}">
                    <a16:creationId xmlns:a16="http://schemas.microsoft.com/office/drawing/2014/main" id="{A0FF92FD-E36C-424D-99F1-E7143E928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8" name="Picture 21">
                <a:extLst>
                  <a:ext uri="{FF2B5EF4-FFF2-40B4-BE49-F238E27FC236}">
                    <a16:creationId xmlns:a16="http://schemas.microsoft.com/office/drawing/2014/main" id="{6874C184-0E22-4A72-96EF-9FE6949467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9" name="Picture 22">
                <a:extLst>
                  <a:ext uri="{FF2B5EF4-FFF2-40B4-BE49-F238E27FC236}">
                    <a16:creationId xmlns:a16="http://schemas.microsoft.com/office/drawing/2014/main" id="{F76E4A17-4BE4-414F-8DC6-1493C8CA39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90" name="Picture 23">
                <a:extLst>
                  <a:ext uri="{FF2B5EF4-FFF2-40B4-BE49-F238E27FC236}">
                    <a16:creationId xmlns:a16="http://schemas.microsoft.com/office/drawing/2014/main" id="{28C7B713-53FA-43C7-BFF3-69078959B2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5" name="Group 56">
              <a:extLst>
                <a:ext uri="{FF2B5EF4-FFF2-40B4-BE49-F238E27FC236}">
                  <a16:creationId xmlns:a16="http://schemas.microsoft.com/office/drawing/2014/main" id="{A0B1DBD2-48EC-4D47-A448-5E3368378812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571" name="Picture 14">
                <a:extLst>
                  <a:ext uri="{FF2B5EF4-FFF2-40B4-BE49-F238E27FC236}">
                    <a16:creationId xmlns:a16="http://schemas.microsoft.com/office/drawing/2014/main" id="{05578551-3EA6-4405-8983-D8097E3E95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2" name="Picture 15">
                <a:extLst>
                  <a:ext uri="{FF2B5EF4-FFF2-40B4-BE49-F238E27FC236}">
                    <a16:creationId xmlns:a16="http://schemas.microsoft.com/office/drawing/2014/main" id="{F20F84D9-568A-41B8-87D7-FC738305D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3" name="Picture 16">
                <a:extLst>
                  <a:ext uri="{FF2B5EF4-FFF2-40B4-BE49-F238E27FC236}">
                    <a16:creationId xmlns:a16="http://schemas.microsoft.com/office/drawing/2014/main" id="{0C75C3BC-1307-419B-BE45-2FEF78D648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4" name="Picture 17">
                <a:extLst>
                  <a:ext uri="{FF2B5EF4-FFF2-40B4-BE49-F238E27FC236}">
                    <a16:creationId xmlns:a16="http://schemas.microsoft.com/office/drawing/2014/main" id="{65F8219C-49F6-47F0-8721-0CB54B4EB8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5" name="Picture 18">
                <a:extLst>
                  <a:ext uri="{FF2B5EF4-FFF2-40B4-BE49-F238E27FC236}">
                    <a16:creationId xmlns:a16="http://schemas.microsoft.com/office/drawing/2014/main" id="{E011460F-07C4-4B69-8B33-ABD51CEB4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6" name="Picture 19">
                <a:extLst>
                  <a:ext uri="{FF2B5EF4-FFF2-40B4-BE49-F238E27FC236}">
                    <a16:creationId xmlns:a16="http://schemas.microsoft.com/office/drawing/2014/main" id="{84CF8649-1C2B-433B-A0E6-A38ABF08B1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7" name="Picture 20">
                <a:extLst>
                  <a:ext uri="{FF2B5EF4-FFF2-40B4-BE49-F238E27FC236}">
                    <a16:creationId xmlns:a16="http://schemas.microsoft.com/office/drawing/2014/main" id="{4BD1BDA5-2B2E-49B4-884F-2188454653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8" name="Picture 21">
                <a:extLst>
                  <a:ext uri="{FF2B5EF4-FFF2-40B4-BE49-F238E27FC236}">
                    <a16:creationId xmlns:a16="http://schemas.microsoft.com/office/drawing/2014/main" id="{75EB6480-317A-49FD-AE35-3D7BFF566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9" name="Picture 22">
                <a:extLst>
                  <a:ext uri="{FF2B5EF4-FFF2-40B4-BE49-F238E27FC236}">
                    <a16:creationId xmlns:a16="http://schemas.microsoft.com/office/drawing/2014/main" id="{3EF833E1-AD16-4C28-AB5C-30ADA20E1D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0" name="Picture 23">
                <a:extLst>
                  <a:ext uri="{FF2B5EF4-FFF2-40B4-BE49-F238E27FC236}">
                    <a16:creationId xmlns:a16="http://schemas.microsoft.com/office/drawing/2014/main" id="{B329DB51-BD72-4AB8-89B1-8F6DA8B207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6" name="Group 56">
              <a:extLst>
                <a:ext uri="{FF2B5EF4-FFF2-40B4-BE49-F238E27FC236}">
                  <a16:creationId xmlns:a16="http://schemas.microsoft.com/office/drawing/2014/main" id="{EE14C6EB-E52F-4A57-B085-2F89AB5FAE1B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561" name="Picture 14">
                <a:extLst>
                  <a:ext uri="{FF2B5EF4-FFF2-40B4-BE49-F238E27FC236}">
                    <a16:creationId xmlns:a16="http://schemas.microsoft.com/office/drawing/2014/main" id="{0C1C9C2C-6D1B-4751-A0B1-7369669166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2" name="Picture 15">
                <a:extLst>
                  <a:ext uri="{FF2B5EF4-FFF2-40B4-BE49-F238E27FC236}">
                    <a16:creationId xmlns:a16="http://schemas.microsoft.com/office/drawing/2014/main" id="{C420EA90-40C3-4813-BE39-E0DC8E9DB1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3" name="Picture 16">
                <a:extLst>
                  <a:ext uri="{FF2B5EF4-FFF2-40B4-BE49-F238E27FC236}">
                    <a16:creationId xmlns:a16="http://schemas.microsoft.com/office/drawing/2014/main" id="{8E9C470A-3D75-4D9F-8A57-A41D212C29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4" name="Picture 17">
                <a:extLst>
                  <a:ext uri="{FF2B5EF4-FFF2-40B4-BE49-F238E27FC236}">
                    <a16:creationId xmlns:a16="http://schemas.microsoft.com/office/drawing/2014/main" id="{F5786C27-E35E-4EA1-BBD0-3A3498828F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5" name="Picture 18">
                <a:extLst>
                  <a:ext uri="{FF2B5EF4-FFF2-40B4-BE49-F238E27FC236}">
                    <a16:creationId xmlns:a16="http://schemas.microsoft.com/office/drawing/2014/main" id="{70AFEEF9-D338-4003-B3D4-4DDD6ADB26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6" name="Picture 19">
                <a:extLst>
                  <a:ext uri="{FF2B5EF4-FFF2-40B4-BE49-F238E27FC236}">
                    <a16:creationId xmlns:a16="http://schemas.microsoft.com/office/drawing/2014/main" id="{EE7BB550-35B8-4647-9E69-FB3907888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7" name="Picture 20">
                <a:extLst>
                  <a:ext uri="{FF2B5EF4-FFF2-40B4-BE49-F238E27FC236}">
                    <a16:creationId xmlns:a16="http://schemas.microsoft.com/office/drawing/2014/main" id="{10A09359-E5AA-4432-8D5A-CC71C22A6C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8" name="Picture 21">
                <a:extLst>
                  <a:ext uri="{FF2B5EF4-FFF2-40B4-BE49-F238E27FC236}">
                    <a16:creationId xmlns:a16="http://schemas.microsoft.com/office/drawing/2014/main" id="{7830A6A9-DA26-4C8F-B711-06303F290C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9" name="Picture 22">
                <a:extLst>
                  <a:ext uri="{FF2B5EF4-FFF2-40B4-BE49-F238E27FC236}">
                    <a16:creationId xmlns:a16="http://schemas.microsoft.com/office/drawing/2014/main" id="{69D41F2E-6EC9-4FC3-8FAF-FF48432C28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0" name="Picture 23">
                <a:extLst>
                  <a:ext uri="{FF2B5EF4-FFF2-40B4-BE49-F238E27FC236}">
                    <a16:creationId xmlns:a16="http://schemas.microsoft.com/office/drawing/2014/main" id="{D492C64B-C598-4051-A854-1503A2303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7" name="Group 56">
              <a:extLst>
                <a:ext uri="{FF2B5EF4-FFF2-40B4-BE49-F238E27FC236}">
                  <a16:creationId xmlns:a16="http://schemas.microsoft.com/office/drawing/2014/main" id="{19BAD987-F558-4619-8D69-880EC39105DC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551" name="Picture 14">
                <a:extLst>
                  <a:ext uri="{FF2B5EF4-FFF2-40B4-BE49-F238E27FC236}">
                    <a16:creationId xmlns:a16="http://schemas.microsoft.com/office/drawing/2014/main" id="{788E368D-7E64-4E2F-964D-26ABFE958D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2" name="Picture 15">
                <a:extLst>
                  <a:ext uri="{FF2B5EF4-FFF2-40B4-BE49-F238E27FC236}">
                    <a16:creationId xmlns:a16="http://schemas.microsoft.com/office/drawing/2014/main" id="{FDBAF72C-EB4B-4B6B-BDF1-50CB140AF8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3" name="Picture 16">
                <a:extLst>
                  <a:ext uri="{FF2B5EF4-FFF2-40B4-BE49-F238E27FC236}">
                    <a16:creationId xmlns:a16="http://schemas.microsoft.com/office/drawing/2014/main" id="{5995DDCC-092A-46A8-B79D-220627B20F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4" name="Picture 17">
                <a:extLst>
                  <a:ext uri="{FF2B5EF4-FFF2-40B4-BE49-F238E27FC236}">
                    <a16:creationId xmlns:a16="http://schemas.microsoft.com/office/drawing/2014/main" id="{54CBA2F2-DCAC-4E32-BE74-2F1616186B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5" name="Picture 18">
                <a:extLst>
                  <a:ext uri="{FF2B5EF4-FFF2-40B4-BE49-F238E27FC236}">
                    <a16:creationId xmlns:a16="http://schemas.microsoft.com/office/drawing/2014/main" id="{6B8BC110-FF85-426B-ACDC-A22422E19A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6" name="Picture 19">
                <a:extLst>
                  <a:ext uri="{FF2B5EF4-FFF2-40B4-BE49-F238E27FC236}">
                    <a16:creationId xmlns:a16="http://schemas.microsoft.com/office/drawing/2014/main" id="{6F65B51C-B8DE-45E8-8FB2-41013842C9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7" name="Picture 20">
                <a:extLst>
                  <a:ext uri="{FF2B5EF4-FFF2-40B4-BE49-F238E27FC236}">
                    <a16:creationId xmlns:a16="http://schemas.microsoft.com/office/drawing/2014/main" id="{CA631262-C9DE-4F68-B9D9-AD0FEB90397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8" name="Picture 21">
                <a:extLst>
                  <a:ext uri="{FF2B5EF4-FFF2-40B4-BE49-F238E27FC236}">
                    <a16:creationId xmlns:a16="http://schemas.microsoft.com/office/drawing/2014/main" id="{2EEFCBA2-D3AB-4C44-9F24-6B4820452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9" name="Picture 22">
                <a:extLst>
                  <a:ext uri="{FF2B5EF4-FFF2-40B4-BE49-F238E27FC236}">
                    <a16:creationId xmlns:a16="http://schemas.microsoft.com/office/drawing/2014/main" id="{05134F33-76CF-44CB-A3A1-2F2CD9AC0A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60" name="Picture 23">
                <a:extLst>
                  <a:ext uri="{FF2B5EF4-FFF2-40B4-BE49-F238E27FC236}">
                    <a16:creationId xmlns:a16="http://schemas.microsoft.com/office/drawing/2014/main" id="{8AC4885D-4A4B-405B-90C1-A03AFE070A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8" name="Group 56">
              <a:extLst>
                <a:ext uri="{FF2B5EF4-FFF2-40B4-BE49-F238E27FC236}">
                  <a16:creationId xmlns:a16="http://schemas.microsoft.com/office/drawing/2014/main" id="{BAA0A5FD-A09A-4876-9D4C-3B18F62E46A5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541" name="Picture 14">
                <a:extLst>
                  <a:ext uri="{FF2B5EF4-FFF2-40B4-BE49-F238E27FC236}">
                    <a16:creationId xmlns:a16="http://schemas.microsoft.com/office/drawing/2014/main" id="{D1831C0A-7ED1-4038-A405-9AAB34AB55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2" name="Picture 15">
                <a:extLst>
                  <a:ext uri="{FF2B5EF4-FFF2-40B4-BE49-F238E27FC236}">
                    <a16:creationId xmlns:a16="http://schemas.microsoft.com/office/drawing/2014/main" id="{CA978D22-B670-48E0-B64F-453408A001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3" name="Picture 16">
                <a:extLst>
                  <a:ext uri="{FF2B5EF4-FFF2-40B4-BE49-F238E27FC236}">
                    <a16:creationId xmlns:a16="http://schemas.microsoft.com/office/drawing/2014/main" id="{AAE0507D-09DF-4264-A4E7-55F61222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4" name="Picture 17">
                <a:extLst>
                  <a:ext uri="{FF2B5EF4-FFF2-40B4-BE49-F238E27FC236}">
                    <a16:creationId xmlns:a16="http://schemas.microsoft.com/office/drawing/2014/main" id="{D3C9BA2E-1516-40C0-87BE-E727DB2790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5" name="Picture 18">
                <a:extLst>
                  <a:ext uri="{FF2B5EF4-FFF2-40B4-BE49-F238E27FC236}">
                    <a16:creationId xmlns:a16="http://schemas.microsoft.com/office/drawing/2014/main" id="{56C9320E-2679-4B75-A53C-E27DB5E788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6" name="Picture 19">
                <a:extLst>
                  <a:ext uri="{FF2B5EF4-FFF2-40B4-BE49-F238E27FC236}">
                    <a16:creationId xmlns:a16="http://schemas.microsoft.com/office/drawing/2014/main" id="{5D32312F-9051-4A75-8DFF-31147B2213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7" name="Picture 20">
                <a:extLst>
                  <a:ext uri="{FF2B5EF4-FFF2-40B4-BE49-F238E27FC236}">
                    <a16:creationId xmlns:a16="http://schemas.microsoft.com/office/drawing/2014/main" id="{90AAA049-23B2-468F-94A7-D88436EC5B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8" name="Picture 21">
                <a:extLst>
                  <a:ext uri="{FF2B5EF4-FFF2-40B4-BE49-F238E27FC236}">
                    <a16:creationId xmlns:a16="http://schemas.microsoft.com/office/drawing/2014/main" id="{9EC3AEFE-2468-4FF5-AD77-9DD43D4582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9" name="Picture 22">
                <a:extLst>
                  <a:ext uri="{FF2B5EF4-FFF2-40B4-BE49-F238E27FC236}">
                    <a16:creationId xmlns:a16="http://schemas.microsoft.com/office/drawing/2014/main" id="{D4492C19-02CA-4D71-AD74-E8450210D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50" name="Picture 23">
                <a:extLst>
                  <a:ext uri="{FF2B5EF4-FFF2-40B4-BE49-F238E27FC236}">
                    <a16:creationId xmlns:a16="http://schemas.microsoft.com/office/drawing/2014/main" id="{BE36C355-0B36-4BE5-83E1-D35610FEC8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19" name="Group 56">
              <a:extLst>
                <a:ext uri="{FF2B5EF4-FFF2-40B4-BE49-F238E27FC236}">
                  <a16:creationId xmlns:a16="http://schemas.microsoft.com/office/drawing/2014/main" id="{E9908263-9D7D-473B-9DD0-020C169E207F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531" name="Picture 14">
                <a:extLst>
                  <a:ext uri="{FF2B5EF4-FFF2-40B4-BE49-F238E27FC236}">
                    <a16:creationId xmlns:a16="http://schemas.microsoft.com/office/drawing/2014/main" id="{687CC4C2-9370-444D-9C01-40766B2937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2" name="Picture 15">
                <a:extLst>
                  <a:ext uri="{FF2B5EF4-FFF2-40B4-BE49-F238E27FC236}">
                    <a16:creationId xmlns:a16="http://schemas.microsoft.com/office/drawing/2014/main" id="{71F13B29-5F8B-483B-8990-D85750C0C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3" name="Picture 16">
                <a:extLst>
                  <a:ext uri="{FF2B5EF4-FFF2-40B4-BE49-F238E27FC236}">
                    <a16:creationId xmlns:a16="http://schemas.microsoft.com/office/drawing/2014/main" id="{C70144F5-821F-4227-9588-A90F312B7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4" name="Picture 17">
                <a:extLst>
                  <a:ext uri="{FF2B5EF4-FFF2-40B4-BE49-F238E27FC236}">
                    <a16:creationId xmlns:a16="http://schemas.microsoft.com/office/drawing/2014/main" id="{E0FD4ADC-48F0-44E5-9905-04B3103E9D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5" name="Picture 18">
                <a:extLst>
                  <a:ext uri="{FF2B5EF4-FFF2-40B4-BE49-F238E27FC236}">
                    <a16:creationId xmlns:a16="http://schemas.microsoft.com/office/drawing/2014/main" id="{303164E9-FED6-4765-AE62-6BF863429E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6" name="Picture 19">
                <a:extLst>
                  <a:ext uri="{FF2B5EF4-FFF2-40B4-BE49-F238E27FC236}">
                    <a16:creationId xmlns:a16="http://schemas.microsoft.com/office/drawing/2014/main" id="{6A8A3199-6CC7-45C8-A421-B1F3CB6786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7" name="Picture 20">
                <a:extLst>
                  <a:ext uri="{FF2B5EF4-FFF2-40B4-BE49-F238E27FC236}">
                    <a16:creationId xmlns:a16="http://schemas.microsoft.com/office/drawing/2014/main" id="{5E7DBACE-1FBF-4365-8E7A-92C5305317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8" name="Picture 21">
                <a:extLst>
                  <a:ext uri="{FF2B5EF4-FFF2-40B4-BE49-F238E27FC236}">
                    <a16:creationId xmlns:a16="http://schemas.microsoft.com/office/drawing/2014/main" id="{4F195967-18B9-43CD-BE75-A809AF7A28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9" name="Picture 22">
                <a:extLst>
                  <a:ext uri="{FF2B5EF4-FFF2-40B4-BE49-F238E27FC236}">
                    <a16:creationId xmlns:a16="http://schemas.microsoft.com/office/drawing/2014/main" id="{A8EB50C0-B31A-44B1-BBE9-6E79B33164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40" name="Picture 23">
                <a:extLst>
                  <a:ext uri="{FF2B5EF4-FFF2-40B4-BE49-F238E27FC236}">
                    <a16:creationId xmlns:a16="http://schemas.microsoft.com/office/drawing/2014/main" id="{391EA412-8BAD-4D78-9859-7412D8D629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520" name="Group 56">
              <a:extLst>
                <a:ext uri="{FF2B5EF4-FFF2-40B4-BE49-F238E27FC236}">
                  <a16:creationId xmlns:a16="http://schemas.microsoft.com/office/drawing/2014/main" id="{ED01DD91-8111-4436-A41B-B482B6AD8663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521" name="Picture 14">
                <a:extLst>
                  <a:ext uri="{FF2B5EF4-FFF2-40B4-BE49-F238E27FC236}">
                    <a16:creationId xmlns:a16="http://schemas.microsoft.com/office/drawing/2014/main" id="{8CE99C47-2CDA-4298-8FB1-7E6BC4070D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2" name="Picture 15">
                <a:extLst>
                  <a:ext uri="{FF2B5EF4-FFF2-40B4-BE49-F238E27FC236}">
                    <a16:creationId xmlns:a16="http://schemas.microsoft.com/office/drawing/2014/main" id="{D3CA5AB5-E5A0-4EE7-89AF-AA08ADFE99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3" name="Picture 16">
                <a:extLst>
                  <a:ext uri="{FF2B5EF4-FFF2-40B4-BE49-F238E27FC236}">
                    <a16:creationId xmlns:a16="http://schemas.microsoft.com/office/drawing/2014/main" id="{E120D2EB-17EA-4D2E-A5F2-2D454415B9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4" name="Picture 17">
                <a:extLst>
                  <a:ext uri="{FF2B5EF4-FFF2-40B4-BE49-F238E27FC236}">
                    <a16:creationId xmlns:a16="http://schemas.microsoft.com/office/drawing/2014/main" id="{C423D476-784B-4D19-A948-8A41559E1C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5" name="Picture 18">
                <a:extLst>
                  <a:ext uri="{FF2B5EF4-FFF2-40B4-BE49-F238E27FC236}">
                    <a16:creationId xmlns:a16="http://schemas.microsoft.com/office/drawing/2014/main" id="{C09923FD-A2FB-4583-A044-49E657E92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6" name="Picture 19">
                <a:extLst>
                  <a:ext uri="{FF2B5EF4-FFF2-40B4-BE49-F238E27FC236}">
                    <a16:creationId xmlns:a16="http://schemas.microsoft.com/office/drawing/2014/main" id="{AD55B228-39BA-43C1-9DAE-2738162F4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7" name="Picture 20">
                <a:extLst>
                  <a:ext uri="{FF2B5EF4-FFF2-40B4-BE49-F238E27FC236}">
                    <a16:creationId xmlns:a16="http://schemas.microsoft.com/office/drawing/2014/main" id="{5F10C83F-3771-4C07-86D6-F1FF887759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8" name="Picture 21">
                <a:extLst>
                  <a:ext uri="{FF2B5EF4-FFF2-40B4-BE49-F238E27FC236}">
                    <a16:creationId xmlns:a16="http://schemas.microsoft.com/office/drawing/2014/main" id="{595BAA7D-0F26-4398-AD41-E59B2B0FC5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29" name="Picture 22">
                <a:extLst>
                  <a:ext uri="{FF2B5EF4-FFF2-40B4-BE49-F238E27FC236}">
                    <a16:creationId xmlns:a16="http://schemas.microsoft.com/office/drawing/2014/main" id="{A11D4474-8559-4147-911A-44FA7D3DD9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30" name="Picture 23">
                <a:extLst>
                  <a:ext uri="{FF2B5EF4-FFF2-40B4-BE49-F238E27FC236}">
                    <a16:creationId xmlns:a16="http://schemas.microsoft.com/office/drawing/2014/main" id="{4B32AEFF-AC91-4397-B923-3CA967B821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B08D923E-B133-4D86-84FD-F2F4EDF4589B}"/>
              </a:ext>
            </a:extLst>
          </p:cNvPr>
          <p:cNvGrpSpPr/>
          <p:nvPr/>
        </p:nvGrpSpPr>
        <p:grpSpPr>
          <a:xfrm>
            <a:off x="4176659" y="3286688"/>
            <a:ext cx="1539560" cy="1515856"/>
            <a:chOff x="4975891" y="1527626"/>
            <a:chExt cx="1539560" cy="1515856"/>
          </a:xfrm>
        </p:grpSpPr>
        <p:grpSp>
          <p:nvGrpSpPr>
            <p:cNvPr id="622" name="Group 56">
              <a:extLst>
                <a:ext uri="{FF2B5EF4-FFF2-40B4-BE49-F238E27FC236}">
                  <a16:creationId xmlns:a16="http://schemas.microsoft.com/office/drawing/2014/main" id="{A7740ACC-779C-4419-860C-A3D847BD368A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722" name="Picture 14">
                <a:extLst>
                  <a:ext uri="{FF2B5EF4-FFF2-40B4-BE49-F238E27FC236}">
                    <a16:creationId xmlns:a16="http://schemas.microsoft.com/office/drawing/2014/main" id="{E6F8DA87-1934-4ADF-B419-84A90B489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3" name="Picture 15">
                <a:extLst>
                  <a:ext uri="{FF2B5EF4-FFF2-40B4-BE49-F238E27FC236}">
                    <a16:creationId xmlns:a16="http://schemas.microsoft.com/office/drawing/2014/main" id="{07445C23-EB0F-414C-A386-C4EAA14FDF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4" name="Picture 16">
                <a:extLst>
                  <a:ext uri="{FF2B5EF4-FFF2-40B4-BE49-F238E27FC236}">
                    <a16:creationId xmlns:a16="http://schemas.microsoft.com/office/drawing/2014/main" id="{4CA9CDED-983C-453A-98A4-F05F6D467B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5" name="Picture 17">
                <a:extLst>
                  <a:ext uri="{FF2B5EF4-FFF2-40B4-BE49-F238E27FC236}">
                    <a16:creationId xmlns:a16="http://schemas.microsoft.com/office/drawing/2014/main" id="{F44E64D7-577E-4070-927C-2CD9DD206C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6" name="Picture 18">
                <a:extLst>
                  <a:ext uri="{FF2B5EF4-FFF2-40B4-BE49-F238E27FC236}">
                    <a16:creationId xmlns:a16="http://schemas.microsoft.com/office/drawing/2014/main" id="{5B92C3A8-C5E2-4121-B6BB-C7D06107A2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7" name="Picture 19">
                <a:extLst>
                  <a:ext uri="{FF2B5EF4-FFF2-40B4-BE49-F238E27FC236}">
                    <a16:creationId xmlns:a16="http://schemas.microsoft.com/office/drawing/2014/main" id="{D7370BAC-CAB0-4E15-96B3-8B623444A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8" name="Picture 20">
                <a:extLst>
                  <a:ext uri="{FF2B5EF4-FFF2-40B4-BE49-F238E27FC236}">
                    <a16:creationId xmlns:a16="http://schemas.microsoft.com/office/drawing/2014/main" id="{1FE1FCD8-1712-46E3-9CC8-25680A6BF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9" name="Picture 21">
                <a:extLst>
                  <a:ext uri="{FF2B5EF4-FFF2-40B4-BE49-F238E27FC236}">
                    <a16:creationId xmlns:a16="http://schemas.microsoft.com/office/drawing/2014/main" id="{8C9F19DA-8745-411F-A0E1-916B22CCCD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0" name="Picture 22">
                <a:extLst>
                  <a:ext uri="{FF2B5EF4-FFF2-40B4-BE49-F238E27FC236}">
                    <a16:creationId xmlns:a16="http://schemas.microsoft.com/office/drawing/2014/main" id="{8A3FE968-6CCD-4C6B-84BB-C3B227569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1" name="Picture 23">
                <a:extLst>
                  <a:ext uri="{FF2B5EF4-FFF2-40B4-BE49-F238E27FC236}">
                    <a16:creationId xmlns:a16="http://schemas.microsoft.com/office/drawing/2014/main" id="{93AAF59B-D79F-4F2F-BB67-D5FFC5BE2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3" name="Group 56">
              <a:extLst>
                <a:ext uri="{FF2B5EF4-FFF2-40B4-BE49-F238E27FC236}">
                  <a16:creationId xmlns:a16="http://schemas.microsoft.com/office/drawing/2014/main" id="{655F4CED-78C8-4FEB-AC53-CF30A312D4B3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712" name="Picture 14">
                <a:extLst>
                  <a:ext uri="{FF2B5EF4-FFF2-40B4-BE49-F238E27FC236}">
                    <a16:creationId xmlns:a16="http://schemas.microsoft.com/office/drawing/2014/main" id="{D6B127C7-E7F1-4A92-9609-6EF75B095B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3" name="Picture 15">
                <a:extLst>
                  <a:ext uri="{FF2B5EF4-FFF2-40B4-BE49-F238E27FC236}">
                    <a16:creationId xmlns:a16="http://schemas.microsoft.com/office/drawing/2014/main" id="{4CE003EC-62E8-400A-B8C5-9CC308AB05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4" name="Picture 16">
                <a:extLst>
                  <a:ext uri="{FF2B5EF4-FFF2-40B4-BE49-F238E27FC236}">
                    <a16:creationId xmlns:a16="http://schemas.microsoft.com/office/drawing/2014/main" id="{F989FA34-58B9-4B86-8E21-D7AA7336F3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5" name="Picture 17">
                <a:extLst>
                  <a:ext uri="{FF2B5EF4-FFF2-40B4-BE49-F238E27FC236}">
                    <a16:creationId xmlns:a16="http://schemas.microsoft.com/office/drawing/2014/main" id="{8A942D50-19F1-4B9B-84B7-55344E280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6" name="Picture 18">
                <a:extLst>
                  <a:ext uri="{FF2B5EF4-FFF2-40B4-BE49-F238E27FC236}">
                    <a16:creationId xmlns:a16="http://schemas.microsoft.com/office/drawing/2014/main" id="{3B56ADDD-6858-47EC-87B3-6A2BE1D3C3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7" name="Picture 19">
                <a:extLst>
                  <a:ext uri="{FF2B5EF4-FFF2-40B4-BE49-F238E27FC236}">
                    <a16:creationId xmlns:a16="http://schemas.microsoft.com/office/drawing/2014/main" id="{D300BA91-CB24-4A7F-9D7A-4C2BBBE1E9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8" name="Picture 20">
                <a:extLst>
                  <a:ext uri="{FF2B5EF4-FFF2-40B4-BE49-F238E27FC236}">
                    <a16:creationId xmlns:a16="http://schemas.microsoft.com/office/drawing/2014/main" id="{DBDC3313-035A-42E6-A21E-56A2800A3D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9" name="Picture 21">
                <a:extLst>
                  <a:ext uri="{FF2B5EF4-FFF2-40B4-BE49-F238E27FC236}">
                    <a16:creationId xmlns:a16="http://schemas.microsoft.com/office/drawing/2014/main" id="{E373E79A-4B4B-4500-9187-031356DFB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0" name="Picture 22">
                <a:extLst>
                  <a:ext uri="{FF2B5EF4-FFF2-40B4-BE49-F238E27FC236}">
                    <a16:creationId xmlns:a16="http://schemas.microsoft.com/office/drawing/2014/main" id="{0C98427B-6196-497C-AFA0-AFBCFF92C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1" name="Picture 23">
                <a:extLst>
                  <a:ext uri="{FF2B5EF4-FFF2-40B4-BE49-F238E27FC236}">
                    <a16:creationId xmlns:a16="http://schemas.microsoft.com/office/drawing/2014/main" id="{D45D4A1C-EBDF-4087-B1EB-80C585495A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4" name="Group 56">
              <a:extLst>
                <a:ext uri="{FF2B5EF4-FFF2-40B4-BE49-F238E27FC236}">
                  <a16:creationId xmlns:a16="http://schemas.microsoft.com/office/drawing/2014/main" id="{EC7D04DB-EE9A-4B70-8A46-3545A30321A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702" name="Picture 14">
                <a:extLst>
                  <a:ext uri="{FF2B5EF4-FFF2-40B4-BE49-F238E27FC236}">
                    <a16:creationId xmlns:a16="http://schemas.microsoft.com/office/drawing/2014/main" id="{3EE8C85F-79DF-4B6E-9647-A11190C3B7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3" name="Picture 15">
                <a:extLst>
                  <a:ext uri="{FF2B5EF4-FFF2-40B4-BE49-F238E27FC236}">
                    <a16:creationId xmlns:a16="http://schemas.microsoft.com/office/drawing/2014/main" id="{2F0FE6BF-AA91-4C24-BB91-5F296F417B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4" name="Picture 16">
                <a:extLst>
                  <a:ext uri="{FF2B5EF4-FFF2-40B4-BE49-F238E27FC236}">
                    <a16:creationId xmlns:a16="http://schemas.microsoft.com/office/drawing/2014/main" id="{456556DF-EB4E-4B1D-B80C-9513F79041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5" name="Picture 17">
                <a:extLst>
                  <a:ext uri="{FF2B5EF4-FFF2-40B4-BE49-F238E27FC236}">
                    <a16:creationId xmlns:a16="http://schemas.microsoft.com/office/drawing/2014/main" id="{D663A768-3747-4560-AA65-36FDD2D0CC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6" name="Picture 18">
                <a:extLst>
                  <a:ext uri="{FF2B5EF4-FFF2-40B4-BE49-F238E27FC236}">
                    <a16:creationId xmlns:a16="http://schemas.microsoft.com/office/drawing/2014/main" id="{5D1068F3-DE1A-4FA7-A4B4-DCA3CE2EC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7" name="Picture 19">
                <a:extLst>
                  <a:ext uri="{FF2B5EF4-FFF2-40B4-BE49-F238E27FC236}">
                    <a16:creationId xmlns:a16="http://schemas.microsoft.com/office/drawing/2014/main" id="{4659D064-45A1-4E3D-BAA2-A2D4D0EB1A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8" name="Picture 20">
                <a:extLst>
                  <a:ext uri="{FF2B5EF4-FFF2-40B4-BE49-F238E27FC236}">
                    <a16:creationId xmlns:a16="http://schemas.microsoft.com/office/drawing/2014/main" id="{C9BD9A20-7B5B-4C35-8B90-C91FBEDA3A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9" name="Picture 21">
                <a:extLst>
                  <a:ext uri="{FF2B5EF4-FFF2-40B4-BE49-F238E27FC236}">
                    <a16:creationId xmlns:a16="http://schemas.microsoft.com/office/drawing/2014/main" id="{41D216EE-74C1-4F51-BBD7-DD9371A3E0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0" name="Picture 22">
                <a:extLst>
                  <a:ext uri="{FF2B5EF4-FFF2-40B4-BE49-F238E27FC236}">
                    <a16:creationId xmlns:a16="http://schemas.microsoft.com/office/drawing/2014/main" id="{C35F6F29-F609-4227-A5C6-78DA6ED0D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11" name="Picture 23">
                <a:extLst>
                  <a:ext uri="{FF2B5EF4-FFF2-40B4-BE49-F238E27FC236}">
                    <a16:creationId xmlns:a16="http://schemas.microsoft.com/office/drawing/2014/main" id="{B3DAE3CD-981C-4666-B75C-339E091529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5" name="Group 56">
              <a:extLst>
                <a:ext uri="{FF2B5EF4-FFF2-40B4-BE49-F238E27FC236}">
                  <a16:creationId xmlns:a16="http://schemas.microsoft.com/office/drawing/2014/main" id="{17FFD316-485F-4C53-BAF7-A4D321608054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692" name="Picture 14">
                <a:extLst>
                  <a:ext uri="{FF2B5EF4-FFF2-40B4-BE49-F238E27FC236}">
                    <a16:creationId xmlns:a16="http://schemas.microsoft.com/office/drawing/2014/main" id="{5F4AAD15-E3D4-4059-B2FB-819B436CD2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3" name="Picture 15">
                <a:extLst>
                  <a:ext uri="{FF2B5EF4-FFF2-40B4-BE49-F238E27FC236}">
                    <a16:creationId xmlns:a16="http://schemas.microsoft.com/office/drawing/2014/main" id="{6981F791-F61A-40A1-85D5-4A9A73E7D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4" name="Picture 16">
                <a:extLst>
                  <a:ext uri="{FF2B5EF4-FFF2-40B4-BE49-F238E27FC236}">
                    <a16:creationId xmlns:a16="http://schemas.microsoft.com/office/drawing/2014/main" id="{24D22AD8-4456-4E4A-A0E3-7F6C2B784A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5" name="Picture 17">
                <a:extLst>
                  <a:ext uri="{FF2B5EF4-FFF2-40B4-BE49-F238E27FC236}">
                    <a16:creationId xmlns:a16="http://schemas.microsoft.com/office/drawing/2014/main" id="{532EA56D-E3B1-4EFD-9B4A-A23B61A22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6" name="Picture 18">
                <a:extLst>
                  <a:ext uri="{FF2B5EF4-FFF2-40B4-BE49-F238E27FC236}">
                    <a16:creationId xmlns:a16="http://schemas.microsoft.com/office/drawing/2014/main" id="{D44F3931-3E7D-47B8-A0D0-603CF16F99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7" name="Picture 19">
                <a:extLst>
                  <a:ext uri="{FF2B5EF4-FFF2-40B4-BE49-F238E27FC236}">
                    <a16:creationId xmlns:a16="http://schemas.microsoft.com/office/drawing/2014/main" id="{B0FE82BA-94A6-4FA3-A0B4-E6653A941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8" name="Picture 20">
                <a:extLst>
                  <a:ext uri="{FF2B5EF4-FFF2-40B4-BE49-F238E27FC236}">
                    <a16:creationId xmlns:a16="http://schemas.microsoft.com/office/drawing/2014/main" id="{F21AED8E-76D0-4046-A432-DE5832D578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9" name="Picture 21">
                <a:extLst>
                  <a:ext uri="{FF2B5EF4-FFF2-40B4-BE49-F238E27FC236}">
                    <a16:creationId xmlns:a16="http://schemas.microsoft.com/office/drawing/2014/main" id="{4035BA71-8D0E-4D81-A656-80B605D0B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0" name="Picture 22">
                <a:extLst>
                  <a:ext uri="{FF2B5EF4-FFF2-40B4-BE49-F238E27FC236}">
                    <a16:creationId xmlns:a16="http://schemas.microsoft.com/office/drawing/2014/main" id="{B0C66069-43E4-4571-AC7F-2E8F27933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01" name="Picture 23">
                <a:extLst>
                  <a:ext uri="{FF2B5EF4-FFF2-40B4-BE49-F238E27FC236}">
                    <a16:creationId xmlns:a16="http://schemas.microsoft.com/office/drawing/2014/main" id="{2148BA2B-13EE-45AE-A9D1-08F4BC8ADD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6" name="Group 56">
              <a:extLst>
                <a:ext uri="{FF2B5EF4-FFF2-40B4-BE49-F238E27FC236}">
                  <a16:creationId xmlns:a16="http://schemas.microsoft.com/office/drawing/2014/main" id="{107FF7B7-6884-402B-8C59-43553782383D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682" name="Picture 14">
                <a:extLst>
                  <a:ext uri="{FF2B5EF4-FFF2-40B4-BE49-F238E27FC236}">
                    <a16:creationId xmlns:a16="http://schemas.microsoft.com/office/drawing/2014/main" id="{6136067D-F0DF-4A22-9603-7635781BBD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3" name="Picture 15">
                <a:extLst>
                  <a:ext uri="{FF2B5EF4-FFF2-40B4-BE49-F238E27FC236}">
                    <a16:creationId xmlns:a16="http://schemas.microsoft.com/office/drawing/2014/main" id="{8E044681-B140-4DD1-9FC6-C7799D886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4" name="Picture 16">
                <a:extLst>
                  <a:ext uri="{FF2B5EF4-FFF2-40B4-BE49-F238E27FC236}">
                    <a16:creationId xmlns:a16="http://schemas.microsoft.com/office/drawing/2014/main" id="{6DF83284-D66F-4197-A4B2-837B119F4D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5" name="Picture 17">
                <a:extLst>
                  <a:ext uri="{FF2B5EF4-FFF2-40B4-BE49-F238E27FC236}">
                    <a16:creationId xmlns:a16="http://schemas.microsoft.com/office/drawing/2014/main" id="{9DAB7A27-01A2-49C8-8B1E-5C35571893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6" name="Picture 18">
                <a:extLst>
                  <a:ext uri="{FF2B5EF4-FFF2-40B4-BE49-F238E27FC236}">
                    <a16:creationId xmlns:a16="http://schemas.microsoft.com/office/drawing/2014/main" id="{9CFF7C39-FD99-487C-A210-9B5388CCCC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7" name="Picture 19">
                <a:extLst>
                  <a:ext uri="{FF2B5EF4-FFF2-40B4-BE49-F238E27FC236}">
                    <a16:creationId xmlns:a16="http://schemas.microsoft.com/office/drawing/2014/main" id="{6B51425A-F7ED-4DA9-950D-9405320050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8" name="Picture 20">
                <a:extLst>
                  <a:ext uri="{FF2B5EF4-FFF2-40B4-BE49-F238E27FC236}">
                    <a16:creationId xmlns:a16="http://schemas.microsoft.com/office/drawing/2014/main" id="{8CCBA40A-BF82-406C-9D74-E4ECDA489C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9" name="Picture 21">
                <a:extLst>
                  <a:ext uri="{FF2B5EF4-FFF2-40B4-BE49-F238E27FC236}">
                    <a16:creationId xmlns:a16="http://schemas.microsoft.com/office/drawing/2014/main" id="{64A6D350-493E-4D29-B696-FB0654CF56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0" name="Picture 22">
                <a:extLst>
                  <a:ext uri="{FF2B5EF4-FFF2-40B4-BE49-F238E27FC236}">
                    <a16:creationId xmlns:a16="http://schemas.microsoft.com/office/drawing/2014/main" id="{43CBA842-5B5F-4889-B3CB-368DE5262B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1" name="Picture 23">
                <a:extLst>
                  <a:ext uri="{FF2B5EF4-FFF2-40B4-BE49-F238E27FC236}">
                    <a16:creationId xmlns:a16="http://schemas.microsoft.com/office/drawing/2014/main" id="{02A942EE-79A8-4409-9C14-BA8862CDF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7" name="Group 56">
              <a:extLst>
                <a:ext uri="{FF2B5EF4-FFF2-40B4-BE49-F238E27FC236}">
                  <a16:creationId xmlns:a16="http://schemas.microsoft.com/office/drawing/2014/main" id="{F4943248-CA83-4B6D-BA5E-A6212D088689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672" name="Picture 14">
                <a:extLst>
                  <a:ext uri="{FF2B5EF4-FFF2-40B4-BE49-F238E27FC236}">
                    <a16:creationId xmlns:a16="http://schemas.microsoft.com/office/drawing/2014/main" id="{B97556E1-2E1F-4A8F-88D8-B189427E24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3" name="Picture 15">
                <a:extLst>
                  <a:ext uri="{FF2B5EF4-FFF2-40B4-BE49-F238E27FC236}">
                    <a16:creationId xmlns:a16="http://schemas.microsoft.com/office/drawing/2014/main" id="{B5FF1432-BFD0-44DB-92CD-317C05DC05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4" name="Picture 16">
                <a:extLst>
                  <a:ext uri="{FF2B5EF4-FFF2-40B4-BE49-F238E27FC236}">
                    <a16:creationId xmlns:a16="http://schemas.microsoft.com/office/drawing/2014/main" id="{DCABD59B-0829-4BFA-BF99-8BE7AB9E8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5" name="Picture 17">
                <a:extLst>
                  <a:ext uri="{FF2B5EF4-FFF2-40B4-BE49-F238E27FC236}">
                    <a16:creationId xmlns:a16="http://schemas.microsoft.com/office/drawing/2014/main" id="{0FE030D7-C9A0-4582-A8CE-2D197281B8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6" name="Picture 18">
                <a:extLst>
                  <a:ext uri="{FF2B5EF4-FFF2-40B4-BE49-F238E27FC236}">
                    <a16:creationId xmlns:a16="http://schemas.microsoft.com/office/drawing/2014/main" id="{EE8C275B-A6B6-4B09-83EC-056262BA6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7" name="Picture 19">
                <a:extLst>
                  <a:ext uri="{FF2B5EF4-FFF2-40B4-BE49-F238E27FC236}">
                    <a16:creationId xmlns:a16="http://schemas.microsoft.com/office/drawing/2014/main" id="{6E928304-0B79-434B-AA2A-A8839C6D38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8" name="Picture 20">
                <a:extLst>
                  <a:ext uri="{FF2B5EF4-FFF2-40B4-BE49-F238E27FC236}">
                    <a16:creationId xmlns:a16="http://schemas.microsoft.com/office/drawing/2014/main" id="{90DB9031-FD59-45C4-B7A5-A613FF7C77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9" name="Picture 21">
                <a:extLst>
                  <a:ext uri="{FF2B5EF4-FFF2-40B4-BE49-F238E27FC236}">
                    <a16:creationId xmlns:a16="http://schemas.microsoft.com/office/drawing/2014/main" id="{6A9A316C-1288-4634-9A78-8DD173E87C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0" name="Picture 22">
                <a:extLst>
                  <a:ext uri="{FF2B5EF4-FFF2-40B4-BE49-F238E27FC236}">
                    <a16:creationId xmlns:a16="http://schemas.microsoft.com/office/drawing/2014/main" id="{C2C398F2-3025-4642-AA57-D5D9BEC777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1" name="Picture 23">
                <a:extLst>
                  <a:ext uri="{FF2B5EF4-FFF2-40B4-BE49-F238E27FC236}">
                    <a16:creationId xmlns:a16="http://schemas.microsoft.com/office/drawing/2014/main" id="{CBD77781-B095-4F44-892A-020BD34C6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8" name="Group 56">
              <a:extLst>
                <a:ext uri="{FF2B5EF4-FFF2-40B4-BE49-F238E27FC236}">
                  <a16:creationId xmlns:a16="http://schemas.microsoft.com/office/drawing/2014/main" id="{8DD112BD-FEE0-47CE-9F7A-0229AC2FC03F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662" name="Picture 14">
                <a:extLst>
                  <a:ext uri="{FF2B5EF4-FFF2-40B4-BE49-F238E27FC236}">
                    <a16:creationId xmlns:a16="http://schemas.microsoft.com/office/drawing/2014/main" id="{28AE9AF8-D260-4EB6-AECA-54BF19873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3" name="Picture 15">
                <a:extLst>
                  <a:ext uri="{FF2B5EF4-FFF2-40B4-BE49-F238E27FC236}">
                    <a16:creationId xmlns:a16="http://schemas.microsoft.com/office/drawing/2014/main" id="{EEBB85F3-4499-4940-BF77-1EAF5DB1B9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4" name="Picture 16">
                <a:extLst>
                  <a:ext uri="{FF2B5EF4-FFF2-40B4-BE49-F238E27FC236}">
                    <a16:creationId xmlns:a16="http://schemas.microsoft.com/office/drawing/2014/main" id="{31782F54-AA37-48A4-9105-707CCCF2CF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5" name="Picture 17">
                <a:extLst>
                  <a:ext uri="{FF2B5EF4-FFF2-40B4-BE49-F238E27FC236}">
                    <a16:creationId xmlns:a16="http://schemas.microsoft.com/office/drawing/2014/main" id="{136112DD-D94E-4097-B18D-9C50E157FC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6" name="Picture 18">
                <a:extLst>
                  <a:ext uri="{FF2B5EF4-FFF2-40B4-BE49-F238E27FC236}">
                    <a16:creationId xmlns:a16="http://schemas.microsoft.com/office/drawing/2014/main" id="{AD9A4110-DF39-466A-907C-897398B51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7" name="Picture 19">
                <a:extLst>
                  <a:ext uri="{FF2B5EF4-FFF2-40B4-BE49-F238E27FC236}">
                    <a16:creationId xmlns:a16="http://schemas.microsoft.com/office/drawing/2014/main" id="{66AC06A9-352E-402F-9642-190E4A252A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8" name="Picture 20">
                <a:extLst>
                  <a:ext uri="{FF2B5EF4-FFF2-40B4-BE49-F238E27FC236}">
                    <a16:creationId xmlns:a16="http://schemas.microsoft.com/office/drawing/2014/main" id="{A1C6DB50-19C3-498C-90B8-41C8B6F63E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9" name="Picture 21">
                <a:extLst>
                  <a:ext uri="{FF2B5EF4-FFF2-40B4-BE49-F238E27FC236}">
                    <a16:creationId xmlns:a16="http://schemas.microsoft.com/office/drawing/2014/main" id="{C12935E6-4A28-4521-8340-4D11348C5C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0" name="Picture 22">
                <a:extLst>
                  <a:ext uri="{FF2B5EF4-FFF2-40B4-BE49-F238E27FC236}">
                    <a16:creationId xmlns:a16="http://schemas.microsoft.com/office/drawing/2014/main" id="{FF5F0CDD-8DC7-4B42-97D9-4D8C13EB18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1" name="Picture 23">
                <a:extLst>
                  <a:ext uri="{FF2B5EF4-FFF2-40B4-BE49-F238E27FC236}">
                    <a16:creationId xmlns:a16="http://schemas.microsoft.com/office/drawing/2014/main" id="{B3E500DD-1D33-44D6-8D8B-CD5CE2A79C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29" name="Group 56">
              <a:extLst>
                <a:ext uri="{FF2B5EF4-FFF2-40B4-BE49-F238E27FC236}">
                  <a16:creationId xmlns:a16="http://schemas.microsoft.com/office/drawing/2014/main" id="{FF072B9F-5E57-4F1E-8D84-02A18D88AE51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652" name="Picture 14">
                <a:extLst>
                  <a:ext uri="{FF2B5EF4-FFF2-40B4-BE49-F238E27FC236}">
                    <a16:creationId xmlns:a16="http://schemas.microsoft.com/office/drawing/2014/main" id="{9BF42525-D83F-4FE7-9F28-29729E2BF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3" name="Picture 15">
                <a:extLst>
                  <a:ext uri="{FF2B5EF4-FFF2-40B4-BE49-F238E27FC236}">
                    <a16:creationId xmlns:a16="http://schemas.microsoft.com/office/drawing/2014/main" id="{955477F2-4FE0-4030-8190-C4AA0CEECC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4" name="Picture 16">
                <a:extLst>
                  <a:ext uri="{FF2B5EF4-FFF2-40B4-BE49-F238E27FC236}">
                    <a16:creationId xmlns:a16="http://schemas.microsoft.com/office/drawing/2014/main" id="{55EE251E-3D57-4473-B6F4-46BD20AD3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5" name="Picture 17">
                <a:extLst>
                  <a:ext uri="{FF2B5EF4-FFF2-40B4-BE49-F238E27FC236}">
                    <a16:creationId xmlns:a16="http://schemas.microsoft.com/office/drawing/2014/main" id="{1734A014-2C91-4A60-852F-E5F716F79A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6" name="Picture 18">
                <a:extLst>
                  <a:ext uri="{FF2B5EF4-FFF2-40B4-BE49-F238E27FC236}">
                    <a16:creationId xmlns:a16="http://schemas.microsoft.com/office/drawing/2014/main" id="{69F1B64C-1C67-42C3-9C03-9A23F216BD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" name="Picture 19">
                <a:extLst>
                  <a:ext uri="{FF2B5EF4-FFF2-40B4-BE49-F238E27FC236}">
                    <a16:creationId xmlns:a16="http://schemas.microsoft.com/office/drawing/2014/main" id="{2B5C4947-E7E5-41D2-B8CB-6D49061356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8" name="Picture 20">
                <a:extLst>
                  <a:ext uri="{FF2B5EF4-FFF2-40B4-BE49-F238E27FC236}">
                    <a16:creationId xmlns:a16="http://schemas.microsoft.com/office/drawing/2014/main" id="{FEBE86D3-D06C-4AB1-9D2F-2253F07A36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9" name="Picture 21">
                <a:extLst>
                  <a:ext uri="{FF2B5EF4-FFF2-40B4-BE49-F238E27FC236}">
                    <a16:creationId xmlns:a16="http://schemas.microsoft.com/office/drawing/2014/main" id="{F1F7D864-6DBC-40DA-92BD-62CBCE4EDB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0" name="Picture 22">
                <a:extLst>
                  <a:ext uri="{FF2B5EF4-FFF2-40B4-BE49-F238E27FC236}">
                    <a16:creationId xmlns:a16="http://schemas.microsoft.com/office/drawing/2014/main" id="{58D7C423-0DA5-49B0-AA7D-2DB0FDAF59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61" name="Picture 23">
                <a:extLst>
                  <a:ext uri="{FF2B5EF4-FFF2-40B4-BE49-F238E27FC236}">
                    <a16:creationId xmlns:a16="http://schemas.microsoft.com/office/drawing/2014/main" id="{252E1B78-1FA9-497E-B2FB-D53EA36A2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0" name="Group 56">
              <a:extLst>
                <a:ext uri="{FF2B5EF4-FFF2-40B4-BE49-F238E27FC236}">
                  <a16:creationId xmlns:a16="http://schemas.microsoft.com/office/drawing/2014/main" id="{5E0F4EF5-E4BE-4E18-9368-AFB9A96D9CC6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642" name="Picture 14">
                <a:extLst>
                  <a:ext uri="{FF2B5EF4-FFF2-40B4-BE49-F238E27FC236}">
                    <a16:creationId xmlns:a16="http://schemas.microsoft.com/office/drawing/2014/main" id="{A5C571E3-FD20-4026-9D0C-D05A13236F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3" name="Picture 15">
                <a:extLst>
                  <a:ext uri="{FF2B5EF4-FFF2-40B4-BE49-F238E27FC236}">
                    <a16:creationId xmlns:a16="http://schemas.microsoft.com/office/drawing/2014/main" id="{16FD26E5-997F-4B25-B77B-92017C6B0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4" name="Picture 16">
                <a:extLst>
                  <a:ext uri="{FF2B5EF4-FFF2-40B4-BE49-F238E27FC236}">
                    <a16:creationId xmlns:a16="http://schemas.microsoft.com/office/drawing/2014/main" id="{F3A2B5CA-F961-4605-8CDC-117441316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5" name="Picture 17">
                <a:extLst>
                  <a:ext uri="{FF2B5EF4-FFF2-40B4-BE49-F238E27FC236}">
                    <a16:creationId xmlns:a16="http://schemas.microsoft.com/office/drawing/2014/main" id="{F2910C19-44C9-4325-BB62-4D73A2238D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6" name="Picture 18">
                <a:extLst>
                  <a:ext uri="{FF2B5EF4-FFF2-40B4-BE49-F238E27FC236}">
                    <a16:creationId xmlns:a16="http://schemas.microsoft.com/office/drawing/2014/main" id="{E5A54B3B-1CD1-4C05-980E-19F8D98565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7" name="Picture 19">
                <a:extLst>
                  <a:ext uri="{FF2B5EF4-FFF2-40B4-BE49-F238E27FC236}">
                    <a16:creationId xmlns:a16="http://schemas.microsoft.com/office/drawing/2014/main" id="{23746EF7-1468-468E-BA56-049A869F18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8" name="Picture 20">
                <a:extLst>
                  <a:ext uri="{FF2B5EF4-FFF2-40B4-BE49-F238E27FC236}">
                    <a16:creationId xmlns:a16="http://schemas.microsoft.com/office/drawing/2014/main" id="{2B3C689C-3FDA-4A4A-81FC-0B72286704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9" name="Picture 21">
                <a:extLst>
                  <a:ext uri="{FF2B5EF4-FFF2-40B4-BE49-F238E27FC236}">
                    <a16:creationId xmlns:a16="http://schemas.microsoft.com/office/drawing/2014/main" id="{D3711445-2AC0-4749-A53D-A1468A82D7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0" name="Picture 22">
                <a:extLst>
                  <a:ext uri="{FF2B5EF4-FFF2-40B4-BE49-F238E27FC236}">
                    <a16:creationId xmlns:a16="http://schemas.microsoft.com/office/drawing/2014/main" id="{819104A0-0AA7-48A6-A5DF-76B3EBFFE3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1" name="Picture 23">
                <a:extLst>
                  <a:ext uri="{FF2B5EF4-FFF2-40B4-BE49-F238E27FC236}">
                    <a16:creationId xmlns:a16="http://schemas.microsoft.com/office/drawing/2014/main" id="{34C72ACB-58D5-4468-9B22-3816E77FA7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631" name="Group 56">
              <a:extLst>
                <a:ext uri="{FF2B5EF4-FFF2-40B4-BE49-F238E27FC236}">
                  <a16:creationId xmlns:a16="http://schemas.microsoft.com/office/drawing/2014/main" id="{2F48A505-A5BC-4E59-9AF1-1E01E48715E5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632" name="Picture 14">
                <a:extLst>
                  <a:ext uri="{FF2B5EF4-FFF2-40B4-BE49-F238E27FC236}">
                    <a16:creationId xmlns:a16="http://schemas.microsoft.com/office/drawing/2014/main" id="{36213C5B-E84D-466A-BB98-F6415EF570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3" name="Picture 15">
                <a:extLst>
                  <a:ext uri="{FF2B5EF4-FFF2-40B4-BE49-F238E27FC236}">
                    <a16:creationId xmlns:a16="http://schemas.microsoft.com/office/drawing/2014/main" id="{042068E0-9DC9-4FC2-9AB4-B27233E4F2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4" name="Picture 16">
                <a:extLst>
                  <a:ext uri="{FF2B5EF4-FFF2-40B4-BE49-F238E27FC236}">
                    <a16:creationId xmlns:a16="http://schemas.microsoft.com/office/drawing/2014/main" id="{3985AA0B-FC60-4D7B-815A-3C00D4CFF4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5" name="Picture 17">
                <a:extLst>
                  <a:ext uri="{FF2B5EF4-FFF2-40B4-BE49-F238E27FC236}">
                    <a16:creationId xmlns:a16="http://schemas.microsoft.com/office/drawing/2014/main" id="{9B490EB0-F595-41AE-9ED2-065109ADA5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6" name="Picture 18">
                <a:extLst>
                  <a:ext uri="{FF2B5EF4-FFF2-40B4-BE49-F238E27FC236}">
                    <a16:creationId xmlns:a16="http://schemas.microsoft.com/office/drawing/2014/main" id="{34DB9CED-B602-4BE0-824B-FAD8C45092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7" name="Picture 19">
                <a:extLst>
                  <a:ext uri="{FF2B5EF4-FFF2-40B4-BE49-F238E27FC236}">
                    <a16:creationId xmlns:a16="http://schemas.microsoft.com/office/drawing/2014/main" id="{51411EF6-6393-4050-BC6F-3FC67E2B80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8" name="Picture 20">
                <a:extLst>
                  <a:ext uri="{FF2B5EF4-FFF2-40B4-BE49-F238E27FC236}">
                    <a16:creationId xmlns:a16="http://schemas.microsoft.com/office/drawing/2014/main" id="{ED498871-2F96-442D-959E-48C7BBD37F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39" name="Picture 21">
                <a:extLst>
                  <a:ext uri="{FF2B5EF4-FFF2-40B4-BE49-F238E27FC236}">
                    <a16:creationId xmlns:a16="http://schemas.microsoft.com/office/drawing/2014/main" id="{7DF6CBCC-13EF-451A-B256-92A4EF17F3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0" name="Picture 22">
                <a:extLst>
                  <a:ext uri="{FF2B5EF4-FFF2-40B4-BE49-F238E27FC236}">
                    <a16:creationId xmlns:a16="http://schemas.microsoft.com/office/drawing/2014/main" id="{EAAE0D11-E476-4255-946C-57CB9DA1A7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1" name="Picture 23">
                <a:extLst>
                  <a:ext uri="{FF2B5EF4-FFF2-40B4-BE49-F238E27FC236}">
                    <a16:creationId xmlns:a16="http://schemas.microsoft.com/office/drawing/2014/main" id="{CDCE50EB-28D2-40F4-B226-5E0AD63C38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732" name="Group 731">
            <a:extLst>
              <a:ext uri="{FF2B5EF4-FFF2-40B4-BE49-F238E27FC236}">
                <a16:creationId xmlns:a16="http://schemas.microsoft.com/office/drawing/2014/main" id="{0025F6DA-E62A-4452-882B-F4FBFDB16591}"/>
              </a:ext>
            </a:extLst>
          </p:cNvPr>
          <p:cNvGrpSpPr/>
          <p:nvPr/>
        </p:nvGrpSpPr>
        <p:grpSpPr>
          <a:xfrm>
            <a:off x="4176659" y="5080263"/>
            <a:ext cx="1539560" cy="1515856"/>
            <a:chOff x="4975891" y="1527626"/>
            <a:chExt cx="1539560" cy="1515856"/>
          </a:xfrm>
        </p:grpSpPr>
        <p:grpSp>
          <p:nvGrpSpPr>
            <p:cNvPr id="733" name="Group 56">
              <a:extLst>
                <a:ext uri="{FF2B5EF4-FFF2-40B4-BE49-F238E27FC236}">
                  <a16:creationId xmlns:a16="http://schemas.microsoft.com/office/drawing/2014/main" id="{7866F7B8-8D53-4442-8306-8A88275DFA9F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833" name="Picture 14">
                <a:extLst>
                  <a:ext uri="{FF2B5EF4-FFF2-40B4-BE49-F238E27FC236}">
                    <a16:creationId xmlns:a16="http://schemas.microsoft.com/office/drawing/2014/main" id="{80A3A390-2804-44F0-B169-354F498C48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" name="Picture 15">
                <a:extLst>
                  <a:ext uri="{FF2B5EF4-FFF2-40B4-BE49-F238E27FC236}">
                    <a16:creationId xmlns:a16="http://schemas.microsoft.com/office/drawing/2014/main" id="{CE4DF6EC-E22B-43B7-8D5D-F414829BB1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" name="Picture 16">
                <a:extLst>
                  <a:ext uri="{FF2B5EF4-FFF2-40B4-BE49-F238E27FC236}">
                    <a16:creationId xmlns:a16="http://schemas.microsoft.com/office/drawing/2014/main" id="{49C0E2CB-7F70-44C7-8DC5-FE0C0E6969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" name="Picture 17">
                <a:extLst>
                  <a:ext uri="{FF2B5EF4-FFF2-40B4-BE49-F238E27FC236}">
                    <a16:creationId xmlns:a16="http://schemas.microsoft.com/office/drawing/2014/main" id="{2E069027-FE9F-4D8A-A08A-CDE058F437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" name="Picture 18">
                <a:extLst>
                  <a:ext uri="{FF2B5EF4-FFF2-40B4-BE49-F238E27FC236}">
                    <a16:creationId xmlns:a16="http://schemas.microsoft.com/office/drawing/2014/main" id="{1CF24DD0-92E0-4435-B133-53C219FAE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" name="Picture 19">
                <a:extLst>
                  <a:ext uri="{FF2B5EF4-FFF2-40B4-BE49-F238E27FC236}">
                    <a16:creationId xmlns:a16="http://schemas.microsoft.com/office/drawing/2014/main" id="{2EAA0B55-FE0B-415E-8636-765AE6729A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" name="Picture 20">
                <a:extLst>
                  <a:ext uri="{FF2B5EF4-FFF2-40B4-BE49-F238E27FC236}">
                    <a16:creationId xmlns:a16="http://schemas.microsoft.com/office/drawing/2014/main" id="{51B00103-19DB-4448-9925-9F0926CEEB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" name="Picture 21">
                <a:extLst>
                  <a:ext uri="{FF2B5EF4-FFF2-40B4-BE49-F238E27FC236}">
                    <a16:creationId xmlns:a16="http://schemas.microsoft.com/office/drawing/2014/main" id="{BCD5C901-E7BB-43B0-8624-E93B914CA8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" name="Picture 22">
                <a:extLst>
                  <a:ext uri="{FF2B5EF4-FFF2-40B4-BE49-F238E27FC236}">
                    <a16:creationId xmlns:a16="http://schemas.microsoft.com/office/drawing/2014/main" id="{51A90102-39DC-4A2D-83A5-8917CE302D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" name="Picture 23">
                <a:extLst>
                  <a:ext uri="{FF2B5EF4-FFF2-40B4-BE49-F238E27FC236}">
                    <a16:creationId xmlns:a16="http://schemas.microsoft.com/office/drawing/2014/main" id="{8E9A5415-B40C-41D7-ADB6-F5167196B3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4" name="Group 56">
              <a:extLst>
                <a:ext uri="{FF2B5EF4-FFF2-40B4-BE49-F238E27FC236}">
                  <a16:creationId xmlns:a16="http://schemas.microsoft.com/office/drawing/2014/main" id="{8AEE5082-ADBC-4575-9C18-B3D3603A5E3E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823" name="Picture 14">
                <a:extLst>
                  <a:ext uri="{FF2B5EF4-FFF2-40B4-BE49-F238E27FC236}">
                    <a16:creationId xmlns:a16="http://schemas.microsoft.com/office/drawing/2014/main" id="{38C8B936-984D-4520-A691-E51788660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4" name="Picture 15">
                <a:extLst>
                  <a:ext uri="{FF2B5EF4-FFF2-40B4-BE49-F238E27FC236}">
                    <a16:creationId xmlns:a16="http://schemas.microsoft.com/office/drawing/2014/main" id="{52C441FC-C03E-48C3-A738-35D942AC8A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5" name="Picture 16">
                <a:extLst>
                  <a:ext uri="{FF2B5EF4-FFF2-40B4-BE49-F238E27FC236}">
                    <a16:creationId xmlns:a16="http://schemas.microsoft.com/office/drawing/2014/main" id="{0D0A9150-01F4-4B62-82B0-0F0ED8E168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6" name="Picture 17">
                <a:extLst>
                  <a:ext uri="{FF2B5EF4-FFF2-40B4-BE49-F238E27FC236}">
                    <a16:creationId xmlns:a16="http://schemas.microsoft.com/office/drawing/2014/main" id="{C0EC6116-B51C-41F4-9D0C-70B8655C38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7" name="Picture 18">
                <a:extLst>
                  <a:ext uri="{FF2B5EF4-FFF2-40B4-BE49-F238E27FC236}">
                    <a16:creationId xmlns:a16="http://schemas.microsoft.com/office/drawing/2014/main" id="{CF180E3B-DFE3-4C05-88B4-08BE9F46A1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8" name="Picture 19">
                <a:extLst>
                  <a:ext uri="{FF2B5EF4-FFF2-40B4-BE49-F238E27FC236}">
                    <a16:creationId xmlns:a16="http://schemas.microsoft.com/office/drawing/2014/main" id="{87CE3231-6CE9-441C-ABBE-90C9CFB60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9" name="Picture 20">
                <a:extLst>
                  <a:ext uri="{FF2B5EF4-FFF2-40B4-BE49-F238E27FC236}">
                    <a16:creationId xmlns:a16="http://schemas.microsoft.com/office/drawing/2014/main" id="{62B46729-C802-4A76-821F-B88090C9E2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" name="Picture 21">
                <a:extLst>
                  <a:ext uri="{FF2B5EF4-FFF2-40B4-BE49-F238E27FC236}">
                    <a16:creationId xmlns:a16="http://schemas.microsoft.com/office/drawing/2014/main" id="{C3E8AC98-2767-486A-A6DF-94F64D4552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" name="Picture 22">
                <a:extLst>
                  <a:ext uri="{FF2B5EF4-FFF2-40B4-BE49-F238E27FC236}">
                    <a16:creationId xmlns:a16="http://schemas.microsoft.com/office/drawing/2014/main" id="{D4D54056-0526-46CE-A002-3B83CABBE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" name="Picture 23">
                <a:extLst>
                  <a:ext uri="{FF2B5EF4-FFF2-40B4-BE49-F238E27FC236}">
                    <a16:creationId xmlns:a16="http://schemas.microsoft.com/office/drawing/2014/main" id="{99046A31-6F69-4A81-94F2-A1075D1E8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5" name="Group 56">
              <a:extLst>
                <a:ext uri="{FF2B5EF4-FFF2-40B4-BE49-F238E27FC236}">
                  <a16:creationId xmlns:a16="http://schemas.microsoft.com/office/drawing/2014/main" id="{AD3BAEB5-931F-4605-873F-A82B14A222D3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813" name="Picture 14">
                <a:extLst>
                  <a:ext uri="{FF2B5EF4-FFF2-40B4-BE49-F238E27FC236}">
                    <a16:creationId xmlns:a16="http://schemas.microsoft.com/office/drawing/2014/main" id="{9A6E727E-782B-4CA3-861A-16E50CF1B1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4" name="Picture 15">
                <a:extLst>
                  <a:ext uri="{FF2B5EF4-FFF2-40B4-BE49-F238E27FC236}">
                    <a16:creationId xmlns:a16="http://schemas.microsoft.com/office/drawing/2014/main" id="{A73CEEA5-86FA-4BB0-AA5F-927D1C628B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5" name="Picture 16">
                <a:extLst>
                  <a:ext uri="{FF2B5EF4-FFF2-40B4-BE49-F238E27FC236}">
                    <a16:creationId xmlns:a16="http://schemas.microsoft.com/office/drawing/2014/main" id="{5B9E9134-2249-47D2-8A08-A1A8EEE7F3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6" name="Picture 17">
                <a:extLst>
                  <a:ext uri="{FF2B5EF4-FFF2-40B4-BE49-F238E27FC236}">
                    <a16:creationId xmlns:a16="http://schemas.microsoft.com/office/drawing/2014/main" id="{26BEB021-CE8C-4275-B36E-325213C828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7" name="Picture 18">
                <a:extLst>
                  <a:ext uri="{FF2B5EF4-FFF2-40B4-BE49-F238E27FC236}">
                    <a16:creationId xmlns:a16="http://schemas.microsoft.com/office/drawing/2014/main" id="{72EF2452-3DF2-4CD0-A02C-00D2DC71D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8" name="Picture 19">
                <a:extLst>
                  <a:ext uri="{FF2B5EF4-FFF2-40B4-BE49-F238E27FC236}">
                    <a16:creationId xmlns:a16="http://schemas.microsoft.com/office/drawing/2014/main" id="{59C6864D-7CCD-4E5F-95DC-A3EB1E3E53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9" name="Picture 20">
                <a:extLst>
                  <a:ext uri="{FF2B5EF4-FFF2-40B4-BE49-F238E27FC236}">
                    <a16:creationId xmlns:a16="http://schemas.microsoft.com/office/drawing/2014/main" id="{E5E80AA6-C24A-4782-80F7-0A3F270B59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0" name="Picture 21">
                <a:extLst>
                  <a:ext uri="{FF2B5EF4-FFF2-40B4-BE49-F238E27FC236}">
                    <a16:creationId xmlns:a16="http://schemas.microsoft.com/office/drawing/2014/main" id="{F3E1F6BB-E049-4307-9A63-F8A1A6C2AC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1" name="Picture 22">
                <a:extLst>
                  <a:ext uri="{FF2B5EF4-FFF2-40B4-BE49-F238E27FC236}">
                    <a16:creationId xmlns:a16="http://schemas.microsoft.com/office/drawing/2014/main" id="{6CE44072-80EB-470B-B61B-C45743182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22" name="Picture 23">
                <a:extLst>
                  <a:ext uri="{FF2B5EF4-FFF2-40B4-BE49-F238E27FC236}">
                    <a16:creationId xmlns:a16="http://schemas.microsoft.com/office/drawing/2014/main" id="{5522C42B-A302-45C5-8A4D-AB87AF2DDD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6" name="Group 56">
              <a:extLst>
                <a:ext uri="{FF2B5EF4-FFF2-40B4-BE49-F238E27FC236}">
                  <a16:creationId xmlns:a16="http://schemas.microsoft.com/office/drawing/2014/main" id="{FA3503C2-65DF-4720-8D46-E82AEBC9E093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803" name="Picture 14">
                <a:extLst>
                  <a:ext uri="{FF2B5EF4-FFF2-40B4-BE49-F238E27FC236}">
                    <a16:creationId xmlns:a16="http://schemas.microsoft.com/office/drawing/2014/main" id="{6BE1926E-2F68-4C33-AEE4-FD18E7CBEC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4" name="Picture 15">
                <a:extLst>
                  <a:ext uri="{FF2B5EF4-FFF2-40B4-BE49-F238E27FC236}">
                    <a16:creationId xmlns:a16="http://schemas.microsoft.com/office/drawing/2014/main" id="{738F0DDD-D358-4253-A060-E557E9705A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5" name="Picture 16">
                <a:extLst>
                  <a:ext uri="{FF2B5EF4-FFF2-40B4-BE49-F238E27FC236}">
                    <a16:creationId xmlns:a16="http://schemas.microsoft.com/office/drawing/2014/main" id="{744C7219-7573-4F9F-811C-F214EF776B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6" name="Picture 17">
                <a:extLst>
                  <a:ext uri="{FF2B5EF4-FFF2-40B4-BE49-F238E27FC236}">
                    <a16:creationId xmlns:a16="http://schemas.microsoft.com/office/drawing/2014/main" id="{44E0EF2C-0FC3-4C5F-AC5A-7124DA6471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7" name="Picture 18">
                <a:extLst>
                  <a:ext uri="{FF2B5EF4-FFF2-40B4-BE49-F238E27FC236}">
                    <a16:creationId xmlns:a16="http://schemas.microsoft.com/office/drawing/2014/main" id="{778186F2-3CA2-4709-9064-C6546232BF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8" name="Picture 19">
                <a:extLst>
                  <a:ext uri="{FF2B5EF4-FFF2-40B4-BE49-F238E27FC236}">
                    <a16:creationId xmlns:a16="http://schemas.microsoft.com/office/drawing/2014/main" id="{F9E7AB5B-C0CD-4525-8822-D3B94D48C6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9" name="Picture 20">
                <a:extLst>
                  <a:ext uri="{FF2B5EF4-FFF2-40B4-BE49-F238E27FC236}">
                    <a16:creationId xmlns:a16="http://schemas.microsoft.com/office/drawing/2014/main" id="{8F95759B-878A-4B7A-9BE4-282FC5751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0" name="Picture 21">
                <a:extLst>
                  <a:ext uri="{FF2B5EF4-FFF2-40B4-BE49-F238E27FC236}">
                    <a16:creationId xmlns:a16="http://schemas.microsoft.com/office/drawing/2014/main" id="{F520331F-CC70-4461-B501-F46CFBB3CD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1" name="Picture 22">
                <a:extLst>
                  <a:ext uri="{FF2B5EF4-FFF2-40B4-BE49-F238E27FC236}">
                    <a16:creationId xmlns:a16="http://schemas.microsoft.com/office/drawing/2014/main" id="{CFAC0173-B2B2-4B2D-9682-FCEE4D567D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12" name="Picture 23">
                <a:extLst>
                  <a:ext uri="{FF2B5EF4-FFF2-40B4-BE49-F238E27FC236}">
                    <a16:creationId xmlns:a16="http://schemas.microsoft.com/office/drawing/2014/main" id="{2060ADF1-5D80-48F2-B890-8C8018BD6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7" name="Group 56">
              <a:extLst>
                <a:ext uri="{FF2B5EF4-FFF2-40B4-BE49-F238E27FC236}">
                  <a16:creationId xmlns:a16="http://schemas.microsoft.com/office/drawing/2014/main" id="{4F2D9358-0383-40AB-9B9B-5A6C4F9F6D8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793" name="Picture 14">
                <a:extLst>
                  <a:ext uri="{FF2B5EF4-FFF2-40B4-BE49-F238E27FC236}">
                    <a16:creationId xmlns:a16="http://schemas.microsoft.com/office/drawing/2014/main" id="{D640C6EB-539C-4716-A53D-507FD7C920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4" name="Picture 15">
                <a:extLst>
                  <a:ext uri="{FF2B5EF4-FFF2-40B4-BE49-F238E27FC236}">
                    <a16:creationId xmlns:a16="http://schemas.microsoft.com/office/drawing/2014/main" id="{2AB24971-5488-4CF4-BBFD-1D68166029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5" name="Picture 16">
                <a:extLst>
                  <a:ext uri="{FF2B5EF4-FFF2-40B4-BE49-F238E27FC236}">
                    <a16:creationId xmlns:a16="http://schemas.microsoft.com/office/drawing/2014/main" id="{5139ACD8-63D8-4228-8842-111B3FF817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6" name="Picture 17">
                <a:extLst>
                  <a:ext uri="{FF2B5EF4-FFF2-40B4-BE49-F238E27FC236}">
                    <a16:creationId xmlns:a16="http://schemas.microsoft.com/office/drawing/2014/main" id="{4FE38020-9AA2-4331-A8B7-BB8024C750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7" name="Picture 18">
                <a:extLst>
                  <a:ext uri="{FF2B5EF4-FFF2-40B4-BE49-F238E27FC236}">
                    <a16:creationId xmlns:a16="http://schemas.microsoft.com/office/drawing/2014/main" id="{4E73A840-C865-4BDB-9558-4CAB2E8C6C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8" name="Picture 19">
                <a:extLst>
                  <a:ext uri="{FF2B5EF4-FFF2-40B4-BE49-F238E27FC236}">
                    <a16:creationId xmlns:a16="http://schemas.microsoft.com/office/drawing/2014/main" id="{A0112147-F31D-42BC-93E6-FB8E7E347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9" name="Picture 20">
                <a:extLst>
                  <a:ext uri="{FF2B5EF4-FFF2-40B4-BE49-F238E27FC236}">
                    <a16:creationId xmlns:a16="http://schemas.microsoft.com/office/drawing/2014/main" id="{E32968FD-1E46-4EB6-ABFF-451FA110A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0" name="Picture 21">
                <a:extLst>
                  <a:ext uri="{FF2B5EF4-FFF2-40B4-BE49-F238E27FC236}">
                    <a16:creationId xmlns:a16="http://schemas.microsoft.com/office/drawing/2014/main" id="{47B250A5-96F2-4C7D-B47C-DE23278DE1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1" name="Picture 22">
                <a:extLst>
                  <a:ext uri="{FF2B5EF4-FFF2-40B4-BE49-F238E27FC236}">
                    <a16:creationId xmlns:a16="http://schemas.microsoft.com/office/drawing/2014/main" id="{13926933-8BC1-4260-9D2E-8694856A9F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02" name="Picture 23">
                <a:extLst>
                  <a:ext uri="{FF2B5EF4-FFF2-40B4-BE49-F238E27FC236}">
                    <a16:creationId xmlns:a16="http://schemas.microsoft.com/office/drawing/2014/main" id="{066899F5-40FE-421E-A4EA-DE7302A210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8" name="Group 56">
              <a:extLst>
                <a:ext uri="{FF2B5EF4-FFF2-40B4-BE49-F238E27FC236}">
                  <a16:creationId xmlns:a16="http://schemas.microsoft.com/office/drawing/2014/main" id="{C48283BC-0085-4C69-8BB0-092EFC68B1F3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783" name="Picture 14">
                <a:extLst>
                  <a:ext uri="{FF2B5EF4-FFF2-40B4-BE49-F238E27FC236}">
                    <a16:creationId xmlns:a16="http://schemas.microsoft.com/office/drawing/2014/main" id="{6A8E5D1A-4098-4940-A9A1-1E44B456D1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4" name="Picture 15">
                <a:extLst>
                  <a:ext uri="{FF2B5EF4-FFF2-40B4-BE49-F238E27FC236}">
                    <a16:creationId xmlns:a16="http://schemas.microsoft.com/office/drawing/2014/main" id="{BF11A8D9-9BB0-47B8-962C-85FCC4F82A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5" name="Picture 16">
                <a:extLst>
                  <a:ext uri="{FF2B5EF4-FFF2-40B4-BE49-F238E27FC236}">
                    <a16:creationId xmlns:a16="http://schemas.microsoft.com/office/drawing/2014/main" id="{47FC9C59-032F-4B6B-8340-458DF7408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6" name="Picture 17">
                <a:extLst>
                  <a:ext uri="{FF2B5EF4-FFF2-40B4-BE49-F238E27FC236}">
                    <a16:creationId xmlns:a16="http://schemas.microsoft.com/office/drawing/2014/main" id="{1958B347-2868-48A3-AA23-5465463753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7" name="Picture 18">
                <a:extLst>
                  <a:ext uri="{FF2B5EF4-FFF2-40B4-BE49-F238E27FC236}">
                    <a16:creationId xmlns:a16="http://schemas.microsoft.com/office/drawing/2014/main" id="{322437BF-DBAD-4B79-AC43-99CA1DB838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8" name="Picture 19">
                <a:extLst>
                  <a:ext uri="{FF2B5EF4-FFF2-40B4-BE49-F238E27FC236}">
                    <a16:creationId xmlns:a16="http://schemas.microsoft.com/office/drawing/2014/main" id="{0AFF9A2D-3B3B-43B0-B13F-1CDB15FC82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9" name="Picture 20">
                <a:extLst>
                  <a:ext uri="{FF2B5EF4-FFF2-40B4-BE49-F238E27FC236}">
                    <a16:creationId xmlns:a16="http://schemas.microsoft.com/office/drawing/2014/main" id="{DB3ADB48-D093-4543-90C2-3015E1FDA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0" name="Picture 21">
                <a:extLst>
                  <a:ext uri="{FF2B5EF4-FFF2-40B4-BE49-F238E27FC236}">
                    <a16:creationId xmlns:a16="http://schemas.microsoft.com/office/drawing/2014/main" id="{EC6369D6-D6FB-4BEC-B32C-642142015B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1" name="Picture 22">
                <a:extLst>
                  <a:ext uri="{FF2B5EF4-FFF2-40B4-BE49-F238E27FC236}">
                    <a16:creationId xmlns:a16="http://schemas.microsoft.com/office/drawing/2014/main" id="{DDF860F1-B55C-4086-AB64-534B3BDF71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2" name="Picture 23">
                <a:extLst>
                  <a:ext uri="{FF2B5EF4-FFF2-40B4-BE49-F238E27FC236}">
                    <a16:creationId xmlns:a16="http://schemas.microsoft.com/office/drawing/2014/main" id="{8DE967F5-F1CA-456A-AF82-CC22DBD50A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39" name="Group 56">
              <a:extLst>
                <a:ext uri="{FF2B5EF4-FFF2-40B4-BE49-F238E27FC236}">
                  <a16:creationId xmlns:a16="http://schemas.microsoft.com/office/drawing/2014/main" id="{9061FD76-DD7D-4A9C-9AE8-4159D204E4F7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773" name="Picture 14">
                <a:extLst>
                  <a:ext uri="{FF2B5EF4-FFF2-40B4-BE49-F238E27FC236}">
                    <a16:creationId xmlns:a16="http://schemas.microsoft.com/office/drawing/2014/main" id="{C84866D6-BE54-40C2-AE36-4C73C017769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4" name="Picture 15">
                <a:extLst>
                  <a:ext uri="{FF2B5EF4-FFF2-40B4-BE49-F238E27FC236}">
                    <a16:creationId xmlns:a16="http://schemas.microsoft.com/office/drawing/2014/main" id="{3731C2CA-0B03-4CF3-A714-8EC3CC47F2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5" name="Picture 16">
                <a:extLst>
                  <a:ext uri="{FF2B5EF4-FFF2-40B4-BE49-F238E27FC236}">
                    <a16:creationId xmlns:a16="http://schemas.microsoft.com/office/drawing/2014/main" id="{66823106-FFAA-4944-B17B-8E4E8CA10B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6" name="Picture 17">
                <a:extLst>
                  <a:ext uri="{FF2B5EF4-FFF2-40B4-BE49-F238E27FC236}">
                    <a16:creationId xmlns:a16="http://schemas.microsoft.com/office/drawing/2014/main" id="{F561DF7E-D9A3-43F4-9ECF-6A18821A18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7" name="Picture 18">
                <a:extLst>
                  <a:ext uri="{FF2B5EF4-FFF2-40B4-BE49-F238E27FC236}">
                    <a16:creationId xmlns:a16="http://schemas.microsoft.com/office/drawing/2014/main" id="{B6E0D7D8-0160-48BF-8A42-5848F4F50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8" name="Picture 19">
                <a:extLst>
                  <a:ext uri="{FF2B5EF4-FFF2-40B4-BE49-F238E27FC236}">
                    <a16:creationId xmlns:a16="http://schemas.microsoft.com/office/drawing/2014/main" id="{A1CA7244-47FE-4FA7-A69E-C25BCE1B3B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9" name="Picture 20">
                <a:extLst>
                  <a:ext uri="{FF2B5EF4-FFF2-40B4-BE49-F238E27FC236}">
                    <a16:creationId xmlns:a16="http://schemas.microsoft.com/office/drawing/2014/main" id="{43CC2973-1DE6-4881-B896-DDFB87D467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0" name="Picture 21">
                <a:extLst>
                  <a:ext uri="{FF2B5EF4-FFF2-40B4-BE49-F238E27FC236}">
                    <a16:creationId xmlns:a16="http://schemas.microsoft.com/office/drawing/2014/main" id="{C070219B-CA57-4CC5-928A-10AE773B96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1" name="Picture 22">
                <a:extLst>
                  <a:ext uri="{FF2B5EF4-FFF2-40B4-BE49-F238E27FC236}">
                    <a16:creationId xmlns:a16="http://schemas.microsoft.com/office/drawing/2014/main" id="{11CF862B-E994-40C6-B136-FF1996A1C1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2" name="Picture 23">
                <a:extLst>
                  <a:ext uri="{FF2B5EF4-FFF2-40B4-BE49-F238E27FC236}">
                    <a16:creationId xmlns:a16="http://schemas.microsoft.com/office/drawing/2014/main" id="{65E46B7E-2795-45F8-BCE5-E58BCCEA64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0" name="Group 56">
              <a:extLst>
                <a:ext uri="{FF2B5EF4-FFF2-40B4-BE49-F238E27FC236}">
                  <a16:creationId xmlns:a16="http://schemas.microsoft.com/office/drawing/2014/main" id="{88FB13A8-A412-4DD8-833F-620313FD6513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763" name="Picture 14">
                <a:extLst>
                  <a:ext uri="{FF2B5EF4-FFF2-40B4-BE49-F238E27FC236}">
                    <a16:creationId xmlns:a16="http://schemas.microsoft.com/office/drawing/2014/main" id="{38C67727-39F0-4231-80E7-44D6E8C5A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4" name="Picture 15">
                <a:extLst>
                  <a:ext uri="{FF2B5EF4-FFF2-40B4-BE49-F238E27FC236}">
                    <a16:creationId xmlns:a16="http://schemas.microsoft.com/office/drawing/2014/main" id="{3E83CC56-24C5-445E-A030-A9493DA5D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5" name="Picture 16">
                <a:extLst>
                  <a:ext uri="{FF2B5EF4-FFF2-40B4-BE49-F238E27FC236}">
                    <a16:creationId xmlns:a16="http://schemas.microsoft.com/office/drawing/2014/main" id="{C9ACB532-AAFB-4CB8-AD73-21BDD23F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6" name="Picture 17">
                <a:extLst>
                  <a:ext uri="{FF2B5EF4-FFF2-40B4-BE49-F238E27FC236}">
                    <a16:creationId xmlns:a16="http://schemas.microsoft.com/office/drawing/2014/main" id="{48276597-B751-41E9-B0F6-6E0DEC0B75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7" name="Picture 18">
                <a:extLst>
                  <a:ext uri="{FF2B5EF4-FFF2-40B4-BE49-F238E27FC236}">
                    <a16:creationId xmlns:a16="http://schemas.microsoft.com/office/drawing/2014/main" id="{60B8DC74-803E-4D83-BFD3-908B8E00B0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8" name="Picture 19">
                <a:extLst>
                  <a:ext uri="{FF2B5EF4-FFF2-40B4-BE49-F238E27FC236}">
                    <a16:creationId xmlns:a16="http://schemas.microsoft.com/office/drawing/2014/main" id="{4C3A2969-3234-4F2B-8254-2870F1F323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9" name="Picture 20">
                <a:extLst>
                  <a:ext uri="{FF2B5EF4-FFF2-40B4-BE49-F238E27FC236}">
                    <a16:creationId xmlns:a16="http://schemas.microsoft.com/office/drawing/2014/main" id="{7A77AEDF-907D-460E-B95A-595470CA85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0" name="Picture 21">
                <a:extLst>
                  <a:ext uri="{FF2B5EF4-FFF2-40B4-BE49-F238E27FC236}">
                    <a16:creationId xmlns:a16="http://schemas.microsoft.com/office/drawing/2014/main" id="{023F3797-26BB-4168-A66C-79CA19DF34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1" name="Picture 22">
                <a:extLst>
                  <a:ext uri="{FF2B5EF4-FFF2-40B4-BE49-F238E27FC236}">
                    <a16:creationId xmlns:a16="http://schemas.microsoft.com/office/drawing/2014/main" id="{A8999546-0746-4355-BBFF-2332BE1D09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72" name="Picture 23">
                <a:extLst>
                  <a:ext uri="{FF2B5EF4-FFF2-40B4-BE49-F238E27FC236}">
                    <a16:creationId xmlns:a16="http://schemas.microsoft.com/office/drawing/2014/main" id="{F0D00D05-8318-4CB0-B247-8BE1FBA7BC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1" name="Group 56">
              <a:extLst>
                <a:ext uri="{FF2B5EF4-FFF2-40B4-BE49-F238E27FC236}">
                  <a16:creationId xmlns:a16="http://schemas.microsoft.com/office/drawing/2014/main" id="{15CAE90B-1FD7-47E9-8113-D37B31579BAC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753" name="Picture 14">
                <a:extLst>
                  <a:ext uri="{FF2B5EF4-FFF2-40B4-BE49-F238E27FC236}">
                    <a16:creationId xmlns:a16="http://schemas.microsoft.com/office/drawing/2014/main" id="{0897A9F3-BF82-4E9C-8C8D-0C63A6F3066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4" name="Picture 15">
                <a:extLst>
                  <a:ext uri="{FF2B5EF4-FFF2-40B4-BE49-F238E27FC236}">
                    <a16:creationId xmlns:a16="http://schemas.microsoft.com/office/drawing/2014/main" id="{B10B4FC3-F80A-48EC-9E13-3893238385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5" name="Picture 16">
                <a:extLst>
                  <a:ext uri="{FF2B5EF4-FFF2-40B4-BE49-F238E27FC236}">
                    <a16:creationId xmlns:a16="http://schemas.microsoft.com/office/drawing/2014/main" id="{612F9B2F-32EC-44D0-8E01-3E4F6301E5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6" name="Picture 17">
                <a:extLst>
                  <a:ext uri="{FF2B5EF4-FFF2-40B4-BE49-F238E27FC236}">
                    <a16:creationId xmlns:a16="http://schemas.microsoft.com/office/drawing/2014/main" id="{6BAB12BB-BAD8-4858-86ED-9A60E2FC34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7" name="Picture 18">
                <a:extLst>
                  <a:ext uri="{FF2B5EF4-FFF2-40B4-BE49-F238E27FC236}">
                    <a16:creationId xmlns:a16="http://schemas.microsoft.com/office/drawing/2014/main" id="{67A1B1B9-0499-4F5D-97E4-0222EB8D99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8" name="Picture 19">
                <a:extLst>
                  <a:ext uri="{FF2B5EF4-FFF2-40B4-BE49-F238E27FC236}">
                    <a16:creationId xmlns:a16="http://schemas.microsoft.com/office/drawing/2014/main" id="{A87F1F17-E306-43C9-A6E2-22B143774E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9" name="Picture 20">
                <a:extLst>
                  <a:ext uri="{FF2B5EF4-FFF2-40B4-BE49-F238E27FC236}">
                    <a16:creationId xmlns:a16="http://schemas.microsoft.com/office/drawing/2014/main" id="{9F6FFE20-69EF-4F39-8391-B3BB79F22D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0" name="Picture 21">
                <a:extLst>
                  <a:ext uri="{FF2B5EF4-FFF2-40B4-BE49-F238E27FC236}">
                    <a16:creationId xmlns:a16="http://schemas.microsoft.com/office/drawing/2014/main" id="{056DAEAB-DD38-412B-8187-9FB620C226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1" name="Picture 22">
                <a:extLst>
                  <a:ext uri="{FF2B5EF4-FFF2-40B4-BE49-F238E27FC236}">
                    <a16:creationId xmlns:a16="http://schemas.microsoft.com/office/drawing/2014/main" id="{D516F50F-48A8-4B55-8340-112682551E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62" name="Picture 23">
                <a:extLst>
                  <a:ext uri="{FF2B5EF4-FFF2-40B4-BE49-F238E27FC236}">
                    <a16:creationId xmlns:a16="http://schemas.microsoft.com/office/drawing/2014/main" id="{20B4EA6A-4206-4F46-B3F5-AAFA402B3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742" name="Group 56">
              <a:extLst>
                <a:ext uri="{FF2B5EF4-FFF2-40B4-BE49-F238E27FC236}">
                  <a16:creationId xmlns:a16="http://schemas.microsoft.com/office/drawing/2014/main" id="{672013B9-6ADF-41B1-89FD-72A40B18E509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743" name="Picture 14">
                <a:extLst>
                  <a:ext uri="{FF2B5EF4-FFF2-40B4-BE49-F238E27FC236}">
                    <a16:creationId xmlns:a16="http://schemas.microsoft.com/office/drawing/2014/main" id="{36228250-97C4-43AF-BDA0-14BE7236CF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4" name="Picture 15">
                <a:extLst>
                  <a:ext uri="{FF2B5EF4-FFF2-40B4-BE49-F238E27FC236}">
                    <a16:creationId xmlns:a16="http://schemas.microsoft.com/office/drawing/2014/main" id="{662FD8DA-F886-4F84-9C27-E13719272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5" name="Picture 16">
                <a:extLst>
                  <a:ext uri="{FF2B5EF4-FFF2-40B4-BE49-F238E27FC236}">
                    <a16:creationId xmlns:a16="http://schemas.microsoft.com/office/drawing/2014/main" id="{2048416B-AD76-4A06-9105-51EDD2074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6" name="Picture 17">
                <a:extLst>
                  <a:ext uri="{FF2B5EF4-FFF2-40B4-BE49-F238E27FC236}">
                    <a16:creationId xmlns:a16="http://schemas.microsoft.com/office/drawing/2014/main" id="{9AC08BA2-7853-4460-9B71-D5B7E57D24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7" name="Picture 18">
                <a:extLst>
                  <a:ext uri="{FF2B5EF4-FFF2-40B4-BE49-F238E27FC236}">
                    <a16:creationId xmlns:a16="http://schemas.microsoft.com/office/drawing/2014/main" id="{89CBF0CC-BA62-4480-8198-DDE7BA285B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8" name="Picture 19">
                <a:extLst>
                  <a:ext uri="{FF2B5EF4-FFF2-40B4-BE49-F238E27FC236}">
                    <a16:creationId xmlns:a16="http://schemas.microsoft.com/office/drawing/2014/main" id="{89FFB879-4349-46DE-A655-EB8FD5CE96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49" name="Picture 20">
                <a:extLst>
                  <a:ext uri="{FF2B5EF4-FFF2-40B4-BE49-F238E27FC236}">
                    <a16:creationId xmlns:a16="http://schemas.microsoft.com/office/drawing/2014/main" id="{19162D04-40A4-4B0B-B454-3A904A466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0" name="Picture 21">
                <a:extLst>
                  <a:ext uri="{FF2B5EF4-FFF2-40B4-BE49-F238E27FC236}">
                    <a16:creationId xmlns:a16="http://schemas.microsoft.com/office/drawing/2014/main" id="{2D89C5A5-C551-497B-AC46-DC202B5A64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1" name="Picture 22">
                <a:extLst>
                  <a:ext uri="{FF2B5EF4-FFF2-40B4-BE49-F238E27FC236}">
                    <a16:creationId xmlns:a16="http://schemas.microsoft.com/office/drawing/2014/main" id="{BB9C2E79-0FF8-4A30-BA5E-7F910DD79E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52" name="Picture 23">
                <a:extLst>
                  <a:ext uri="{FF2B5EF4-FFF2-40B4-BE49-F238E27FC236}">
                    <a16:creationId xmlns:a16="http://schemas.microsoft.com/office/drawing/2014/main" id="{28165938-C9DE-4730-8173-4984AC67B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954" name="Group 56">
            <a:extLst>
              <a:ext uri="{FF2B5EF4-FFF2-40B4-BE49-F238E27FC236}">
                <a16:creationId xmlns:a16="http://schemas.microsoft.com/office/drawing/2014/main" id="{029E7101-119C-427B-90AC-5EE6C79C7DDC}"/>
              </a:ext>
            </a:extLst>
          </p:cNvPr>
          <p:cNvGrpSpPr/>
          <p:nvPr/>
        </p:nvGrpSpPr>
        <p:grpSpPr>
          <a:xfrm>
            <a:off x="7748109" y="1951509"/>
            <a:ext cx="1539560" cy="171967"/>
            <a:chOff x="7746380" y="2949426"/>
            <a:chExt cx="2188691" cy="244475"/>
          </a:xfrm>
        </p:grpSpPr>
        <p:pic>
          <p:nvPicPr>
            <p:cNvPr id="955" name="Picture 14">
              <a:extLst>
                <a:ext uri="{FF2B5EF4-FFF2-40B4-BE49-F238E27FC236}">
                  <a16:creationId xmlns:a16="http://schemas.microsoft.com/office/drawing/2014/main" id="{74372261-3E99-4E9D-930E-AA74E420DE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6" name="Picture 15">
              <a:extLst>
                <a:ext uri="{FF2B5EF4-FFF2-40B4-BE49-F238E27FC236}">
                  <a16:creationId xmlns:a16="http://schemas.microsoft.com/office/drawing/2014/main" id="{87051C83-E486-4AFA-9274-27D3F71AE6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7" name="Picture 16">
              <a:extLst>
                <a:ext uri="{FF2B5EF4-FFF2-40B4-BE49-F238E27FC236}">
                  <a16:creationId xmlns:a16="http://schemas.microsoft.com/office/drawing/2014/main" id="{8B427C43-EA12-47FB-A609-B665857770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8" name="Picture 17">
              <a:extLst>
                <a:ext uri="{FF2B5EF4-FFF2-40B4-BE49-F238E27FC236}">
                  <a16:creationId xmlns:a16="http://schemas.microsoft.com/office/drawing/2014/main" id="{8CF1EDDB-D921-47E4-9483-49A701B07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59" name="Picture 18">
              <a:extLst>
                <a:ext uri="{FF2B5EF4-FFF2-40B4-BE49-F238E27FC236}">
                  <a16:creationId xmlns:a16="http://schemas.microsoft.com/office/drawing/2014/main" id="{EF0F6316-AD61-46CF-BE02-A2A230C28A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0" name="Picture 19">
              <a:extLst>
                <a:ext uri="{FF2B5EF4-FFF2-40B4-BE49-F238E27FC236}">
                  <a16:creationId xmlns:a16="http://schemas.microsoft.com/office/drawing/2014/main" id="{1B38AE67-1712-45F5-9A6C-EE2D740D44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1" name="Picture 20">
              <a:extLst>
                <a:ext uri="{FF2B5EF4-FFF2-40B4-BE49-F238E27FC236}">
                  <a16:creationId xmlns:a16="http://schemas.microsoft.com/office/drawing/2014/main" id="{8869EE2C-236A-4B75-BCE9-7BEE2DEA4A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2" name="Picture 21">
              <a:extLst>
                <a:ext uri="{FF2B5EF4-FFF2-40B4-BE49-F238E27FC236}">
                  <a16:creationId xmlns:a16="http://schemas.microsoft.com/office/drawing/2014/main" id="{CD408DA0-2EE4-40F9-BD10-3A679F716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3" name="Picture 22">
              <a:extLst>
                <a:ext uri="{FF2B5EF4-FFF2-40B4-BE49-F238E27FC236}">
                  <a16:creationId xmlns:a16="http://schemas.microsoft.com/office/drawing/2014/main" id="{44C0F1AF-9FF4-4E72-A05E-987E7EB4C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" name="Picture 23">
              <a:extLst>
                <a:ext uri="{FF2B5EF4-FFF2-40B4-BE49-F238E27FC236}">
                  <a16:creationId xmlns:a16="http://schemas.microsoft.com/office/drawing/2014/main" id="{4884A604-A379-4310-B301-85D781E9DE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5" name="Group 56">
            <a:extLst>
              <a:ext uri="{FF2B5EF4-FFF2-40B4-BE49-F238E27FC236}">
                <a16:creationId xmlns:a16="http://schemas.microsoft.com/office/drawing/2014/main" id="{64F2FD58-87C6-4E22-8424-380C9CFACB33}"/>
              </a:ext>
            </a:extLst>
          </p:cNvPr>
          <p:cNvGrpSpPr/>
          <p:nvPr/>
        </p:nvGrpSpPr>
        <p:grpSpPr>
          <a:xfrm>
            <a:off x="7746111" y="2410507"/>
            <a:ext cx="1539560" cy="171967"/>
            <a:chOff x="7746380" y="2949426"/>
            <a:chExt cx="2188691" cy="244475"/>
          </a:xfrm>
        </p:grpSpPr>
        <p:pic>
          <p:nvPicPr>
            <p:cNvPr id="966" name="Picture 14">
              <a:extLst>
                <a:ext uri="{FF2B5EF4-FFF2-40B4-BE49-F238E27FC236}">
                  <a16:creationId xmlns:a16="http://schemas.microsoft.com/office/drawing/2014/main" id="{2E999BE1-463E-4F3F-A888-3204EB556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" name="Picture 15">
              <a:extLst>
                <a:ext uri="{FF2B5EF4-FFF2-40B4-BE49-F238E27FC236}">
                  <a16:creationId xmlns:a16="http://schemas.microsoft.com/office/drawing/2014/main" id="{DCB2C28A-6733-4EBA-ACD7-DEE1D605C7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" name="Picture 16">
              <a:extLst>
                <a:ext uri="{FF2B5EF4-FFF2-40B4-BE49-F238E27FC236}">
                  <a16:creationId xmlns:a16="http://schemas.microsoft.com/office/drawing/2014/main" id="{9A05E510-9AB6-4758-8753-56486720A4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" name="Picture 17">
              <a:extLst>
                <a:ext uri="{FF2B5EF4-FFF2-40B4-BE49-F238E27FC236}">
                  <a16:creationId xmlns:a16="http://schemas.microsoft.com/office/drawing/2014/main" id="{EE90A043-EA4D-435F-A7C5-3A70D5AE66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Picture 18">
              <a:extLst>
                <a:ext uri="{FF2B5EF4-FFF2-40B4-BE49-F238E27FC236}">
                  <a16:creationId xmlns:a16="http://schemas.microsoft.com/office/drawing/2014/main" id="{12B5E215-EB3A-4B93-BC08-338BDBE09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1" name="Picture 19">
              <a:extLst>
                <a:ext uri="{FF2B5EF4-FFF2-40B4-BE49-F238E27FC236}">
                  <a16:creationId xmlns:a16="http://schemas.microsoft.com/office/drawing/2014/main" id="{56F7F67C-7D0F-49A3-8DE1-0653A2D6C8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2" name="Picture 20">
              <a:extLst>
                <a:ext uri="{FF2B5EF4-FFF2-40B4-BE49-F238E27FC236}">
                  <a16:creationId xmlns:a16="http://schemas.microsoft.com/office/drawing/2014/main" id="{A9F4EBDC-2565-47F0-AD6E-AE0EA0BA42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3" name="Picture 21">
              <a:extLst>
                <a:ext uri="{FF2B5EF4-FFF2-40B4-BE49-F238E27FC236}">
                  <a16:creationId xmlns:a16="http://schemas.microsoft.com/office/drawing/2014/main" id="{4E2FE3A0-53E3-4526-8E0D-EE11CED78C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4" name="Picture 22">
              <a:extLst>
                <a:ext uri="{FF2B5EF4-FFF2-40B4-BE49-F238E27FC236}">
                  <a16:creationId xmlns:a16="http://schemas.microsoft.com/office/drawing/2014/main" id="{2FF09693-729C-492D-BD4B-F6A18FC626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5" name="Picture 23">
              <a:extLst>
                <a:ext uri="{FF2B5EF4-FFF2-40B4-BE49-F238E27FC236}">
                  <a16:creationId xmlns:a16="http://schemas.microsoft.com/office/drawing/2014/main" id="{35E83995-A727-40AB-9BB4-86AFE596F2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87" name="Picture 18">
            <a:extLst>
              <a:ext uri="{FF2B5EF4-FFF2-40B4-BE49-F238E27FC236}">
                <a16:creationId xmlns:a16="http://schemas.microsoft.com/office/drawing/2014/main" id="{5D91520D-FB6C-4708-9581-13B1D9C85E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54410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8" name="Picture 19">
            <a:extLst>
              <a:ext uri="{FF2B5EF4-FFF2-40B4-BE49-F238E27FC236}">
                <a16:creationId xmlns:a16="http://schemas.microsoft.com/office/drawing/2014/main" id="{83F90F35-BECB-4353-A71E-53F31BD72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06365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9" name="Picture 20">
            <a:extLst>
              <a:ext uri="{FF2B5EF4-FFF2-40B4-BE49-F238E27FC236}">
                <a16:creationId xmlns:a16="http://schemas.microsoft.com/office/drawing/2014/main" id="{D79D1B81-131F-4CFE-AF2E-ED422CDC1F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58319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0" name="Picture 21">
            <a:extLst>
              <a:ext uri="{FF2B5EF4-FFF2-40B4-BE49-F238E27FC236}">
                <a16:creationId xmlns:a16="http://schemas.microsoft.com/office/drawing/2014/main" id="{93AE0963-EE24-4D67-B7A0-BEE8FC6FD6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810274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1" name="Picture 22">
            <a:extLst>
              <a:ext uri="{FF2B5EF4-FFF2-40B4-BE49-F238E27FC236}">
                <a16:creationId xmlns:a16="http://schemas.microsoft.com/office/drawing/2014/main" id="{23EFE96E-268D-4248-9D96-C0A3E0CEF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962229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2" name="Picture 23">
            <a:extLst>
              <a:ext uri="{FF2B5EF4-FFF2-40B4-BE49-F238E27FC236}">
                <a16:creationId xmlns:a16="http://schemas.microsoft.com/office/drawing/2014/main" id="{38B295E8-974D-4CBF-9885-29CCEE4EDA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14183" y="2850430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3" name="Picture 992">
            <a:extLst>
              <a:ext uri="{FF2B5EF4-FFF2-40B4-BE49-F238E27FC236}">
                <a16:creationId xmlns:a16="http://schemas.microsoft.com/office/drawing/2014/main" id="{6CA92A6F-84E1-4CFF-A1F9-B6C0E490EF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499468" y="28504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4" name="Picture 993">
            <a:extLst>
              <a:ext uri="{FF2B5EF4-FFF2-40B4-BE49-F238E27FC236}">
                <a16:creationId xmlns:a16="http://schemas.microsoft.com/office/drawing/2014/main" id="{CBAC0E79-737C-4366-883E-790CD98B21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45407" y="2850430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5" name="Picture 994">
            <a:extLst>
              <a:ext uri="{FF2B5EF4-FFF2-40B4-BE49-F238E27FC236}">
                <a16:creationId xmlns:a16="http://schemas.microsoft.com/office/drawing/2014/main" id="{B7239785-A280-41F3-9131-83E5477966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394189" y="28503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6" name="Picture 995">
            <a:extLst>
              <a:ext uri="{FF2B5EF4-FFF2-40B4-BE49-F238E27FC236}">
                <a16:creationId xmlns:a16="http://schemas.microsoft.com/office/drawing/2014/main" id="{A85710BF-E240-443A-BC3A-774558AB24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750050" y="2850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7" name="Picture 996">
            <a:extLst>
              <a:ext uri="{FF2B5EF4-FFF2-40B4-BE49-F238E27FC236}">
                <a16:creationId xmlns:a16="http://schemas.microsoft.com/office/drawing/2014/main" id="{51217945-3843-4C66-88FA-E12B9AAAB3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298894" y="2850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8" name="Picture 997">
            <a:extLst>
              <a:ext uri="{FF2B5EF4-FFF2-40B4-BE49-F238E27FC236}">
                <a16:creationId xmlns:a16="http://schemas.microsoft.com/office/drawing/2014/main" id="{D09D7D90-36E6-4F06-8452-1F83EA8255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852494" y="2850617"/>
            <a:ext cx="171780" cy="171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9" name="Picture 16">
            <a:extLst>
              <a:ext uri="{FF2B5EF4-FFF2-40B4-BE49-F238E27FC236}">
                <a16:creationId xmlns:a16="http://schemas.microsoft.com/office/drawing/2014/main" id="{B46531A0-4E94-48E8-A9D9-B7BB0EC975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050500" y="28506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0" name="Picture 17">
            <a:extLst>
              <a:ext uri="{FF2B5EF4-FFF2-40B4-BE49-F238E27FC236}">
                <a16:creationId xmlns:a16="http://schemas.microsoft.com/office/drawing/2014/main" id="{AABF2809-1D9E-4072-91A5-292B594D0B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202455" y="285066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1" name="Picture 21">
            <a:extLst>
              <a:ext uri="{FF2B5EF4-FFF2-40B4-BE49-F238E27FC236}">
                <a16:creationId xmlns:a16="http://schemas.microsoft.com/office/drawing/2014/main" id="{D5233E94-F945-41B5-B165-813003D387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059870" y="284983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2" name="Picture 21">
            <a:extLst>
              <a:ext uri="{FF2B5EF4-FFF2-40B4-BE49-F238E27FC236}">
                <a16:creationId xmlns:a16="http://schemas.microsoft.com/office/drawing/2014/main" id="{69A3F564-3F3C-4370-B4CB-C17B058B8F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95657" y="2851744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3" name="Picture 14">
            <a:extLst>
              <a:ext uri="{FF2B5EF4-FFF2-40B4-BE49-F238E27FC236}">
                <a16:creationId xmlns:a16="http://schemas.microsoft.com/office/drawing/2014/main" id="{7C26C95D-1793-44D5-80D8-605B38210E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746111" y="2850108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4" name="Picture 15">
            <a:extLst>
              <a:ext uri="{FF2B5EF4-FFF2-40B4-BE49-F238E27FC236}">
                <a16:creationId xmlns:a16="http://schemas.microsoft.com/office/drawing/2014/main" id="{99EB3897-4EC8-41E6-86D9-B94C7D16F3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98066" y="2850108"/>
            <a:ext cx="171968" cy="1720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5" name="Picture 21">
            <a:extLst>
              <a:ext uri="{FF2B5EF4-FFF2-40B4-BE49-F238E27FC236}">
                <a16:creationId xmlns:a16="http://schemas.microsoft.com/office/drawing/2014/main" id="{6C19C6AE-3FFB-44D2-9C2C-F9DB2C1E50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160826" y="2849831"/>
            <a:ext cx="171968" cy="171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06D0FB9-45A6-4931-976D-C7E6ADE42867}"/>
              </a:ext>
            </a:extLst>
          </p:cNvPr>
          <p:cNvGrpSpPr/>
          <p:nvPr/>
        </p:nvGrpSpPr>
        <p:grpSpPr>
          <a:xfrm>
            <a:off x="7745006" y="2849831"/>
            <a:ext cx="4175625" cy="621050"/>
            <a:chOff x="7898605" y="3002231"/>
            <a:chExt cx="4175625" cy="621050"/>
          </a:xfrm>
        </p:grpSpPr>
        <p:pic>
          <p:nvPicPr>
            <p:cNvPr id="1006" name="Picture 1005">
              <a:extLst>
                <a:ext uri="{FF2B5EF4-FFF2-40B4-BE49-F238E27FC236}">
                  <a16:creationId xmlns:a16="http://schemas.microsoft.com/office/drawing/2014/main" id="{3285FA07-402F-4D94-9F8F-AEA975C66C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7898605" y="3451501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7" name="Picture 1006">
              <a:extLst>
                <a:ext uri="{FF2B5EF4-FFF2-40B4-BE49-F238E27FC236}">
                  <a16:creationId xmlns:a16="http://schemas.microsoft.com/office/drawing/2014/main" id="{B204C21D-E279-46E2-9DAE-DAFCC0D284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651868" y="300283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8" name="Picture 1007">
              <a:extLst>
                <a:ext uri="{FF2B5EF4-FFF2-40B4-BE49-F238E27FC236}">
                  <a16:creationId xmlns:a16="http://schemas.microsoft.com/office/drawing/2014/main" id="{47EC9AA3-BB43-49B9-99C3-22F8D538B3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0097807" y="3002830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09" name="Picture 1008">
              <a:extLst>
                <a:ext uri="{FF2B5EF4-FFF2-40B4-BE49-F238E27FC236}">
                  <a16:creationId xmlns:a16="http://schemas.microsoft.com/office/drawing/2014/main" id="{E21AED14-5462-4A31-88A1-203B08576F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0546589" y="300271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0" name="Picture 1009">
              <a:extLst>
                <a:ext uri="{FF2B5EF4-FFF2-40B4-BE49-F238E27FC236}">
                  <a16:creationId xmlns:a16="http://schemas.microsoft.com/office/drawing/2014/main" id="{066E2564-1977-4775-A66F-F491CA219B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902450" y="300301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1" name="Picture 1010">
              <a:extLst>
                <a:ext uri="{FF2B5EF4-FFF2-40B4-BE49-F238E27FC236}">
                  <a16:creationId xmlns:a16="http://schemas.microsoft.com/office/drawing/2014/main" id="{AF4E5FF9-E839-45A6-AAF3-D38CFE2F36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451294" y="300301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2" name="Picture 1011">
              <a:extLst>
                <a:ext uri="{FF2B5EF4-FFF2-40B4-BE49-F238E27FC236}">
                  <a16:creationId xmlns:a16="http://schemas.microsoft.com/office/drawing/2014/main" id="{99725039-6D80-4124-B43E-150DDEF864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11004894" y="3003017"/>
              <a:ext cx="171780" cy="171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3" name="Picture 21">
              <a:extLst>
                <a:ext uri="{FF2B5EF4-FFF2-40B4-BE49-F238E27FC236}">
                  <a16:creationId xmlns:a16="http://schemas.microsoft.com/office/drawing/2014/main" id="{801B8C4A-65B3-4908-9120-91282C2089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stretch>
              <a:fillRect/>
            </a:stretch>
          </p:blipFill>
          <p:spPr bwMode="auto">
            <a:xfrm>
              <a:off x="9214651" y="3002231"/>
              <a:ext cx="171968" cy="1719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18" name="Group 56">
            <a:extLst>
              <a:ext uri="{FF2B5EF4-FFF2-40B4-BE49-F238E27FC236}">
                <a16:creationId xmlns:a16="http://schemas.microsoft.com/office/drawing/2014/main" id="{07209222-0E62-4C3A-801D-A4BE4D5888DF}"/>
              </a:ext>
            </a:extLst>
          </p:cNvPr>
          <p:cNvGrpSpPr/>
          <p:nvPr/>
        </p:nvGrpSpPr>
        <p:grpSpPr>
          <a:xfrm>
            <a:off x="5939412" y="1659900"/>
            <a:ext cx="1539560" cy="171967"/>
            <a:chOff x="7746380" y="2949426"/>
            <a:chExt cx="2188691" cy="244475"/>
          </a:xfrm>
        </p:grpSpPr>
        <p:pic>
          <p:nvPicPr>
            <p:cNvPr id="1019" name="Picture 14">
              <a:extLst>
                <a:ext uri="{FF2B5EF4-FFF2-40B4-BE49-F238E27FC236}">
                  <a16:creationId xmlns:a16="http://schemas.microsoft.com/office/drawing/2014/main" id="{643209CF-079C-4933-BBA4-8F4CB7D83E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0" name="Picture 15">
              <a:extLst>
                <a:ext uri="{FF2B5EF4-FFF2-40B4-BE49-F238E27FC236}">
                  <a16:creationId xmlns:a16="http://schemas.microsoft.com/office/drawing/2014/main" id="{A5BA3F6C-22F6-45A5-8456-E2472BDA40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1" name="Picture 16">
              <a:extLst>
                <a:ext uri="{FF2B5EF4-FFF2-40B4-BE49-F238E27FC236}">
                  <a16:creationId xmlns:a16="http://schemas.microsoft.com/office/drawing/2014/main" id="{DB253A3F-AE13-44A1-AFC5-C02F7001D0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2" name="Picture 17">
              <a:extLst>
                <a:ext uri="{FF2B5EF4-FFF2-40B4-BE49-F238E27FC236}">
                  <a16:creationId xmlns:a16="http://schemas.microsoft.com/office/drawing/2014/main" id="{89E23411-4AFA-4D4B-A223-375B34930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3" name="Picture 18">
              <a:extLst>
                <a:ext uri="{FF2B5EF4-FFF2-40B4-BE49-F238E27FC236}">
                  <a16:creationId xmlns:a16="http://schemas.microsoft.com/office/drawing/2014/main" id="{825B8EEE-B187-4279-8FCF-1DF2AB22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4" name="Picture 19">
              <a:extLst>
                <a:ext uri="{FF2B5EF4-FFF2-40B4-BE49-F238E27FC236}">
                  <a16:creationId xmlns:a16="http://schemas.microsoft.com/office/drawing/2014/main" id="{9E5A3E92-B660-4CC9-8BE5-74AEF4F53A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5" name="Picture 20">
              <a:extLst>
                <a:ext uri="{FF2B5EF4-FFF2-40B4-BE49-F238E27FC236}">
                  <a16:creationId xmlns:a16="http://schemas.microsoft.com/office/drawing/2014/main" id="{B385FFE2-2DC3-4379-9D50-EE25C17DB6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6" name="Picture 21">
              <a:extLst>
                <a:ext uri="{FF2B5EF4-FFF2-40B4-BE49-F238E27FC236}">
                  <a16:creationId xmlns:a16="http://schemas.microsoft.com/office/drawing/2014/main" id="{33449A54-7B64-49A1-B220-734299A51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22">
              <a:extLst>
                <a:ext uri="{FF2B5EF4-FFF2-40B4-BE49-F238E27FC236}">
                  <a16:creationId xmlns:a16="http://schemas.microsoft.com/office/drawing/2014/main" id="{E9A961F5-0217-4845-B442-CC1C155C9F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8" name="Picture 23">
              <a:extLst>
                <a:ext uri="{FF2B5EF4-FFF2-40B4-BE49-F238E27FC236}">
                  <a16:creationId xmlns:a16="http://schemas.microsoft.com/office/drawing/2014/main" id="{51BCE322-1197-4AA8-B2AC-4B459B884E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29" name="Group 56">
            <a:extLst>
              <a:ext uri="{FF2B5EF4-FFF2-40B4-BE49-F238E27FC236}">
                <a16:creationId xmlns:a16="http://schemas.microsoft.com/office/drawing/2014/main" id="{53AA826C-59DF-4B2F-A4F4-DE3EE065809E}"/>
              </a:ext>
            </a:extLst>
          </p:cNvPr>
          <p:cNvGrpSpPr/>
          <p:nvPr/>
        </p:nvGrpSpPr>
        <p:grpSpPr>
          <a:xfrm>
            <a:off x="5938726" y="1809221"/>
            <a:ext cx="1539560" cy="171967"/>
            <a:chOff x="7746380" y="2949426"/>
            <a:chExt cx="2188691" cy="244475"/>
          </a:xfrm>
        </p:grpSpPr>
        <p:pic>
          <p:nvPicPr>
            <p:cNvPr id="1030" name="Picture 14">
              <a:extLst>
                <a:ext uri="{FF2B5EF4-FFF2-40B4-BE49-F238E27FC236}">
                  <a16:creationId xmlns:a16="http://schemas.microsoft.com/office/drawing/2014/main" id="{BB343E1C-BD59-4CF9-AB4C-E5AFDA397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1" name="Picture 15">
              <a:extLst>
                <a:ext uri="{FF2B5EF4-FFF2-40B4-BE49-F238E27FC236}">
                  <a16:creationId xmlns:a16="http://schemas.microsoft.com/office/drawing/2014/main" id="{67295C15-7D2D-4C07-B8A8-B663074D3E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2" name="Picture 16">
              <a:extLst>
                <a:ext uri="{FF2B5EF4-FFF2-40B4-BE49-F238E27FC236}">
                  <a16:creationId xmlns:a16="http://schemas.microsoft.com/office/drawing/2014/main" id="{6FAED65A-CC9B-4BF9-ADFE-1FE7A2D861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3" name="Picture 17">
              <a:extLst>
                <a:ext uri="{FF2B5EF4-FFF2-40B4-BE49-F238E27FC236}">
                  <a16:creationId xmlns:a16="http://schemas.microsoft.com/office/drawing/2014/main" id="{01C7222E-B9C5-44C7-BE6B-81750301E9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4" name="Picture 18">
              <a:extLst>
                <a:ext uri="{FF2B5EF4-FFF2-40B4-BE49-F238E27FC236}">
                  <a16:creationId xmlns:a16="http://schemas.microsoft.com/office/drawing/2014/main" id="{EDB3B748-9D93-4666-8ED9-4825D7DDB4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5" name="Picture 19">
              <a:extLst>
                <a:ext uri="{FF2B5EF4-FFF2-40B4-BE49-F238E27FC236}">
                  <a16:creationId xmlns:a16="http://schemas.microsoft.com/office/drawing/2014/main" id="{7D7762CD-DDD8-49CF-8AA5-96D6C9DFE1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6" name="Picture 20">
              <a:extLst>
                <a:ext uri="{FF2B5EF4-FFF2-40B4-BE49-F238E27FC236}">
                  <a16:creationId xmlns:a16="http://schemas.microsoft.com/office/drawing/2014/main" id="{98BF2F6D-9A5D-4190-93EF-8DBA90F879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7" name="Picture 21">
              <a:extLst>
                <a:ext uri="{FF2B5EF4-FFF2-40B4-BE49-F238E27FC236}">
                  <a16:creationId xmlns:a16="http://schemas.microsoft.com/office/drawing/2014/main" id="{1BE24493-E822-4626-AC6A-8CA30AE019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8" name="Picture 22">
              <a:extLst>
                <a:ext uri="{FF2B5EF4-FFF2-40B4-BE49-F238E27FC236}">
                  <a16:creationId xmlns:a16="http://schemas.microsoft.com/office/drawing/2014/main" id="{B5E020F0-973D-4126-9765-813B2C7139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39" name="Picture 23">
              <a:extLst>
                <a:ext uri="{FF2B5EF4-FFF2-40B4-BE49-F238E27FC236}">
                  <a16:creationId xmlns:a16="http://schemas.microsoft.com/office/drawing/2014/main" id="{6004989C-3392-4A92-A582-8E2B18F381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40" name="Group 56">
            <a:extLst>
              <a:ext uri="{FF2B5EF4-FFF2-40B4-BE49-F238E27FC236}">
                <a16:creationId xmlns:a16="http://schemas.microsoft.com/office/drawing/2014/main" id="{6D3AB835-4281-45EC-9F99-0F5BD9DCB294}"/>
              </a:ext>
            </a:extLst>
          </p:cNvPr>
          <p:cNvGrpSpPr/>
          <p:nvPr/>
        </p:nvGrpSpPr>
        <p:grpSpPr>
          <a:xfrm>
            <a:off x="5938726" y="1958542"/>
            <a:ext cx="1539560" cy="171967"/>
            <a:chOff x="7746380" y="2949426"/>
            <a:chExt cx="2188691" cy="244475"/>
          </a:xfrm>
        </p:grpSpPr>
        <p:pic>
          <p:nvPicPr>
            <p:cNvPr id="1041" name="Picture 14">
              <a:extLst>
                <a:ext uri="{FF2B5EF4-FFF2-40B4-BE49-F238E27FC236}">
                  <a16:creationId xmlns:a16="http://schemas.microsoft.com/office/drawing/2014/main" id="{01906773-6E25-4232-BA72-BE08E3FB0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2" name="Picture 15">
              <a:extLst>
                <a:ext uri="{FF2B5EF4-FFF2-40B4-BE49-F238E27FC236}">
                  <a16:creationId xmlns:a16="http://schemas.microsoft.com/office/drawing/2014/main" id="{78E50F08-92B5-43C3-AE76-E3369311F5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Picture 16">
              <a:extLst>
                <a:ext uri="{FF2B5EF4-FFF2-40B4-BE49-F238E27FC236}">
                  <a16:creationId xmlns:a16="http://schemas.microsoft.com/office/drawing/2014/main" id="{2CFDEE82-051D-4514-87B6-0BE4E779D3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17">
              <a:extLst>
                <a:ext uri="{FF2B5EF4-FFF2-40B4-BE49-F238E27FC236}">
                  <a16:creationId xmlns:a16="http://schemas.microsoft.com/office/drawing/2014/main" id="{D987ABF9-5FDA-45A5-802F-1FA5621EE2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5" name="Picture 18">
              <a:extLst>
                <a:ext uri="{FF2B5EF4-FFF2-40B4-BE49-F238E27FC236}">
                  <a16:creationId xmlns:a16="http://schemas.microsoft.com/office/drawing/2014/main" id="{A33D267B-5A0A-484A-ABD6-216B3EA4FE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6" name="Picture 19">
              <a:extLst>
                <a:ext uri="{FF2B5EF4-FFF2-40B4-BE49-F238E27FC236}">
                  <a16:creationId xmlns:a16="http://schemas.microsoft.com/office/drawing/2014/main" id="{8D14D726-7B8B-4432-BDCD-D830116430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7" name="Picture 20">
              <a:extLst>
                <a:ext uri="{FF2B5EF4-FFF2-40B4-BE49-F238E27FC236}">
                  <a16:creationId xmlns:a16="http://schemas.microsoft.com/office/drawing/2014/main" id="{13366C91-D0A3-4DA7-835D-9C3C353FE3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8" name="Picture 21">
              <a:extLst>
                <a:ext uri="{FF2B5EF4-FFF2-40B4-BE49-F238E27FC236}">
                  <a16:creationId xmlns:a16="http://schemas.microsoft.com/office/drawing/2014/main" id="{844E2791-BF3B-40A5-8E6A-44A28D620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Picture 22">
              <a:extLst>
                <a:ext uri="{FF2B5EF4-FFF2-40B4-BE49-F238E27FC236}">
                  <a16:creationId xmlns:a16="http://schemas.microsoft.com/office/drawing/2014/main" id="{F1B4E2EF-E689-460E-B6FE-7C3FB378A9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23">
              <a:extLst>
                <a:ext uri="{FF2B5EF4-FFF2-40B4-BE49-F238E27FC236}">
                  <a16:creationId xmlns:a16="http://schemas.microsoft.com/office/drawing/2014/main" id="{EB1E608C-7F78-4046-AF8D-69697D9AC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51" name="Group 56">
            <a:extLst>
              <a:ext uri="{FF2B5EF4-FFF2-40B4-BE49-F238E27FC236}">
                <a16:creationId xmlns:a16="http://schemas.microsoft.com/office/drawing/2014/main" id="{4B0DDC7E-619C-415C-9CC0-52F77CE5C39B}"/>
              </a:ext>
            </a:extLst>
          </p:cNvPr>
          <p:cNvGrpSpPr/>
          <p:nvPr/>
        </p:nvGrpSpPr>
        <p:grpSpPr>
          <a:xfrm>
            <a:off x="5940861" y="2107863"/>
            <a:ext cx="1539560" cy="171967"/>
            <a:chOff x="7746380" y="2949426"/>
            <a:chExt cx="2188691" cy="244475"/>
          </a:xfrm>
        </p:grpSpPr>
        <p:pic>
          <p:nvPicPr>
            <p:cNvPr id="1052" name="Picture 14">
              <a:extLst>
                <a:ext uri="{FF2B5EF4-FFF2-40B4-BE49-F238E27FC236}">
                  <a16:creationId xmlns:a16="http://schemas.microsoft.com/office/drawing/2014/main" id="{C206639F-B908-470B-865E-FA896117E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5">
              <a:extLst>
                <a:ext uri="{FF2B5EF4-FFF2-40B4-BE49-F238E27FC236}">
                  <a16:creationId xmlns:a16="http://schemas.microsoft.com/office/drawing/2014/main" id="{70E8923D-A11B-4906-8421-C309ED5F0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4" name="Picture 16">
              <a:extLst>
                <a:ext uri="{FF2B5EF4-FFF2-40B4-BE49-F238E27FC236}">
                  <a16:creationId xmlns:a16="http://schemas.microsoft.com/office/drawing/2014/main" id="{978FDA51-4642-4E2C-BC21-AABC95EB3D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5" name="Picture 17">
              <a:extLst>
                <a:ext uri="{FF2B5EF4-FFF2-40B4-BE49-F238E27FC236}">
                  <a16:creationId xmlns:a16="http://schemas.microsoft.com/office/drawing/2014/main" id="{4BA4888D-39A6-4F61-8A0E-56F2924371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18">
              <a:extLst>
                <a:ext uri="{FF2B5EF4-FFF2-40B4-BE49-F238E27FC236}">
                  <a16:creationId xmlns:a16="http://schemas.microsoft.com/office/drawing/2014/main" id="{EAA90BE9-46EF-40E7-9D35-5C3943C9B3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19">
              <a:extLst>
                <a:ext uri="{FF2B5EF4-FFF2-40B4-BE49-F238E27FC236}">
                  <a16:creationId xmlns:a16="http://schemas.microsoft.com/office/drawing/2014/main" id="{1A826021-2453-496A-B3C7-5BA0142434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20">
              <a:extLst>
                <a:ext uri="{FF2B5EF4-FFF2-40B4-BE49-F238E27FC236}">
                  <a16:creationId xmlns:a16="http://schemas.microsoft.com/office/drawing/2014/main" id="{9C689E2C-9DC0-4075-990C-EA1245ADC0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21">
              <a:extLst>
                <a:ext uri="{FF2B5EF4-FFF2-40B4-BE49-F238E27FC236}">
                  <a16:creationId xmlns:a16="http://schemas.microsoft.com/office/drawing/2014/main" id="{7C40C248-AC14-4273-AC70-2E662B253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22">
              <a:extLst>
                <a:ext uri="{FF2B5EF4-FFF2-40B4-BE49-F238E27FC236}">
                  <a16:creationId xmlns:a16="http://schemas.microsoft.com/office/drawing/2014/main" id="{FBF0F738-C27C-4E2C-93C4-702EF73A4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1" name="Picture 23">
              <a:extLst>
                <a:ext uri="{FF2B5EF4-FFF2-40B4-BE49-F238E27FC236}">
                  <a16:creationId xmlns:a16="http://schemas.microsoft.com/office/drawing/2014/main" id="{F801DA7C-E7E3-449A-9F0E-324609CF7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62" name="Group 56">
            <a:extLst>
              <a:ext uri="{FF2B5EF4-FFF2-40B4-BE49-F238E27FC236}">
                <a16:creationId xmlns:a16="http://schemas.microsoft.com/office/drawing/2014/main" id="{F778983B-8F21-4096-813E-555C8192B24D}"/>
              </a:ext>
            </a:extLst>
          </p:cNvPr>
          <p:cNvGrpSpPr/>
          <p:nvPr/>
        </p:nvGrpSpPr>
        <p:grpSpPr>
          <a:xfrm>
            <a:off x="5940861" y="2257184"/>
            <a:ext cx="1539560" cy="171967"/>
            <a:chOff x="7746380" y="2949426"/>
            <a:chExt cx="2188691" cy="244475"/>
          </a:xfrm>
        </p:grpSpPr>
        <p:pic>
          <p:nvPicPr>
            <p:cNvPr id="1063" name="Picture 14">
              <a:extLst>
                <a:ext uri="{FF2B5EF4-FFF2-40B4-BE49-F238E27FC236}">
                  <a16:creationId xmlns:a16="http://schemas.microsoft.com/office/drawing/2014/main" id="{98DD3ED6-9F35-4ACC-9190-D7DF3910F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4" name="Picture 15">
              <a:extLst>
                <a:ext uri="{FF2B5EF4-FFF2-40B4-BE49-F238E27FC236}">
                  <a16:creationId xmlns:a16="http://schemas.microsoft.com/office/drawing/2014/main" id="{29371D04-C316-4B11-8573-7A86D05CBF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5" name="Picture 16">
              <a:extLst>
                <a:ext uri="{FF2B5EF4-FFF2-40B4-BE49-F238E27FC236}">
                  <a16:creationId xmlns:a16="http://schemas.microsoft.com/office/drawing/2014/main" id="{FD315D60-1D2A-4AE8-B310-2A2500CDF2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6" name="Picture 17">
              <a:extLst>
                <a:ext uri="{FF2B5EF4-FFF2-40B4-BE49-F238E27FC236}">
                  <a16:creationId xmlns:a16="http://schemas.microsoft.com/office/drawing/2014/main" id="{A8046D8E-6D7A-4BEC-9262-69C497F248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7" name="Picture 18">
              <a:extLst>
                <a:ext uri="{FF2B5EF4-FFF2-40B4-BE49-F238E27FC236}">
                  <a16:creationId xmlns:a16="http://schemas.microsoft.com/office/drawing/2014/main" id="{CC2595CD-BC8D-48A6-BE6A-88E2A15B43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8" name="Picture 19">
              <a:extLst>
                <a:ext uri="{FF2B5EF4-FFF2-40B4-BE49-F238E27FC236}">
                  <a16:creationId xmlns:a16="http://schemas.microsoft.com/office/drawing/2014/main" id="{A256EA7B-C82B-44E6-8D9D-A8A9E21F3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9" name="Picture 20">
              <a:extLst>
                <a:ext uri="{FF2B5EF4-FFF2-40B4-BE49-F238E27FC236}">
                  <a16:creationId xmlns:a16="http://schemas.microsoft.com/office/drawing/2014/main" id="{39C7F497-63BC-47F1-8037-E0FD84910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0" name="Picture 21">
              <a:extLst>
                <a:ext uri="{FF2B5EF4-FFF2-40B4-BE49-F238E27FC236}">
                  <a16:creationId xmlns:a16="http://schemas.microsoft.com/office/drawing/2014/main" id="{F5D8C8E3-17C2-4375-B339-1859867AA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1" name="Picture 22">
              <a:extLst>
                <a:ext uri="{FF2B5EF4-FFF2-40B4-BE49-F238E27FC236}">
                  <a16:creationId xmlns:a16="http://schemas.microsoft.com/office/drawing/2014/main" id="{C2DE00ED-F083-4028-9F7F-BBA78B75E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2" name="Picture 23">
              <a:extLst>
                <a:ext uri="{FF2B5EF4-FFF2-40B4-BE49-F238E27FC236}">
                  <a16:creationId xmlns:a16="http://schemas.microsoft.com/office/drawing/2014/main" id="{89DA183D-5976-43A5-A835-9BB69EAA2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73" name="Group 56">
            <a:extLst>
              <a:ext uri="{FF2B5EF4-FFF2-40B4-BE49-F238E27FC236}">
                <a16:creationId xmlns:a16="http://schemas.microsoft.com/office/drawing/2014/main" id="{F046C527-98D3-4FE4-A8FC-65C8E1C610CD}"/>
              </a:ext>
            </a:extLst>
          </p:cNvPr>
          <p:cNvGrpSpPr/>
          <p:nvPr/>
        </p:nvGrpSpPr>
        <p:grpSpPr>
          <a:xfrm>
            <a:off x="5940861" y="2406505"/>
            <a:ext cx="1539560" cy="171967"/>
            <a:chOff x="7746380" y="2949426"/>
            <a:chExt cx="2188691" cy="244475"/>
          </a:xfrm>
        </p:grpSpPr>
        <p:pic>
          <p:nvPicPr>
            <p:cNvPr id="1074" name="Picture 14">
              <a:extLst>
                <a:ext uri="{FF2B5EF4-FFF2-40B4-BE49-F238E27FC236}">
                  <a16:creationId xmlns:a16="http://schemas.microsoft.com/office/drawing/2014/main" id="{5128426E-00C2-4990-A6F2-CB50456A6B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5" name="Picture 15">
              <a:extLst>
                <a:ext uri="{FF2B5EF4-FFF2-40B4-BE49-F238E27FC236}">
                  <a16:creationId xmlns:a16="http://schemas.microsoft.com/office/drawing/2014/main" id="{A7A363F6-965D-4F59-B8CB-C19B76B374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6" name="Picture 16">
              <a:extLst>
                <a:ext uri="{FF2B5EF4-FFF2-40B4-BE49-F238E27FC236}">
                  <a16:creationId xmlns:a16="http://schemas.microsoft.com/office/drawing/2014/main" id="{98FF6852-324B-4BE3-A391-0EC8C2C2CA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7" name="Picture 17">
              <a:extLst>
                <a:ext uri="{FF2B5EF4-FFF2-40B4-BE49-F238E27FC236}">
                  <a16:creationId xmlns:a16="http://schemas.microsoft.com/office/drawing/2014/main" id="{537A0E25-DED9-48CB-9809-B77E6FBDA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8" name="Picture 18">
              <a:extLst>
                <a:ext uri="{FF2B5EF4-FFF2-40B4-BE49-F238E27FC236}">
                  <a16:creationId xmlns:a16="http://schemas.microsoft.com/office/drawing/2014/main" id="{7AFAC1A1-0829-4DBF-BBB5-11BFFA36F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79" name="Picture 19">
              <a:extLst>
                <a:ext uri="{FF2B5EF4-FFF2-40B4-BE49-F238E27FC236}">
                  <a16:creationId xmlns:a16="http://schemas.microsoft.com/office/drawing/2014/main" id="{A277785D-1E5C-4A1A-B1E0-2CBDECFD7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0" name="Picture 20">
              <a:extLst>
                <a:ext uri="{FF2B5EF4-FFF2-40B4-BE49-F238E27FC236}">
                  <a16:creationId xmlns:a16="http://schemas.microsoft.com/office/drawing/2014/main" id="{2E61C7FC-0065-43A7-B83D-99A866A4F1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1" name="Picture 21">
              <a:extLst>
                <a:ext uri="{FF2B5EF4-FFF2-40B4-BE49-F238E27FC236}">
                  <a16:creationId xmlns:a16="http://schemas.microsoft.com/office/drawing/2014/main" id="{414260AC-3594-4D3C-9D4C-D02F3D9C3F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2" name="Picture 22">
              <a:extLst>
                <a:ext uri="{FF2B5EF4-FFF2-40B4-BE49-F238E27FC236}">
                  <a16:creationId xmlns:a16="http://schemas.microsoft.com/office/drawing/2014/main" id="{B3113C10-76D4-45E5-8481-CF44A3081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3" name="Picture 23">
              <a:extLst>
                <a:ext uri="{FF2B5EF4-FFF2-40B4-BE49-F238E27FC236}">
                  <a16:creationId xmlns:a16="http://schemas.microsoft.com/office/drawing/2014/main" id="{9B497BA5-A8CE-4D56-B52D-D9ADEEEBB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84" name="Group 56">
            <a:extLst>
              <a:ext uri="{FF2B5EF4-FFF2-40B4-BE49-F238E27FC236}">
                <a16:creationId xmlns:a16="http://schemas.microsoft.com/office/drawing/2014/main" id="{52FC12DF-3D23-46E3-BF87-BE2BD15BFE83}"/>
              </a:ext>
            </a:extLst>
          </p:cNvPr>
          <p:cNvGrpSpPr/>
          <p:nvPr/>
        </p:nvGrpSpPr>
        <p:grpSpPr>
          <a:xfrm>
            <a:off x="5940861" y="2555826"/>
            <a:ext cx="1539560" cy="171967"/>
            <a:chOff x="7746380" y="2949426"/>
            <a:chExt cx="2188691" cy="244475"/>
          </a:xfrm>
        </p:grpSpPr>
        <p:pic>
          <p:nvPicPr>
            <p:cNvPr id="1085" name="Picture 14">
              <a:extLst>
                <a:ext uri="{FF2B5EF4-FFF2-40B4-BE49-F238E27FC236}">
                  <a16:creationId xmlns:a16="http://schemas.microsoft.com/office/drawing/2014/main" id="{BC5C7E09-80C9-46E0-9AF7-C5D0193A2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6" name="Picture 15">
              <a:extLst>
                <a:ext uri="{FF2B5EF4-FFF2-40B4-BE49-F238E27FC236}">
                  <a16:creationId xmlns:a16="http://schemas.microsoft.com/office/drawing/2014/main" id="{7251B086-2B82-4A17-88E2-2746606A7D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7" name="Picture 16">
              <a:extLst>
                <a:ext uri="{FF2B5EF4-FFF2-40B4-BE49-F238E27FC236}">
                  <a16:creationId xmlns:a16="http://schemas.microsoft.com/office/drawing/2014/main" id="{63A1CCDA-1655-4D87-8887-EC8E325635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8" name="Picture 17">
              <a:extLst>
                <a:ext uri="{FF2B5EF4-FFF2-40B4-BE49-F238E27FC236}">
                  <a16:creationId xmlns:a16="http://schemas.microsoft.com/office/drawing/2014/main" id="{9B1F1889-D257-48E8-8E2D-ED8584E841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89" name="Picture 18">
              <a:extLst>
                <a:ext uri="{FF2B5EF4-FFF2-40B4-BE49-F238E27FC236}">
                  <a16:creationId xmlns:a16="http://schemas.microsoft.com/office/drawing/2014/main" id="{C5E31AC0-BF31-41BC-8208-77A0C6EDF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0" name="Picture 19">
              <a:extLst>
                <a:ext uri="{FF2B5EF4-FFF2-40B4-BE49-F238E27FC236}">
                  <a16:creationId xmlns:a16="http://schemas.microsoft.com/office/drawing/2014/main" id="{E9290F17-1CA5-4B80-8068-0718AB7EC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1" name="Picture 20">
              <a:extLst>
                <a:ext uri="{FF2B5EF4-FFF2-40B4-BE49-F238E27FC236}">
                  <a16:creationId xmlns:a16="http://schemas.microsoft.com/office/drawing/2014/main" id="{5E1C51FC-4254-479F-91D8-F83501051F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2" name="Picture 21">
              <a:extLst>
                <a:ext uri="{FF2B5EF4-FFF2-40B4-BE49-F238E27FC236}">
                  <a16:creationId xmlns:a16="http://schemas.microsoft.com/office/drawing/2014/main" id="{92DFDEFB-FA7F-4942-BD92-30CEEBA7B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3" name="Picture 22">
              <a:extLst>
                <a:ext uri="{FF2B5EF4-FFF2-40B4-BE49-F238E27FC236}">
                  <a16:creationId xmlns:a16="http://schemas.microsoft.com/office/drawing/2014/main" id="{2C0F82CA-3846-4709-97DB-49F30E5CF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4" name="Picture 23">
              <a:extLst>
                <a:ext uri="{FF2B5EF4-FFF2-40B4-BE49-F238E27FC236}">
                  <a16:creationId xmlns:a16="http://schemas.microsoft.com/office/drawing/2014/main" id="{A942F9EC-108D-4DC2-BD34-1F874F455D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095" name="Group 56">
            <a:extLst>
              <a:ext uri="{FF2B5EF4-FFF2-40B4-BE49-F238E27FC236}">
                <a16:creationId xmlns:a16="http://schemas.microsoft.com/office/drawing/2014/main" id="{65EC2965-47C4-48A2-ABAF-1CB50D4B6A47}"/>
              </a:ext>
            </a:extLst>
          </p:cNvPr>
          <p:cNvGrpSpPr/>
          <p:nvPr/>
        </p:nvGrpSpPr>
        <p:grpSpPr>
          <a:xfrm>
            <a:off x="5940861" y="2705147"/>
            <a:ext cx="1539560" cy="171967"/>
            <a:chOff x="7746380" y="2949426"/>
            <a:chExt cx="2188691" cy="244475"/>
          </a:xfrm>
        </p:grpSpPr>
        <p:pic>
          <p:nvPicPr>
            <p:cNvPr id="1096" name="Picture 14">
              <a:extLst>
                <a:ext uri="{FF2B5EF4-FFF2-40B4-BE49-F238E27FC236}">
                  <a16:creationId xmlns:a16="http://schemas.microsoft.com/office/drawing/2014/main" id="{632669B3-87C4-4130-9A89-FDECD6A13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7" name="Picture 15">
              <a:extLst>
                <a:ext uri="{FF2B5EF4-FFF2-40B4-BE49-F238E27FC236}">
                  <a16:creationId xmlns:a16="http://schemas.microsoft.com/office/drawing/2014/main" id="{0686D131-0639-4419-B349-008A04BF3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8" name="Picture 16">
              <a:extLst>
                <a:ext uri="{FF2B5EF4-FFF2-40B4-BE49-F238E27FC236}">
                  <a16:creationId xmlns:a16="http://schemas.microsoft.com/office/drawing/2014/main" id="{820C0299-A0DD-4282-A2D1-65C06A397B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99" name="Picture 17">
              <a:extLst>
                <a:ext uri="{FF2B5EF4-FFF2-40B4-BE49-F238E27FC236}">
                  <a16:creationId xmlns:a16="http://schemas.microsoft.com/office/drawing/2014/main" id="{D064DA1D-AEE5-48C6-A889-FE6A353EF2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0" name="Picture 18">
              <a:extLst>
                <a:ext uri="{FF2B5EF4-FFF2-40B4-BE49-F238E27FC236}">
                  <a16:creationId xmlns:a16="http://schemas.microsoft.com/office/drawing/2014/main" id="{03C274A3-CD5C-4DCF-9F1D-14B0AE9676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1" name="Picture 19">
              <a:extLst>
                <a:ext uri="{FF2B5EF4-FFF2-40B4-BE49-F238E27FC236}">
                  <a16:creationId xmlns:a16="http://schemas.microsoft.com/office/drawing/2014/main" id="{25F66343-E223-4F0C-9A2A-71A2EBE3BD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2" name="Picture 20">
              <a:extLst>
                <a:ext uri="{FF2B5EF4-FFF2-40B4-BE49-F238E27FC236}">
                  <a16:creationId xmlns:a16="http://schemas.microsoft.com/office/drawing/2014/main" id="{6E9D2CD6-38F6-44C6-ABC0-BDECB784CE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3" name="Picture 21">
              <a:extLst>
                <a:ext uri="{FF2B5EF4-FFF2-40B4-BE49-F238E27FC236}">
                  <a16:creationId xmlns:a16="http://schemas.microsoft.com/office/drawing/2014/main" id="{E32063F9-AC0B-4C4F-BD7F-7EA1EAFB0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4" name="Picture 22">
              <a:extLst>
                <a:ext uri="{FF2B5EF4-FFF2-40B4-BE49-F238E27FC236}">
                  <a16:creationId xmlns:a16="http://schemas.microsoft.com/office/drawing/2014/main" id="{89EF6EA7-6410-4937-ABE1-3575BA8B3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5" name="Picture 23">
              <a:extLst>
                <a:ext uri="{FF2B5EF4-FFF2-40B4-BE49-F238E27FC236}">
                  <a16:creationId xmlns:a16="http://schemas.microsoft.com/office/drawing/2014/main" id="{EA7870DC-1FE1-4BA1-9C92-B596139C1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06" name="Group 56">
            <a:extLst>
              <a:ext uri="{FF2B5EF4-FFF2-40B4-BE49-F238E27FC236}">
                <a16:creationId xmlns:a16="http://schemas.microsoft.com/office/drawing/2014/main" id="{0845545C-A804-4F4B-8AA9-DD949EBA2927}"/>
              </a:ext>
            </a:extLst>
          </p:cNvPr>
          <p:cNvGrpSpPr/>
          <p:nvPr/>
        </p:nvGrpSpPr>
        <p:grpSpPr>
          <a:xfrm>
            <a:off x="5940861" y="2854468"/>
            <a:ext cx="1539560" cy="171967"/>
            <a:chOff x="7746380" y="2949426"/>
            <a:chExt cx="2188691" cy="244475"/>
          </a:xfrm>
        </p:grpSpPr>
        <p:pic>
          <p:nvPicPr>
            <p:cNvPr id="1107" name="Picture 14">
              <a:extLst>
                <a:ext uri="{FF2B5EF4-FFF2-40B4-BE49-F238E27FC236}">
                  <a16:creationId xmlns:a16="http://schemas.microsoft.com/office/drawing/2014/main" id="{C4A50598-5378-45A6-A50B-98F0692576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8" name="Picture 15">
              <a:extLst>
                <a:ext uri="{FF2B5EF4-FFF2-40B4-BE49-F238E27FC236}">
                  <a16:creationId xmlns:a16="http://schemas.microsoft.com/office/drawing/2014/main" id="{8A03447D-96B0-4D2B-8AE2-44E78523CD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09" name="Picture 16">
              <a:extLst>
                <a:ext uri="{FF2B5EF4-FFF2-40B4-BE49-F238E27FC236}">
                  <a16:creationId xmlns:a16="http://schemas.microsoft.com/office/drawing/2014/main" id="{3E5A9818-9426-4BBA-A64D-558BFE440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0" name="Picture 17">
              <a:extLst>
                <a:ext uri="{FF2B5EF4-FFF2-40B4-BE49-F238E27FC236}">
                  <a16:creationId xmlns:a16="http://schemas.microsoft.com/office/drawing/2014/main" id="{1C20855C-089C-4EE7-B17D-B8F5F5F5C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1" name="Picture 18">
              <a:extLst>
                <a:ext uri="{FF2B5EF4-FFF2-40B4-BE49-F238E27FC236}">
                  <a16:creationId xmlns:a16="http://schemas.microsoft.com/office/drawing/2014/main" id="{177F3CBD-22B3-4606-905F-4CE9D95C6C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2" name="Picture 19">
              <a:extLst>
                <a:ext uri="{FF2B5EF4-FFF2-40B4-BE49-F238E27FC236}">
                  <a16:creationId xmlns:a16="http://schemas.microsoft.com/office/drawing/2014/main" id="{1024C1C4-00EC-4058-8102-859EC64268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3" name="Picture 20">
              <a:extLst>
                <a:ext uri="{FF2B5EF4-FFF2-40B4-BE49-F238E27FC236}">
                  <a16:creationId xmlns:a16="http://schemas.microsoft.com/office/drawing/2014/main" id="{22DE6545-B9F0-44D4-80DB-B7D073E7BE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4" name="Picture 21">
              <a:extLst>
                <a:ext uri="{FF2B5EF4-FFF2-40B4-BE49-F238E27FC236}">
                  <a16:creationId xmlns:a16="http://schemas.microsoft.com/office/drawing/2014/main" id="{B9C37E52-62D4-46B9-90EF-F09289957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5" name="Picture 22">
              <a:extLst>
                <a:ext uri="{FF2B5EF4-FFF2-40B4-BE49-F238E27FC236}">
                  <a16:creationId xmlns:a16="http://schemas.microsoft.com/office/drawing/2014/main" id="{26E71DC0-73D5-44DA-8EDB-4D40C1540D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6" name="Picture 23">
              <a:extLst>
                <a:ext uri="{FF2B5EF4-FFF2-40B4-BE49-F238E27FC236}">
                  <a16:creationId xmlns:a16="http://schemas.microsoft.com/office/drawing/2014/main" id="{B0C1CEF4-79D4-4DB3-B6D7-1E31E91D3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17" name="Group 56">
            <a:extLst>
              <a:ext uri="{FF2B5EF4-FFF2-40B4-BE49-F238E27FC236}">
                <a16:creationId xmlns:a16="http://schemas.microsoft.com/office/drawing/2014/main" id="{A7EA2D84-CB8D-4852-AEA2-27EF5D6E1047}"/>
              </a:ext>
            </a:extLst>
          </p:cNvPr>
          <p:cNvGrpSpPr/>
          <p:nvPr/>
        </p:nvGrpSpPr>
        <p:grpSpPr>
          <a:xfrm>
            <a:off x="5940861" y="5517873"/>
            <a:ext cx="1539560" cy="171967"/>
            <a:chOff x="7746380" y="2949426"/>
            <a:chExt cx="2188691" cy="244475"/>
          </a:xfrm>
        </p:grpSpPr>
        <p:pic>
          <p:nvPicPr>
            <p:cNvPr id="1118" name="Picture 14">
              <a:extLst>
                <a:ext uri="{FF2B5EF4-FFF2-40B4-BE49-F238E27FC236}">
                  <a16:creationId xmlns:a16="http://schemas.microsoft.com/office/drawing/2014/main" id="{58EA2F8E-4EB2-47A1-A568-895FB0DCC3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19" name="Picture 15">
              <a:extLst>
                <a:ext uri="{FF2B5EF4-FFF2-40B4-BE49-F238E27FC236}">
                  <a16:creationId xmlns:a16="http://schemas.microsoft.com/office/drawing/2014/main" id="{43B70C41-46F8-4031-BB1B-E0D24BF72D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0" name="Picture 16">
              <a:extLst>
                <a:ext uri="{FF2B5EF4-FFF2-40B4-BE49-F238E27FC236}">
                  <a16:creationId xmlns:a16="http://schemas.microsoft.com/office/drawing/2014/main" id="{3F0194E8-51E2-42BC-9BD9-BF886D95F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1" name="Picture 17">
              <a:extLst>
                <a:ext uri="{FF2B5EF4-FFF2-40B4-BE49-F238E27FC236}">
                  <a16:creationId xmlns:a16="http://schemas.microsoft.com/office/drawing/2014/main" id="{66A802BD-B02C-49AB-B632-E9478928F0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2" name="Picture 18">
              <a:extLst>
                <a:ext uri="{FF2B5EF4-FFF2-40B4-BE49-F238E27FC236}">
                  <a16:creationId xmlns:a16="http://schemas.microsoft.com/office/drawing/2014/main" id="{2C35A2A5-E39B-4301-9535-08689AD0F4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3" name="Picture 19">
              <a:extLst>
                <a:ext uri="{FF2B5EF4-FFF2-40B4-BE49-F238E27FC236}">
                  <a16:creationId xmlns:a16="http://schemas.microsoft.com/office/drawing/2014/main" id="{D2C80892-E00B-4839-B127-760AF522B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4" name="Picture 20">
              <a:extLst>
                <a:ext uri="{FF2B5EF4-FFF2-40B4-BE49-F238E27FC236}">
                  <a16:creationId xmlns:a16="http://schemas.microsoft.com/office/drawing/2014/main" id="{9BC6F7CD-386B-4418-B82D-8098D30593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5" name="Picture 21">
              <a:extLst>
                <a:ext uri="{FF2B5EF4-FFF2-40B4-BE49-F238E27FC236}">
                  <a16:creationId xmlns:a16="http://schemas.microsoft.com/office/drawing/2014/main" id="{4F2DFAEB-6198-40A3-A2BA-C1F7588CC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6" name="Picture 22">
              <a:extLst>
                <a:ext uri="{FF2B5EF4-FFF2-40B4-BE49-F238E27FC236}">
                  <a16:creationId xmlns:a16="http://schemas.microsoft.com/office/drawing/2014/main" id="{365BE50F-EF5F-4A5D-BD2C-BD3D81502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27" name="Picture 23">
              <a:extLst>
                <a:ext uri="{FF2B5EF4-FFF2-40B4-BE49-F238E27FC236}">
                  <a16:creationId xmlns:a16="http://schemas.microsoft.com/office/drawing/2014/main" id="{22B9549C-E146-415A-985A-7F4F2C5000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28" name="Group 56">
            <a:extLst>
              <a:ext uri="{FF2B5EF4-FFF2-40B4-BE49-F238E27FC236}">
                <a16:creationId xmlns:a16="http://schemas.microsoft.com/office/drawing/2014/main" id="{5726ACD0-3D2A-4CB9-820F-7411C024A756}"/>
              </a:ext>
            </a:extLst>
          </p:cNvPr>
          <p:cNvGrpSpPr/>
          <p:nvPr/>
        </p:nvGrpSpPr>
        <p:grpSpPr>
          <a:xfrm>
            <a:off x="5937379" y="5085922"/>
            <a:ext cx="1539560" cy="171967"/>
            <a:chOff x="7746380" y="2949426"/>
            <a:chExt cx="2188691" cy="244475"/>
          </a:xfrm>
        </p:grpSpPr>
        <p:pic>
          <p:nvPicPr>
            <p:cNvPr id="1129" name="Picture 14">
              <a:extLst>
                <a:ext uri="{FF2B5EF4-FFF2-40B4-BE49-F238E27FC236}">
                  <a16:creationId xmlns:a16="http://schemas.microsoft.com/office/drawing/2014/main" id="{011FFB5D-5FF9-406E-8C70-2230D60B65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0" name="Picture 15">
              <a:extLst>
                <a:ext uri="{FF2B5EF4-FFF2-40B4-BE49-F238E27FC236}">
                  <a16:creationId xmlns:a16="http://schemas.microsoft.com/office/drawing/2014/main" id="{A5CE399E-A6B5-416D-B4B3-163F5DABBB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1" name="Picture 16">
              <a:extLst>
                <a:ext uri="{FF2B5EF4-FFF2-40B4-BE49-F238E27FC236}">
                  <a16:creationId xmlns:a16="http://schemas.microsoft.com/office/drawing/2014/main" id="{214EC073-66C2-4205-B21F-8C9942DD7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2" name="Picture 17">
              <a:extLst>
                <a:ext uri="{FF2B5EF4-FFF2-40B4-BE49-F238E27FC236}">
                  <a16:creationId xmlns:a16="http://schemas.microsoft.com/office/drawing/2014/main" id="{388C6DA0-ADB5-47E2-AB67-7519788E07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3" name="Picture 18">
              <a:extLst>
                <a:ext uri="{FF2B5EF4-FFF2-40B4-BE49-F238E27FC236}">
                  <a16:creationId xmlns:a16="http://schemas.microsoft.com/office/drawing/2014/main" id="{A9E4115E-F102-42A7-9D9E-69CA3A61C1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4" name="Picture 19">
              <a:extLst>
                <a:ext uri="{FF2B5EF4-FFF2-40B4-BE49-F238E27FC236}">
                  <a16:creationId xmlns:a16="http://schemas.microsoft.com/office/drawing/2014/main" id="{29F1F016-AA84-4DC9-83E0-31FE83B489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5" name="Picture 20">
              <a:extLst>
                <a:ext uri="{FF2B5EF4-FFF2-40B4-BE49-F238E27FC236}">
                  <a16:creationId xmlns:a16="http://schemas.microsoft.com/office/drawing/2014/main" id="{557CBCB6-3EA3-4FF8-B2D7-D58FFF33E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6" name="Picture 21">
              <a:extLst>
                <a:ext uri="{FF2B5EF4-FFF2-40B4-BE49-F238E27FC236}">
                  <a16:creationId xmlns:a16="http://schemas.microsoft.com/office/drawing/2014/main" id="{7CA4B5E3-A368-428A-A5C7-726D2BB0A2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7" name="Picture 22">
              <a:extLst>
                <a:ext uri="{FF2B5EF4-FFF2-40B4-BE49-F238E27FC236}">
                  <a16:creationId xmlns:a16="http://schemas.microsoft.com/office/drawing/2014/main" id="{393950BE-5B99-4AB5-8FAA-211B8E8775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38" name="Picture 23">
              <a:extLst>
                <a:ext uri="{FF2B5EF4-FFF2-40B4-BE49-F238E27FC236}">
                  <a16:creationId xmlns:a16="http://schemas.microsoft.com/office/drawing/2014/main" id="{53C35C7F-F7E1-40FE-8CD5-CF38AAC040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39" name="Group 56">
            <a:extLst>
              <a:ext uri="{FF2B5EF4-FFF2-40B4-BE49-F238E27FC236}">
                <a16:creationId xmlns:a16="http://schemas.microsoft.com/office/drawing/2014/main" id="{A9BD0E5F-1235-4E9C-8DFF-7683662B531D}"/>
              </a:ext>
            </a:extLst>
          </p:cNvPr>
          <p:cNvGrpSpPr/>
          <p:nvPr/>
        </p:nvGrpSpPr>
        <p:grpSpPr>
          <a:xfrm>
            <a:off x="5939194" y="4638000"/>
            <a:ext cx="1539560" cy="171967"/>
            <a:chOff x="7746380" y="2949426"/>
            <a:chExt cx="2188691" cy="244475"/>
          </a:xfrm>
        </p:grpSpPr>
        <p:pic>
          <p:nvPicPr>
            <p:cNvPr id="1140" name="Picture 14">
              <a:extLst>
                <a:ext uri="{FF2B5EF4-FFF2-40B4-BE49-F238E27FC236}">
                  <a16:creationId xmlns:a16="http://schemas.microsoft.com/office/drawing/2014/main" id="{E8BC6F90-EC4F-406D-8C41-7B334AB4E4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1" name="Picture 15">
              <a:extLst>
                <a:ext uri="{FF2B5EF4-FFF2-40B4-BE49-F238E27FC236}">
                  <a16:creationId xmlns:a16="http://schemas.microsoft.com/office/drawing/2014/main" id="{4BBFA691-DEED-4265-96E5-8D868ADFC8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2" name="Picture 16">
              <a:extLst>
                <a:ext uri="{FF2B5EF4-FFF2-40B4-BE49-F238E27FC236}">
                  <a16:creationId xmlns:a16="http://schemas.microsoft.com/office/drawing/2014/main" id="{498A0E53-175F-4C84-9A4D-249E214D6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3" name="Picture 17">
              <a:extLst>
                <a:ext uri="{FF2B5EF4-FFF2-40B4-BE49-F238E27FC236}">
                  <a16:creationId xmlns:a16="http://schemas.microsoft.com/office/drawing/2014/main" id="{7B4332AF-3AD4-4BB1-B361-B261E3D66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4" name="Picture 18">
              <a:extLst>
                <a:ext uri="{FF2B5EF4-FFF2-40B4-BE49-F238E27FC236}">
                  <a16:creationId xmlns:a16="http://schemas.microsoft.com/office/drawing/2014/main" id="{9BBF2D2A-8F40-449D-9ECB-440B96B92F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5" name="Picture 19">
              <a:extLst>
                <a:ext uri="{FF2B5EF4-FFF2-40B4-BE49-F238E27FC236}">
                  <a16:creationId xmlns:a16="http://schemas.microsoft.com/office/drawing/2014/main" id="{8320CE0C-460A-4F91-AAE2-2E986D0458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6" name="Picture 20">
              <a:extLst>
                <a:ext uri="{FF2B5EF4-FFF2-40B4-BE49-F238E27FC236}">
                  <a16:creationId xmlns:a16="http://schemas.microsoft.com/office/drawing/2014/main" id="{B1AAD0FC-B10B-42A7-87C4-71C5CCCCB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7" name="Picture 21">
              <a:extLst>
                <a:ext uri="{FF2B5EF4-FFF2-40B4-BE49-F238E27FC236}">
                  <a16:creationId xmlns:a16="http://schemas.microsoft.com/office/drawing/2014/main" id="{CB492029-CE37-4DF2-BD2E-69F57BCA1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8" name="Picture 22">
              <a:extLst>
                <a:ext uri="{FF2B5EF4-FFF2-40B4-BE49-F238E27FC236}">
                  <a16:creationId xmlns:a16="http://schemas.microsoft.com/office/drawing/2014/main" id="{1A408B83-0D06-4199-9A34-3A5BEE5AD9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49" name="Picture 23">
              <a:extLst>
                <a:ext uri="{FF2B5EF4-FFF2-40B4-BE49-F238E27FC236}">
                  <a16:creationId xmlns:a16="http://schemas.microsoft.com/office/drawing/2014/main" id="{5B312CDE-07CE-4277-BF59-650FE5493B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50" name="Group 56">
            <a:extLst>
              <a:ext uri="{FF2B5EF4-FFF2-40B4-BE49-F238E27FC236}">
                <a16:creationId xmlns:a16="http://schemas.microsoft.com/office/drawing/2014/main" id="{A734CC82-5E52-4946-8A3A-E1380D2EEBCC}"/>
              </a:ext>
            </a:extLst>
          </p:cNvPr>
          <p:cNvGrpSpPr/>
          <p:nvPr/>
        </p:nvGrpSpPr>
        <p:grpSpPr>
          <a:xfrm>
            <a:off x="5937379" y="4176102"/>
            <a:ext cx="1539560" cy="171967"/>
            <a:chOff x="7746380" y="2949426"/>
            <a:chExt cx="2188691" cy="244475"/>
          </a:xfrm>
        </p:grpSpPr>
        <p:pic>
          <p:nvPicPr>
            <p:cNvPr id="1151" name="Picture 14">
              <a:extLst>
                <a:ext uri="{FF2B5EF4-FFF2-40B4-BE49-F238E27FC236}">
                  <a16:creationId xmlns:a16="http://schemas.microsoft.com/office/drawing/2014/main" id="{8D73D36F-A79C-45DC-8D19-941209DB13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2" name="Picture 15">
              <a:extLst>
                <a:ext uri="{FF2B5EF4-FFF2-40B4-BE49-F238E27FC236}">
                  <a16:creationId xmlns:a16="http://schemas.microsoft.com/office/drawing/2014/main" id="{0330F123-B8A1-4815-A16B-05DD89E3A1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3" name="Picture 16">
              <a:extLst>
                <a:ext uri="{FF2B5EF4-FFF2-40B4-BE49-F238E27FC236}">
                  <a16:creationId xmlns:a16="http://schemas.microsoft.com/office/drawing/2014/main" id="{8011E16C-F512-4FBB-B146-0C91CF119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4" name="Picture 17">
              <a:extLst>
                <a:ext uri="{FF2B5EF4-FFF2-40B4-BE49-F238E27FC236}">
                  <a16:creationId xmlns:a16="http://schemas.microsoft.com/office/drawing/2014/main" id="{F540892E-7376-4A4D-BC11-F4EC52B663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5" name="Picture 18">
              <a:extLst>
                <a:ext uri="{FF2B5EF4-FFF2-40B4-BE49-F238E27FC236}">
                  <a16:creationId xmlns:a16="http://schemas.microsoft.com/office/drawing/2014/main" id="{23808EBB-6734-4DBE-8546-DC322ABAB2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6" name="Picture 19">
              <a:extLst>
                <a:ext uri="{FF2B5EF4-FFF2-40B4-BE49-F238E27FC236}">
                  <a16:creationId xmlns:a16="http://schemas.microsoft.com/office/drawing/2014/main" id="{160D4E01-BAAD-4944-AA4B-E4DDA86004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7" name="Picture 20">
              <a:extLst>
                <a:ext uri="{FF2B5EF4-FFF2-40B4-BE49-F238E27FC236}">
                  <a16:creationId xmlns:a16="http://schemas.microsoft.com/office/drawing/2014/main" id="{9F692D6A-1E0F-402C-92C4-C6347C1503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8" name="Picture 21">
              <a:extLst>
                <a:ext uri="{FF2B5EF4-FFF2-40B4-BE49-F238E27FC236}">
                  <a16:creationId xmlns:a16="http://schemas.microsoft.com/office/drawing/2014/main" id="{27EBFFB6-A75E-47B1-B61D-93C3A2C2F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59" name="Picture 22">
              <a:extLst>
                <a:ext uri="{FF2B5EF4-FFF2-40B4-BE49-F238E27FC236}">
                  <a16:creationId xmlns:a16="http://schemas.microsoft.com/office/drawing/2014/main" id="{ED10B0AA-C4F1-434F-ABFB-E1776B89B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0" name="Picture 23">
              <a:extLst>
                <a:ext uri="{FF2B5EF4-FFF2-40B4-BE49-F238E27FC236}">
                  <a16:creationId xmlns:a16="http://schemas.microsoft.com/office/drawing/2014/main" id="{E3A4B6CD-ED3F-4C01-9429-266F2EF55E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61" name="Group 56">
            <a:extLst>
              <a:ext uri="{FF2B5EF4-FFF2-40B4-BE49-F238E27FC236}">
                <a16:creationId xmlns:a16="http://schemas.microsoft.com/office/drawing/2014/main" id="{24EC7BF3-0D12-4EFB-9F54-3A94CB3A70D1}"/>
              </a:ext>
            </a:extLst>
          </p:cNvPr>
          <p:cNvGrpSpPr/>
          <p:nvPr/>
        </p:nvGrpSpPr>
        <p:grpSpPr>
          <a:xfrm>
            <a:off x="5937379" y="3750172"/>
            <a:ext cx="1539560" cy="171967"/>
            <a:chOff x="7746380" y="2949426"/>
            <a:chExt cx="2188691" cy="244475"/>
          </a:xfrm>
        </p:grpSpPr>
        <p:pic>
          <p:nvPicPr>
            <p:cNvPr id="1162" name="Picture 14">
              <a:extLst>
                <a:ext uri="{FF2B5EF4-FFF2-40B4-BE49-F238E27FC236}">
                  <a16:creationId xmlns:a16="http://schemas.microsoft.com/office/drawing/2014/main" id="{9AE4C6EA-3EB7-4DD4-8EBE-CBBD28C89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3" name="Picture 15">
              <a:extLst>
                <a:ext uri="{FF2B5EF4-FFF2-40B4-BE49-F238E27FC236}">
                  <a16:creationId xmlns:a16="http://schemas.microsoft.com/office/drawing/2014/main" id="{942D9A96-9596-4120-A644-44964FC83A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4" name="Picture 16">
              <a:extLst>
                <a:ext uri="{FF2B5EF4-FFF2-40B4-BE49-F238E27FC236}">
                  <a16:creationId xmlns:a16="http://schemas.microsoft.com/office/drawing/2014/main" id="{C2E1E68B-A47F-4126-9AF0-5069D1615D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5" name="Picture 17">
              <a:extLst>
                <a:ext uri="{FF2B5EF4-FFF2-40B4-BE49-F238E27FC236}">
                  <a16:creationId xmlns:a16="http://schemas.microsoft.com/office/drawing/2014/main" id="{631E0E3A-AB34-4F07-8B82-119E56C6D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6" name="Picture 18">
              <a:extLst>
                <a:ext uri="{FF2B5EF4-FFF2-40B4-BE49-F238E27FC236}">
                  <a16:creationId xmlns:a16="http://schemas.microsoft.com/office/drawing/2014/main" id="{7E066FBB-E6F6-44F0-B5FF-D4E6D4DB4F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7" name="Picture 19">
              <a:extLst>
                <a:ext uri="{FF2B5EF4-FFF2-40B4-BE49-F238E27FC236}">
                  <a16:creationId xmlns:a16="http://schemas.microsoft.com/office/drawing/2014/main" id="{BE934CE6-9D4B-47BF-BFB8-1E31BE582B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8" name="Picture 20">
              <a:extLst>
                <a:ext uri="{FF2B5EF4-FFF2-40B4-BE49-F238E27FC236}">
                  <a16:creationId xmlns:a16="http://schemas.microsoft.com/office/drawing/2014/main" id="{8F2D48B8-4F80-432B-B9DF-0263C5553F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69" name="Picture 21">
              <a:extLst>
                <a:ext uri="{FF2B5EF4-FFF2-40B4-BE49-F238E27FC236}">
                  <a16:creationId xmlns:a16="http://schemas.microsoft.com/office/drawing/2014/main" id="{BF66EA44-CC5F-4EF3-A5A6-0D709DE85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0" name="Picture 22">
              <a:extLst>
                <a:ext uri="{FF2B5EF4-FFF2-40B4-BE49-F238E27FC236}">
                  <a16:creationId xmlns:a16="http://schemas.microsoft.com/office/drawing/2014/main" id="{B857F98C-E8CA-4F38-9009-8FA8CC0102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1" name="Picture 23">
              <a:extLst>
                <a:ext uri="{FF2B5EF4-FFF2-40B4-BE49-F238E27FC236}">
                  <a16:creationId xmlns:a16="http://schemas.microsoft.com/office/drawing/2014/main" id="{C0DFA01F-44DB-4586-9940-BDD95A19B0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72" name="Group 56">
            <a:extLst>
              <a:ext uri="{FF2B5EF4-FFF2-40B4-BE49-F238E27FC236}">
                <a16:creationId xmlns:a16="http://schemas.microsoft.com/office/drawing/2014/main" id="{F654A19D-2C62-44AB-A23B-BC1B80BFE365}"/>
              </a:ext>
            </a:extLst>
          </p:cNvPr>
          <p:cNvGrpSpPr/>
          <p:nvPr/>
        </p:nvGrpSpPr>
        <p:grpSpPr>
          <a:xfrm>
            <a:off x="5939014" y="3302943"/>
            <a:ext cx="1539560" cy="171967"/>
            <a:chOff x="7746380" y="2949426"/>
            <a:chExt cx="2188691" cy="244475"/>
          </a:xfrm>
        </p:grpSpPr>
        <p:pic>
          <p:nvPicPr>
            <p:cNvPr id="1173" name="Picture 14">
              <a:extLst>
                <a:ext uri="{FF2B5EF4-FFF2-40B4-BE49-F238E27FC236}">
                  <a16:creationId xmlns:a16="http://schemas.microsoft.com/office/drawing/2014/main" id="{77A7B7E0-0771-4786-A6EA-A8EB6D547B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4" name="Picture 15">
              <a:extLst>
                <a:ext uri="{FF2B5EF4-FFF2-40B4-BE49-F238E27FC236}">
                  <a16:creationId xmlns:a16="http://schemas.microsoft.com/office/drawing/2014/main" id="{A045F717-A2A7-4B5B-8D8D-50CF836381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5" name="Picture 16">
              <a:extLst>
                <a:ext uri="{FF2B5EF4-FFF2-40B4-BE49-F238E27FC236}">
                  <a16:creationId xmlns:a16="http://schemas.microsoft.com/office/drawing/2014/main" id="{28B62B4B-FAA5-485A-B4F6-40495CF64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6" name="Picture 17">
              <a:extLst>
                <a:ext uri="{FF2B5EF4-FFF2-40B4-BE49-F238E27FC236}">
                  <a16:creationId xmlns:a16="http://schemas.microsoft.com/office/drawing/2014/main" id="{1C7A98A3-3493-421D-884F-7A18F7CD2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7" name="Picture 18">
              <a:extLst>
                <a:ext uri="{FF2B5EF4-FFF2-40B4-BE49-F238E27FC236}">
                  <a16:creationId xmlns:a16="http://schemas.microsoft.com/office/drawing/2014/main" id="{8994ECA5-B13D-44CA-80C7-396A77DAC5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8" name="Picture 19">
              <a:extLst>
                <a:ext uri="{FF2B5EF4-FFF2-40B4-BE49-F238E27FC236}">
                  <a16:creationId xmlns:a16="http://schemas.microsoft.com/office/drawing/2014/main" id="{651DCA5B-09B6-41B7-87FA-9B992E5E6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79" name="Picture 20">
              <a:extLst>
                <a:ext uri="{FF2B5EF4-FFF2-40B4-BE49-F238E27FC236}">
                  <a16:creationId xmlns:a16="http://schemas.microsoft.com/office/drawing/2014/main" id="{B3EA8F83-9FB9-4615-A6D7-A61971B557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0" name="Picture 21">
              <a:extLst>
                <a:ext uri="{FF2B5EF4-FFF2-40B4-BE49-F238E27FC236}">
                  <a16:creationId xmlns:a16="http://schemas.microsoft.com/office/drawing/2014/main" id="{BF79BF91-94E0-436F-BC31-0D7CF9662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1" name="Picture 22">
              <a:extLst>
                <a:ext uri="{FF2B5EF4-FFF2-40B4-BE49-F238E27FC236}">
                  <a16:creationId xmlns:a16="http://schemas.microsoft.com/office/drawing/2014/main" id="{0C549C71-3841-46EC-8164-A5FECD63DC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2" name="Picture 23">
              <a:extLst>
                <a:ext uri="{FF2B5EF4-FFF2-40B4-BE49-F238E27FC236}">
                  <a16:creationId xmlns:a16="http://schemas.microsoft.com/office/drawing/2014/main" id="{E20F1CD5-C9C2-47D5-9199-A0037767B1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83" name="Group 56">
            <a:extLst>
              <a:ext uri="{FF2B5EF4-FFF2-40B4-BE49-F238E27FC236}">
                <a16:creationId xmlns:a16="http://schemas.microsoft.com/office/drawing/2014/main" id="{C976DA78-06DE-4105-8700-127982EA4AB0}"/>
              </a:ext>
            </a:extLst>
          </p:cNvPr>
          <p:cNvGrpSpPr/>
          <p:nvPr/>
        </p:nvGrpSpPr>
        <p:grpSpPr>
          <a:xfrm>
            <a:off x="5941107" y="2839342"/>
            <a:ext cx="1539560" cy="171967"/>
            <a:chOff x="7746380" y="2949426"/>
            <a:chExt cx="2188691" cy="244475"/>
          </a:xfrm>
        </p:grpSpPr>
        <p:pic>
          <p:nvPicPr>
            <p:cNvPr id="1184" name="Picture 14">
              <a:extLst>
                <a:ext uri="{FF2B5EF4-FFF2-40B4-BE49-F238E27FC236}">
                  <a16:creationId xmlns:a16="http://schemas.microsoft.com/office/drawing/2014/main" id="{699F48BB-E709-411A-8E6D-7C0EB9B729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5" name="Picture 15">
              <a:extLst>
                <a:ext uri="{FF2B5EF4-FFF2-40B4-BE49-F238E27FC236}">
                  <a16:creationId xmlns:a16="http://schemas.microsoft.com/office/drawing/2014/main" id="{ECAD9079-E46B-4D33-8F16-9BCCA77F4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6" name="Picture 16">
              <a:extLst>
                <a:ext uri="{FF2B5EF4-FFF2-40B4-BE49-F238E27FC236}">
                  <a16:creationId xmlns:a16="http://schemas.microsoft.com/office/drawing/2014/main" id="{EE395746-61BF-4831-9EE6-132345B69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7" name="Picture 17">
              <a:extLst>
                <a:ext uri="{FF2B5EF4-FFF2-40B4-BE49-F238E27FC236}">
                  <a16:creationId xmlns:a16="http://schemas.microsoft.com/office/drawing/2014/main" id="{A4D760A5-E30A-49EA-AF6A-08F314E4F9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8" name="Picture 18">
              <a:extLst>
                <a:ext uri="{FF2B5EF4-FFF2-40B4-BE49-F238E27FC236}">
                  <a16:creationId xmlns:a16="http://schemas.microsoft.com/office/drawing/2014/main" id="{9AA93229-7BFF-48E6-9446-E1C807AE88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89" name="Picture 19">
              <a:extLst>
                <a:ext uri="{FF2B5EF4-FFF2-40B4-BE49-F238E27FC236}">
                  <a16:creationId xmlns:a16="http://schemas.microsoft.com/office/drawing/2014/main" id="{AF18DB64-39C2-4765-B5C6-1C129A992D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0" name="Picture 20">
              <a:extLst>
                <a:ext uri="{FF2B5EF4-FFF2-40B4-BE49-F238E27FC236}">
                  <a16:creationId xmlns:a16="http://schemas.microsoft.com/office/drawing/2014/main" id="{53078E7A-BC28-439B-8865-12245B2C16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1" name="Picture 21">
              <a:extLst>
                <a:ext uri="{FF2B5EF4-FFF2-40B4-BE49-F238E27FC236}">
                  <a16:creationId xmlns:a16="http://schemas.microsoft.com/office/drawing/2014/main" id="{E7C72CF7-BC6B-4F44-B7DD-53A3AC9A34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2" name="Picture 22">
              <a:extLst>
                <a:ext uri="{FF2B5EF4-FFF2-40B4-BE49-F238E27FC236}">
                  <a16:creationId xmlns:a16="http://schemas.microsoft.com/office/drawing/2014/main" id="{3E71A00E-231E-4FE5-B007-F2833DBCF1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3" name="Picture 23">
              <a:extLst>
                <a:ext uri="{FF2B5EF4-FFF2-40B4-BE49-F238E27FC236}">
                  <a16:creationId xmlns:a16="http://schemas.microsoft.com/office/drawing/2014/main" id="{DA436084-48B6-4C78-8DA5-6091A107F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194" name="Group 56">
            <a:extLst>
              <a:ext uri="{FF2B5EF4-FFF2-40B4-BE49-F238E27FC236}">
                <a16:creationId xmlns:a16="http://schemas.microsoft.com/office/drawing/2014/main" id="{66B04E7C-4896-4AD1-B48F-758A52A401AA}"/>
              </a:ext>
            </a:extLst>
          </p:cNvPr>
          <p:cNvGrpSpPr/>
          <p:nvPr/>
        </p:nvGrpSpPr>
        <p:grpSpPr>
          <a:xfrm>
            <a:off x="5941819" y="2408740"/>
            <a:ext cx="1539560" cy="171967"/>
            <a:chOff x="7746380" y="2949426"/>
            <a:chExt cx="2188691" cy="244475"/>
          </a:xfrm>
        </p:grpSpPr>
        <p:pic>
          <p:nvPicPr>
            <p:cNvPr id="1195" name="Picture 14">
              <a:extLst>
                <a:ext uri="{FF2B5EF4-FFF2-40B4-BE49-F238E27FC236}">
                  <a16:creationId xmlns:a16="http://schemas.microsoft.com/office/drawing/2014/main" id="{20C77A15-BEAD-45CB-82B5-404F841BD3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6" name="Picture 15">
              <a:extLst>
                <a:ext uri="{FF2B5EF4-FFF2-40B4-BE49-F238E27FC236}">
                  <a16:creationId xmlns:a16="http://schemas.microsoft.com/office/drawing/2014/main" id="{FF9EB619-D264-410D-8AF4-3B1C442CD5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7" name="Picture 16">
              <a:extLst>
                <a:ext uri="{FF2B5EF4-FFF2-40B4-BE49-F238E27FC236}">
                  <a16:creationId xmlns:a16="http://schemas.microsoft.com/office/drawing/2014/main" id="{BF2C3B06-49BC-445A-9C90-943802320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8" name="Picture 17">
              <a:extLst>
                <a:ext uri="{FF2B5EF4-FFF2-40B4-BE49-F238E27FC236}">
                  <a16:creationId xmlns:a16="http://schemas.microsoft.com/office/drawing/2014/main" id="{B363128D-C883-43EF-870C-F594A6BCD1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99" name="Picture 18">
              <a:extLst>
                <a:ext uri="{FF2B5EF4-FFF2-40B4-BE49-F238E27FC236}">
                  <a16:creationId xmlns:a16="http://schemas.microsoft.com/office/drawing/2014/main" id="{F4998FC7-9703-45A0-90F5-9F54FA863D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0" name="Picture 19">
              <a:extLst>
                <a:ext uri="{FF2B5EF4-FFF2-40B4-BE49-F238E27FC236}">
                  <a16:creationId xmlns:a16="http://schemas.microsoft.com/office/drawing/2014/main" id="{E2C16875-FE3A-46DA-AF6B-DDA1E9EB5D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1" name="Picture 20">
              <a:extLst>
                <a:ext uri="{FF2B5EF4-FFF2-40B4-BE49-F238E27FC236}">
                  <a16:creationId xmlns:a16="http://schemas.microsoft.com/office/drawing/2014/main" id="{78E5C996-EFC8-42DE-B884-12E78A85C4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2" name="Picture 21">
              <a:extLst>
                <a:ext uri="{FF2B5EF4-FFF2-40B4-BE49-F238E27FC236}">
                  <a16:creationId xmlns:a16="http://schemas.microsoft.com/office/drawing/2014/main" id="{5C45E848-6884-4301-BC09-F139726AAE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3" name="Picture 22">
              <a:extLst>
                <a:ext uri="{FF2B5EF4-FFF2-40B4-BE49-F238E27FC236}">
                  <a16:creationId xmlns:a16="http://schemas.microsoft.com/office/drawing/2014/main" id="{FE325650-571E-4F70-8231-F54F2D77EA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4" name="Picture 23">
              <a:extLst>
                <a:ext uri="{FF2B5EF4-FFF2-40B4-BE49-F238E27FC236}">
                  <a16:creationId xmlns:a16="http://schemas.microsoft.com/office/drawing/2014/main" id="{B85A4E27-4149-4435-B972-7E67257C3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05" name="Group 56">
            <a:extLst>
              <a:ext uri="{FF2B5EF4-FFF2-40B4-BE49-F238E27FC236}">
                <a16:creationId xmlns:a16="http://schemas.microsoft.com/office/drawing/2014/main" id="{44C8D901-1022-4C96-AE37-23BB44E3025D}"/>
              </a:ext>
            </a:extLst>
          </p:cNvPr>
          <p:cNvGrpSpPr/>
          <p:nvPr/>
        </p:nvGrpSpPr>
        <p:grpSpPr>
          <a:xfrm>
            <a:off x="5938709" y="1942942"/>
            <a:ext cx="1539560" cy="171967"/>
            <a:chOff x="7746380" y="2949426"/>
            <a:chExt cx="2188691" cy="244475"/>
          </a:xfrm>
        </p:grpSpPr>
        <p:pic>
          <p:nvPicPr>
            <p:cNvPr id="1206" name="Picture 14">
              <a:extLst>
                <a:ext uri="{FF2B5EF4-FFF2-40B4-BE49-F238E27FC236}">
                  <a16:creationId xmlns:a16="http://schemas.microsoft.com/office/drawing/2014/main" id="{466CD152-4C41-430D-9DB0-85B30D7579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7" name="Picture 15">
              <a:extLst>
                <a:ext uri="{FF2B5EF4-FFF2-40B4-BE49-F238E27FC236}">
                  <a16:creationId xmlns:a16="http://schemas.microsoft.com/office/drawing/2014/main" id="{73BE8AA0-0D61-4FB4-A3BE-DAA639D9F8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8" name="Picture 16">
              <a:extLst>
                <a:ext uri="{FF2B5EF4-FFF2-40B4-BE49-F238E27FC236}">
                  <a16:creationId xmlns:a16="http://schemas.microsoft.com/office/drawing/2014/main" id="{3105948A-3E45-4F87-BBE7-625B12385F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09" name="Picture 17">
              <a:extLst>
                <a:ext uri="{FF2B5EF4-FFF2-40B4-BE49-F238E27FC236}">
                  <a16:creationId xmlns:a16="http://schemas.microsoft.com/office/drawing/2014/main" id="{FBA308FE-5E72-4408-A172-39B805DFE2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0" name="Picture 18">
              <a:extLst>
                <a:ext uri="{FF2B5EF4-FFF2-40B4-BE49-F238E27FC236}">
                  <a16:creationId xmlns:a16="http://schemas.microsoft.com/office/drawing/2014/main" id="{EB9D2A6B-6D80-4111-9492-632EACC88B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1" name="Picture 19">
              <a:extLst>
                <a:ext uri="{FF2B5EF4-FFF2-40B4-BE49-F238E27FC236}">
                  <a16:creationId xmlns:a16="http://schemas.microsoft.com/office/drawing/2014/main" id="{501D0006-9FAD-485A-94D4-025B6926B0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2" name="Picture 20">
              <a:extLst>
                <a:ext uri="{FF2B5EF4-FFF2-40B4-BE49-F238E27FC236}">
                  <a16:creationId xmlns:a16="http://schemas.microsoft.com/office/drawing/2014/main" id="{93B3A4E5-C3F1-46C4-BA5F-1FDCBCB261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3" name="Picture 21">
              <a:extLst>
                <a:ext uri="{FF2B5EF4-FFF2-40B4-BE49-F238E27FC236}">
                  <a16:creationId xmlns:a16="http://schemas.microsoft.com/office/drawing/2014/main" id="{BEF9EEA4-C2BB-41E3-8F22-55948424AA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4" name="Picture 22">
              <a:extLst>
                <a:ext uri="{FF2B5EF4-FFF2-40B4-BE49-F238E27FC236}">
                  <a16:creationId xmlns:a16="http://schemas.microsoft.com/office/drawing/2014/main" id="{D26D1EF5-72AD-4D41-AE3A-2D1F474550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5" name="Picture 23">
              <a:extLst>
                <a:ext uri="{FF2B5EF4-FFF2-40B4-BE49-F238E27FC236}">
                  <a16:creationId xmlns:a16="http://schemas.microsoft.com/office/drawing/2014/main" id="{CE1655E3-97C4-4ED9-9DD4-E04966EC2A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1216" name="Group 56">
            <a:extLst>
              <a:ext uri="{FF2B5EF4-FFF2-40B4-BE49-F238E27FC236}">
                <a16:creationId xmlns:a16="http://schemas.microsoft.com/office/drawing/2014/main" id="{F47381DF-0142-4FB8-A371-EBAF09B1ADF9}"/>
              </a:ext>
            </a:extLst>
          </p:cNvPr>
          <p:cNvGrpSpPr/>
          <p:nvPr/>
        </p:nvGrpSpPr>
        <p:grpSpPr>
          <a:xfrm>
            <a:off x="5940861" y="1510579"/>
            <a:ext cx="1539560" cy="171967"/>
            <a:chOff x="7746380" y="2949426"/>
            <a:chExt cx="2188691" cy="244475"/>
          </a:xfrm>
        </p:grpSpPr>
        <p:pic>
          <p:nvPicPr>
            <p:cNvPr id="1217" name="Picture 14">
              <a:extLst>
                <a:ext uri="{FF2B5EF4-FFF2-40B4-BE49-F238E27FC236}">
                  <a16:creationId xmlns:a16="http://schemas.microsoft.com/office/drawing/2014/main" id="{4C0F0E62-5536-4DA0-8952-7DED020F4D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74638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8" name="Picture 15">
              <a:extLst>
                <a:ext uri="{FF2B5EF4-FFF2-40B4-BE49-F238E27FC236}">
                  <a16:creationId xmlns:a16="http://schemas.microsoft.com/office/drawing/2014/main" id="{CA91A513-E25B-440F-86EB-1E52BB6AE4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96240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19" name="Picture 16">
              <a:extLst>
                <a:ext uri="{FF2B5EF4-FFF2-40B4-BE49-F238E27FC236}">
                  <a16:creationId xmlns:a16="http://schemas.microsoft.com/office/drawing/2014/main" id="{8CFD53B4-DAC0-4DED-B41A-1BED3B4F03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7842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0" name="Picture 17">
              <a:extLst>
                <a:ext uri="{FF2B5EF4-FFF2-40B4-BE49-F238E27FC236}">
                  <a16:creationId xmlns:a16="http://schemas.microsoft.com/office/drawing/2014/main" id="{8CA7C9B2-26D1-4B26-8D67-A6BEA89455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39445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1" name="Picture 18">
              <a:extLst>
                <a:ext uri="{FF2B5EF4-FFF2-40B4-BE49-F238E27FC236}">
                  <a16:creationId xmlns:a16="http://schemas.microsoft.com/office/drawing/2014/main" id="{F25A715E-2C05-4B09-BCEB-46E57673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1047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2" name="Picture 19">
              <a:extLst>
                <a:ext uri="{FF2B5EF4-FFF2-40B4-BE49-F238E27FC236}">
                  <a16:creationId xmlns:a16="http://schemas.microsoft.com/office/drawing/2014/main" id="{E6E53EEA-5B7A-4517-8006-990ADB8BE7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826500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3" name="Picture 20">
              <a:extLst>
                <a:ext uri="{FF2B5EF4-FFF2-40B4-BE49-F238E27FC236}">
                  <a16:creationId xmlns:a16="http://schemas.microsoft.com/office/drawing/2014/main" id="{268726F3-988A-4542-A6C8-3DC69C41CF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042524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4" name="Picture 21">
              <a:extLst>
                <a:ext uri="{FF2B5EF4-FFF2-40B4-BE49-F238E27FC236}">
                  <a16:creationId xmlns:a16="http://schemas.microsoft.com/office/drawing/2014/main" id="{BD01ED6E-4A2D-4938-B766-1AF661AC90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258548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5" name="Picture 22">
              <a:extLst>
                <a:ext uri="{FF2B5EF4-FFF2-40B4-BE49-F238E27FC236}">
                  <a16:creationId xmlns:a16="http://schemas.microsoft.com/office/drawing/2014/main" id="{90399E90-A8BF-4E81-A76D-46317D7FE4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474572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6" name="Picture 23">
              <a:extLst>
                <a:ext uri="{FF2B5EF4-FFF2-40B4-BE49-F238E27FC236}">
                  <a16:creationId xmlns:a16="http://schemas.microsoft.com/office/drawing/2014/main" id="{ED9092F0-EFAB-40A6-B624-5CCA6EE20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9690596" y="2949426"/>
              <a:ext cx="244475" cy="2444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538342B-BFB0-459A-8E03-1F342D4765A6}"/>
              </a:ext>
            </a:extLst>
          </p:cNvPr>
          <p:cNvGrpSpPr/>
          <p:nvPr/>
        </p:nvGrpSpPr>
        <p:grpSpPr>
          <a:xfrm>
            <a:off x="5937734" y="1511076"/>
            <a:ext cx="3350290" cy="4179193"/>
            <a:chOff x="6089779" y="1663047"/>
            <a:chExt cx="3350290" cy="4179193"/>
          </a:xfrm>
        </p:grpSpPr>
        <p:grpSp>
          <p:nvGrpSpPr>
            <p:cNvPr id="1227" name="Group 56">
              <a:extLst>
                <a:ext uri="{FF2B5EF4-FFF2-40B4-BE49-F238E27FC236}">
                  <a16:creationId xmlns:a16="http://schemas.microsoft.com/office/drawing/2014/main" id="{D5705AE0-1434-4B12-A415-F7BD76DD0B40}"/>
                </a:ext>
              </a:extLst>
            </p:cNvPr>
            <p:cNvGrpSpPr/>
            <p:nvPr/>
          </p:nvGrpSpPr>
          <p:grpSpPr>
            <a:xfrm>
              <a:off x="7900509" y="1663047"/>
              <a:ext cx="1539560" cy="171967"/>
              <a:chOff x="7746380" y="2949426"/>
              <a:chExt cx="2188691" cy="244475"/>
            </a:xfrm>
          </p:grpSpPr>
          <p:pic>
            <p:nvPicPr>
              <p:cNvPr id="1228" name="Picture 14">
                <a:extLst>
                  <a:ext uri="{FF2B5EF4-FFF2-40B4-BE49-F238E27FC236}">
                    <a16:creationId xmlns:a16="http://schemas.microsoft.com/office/drawing/2014/main" id="{B56FD036-0765-40DE-9532-67E18E9762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29" name="Picture 15">
                <a:extLst>
                  <a:ext uri="{FF2B5EF4-FFF2-40B4-BE49-F238E27FC236}">
                    <a16:creationId xmlns:a16="http://schemas.microsoft.com/office/drawing/2014/main" id="{2FA07318-FF7B-48C0-BFBE-8500124E99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0" name="Picture 16">
                <a:extLst>
                  <a:ext uri="{FF2B5EF4-FFF2-40B4-BE49-F238E27FC236}">
                    <a16:creationId xmlns:a16="http://schemas.microsoft.com/office/drawing/2014/main" id="{37C52292-58A6-4544-BD43-F4D43B905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1" name="Picture 17">
                <a:extLst>
                  <a:ext uri="{FF2B5EF4-FFF2-40B4-BE49-F238E27FC236}">
                    <a16:creationId xmlns:a16="http://schemas.microsoft.com/office/drawing/2014/main" id="{E2300318-AC40-40C1-8482-EDB8647DF4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2" name="Picture 18">
                <a:extLst>
                  <a:ext uri="{FF2B5EF4-FFF2-40B4-BE49-F238E27FC236}">
                    <a16:creationId xmlns:a16="http://schemas.microsoft.com/office/drawing/2014/main" id="{95A3409F-8DEC-456F-901A-618EDA915E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3" name="Picture 19">
                <a:extLst>
                  <a:ext uri="{FF2B5EF4-FFF2-40B4-BE49-F238E27FC236}">
                    <a16:creationId xmlns:a16="http://schemas.microsoft.com/office/drawing/2014/main" id="{2945B6AD-E6D9-4F3D-9741-CB5340B771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" name="Picture 20">
                <a:extLst>
                  <a:ext uri="{FF2B5EF4-FFF2-40B4-BE49-F238E27FC236}">
                    <a16:creationId xmlns:a16="http://schemas.microsoft.com/office/drawing/2014/main" id="{0E3BE113-6B28-42D1-B794-6BEE596A0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" name="Picture 21">
                <a:extLst>
                  <a:ext uri="{FF2B5EF4-FFF2-40B4-BE49-F238E27FC236}">
                    <a16:creationId xmlns:a16="http://schemas.microsoft.com/office/drawing/2014/main" id="{89D50277-A7ED-4FCB-B480-6CDF0D1718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6" name="Picture 22">
                <a:extLst>
                  <a:ext uri="{FF2B5EF4-FFF2-40B4-BE49-F238E27FC236}">
                    <a16:creationId xmlns:a16="http://schemas.microsoft.com/office/drawing/2014/main" id="{027D8A0D-AA23-4DC8-B7D4-FA052ED3A3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" name="Picture 23">
                <a:extLst>
                  <a:ext uri="{FF2B5EF4-FFF2-40B4-BE49-F238E27FC236}">
                    <a16:creationId xmlns:a16="http://schemas.microsoft.com/office/drawing/2014/main" id="{42DC0D41-0124-4FDF-9E0D-99C3338BB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38" name="Group 56">
              <a:extLst>
                <a:ext uri="{FF2B5EF4-FFF2-40B4-BE49-F238E27FC236}">
                  <a16:creationId xmlns:a16="http://schemas.microsoft.com/office/drawing/2014/main" id="{4F6E6330-202C-4C6B-96DD-EA7ACC6D2E4F}"/>
                </a:ext>
              </a:extLst>
            </p:cNvPr>
            <p:cNvGrpSpPr/>
            <p:nvPr/>
          </p:nvGrpSpPr>
          <p:grpSpPr>
            <a:xfrm>
              <a:off x="7900509" y="2103909"/>
              <a:ext cx="1539560" cy="171967"/>
              <a:chOff x="7746380" y="2949426"/>
              <a:chExt cx="2188691" cy="244475"/>
            </a:xfrm>
          </p:grpSpPr>
          <p:pic>
            <p:nvPicPr>
              <p:cNvPr id="1239" name="Picture 14">
                <a:extLst>
                  <a:ext uri="{FF2B5EF4-FFF2-40B4-BE49-F238E27FC236}">
                    <a16:creationId xmlns:a16="http://schemas.microsoft.com/office/drawing/2014/main" id="{869D2957-D9B7-413C-81F4-9661D13CC6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0" name="Picture 15">
                <a:extLst>
                  <a:ext uri="{FF2B5EF4-FFF2-40B4-BE49-F238E27FC236}">
                    <a16:creationId xmlns:a16="http://schemas.microsoft.com/office/drawing/2014/main" id="{298DB283-298F-4085-87AC-437CBCA321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" name="Picture 16">
                <a:extLst>
                  <a:ext uri="{FF2B5EF4-FFF2-40B4-BE49-F238E27FC236}">
                    <a16:creationId xmlns:a16="http://schemas.microsoft.com/office/drawing/2014/main" id="{189F6235-0709-4672-827F-0262319DDB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" name="Picture 17">
                <a:extLst>
                  <a:ext uri="{FF2B5EF4-FFF2-40B4-BE49-F238E27FC236}">
                    <a16:creationId xmlns:a16="http://schemas.microsoft.com/office/drawing/2014/main" id="{117FF511-EBB8-48EC-A61E-6947DE26AC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3" name="Picture 18">
                <a:extLst>
                  <a:ext uri="{FF2B5EF4-FFF2-40B4-BE49-F238E27FC236}">
                    <a16:creationId xmlns:a16="http://schemas.microsoft.com/office/drawing/2014/main" id="{3110CCEA-CEF9-4E2C-9B22-A080C25893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" name="Picture 19">
                <a:extLst>
                  <a:ext uri="{FF2B5EF4-FFF2-40B4-BE49-F238E27FC236}">
                    <a16:creationId xmlns:a16="http://schemas.microsoft.com/office/drawing/2014/main" id="{4CF4FD64-B529-424C-B233-A6490A0924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5" name="Picture 20">
                <a:extLst>
                  <a:ext uri="{FF2B5EF4-FFF2-40B4-BE49-F238E27FC236}">
                    <a16:creationId xmlns:a16="http://schemas.microsoft.com/office/drawing/2014/main" id="{B4D1B8F4-DC06-4EF5-BD29-65DFC10E64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6" name="Picture 21">
                <a:extLst>
                  <a:ext uri="{FF2B5EF4-FFF2-40B4-BE49-F238E27FC236}">
                    <a16:creationId xmlns:a16="http://schemas.microsoft.com/office/drawing/2014/main" id="{7A6D3781-16CD-483C-B61D-A343166E9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7" name="Picture 22">
                <a:extLst>
                  <a:ext uri="{FF2B5EF4-FFF2-40B4-BE49-F238E27FC236}">
                    <a16:creationId xmlns:a16="http://schemas.microsoft.com/office/drawing/2014/main" id="{1F99E543-1B97-4C3E-9C6C-4587B67837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" name="Picture 23">
                <a:extLst>
                  <a:ext uri="{FF2B5EF4-FFF2-40B4-BE49-F238E27FC236}">
                    <a16:creationId xmlns:a16="http://schemas.microsoft.com/office/drawing/2014/main" id="{452499A7-09E1-4AC7-9F8E-597AFB02C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49" name="Group 56">
              <a:extLst>
                <a:ext uri="{FF2B5EF4-FFF2-40B4-BE49-F238E27FC236}">
                  <a16:creationId xmlns:a16="http://schemas.microsoft.com/office/drawing/2014/main" id="{AE218A69-5730-42A2-8515-98CCE261042E}"/>
                </a:ext>
              </a:extLst>
            </p:cNvPr>
            <p:cNvGrpSpPr/>
            <p:nvPr/>
          </p:nvGrpSpPr>
          <p:grpSpPr>
            <a:xfrm>
              <a:off x="7898511" y="2562907"/>
              <a:ext cx="1539560" cy="171967"/>
              <a:chOff x="7746380" y="2949426"/>
              <a:chExt cx="2188691" cy="244475"/>
            </a:xfrm>
          </p:grpSpPr>
          <p:pic>
            <p:nvPicPr>
              <p:cNvPr id="1250" name="Picture 14">
                <a:extLst>
                  <a:ext uri="{FF2B5EF4-FFF2-40B4-BE49-F238E27FC236}">
                    <a16:creationId xmlns:a16="http://schemas.microsoft.com/office/drawing/2014/main" id="{62690C31-1FE7-4C7F-A2A2-34080C295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1" name="Picture 15">
                <a:extLst>
                  <a:ext uri="{FF2B5EF4-FFF2-40B4-BE49-F238E27FC236}">
                    <a16:creationId xmlns:a16="http://schemas.microsoft.com/office/drawing/2014/main" id="{E45FA943-17E3-4BBB-8593-F38253ACAD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2" name="Picture 16">
                <a:extLst>
                  <a:ext uri="{FF2B5EF4-FFF2-40B4-BE49-F238E27FC236}">
                    <a16:creationId xmlns:a16="http://schemas.microsoft.com/office/drawing/2014/main" id="{76F642B4-258A-4D13-9B9C-114B4830FC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3" name="Picture 17">
                <a:extLst>
                  <a:ext uri="{FF2B5EF4-FFF2-40B4-BE49-F238E27FC236}">
                    <a16:creationId xmlns:a16="http://schemas.microsoft.com/office/drawing/2014/main" id="{C0E20130-2A3F-463A-833D-6D60B54D9A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" name="Picture 18">
                <a:extLst>
                  <a:ext uri="{FF2B5EF4-FFF2-40B4-BE49-F238E27FC236}">
                    <a16:creationId xmlns:a16="http://schemas.microsoft.com/office/drawing/2014/main" id="{9AF3E852-3336-4EC9-85EB-72E0A65973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5" name="Picture 19">
                <a:extLst>
                  <a:ext uri="{FF2B5EF4-FFF2-40B4-BE49-F238E27FC236}">
                    <a16:creationId xmlns:a16="http://schemas.microsoft.com/office/drawing/2014/main" id="{485072EC-73AF-4EAF-9F92-F8E506F36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6" name="Picture 20">
                <a:extLst>
                  <a:ext uri="{FF2B5EF4-FFF2-40B4-BE49-F238E27FC236}">
                    <a16:creationId xmlns:a16="http://schemas.microsoft.com/office/drawing/2014/main" id="{B4ACA4BD-067C-4ECA-B1B6-66556295F6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" name="Picture 21">
                <a:extLst>
                  <a:ext uri="{FF2B5EF4-FFF2-40B4-BE49-F238E27FC236}">
                    <a16:creationId xmlns:a16="http://schemas.microsoft.com/office/drawing/2014/main" id="{AA1A4BDB-FB7B-45A3-8D4D-953530DEE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8" name="Picture 22">
                <a:extLst>
                  <a:ext uri="{FF2B5EF4-FFF2-40B4-BE49-F238E27FC236}">
                    <a16:creationId xmlns:a16="http://schemas.microsoft.com/office/drawing/2014/main" id="{F8FED2D5-D780-4D3C-AE00-CF153C406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9" name="Picture 23">
                <a:extLst>
                  <a:ext uri="{FF2B5EF4-FFF2-40B4-BE49-F238E27FC236}">
                    <a16:creationId xmlns:a16="http://schemas.microsoft.com/office/drawing/2014/main" id="{8EBAA1AB-E9A8-4044-964A-0147D0153C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60" name="Group 56">
              <a:extLst>
                <a:ext uri="{FF2B5EF4-FFF2-40B4-BE49-F238E27FC236}">
                  <a16:creationId xmlns:a16="http://schemas.microsoft.com/office/drawing/2014/main" id="{D3EAEF00-4A26-4FDC-9B5A-E3459CD94975}"/>
                </a:ext>
              </a:extLst>
            </p:cNvPr>
            <p:cNvGrpSpPr/>
            <p:nvPr/>
          </p:nvGrpSpPr>
          <p:grpSpPr>
            <a:xfrm>
              <a:off x="6093261" y="5670273"/>
              <a:ext cx="1539560" cy="171967"/>
              <a:chOff x="7746380" y="2949426"/>
              <a:chExt cx="2188691" cy="244475"/>
            </a:xfrm>
          </p:grpSpPr>
          <p:pic>
            <p:nvPicPr>
              <p:cNvPr id="1261" name="Picture 14">
                <a:extLst>
                  <a:ext uri="{FF2B5EF4-FFF2-40B4-BE49-F238E27FC236}">
                    <a16:creationId xmlns:a16="http://schemas.microsoft.com/office/drawing/2014/main" id="{50D34D1C-71ED-47F6-AD2C-4ADB3F5FF1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" name="Picture 15">
                <a:extLst>
                  <a:ext uri="{FF2B5EF4-FFF2-40B4-BE49-F238E27FC236}">
                    <a16:creationId xmlns:a16="http://schemas.microsoft.com/office/drawing/2014/main" id="{E217CEE1-72C7-4E5E-BCFE-628CE983D7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3" name="Picture 16">
                <a:extLst>
                  <a:ext uri="{FF2B5EF4-FFF2-40B4-BE49-F238E27FC236}">
                    <a16:creationId xmlns:a16="http://schemas.microsoft.com/office/drawing/2014/main" id="{7E8DD72E-BF35-42A4-8A4D-1B15BE1960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4" name="Picture 17">
                <a:extLst>
                  <a:ext uri="{FF2B5EF4-FFF2-40B4-BE49-F238E27FC236}">
                    <a16:creationId xmlns:a16="http://schemas.microsoft.com/office/drawing/2014/main" id="{495B595B-3268-4BA7-B5A4-1F54EC5E4D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5" name="Picture 18">
                <a:extLst>
                  <a:ext uri="{FF2B5EF4-FFF2-40B4-BE49-F238E27FC236}">
                    <a16:creationId xmlns:a16="http://schemas.microsoft.com/office/drawing/2014/main" id="{5181AED0-B1B6-455C-96F6-B80C6269D7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" name="Picture 19">
                <a:extLst>
                  <a:ext uri="{FF2B5EF4-FFF2-40B4-BE49-F238E27FC236}">
                    <a16:creationId xmlns:a16="http://schemas.microsoft.com/office/drawing/2014/main" id="{DF948CBD-74F8-40DF-B084-5C32AC4F0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7" name="Picture 20">
                <a:extLst>
                  <a:ext uri="{FF2B5EF4-FFF2-40B4-BE49-F238E27FC236}">
                    <a16:creationId xmlns:a16="http://schemas.microsoft.com/office/drawing/2014/main" id="{F9D4C16F-4C7D-4AC9-971A-0FC1D49775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8" name="Picture 21">
                <a:extLst>
                  <a:ext uri="{FF2B5EF4-FFF2-40B4-BE49-F238E27FC236}">
                    <a16:creationId xmlns:a16="http://schemas.microsoft.com/office/drawing/2014/main" id="{B352D118-9FDF-47A5-92E8-2DF28DE614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" name="Picture 22">
                <a:extLst>
                  <a:ext uri="{FF2B5EF4-FFF2-40B4-BE49-F238E27FC236}">
                    <a16:creationId xmlns:a16="http://schemas.microsoft.com/office/drawing/2014/main" id="{14A39FAF-A19B-4949-B06C-5050A3EA0D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0" name="Picture 23">
                <a:extLst>
                  <a:ext uri="{FF2B5EF4-FFF2-40B4-BE49-F238E27FC236}">
                    <a16:creationId xmlns:a16="http://schemas.microsoft.com/office/drawing/2014/main" id="{00022388-B2F2-4713-8A04-9A4531649C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1" name="Group 56">
              <a:extLst>
                <a:ext uri="{FF2B5EF4-FFF2-40B4-BE49-F238E27FC236}">
                  <a16:creationId xmlns:a16="http://schemas.microsoft.com/office/drawing/2014/main" id="{BD74289B-77DF-45B3-BD13-8B2E627E0D75}"/>
                </a:ext>
              </a:extLst>
            </p:cNvPr>
            <p:cNvGrpSpPr/>
            <p:nvPr/>
          </p:nvGrpSpPr>
          <p:grpSpPr>
            <a:xfrm>
              <a:off x="6089779" y="5238322"/>
              <a:ext cx="1539560" cy="171967"/>
              <a:chOff x="7746380" y="2949426"/>
              <a:chExt cx="2188691" cy="244475"/>
            </a:xfrm>
          </p:grpSpPr>
          <p:pic>
            <p:nvPicPr>
              <p:cNvPr id="1272" name="Picture 14">
                <a:extLst>
                  <a:ext uri="{FF2B5EF4-FFF2-40B4-BE49-F238E27FC236}">
                    <a16:creationId xmlns:a16="http://schemas.microsoft.com/office/drawing/2014/main" id="{81FC7D9D-C046-4108-A1D7-7916C3BC65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" name="Picture 15">
                <a:extLst>
                  <a:ext uri="{FF2B5EF4-FFF2-40B4-BE49-F238E27FC236}">
                    <a16:creationId xmlns:a16="http://schemas.microsoft.com/office/drawing/2014/main" id="{7E7F0CFB-4194-4491-9C6B-B8760A604A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4" name="Picture 16">
                <a:extLst>
                  <a:ext uri="{FF2B5EF4-FFF2-40B4-BE49-F238E27FC236}">
                    <a16:creationId xmlns:a16="http://schemas.microsoft.com/office/drawing/2014/main" id="{2993FB53-EB88-461D-AAEF-2FA0E8E4A5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5" name="Picture 17">
                <a:extLst>
                  <a:ext uri="{FF2B5EF4-FFF2-40B4-BE49-F238E27FC236}">
                    <a16:creationId xmlns:a16="http://schemas.microsoft.com/office/drawing/2014/main" id="{46CE6BB2-928E-43A1-883E-F394AFFBE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6" name="Picture 18">
                <a:extLst>
                  <a:ext uri="{FF2B5EF4-FFF2-40B4-BE49-F238E27FC236}">
                    <a16:creationId xmlns:a16="http://schemas.microsoft.com/office/drawing/2014/main" id="{C47EC2F9-2EC2-42B6-9F7C-EA7EE048B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" name="Picture 19">
                <a:extLst>
                  <a:ext uri="{FF2B5EF4-FFF2-40B4-BE49-F238E27FC236}">
                    <a16:creationId xmlns:a16="http://schemas.microsoft.com/office/drawing/2014/main" id="{031DA91D-8AD5-4BFE-99B6-B4EAD61B8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" name="Picture 20">
                <a:extLst>
                  <a:ext uri="{FF2B5EF4-FFF2-40B4-BE49-F238E27FC236}">
                    <a16:creationId xmlns:a16="http://schemas.microsoft.com/office/drawing/2014/main" id="{4BC0796E-C68F-46D0-B562-67D8899201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9" name="Picture 21">
                <a:extLst>
                  <a:ext uri="{FF2B5EF4-FFF2-40B4-BE49-F238E27FC236}">
                    <a16:creationId xmlns:a16="http://schemas.microsoft.com/office/drawing/2014/main" id="{1D8A0367-C533-40F6-8B82-6D7D9B5819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0" name="Picture 22">
                <a:extLst>
                  <a:ext uri="{FF2B5EF4-FFF2-40B4-BE49-F238E27FC236}">
                    <a16:creationId xmlns:a16="http://schemas.microsoft.com/office/drawing/2014/main" id="{77B1CD27-8C21-4035-8C61-0914F0B9D1D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" name="Picture 23">
                <a:extLst>
                  <a:ext uri="{FF2B5EF4-FFF2-40B4-BE49-F238E27FC236}">
                    <a16:creationId xmlns:a16="http://schemas.microsoft.com/office/drawing/2014/main" id="{4519C812-57E4-4909-81AF-7FE58CDE71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82" name="Group 56">
              <a:extLst>
                <a:ext uri="{FF2B5EF4-FFF2-40B4-BE49-F238E27FC236}">
                  <a16:creationId xmlns:a16="http://schemas.microsoft.com/office/drawing/2014/main" id="{02590BB0-E3E2-44BE-AD64-7327B026F32C}"/>
                </a:ext>
              </a:extLst>
            </p:cNvPr>
            <p:cNvGrpSpPr/>
            <p:nvPr/>
          </p:nvGrpSpPr>
          <p:grpSpPr>
            <a:xfrm>
              <a:off x="6091594" y="4790400"/>
              <a:ext cx="1539560" cy="171967"/>
              <a:chOff x="7746380" y="2949426"/>
              <a:chExt cx="2188691" cy="244475"/>
            </a:xfrm>
          </p:grpSpPr>
          <p:pic>
            <p:nvPicPr>
              <p:cNvPr id="1283" name="Picture 14">
                <a:extLst>
                  <a:ext uri="{FF2B5EF4-FFF2-40B4-BE49-F238E27FC236}">
                    <a16:creationId xmlns:a16="http://schemas.microsoft.com/office/drawing/2014/main" id="{221CED17-7739-4BD2-BE74-E53746C61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4" name="Picture 15">
                <a:extLst>
                  <a:ext uri="{FF2B5EF4-FFF2-40B4-BE49-F238E27FC236}">
                    <a16:creationId xmlns:a16="http://schemas.microsoft.com/office/drawing/2014/main" id="{2A550DB4-D120-4CDE-A540-0DE4B67E2E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" name="Picture 16">
                <a:extLst>
                  <a:ext uri="{FF2B5EF4-FFF2-40B4-BE49-F238E27FC236}">
                    <a16:creationId xmlns:a16="http://schemas.microsoft.com/office/drawing/2014/main" id="{CE9D44D0-DF40-4487-BF3C-DA4E31EFC2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" name="Picture 17">
                <a:extLst>
                  <a:ext uri="{FF2B5EF4-FFF2-40B4-BE49-F238E27FC236}">
                    <a16:creationId xmlns:a16="http://schemas.microsoft.com/office/drawing/2014/main" id="{21E4CC43-CA62-464C-B703-F19FFFB39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" name="Picture 18">
                <a:extLst>
                  <a:ext uri="{FF2B5EF4-FFF2-40B4-BE49-F238E27FC236}">
                    <a16:creationId xmlns:a16="http://schemas.microsoft.com/office/drawing/2014/main" id="{B81E0183-0999-4573-BE55-478C09D1D3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8" name="Picture 19">
                <a:extLst>
                  <a:ext uri="{FF2B5EF4-FFF2-40B4-BE49-F238E27FC236}">
                    <a16:creationId xmlns:a16="http://schemas.microsoft.com/office/drawing/2014/main" id="{FA0CD8FA-60D7-430B-A8CD-19C0EB4602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" name="Picture 20">
                <a:extLst>
                  <a:ext uri="{FF2B5EF4-FFF2-40B4-BE49-F238E27FC236}">
                    <a16:creationId xmlns:a16="http://schemas.microsoft.com/office/drawing/2014/main" id="{B103730D-644D-44B9-92A5-B00A62EBB6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" name="Picture 21">
                <a:extLst>
                  <a:ext uri="{FF2B5EF4-FFF2-40B4-BE49-F238E27FC236}">
                    <a16:creationId xmlns:a16="http://schemas.microsoft.com/office/drawing/2014/main" id="{E959C827-5ED5-41D9-96D2-79CD5A5C13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" name="Picture 22">
                <a:extLst>
                  <a:ext uri="{FF2B5EF4-FFF2-40B4-BE49-F238E27FC236}">
                    <a16:creationId xmlns:a16="http://schemas.microsoft.com/office/drawing/2014/main" id="{6CB43E09-4CC9-41D6-9574-A665B8368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2" name="Picture 23">
                <a:extLst>
                  <a:ext uri="{FF2B5EF4-FFF2-40B4-BE49-F238E27FC236}">
                    <a16:creationId xmlns:a16="http://schemas.microsoft.com/office/drawing/2014/main" id="{8F98CDC9-40F5-45EF-B3B3-D9A74C1CD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  <p:grpSp>
        <p:nvGrpSpPr>
          <p:cNvPr id="1293" name="Group 1292">
            <a:extLst>
              <a:ext uri="{FF2B5EF4-FFF2-40B4-BE49-F238E27FC236}">
                <a16:creationId xmlns:a16="http://schemas.microsoft.com/office/drawing/2014/main" id="{E703759A-CE83-4050-ACC9-D0F1EA0E901A}"/>
              </a:ext>
            </a:extLst>
          </p:cNvPr>
          <p:cNvGrpSpPr/>
          <p:nvPr/>
        </p:nvGrpSpPr>
        <p:grpSpPr>
          <a:xfrm>
            <a:off x="4177001" y="5080643"/>
            <a:ext cx="1539560" cy="1515856"/>
            <a:chOff x="4975891" y="1527626"/>
            <a:chExt cx="1539560" cy="1515856"/>
          </a:xfrm>
        </p:grpSpPr>
        <p:grpSp>
          <p:nvGrpSpPr>
            <p:cNvPr id="1294" name="Group 56">
              <a:extLst>
                <a:ext uri="{FF2B5EF4-FFF2-40B4-BE49-F238E27FC236}">
                  <a16:creationId xmlns:a16="http://schemas.microsoft.com/office/drawing/2014/main" id="{45028239-04F3-4899-B479-440021C3CB1E}"/>
                </a:ext>
              </a:extLst>
            </p:cNvPr>
            <p:cNvGrpSpPr/>
            <p:nvPr/>
          </p:nvGrpSpPr>
          <p:grpSpPr>
            <a:xfrm>
              <a:off x="4975891" y="1527626"/>
              <a:ext cx="1539560" cy="171967"/>
              <a:chOff x="7746380" y="2949426"/>
              <a:chExt cx="2188691" cy="244475"/>
            </a:xfrm>
          </p:grpSpPr>
          <p:pic>
            <p:nvPicPr>
              <p:cNvPr id="1394" name="Picture 14">
                <a:extLst>
                  <a:ext uri="{FF2B5EF4-FFF2-40B4-BE49-F238E27FC236}">
                    <a16:creationId xmlns:a16="http://schemas.microsoft.com/office/drawing/2014/main" id="{C251FDCC-9578-49C4-B168-7A8916DC76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5" name="Picture 15">
                <a:extLst>
                  <a:ext uri="{FF2B5EF4-FFF2-40B4-BE49-F238E27FC236}">
                    <a16:creationId xmlns:a16="http://schemas.microsoft.com/office/drawing/2014/main" id="{E6847C8A-6673-41C8-8E4A-4F696CD82F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6" name="Picture 16">
                <a:extLst>
                  <a:ext uri="{FF2B5EF4-FFF2-40B4-BE49-F238E27FC236}">
                    <a16:creationId xmlns:a16="http://schemas.microsoft.com/office/drawing/2014/main" id="{19F9CE3D-B702-4E18-946D-4500A54EA3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7" name="Picture 17">
                <a:extLst>
                  <a:ext uri="{FF2B5EF4-FFF2-40B4-BE49-F238E27FC236}">
                    <a16:creationId xmlns:a16="http://schemas.microsoft.com/office/drawing/2014/main" id="{E9CB364A-DCC5-4A14-B5CA-5DBC86D9E6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8" name="Picture 18">
                <a:extLst>
                  <a:ext uri="{FF2B5EF4-FFF2-40B4-BE49-F238E27FC236}">
                    <a16:creationId xmlns:a16="http://schemas.microsoft.com/office/drawing/2014/main" id="{678D8B57-60C5-4699-9BC5-F209DDEB69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9" name="Picture 19">
                <a:extLst>
                  <a:ext uri="{FF2B5EF4-FFF2-40B4-BE49-F238E27FC236}">
                    <a16:creationId xmlns:a16="http://schemas.microsoft.com/office/drawing/2014/main" id="{2AF417ED-3541-44BD-ABDD-1A326072DC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0" name="Picture 20">
                <a:extLst>
                  <a:ext uri="{FF2B5EF4-FFF2-40B4-BE49-F238E27FC236}">
                    <a16:creationId xmlns:a16="http://schemas.microsoft.com/office/drawing/2014/main" id="{7A501782-E830-493F-AD70-D46DBC3970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1" name="Picture 21">
                <a:extLst>
                  <a:ext uri="{FF2B5EF4-FFF2-40B4-BE49-F238E27FC236}">
                    <a16:creationId xmlns:a16="http://schemas.microsoft.com/office/drawing/2014/main" id="{A87B4A93-973C-4202-9C33-2820550AA7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2" name="Picture 22">
                <a:extLst>
                  <a:ext uri="{FF2B5EF4-FFF2-40B4-BE49-F238E27FC236}">
                    <a16:creationId xmlns:a16="http://schemas.microsoft.com/office/drawing/2014/main" id="{07E9C890-3E37-4B36-B7F8-144CC997C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03" name="Picture 23">
                <a:extLst>
                  <a:ext uri="{FF2B5EF4-FFF2-40B4-BE49-F238E27FC236}">
                    <a16:creationId xmlns:a16="http://schemas.microsoft.com/office/drawing/2014/main" id="{5A82F424-E4DB-441F-B1BA-94F107251E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5" name="Group 56">
              <a:extLst>
                <a:ext uri="{FF2B5EF4-FFF2-40B4-BE49-F238E27FC236}">
                  <a16:creationId xmlns:a16="http://schemas.microsoft.com/office/drawing/2014/main" id="{DF05062E-55F0-4A59-8AAD-FFD2327808D0}"/>
                </a:ext>
              </a:extLst>
            </p:cNvPr>
            <p:cNvGrpSpPr/>
            <p:nvPr/>
          </p:nvGrpSpPr>
          <p:grpSpPr>
            <a:xfrm>
              <a:off x="4975891" y="1676947"/>
              <a:ext cx="1539560" cy="171967"/>
              <a:chOff x="7746380" y="2949426"/>
              <a:chExt cx="2188691" cy="244475"/>
            </a:xfrm>
          </p:grpSpPr>
          <p:pic>
            <p:nvPicPr>
              <p:cNvPr id="1384" name="Picture 14">
                <a:extLst>
                  <a:ext uri="{FF2B5EF4-FFF2-40B4-BE49-F238E27FC236}">
                    <a16:creationId xmlns:a16="http://schemas.microsoft.com/office/drawing/2014/main" id="{805D8A25-CD48-4FB9-8DAB-47ED884BE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5" name="Picture 15">
                <a:extLst>
                  <a:ext uri="{FF2B5EF4-FFF2-40B4-BE49-F238E27FC236}">
                    <a16:creationId xmlns:a16="http://schemas.microsoft.com/office/drawing/2014/main" id="{5BD5B2C0-C71F-4815-ABD4-D2D12C1F8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6" name="Picture 16">
                <a:extLst>
                  <a:ext uri="{FF2B5EF4-FFF2-40B4-BE49-F238E27FC236}">
                    <a16:creationId xmlns:a16="http://schemas.microsoft.com/office/drawing/2014/main" id="{58913617-8485-40B0-BC32-4489DB07A8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7" name="Picture 17">
                <a:extLst>
                  <a:ext uri="{FF2B5EF4-FFF2-40B4-BE49-F238E27FC236}">
                    <a16:creationId xmlns:a16="http://schemas.microsoft.com/office/drawing/2014/main" id="{5F4956A6-A127-4696-9BB4-B04637F32C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8" name="Picture 18">
                <a:extLst>
                  <a:ext uri="{FF2B5EF4-FFF2-40B4-BE49-F238E27FC236}">
                    <a16:creationId xmlns:a16="http://schemas.microsoft.com/office/drawing/2014/main" id="{897A2AB4-8CB0-4250-B15E-CEF5F04C0E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9" name="Picture 19">
                <a:extLst>
                  <a:ext uri="{FF2B5EF4-FFF2-40B4-BE49-F238E27FC236}">
                    <a16:creationId xmlns:a16="http://schemas.microsoft.com/office/drawing/2014/main" id="{6596BF5B-C376-47C3-85E6-C970D934B9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0" name="Picture 20">
                <a:extLst>
                  <a:ext uri="{FF2B5EF4-FFF2-40B4-BE49-F238E27FC236}">
                    <a16:creationId xmlns:a16="http://schemas.microsoft.com/office/drawing/2014/main" id="{CA46548B-D343-43AA-A757-12B2C0BF0D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1" name="Picture 21">
                <a:extLst>
                  <a:ext uri="{FF2B5EF4-FFF2-40B4-BE49-F238E27FC236}">
                    <a16:creationId xmlns:a16="http://schemas.microsoft.com/office/drawing/2014/main" id="{08CD5A13-0272-4981-AF70-D99A350777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2" name="Picture 22">
                <a:extLst>
                  <a:ext uri="{FF2B5EF4-FFF2-40B4-BE49-F238E27FC236}">
                    <a16:creationId xmlns:a16="http://schemas.microsoft.com/office/drawing/2014/main" id="{4C7C6396-B839-4FA5-9645-43AAD0B502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93" name="Picture 23">
                <a:extLst>
                  <a:ext uri="{FF2B5EF4-FFF2-40B4-BE49-F238E27FC236}">
                    <a16:creationId xmlns:a16="http://schemas.microsoft.com/office/drawing/2014/main" id="{FFB60616-713C-4F63-9C75-4AACBBCF18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6" name="Group 56">
              <a:extLst>
                <a:ext uri="{FF2B5EF4-FFF2-40B4-BE49-F238E27FC236}">
                  <a16:creationId xmlns:a16="http://schemas.microsoft.com/office/drawing/2014/main" id="{4AE7CED2-579F-4E83-B48F-BD90C3137027}"/>
                </a:ext>
              </a:extLst>
            </p:cNvPr>
            <p:cNvGrpSpPr/>
            <p:nvPr/>
          </p:nvGrpSpPr>
          <p:grpSpPr>
            <a:xfrm>
              <a:off x="4975891" y="1826268"/>
              <a:ext cx="1539560" cy="171967"/>
              <a:chOff x="7746380" y="2949426"/>
              <a:chExt cx="2188691" cy="244475"/>
            </a:xfrm>
          </p:grpSpPr>
          <p:pic>
            <p:nvPicPr>
              <p:cNvPr id="1374" name="Picture 14">
                <a:extLst>
                  <a:ext uri="{FF2B5EF4-FFF2-40B4-BE49-F238E27FC236}">
                    <a16:creationId xmlns:a16="http://schemas.microsoft.com/office/drawing/2014/main" id="{883B5590-F6AD-4C1E-8B0D-EB4C2B48ED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5" name="Picture 15">
                <a:extLst>
                  <a:ext uri="{FF2B5EF4-FFF2-40B4-BE49-F238E27FC236}">
                    <a16:creationId xmlns:a16="http://schemas.microsoft.com/office/drawing/2014/main" id="{030E32FA-9AB7-4E5C-9880-B644FA3404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6" name="Picture 16">
                <a:extLst>
                  <a:ext uri="{FF2B5EF4-FFF2-40B4-BE49-F238E27FC236}">
                    <a16:creationId xmlns:a16="http://schemas.microsoft.com/office/drawing/2014/main" id="{FC49B9C9-7D01-4885-ABB7-F940D42FB9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7" name="Picture 17">
                <a:extLst>
                  <a:ext uri="{FF2B5EF4-FFF2-40B4-BE49-F238E27FC236}">
                    <a16:creationId xmlns:a16="http://schemas.microsoft.com/office/drawing/2014/main" id="{CEAFBE77-7E25-4CA1-AFB7-5D30FECAE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8" name="Picture 18">
                <a:extLst>
                  <a:ext uri="{FF2B5EF4-FFF2-40B4-BE49-F238E27FC236}">
                    <a16:creationId xmlns:a16="http://schemas.microsoft.com/office/drawing/2014/main" id="{D177DB75-1F92-4A02-8265-83A14C657C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9" name="Picture 19">
                <a:extLst>
                  <a:ext uri="{FF2B5EF4-FFF2-40B4-BE49-F238E27FC236}">
                    <a16:creationId xmlns:a16="http://schemas.microsoft.com/office/drawing/2014/main" id="{9DD9C8C4-5BE7-435C-A982-71451DC666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0" name="Picture 20">
                <a:extLst>
                  <a:ext uri="{FF2B5EF4-FFF2-40B4-BE49-F238E27FC236}">
                    <a16:creationId xmlns:a16="http://schemas.microsoft.com/office/drawing/2014/main" id="{6947FFDA-1437-4475-AE60-A0FECAEFC1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1" name="Picture 21">
                <a:extLst>
                  <a:ext uri="{FF2B5EF4-FFF2-40B4-BE49-F238E27FC236}">
                    <a16:creationId xmlns:a16="http://schemas.microsoft.com/office/drawing/2014/main" id="{222EE14F-5B98-40E1-A93A-A2A7A3DB0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2" name="Picture 22">
                <a:extLst>
                  <a:ext uri="{FF2B5EF4-FFF2-40B4-BE49-F238E27FC236}">
                    <a16:creationId xmlns:a16="http://schemas.microsoft.com/office/drawing/2014/main" id="{322A02BF-91BF-4A8E-A5A6-79F8CA85C8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83" name="Picture 23">
                <a:extLst>
                  <a:ext uri="{FF2B5EF4-FFF2-40B4-BE49-F238E27FC236}">
                    <a16:creationId xmlns:a16="http://schemas.microsoft.com/office/drawing/2014/main" id="{47A15F98-FB44-4B94-943E-5BAC0EFDA8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7" name="Group 56">
              <a:extLst>
                <a:ext uri="{FF2B5EF4-FFF2-40B4-BE49-F238E27FC236}">
                  <a16:creationId xmlns:a16="http://schemas.microsoft.com/office/drawing/2014/main" id="{CDEFC5EC-9D15-425E-BBAD-4FB806312D9B}"/>
                </a:ext>
              </a:extLst>
            </p:cNvPr>
            <p:cNvGrpSpPr/>
            <p:nvPr/>
          </p:nvGrpSpPr>
          <p:grpSpPr>
            <a:xfrm>
              <a:off x="4975891" y="1975589"/>
              <a:ext cx="1539560" cy="171967"/>
              <a:chOff x="7746380" y="2949426"/>
              <a:chExt cx="2188691" cy="244475"/>
            </a:xfrm>
          </p:grpSpPr>
          <p:pic>
            <p:nvPicPr>
              <p:cNvPr id="1364" name="Picture 14">
                <a:extLst>
                  <a:ext uri="{FF2B5EF4-FFF2-40B4-BE49-F238E27FC236}">
                    <a16:creationId xmlns:a16="http://schemas.microsoft.com/office/drawing/2014/main" id="{1666FC96-BB01-4983-BD2B-D616D9157D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5" name="Picture 15">
                <a:extLst>
                  <a:ext uri="{FF2B5EF4-FFF2-40B4-BE49-F238E27FC236}">
                    <a16:creationId xmlns:a16="http://schemas.microsoft.com/office/drawing/2014/main" id="{9B5076D6-92D9-432D-B8E9-6EF70C3F2F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6" name="Picture 16">
                <a:extLst>
                  <a:ext uri="{FF2B5EF4-FFF2-40B4-BE49-F238E27FC236}">
                    <a16:creationId xmlns:a16="http://schemas.microsoft.com/office/drawing/2014/main" id="{3FC6C988-F78D-4DEE-A5FB-F3438F8B96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7" name="Picture 17">
                <a:extLst>
                  <a:ext uri="{FF2B5EF4-FFF2-40B4-BE49-F238E27FC236}">
                    <a16:creationId xmlns:a16="http://schemas.microsoft.com/office/drawing/2014/main" id="{3DADD5D4-9C0F-4B5F-BC8C-B25F6EC3F3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8" name="Picture 18">
                <a:extLst>
                  <a:ext uri="{FF2B5EF4-FFF2-40B4-BE49-F238E27FC236}">
                    <a16:creationId xmlns:a16="http://schemas.microsoft.com/office/drawing/2014/main" id="{18D9C980-892C-4A26-9237-C73A403356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9" name="Picture 19">
                <a:extLst>
                  <a:ext uri="{FF2B5EF4-FFF2-40B4-BE49-F238E27FC236}">
                    <a16:creationId xmlns:a16="http://schemas.microsoft.com/office/drawing/2014/main" id="{EBBE1C77-F493-438E-92F1-8F7BE38E1F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0" name="Picture 20">
                <a:extLst>
                  <a:ext uri="{FF2B5EF4-FFF2-40B4-BE49-F238E27FC236}">
                    <a16:creationId xmlns:a16="http://schemas.microsoft.com/office/drawing/2014/main" id="{04A838E6-F971-4855-B80D-D718AF4DE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1" name="Picture 21">
                <a:extLst>
                  <a:ext uri="{FF2B5EF4-FFF2-40B4-BE49-F238E27FC236}">
                    <a16:creationId xmlns:a16="http://schemas.microsoft.com/office/drawing/2014/main" id="{0D6D6AA9-0BD7-4249-8628-2F624842D9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2" name="Picture 22">
                <a:extLst>
                  <a:ext uri="{FF2B5EF4-FFF2-40B4-BE49-F238E27FC236}">
                    <a16:creationId xmlns:a16="http://schemas.microsoft.com/office/drawing/2014/main" id="{0649DFF3-7FB2-4541-96BA-0ECB9209AD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73" name="Picture 23">
                <a:extLst>
                  <a:ext uri="{FF2B5EF4-FFF2-40B4-BE49-F238E27FC236}">
                    <a16:creationId xmlns:a16="http://schemas.microsoft.com/office/drawing/2014/main" id="{32D3D2F0-3E48-4D46-BB06-F0397AB22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8" name="Group 56">
              <a:extLst>
                <a:ext uri="{FF2B5EF4-FFF2-40B4-BE49-F238E27FC236}">
                  <a16:creationId xmlns:a16="http://schemas.microsoft.com/office/drawing/2014/main" id="{FE7B7A17-6662-485F-9BEA-2B910EDA257A}"/>
                </a:ext>
              </a:extLst>
            </p:cNvPr>
            <p:cNvGrpSpPr/>
            <p:nvPr/>
          </p:nvGrpSpPr>
          <p:grpSpPr>
            <a:xfrm>
              <a:off x="4975891" y="2124910"/>
              <a:ext cx="1539560" cy="171967"/>
              <a:chOff x="7746380" y="2949426"/>
              <a:chExt cx="2188691" cy="244475"/>
            </a:xfrm>
          </p:grpSpPr>
          <p:pic>
            <p:nvPicPr>
              <p:cNvPr id="1354" name="Picture 14">
                <a:extLst>
                  <a:ext uri="{FF2B5EF4-FFF2-40B4-BE49-F238E27FC236}">
                    <a16:creationId xmlns:a16="http://schemas.microsoft.com/office/drawing/2014/main" id="{B6C6CAC3-BE08-4CDF-9B74-4B052287E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5" name="Picture 15">
                <a:extLst>
                  <a:ext uri="{FF2B5EF4-FFF2-40B4-BE49-F238E27FC236}">
                    <a16:creationId xmlns:a16="http://schemas.microsoft.com/office/drawing/2014/main" id="{1E22E8AF-5935-467C-9EC8-6D9F09A4B3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6" name="Picture 16">
                <a:extLst>
                  <a:ext uri="{FF2B5EF4-FFF2-40B4-BE49-F238E27FC236}">
                    <a16:creationId xmlns:a16="http://schemas.microsoft.com/office/drawing/2014/main" id="{EEF2133C-AD18-4FE8-9650-185F76AFCB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7" name="Picture 17">
                <a:extLst>
                  <a:ext uri="{FF2B5EF4-FFF2-40B4-BE49-F238E27FC236}">
                    <a16:creationId xmlns:a16="http://schemas.microsoft.com/office/drawing/2014/main" id="{58E54945-BF93-4F08-ABC0-676601F780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8" name="Picture 18">
                <a:extLst>
                  <a:ext uri="{FF2B5EF4-FFF2-40B4-BE49-F238E27FC236}">
                    <a16:creationId xmlns:a16="http://schemas.microsoft.com/office/drawing/2014/main" id="{ECA9CC3E-8C79-48A4-864B-29B53BECB5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9" name="Picture 19">
                <a:extLst>
                  <a:ext uri="{FF2B5EF4-FFF2-40B4-BE49-F238E27FC236}">
                    <a16:creationId xmlns:a16="http://schemas.microsoft.com/office/drawing/2014/main" id="{D2AFEA53-A28A-428B-952D-EFB0B232D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0" name="Picture 20">
                <a:extLst>
                  <a:ext uri="{FF2B5EF4-FFF2-40B4-BE49-F238E27FC236}">
                    <a16:creationId xmlns:a16="http://schemas.microsoft.com/office/drawing/2014/main" id="{BCD7F7BC-570F-4BFF-8B54-EDE0DF847D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1" name="Picture 21">
                <a:extLst>
                  <a:ext uri="{FF2B5EF4-FFF2-40B4-BE49-F238E27FC236}">
                    <a16:creationId xmlns:a16="http://schemas.microsoft.com/office/drawing/2014/main" id="{2E4B690B-A462-4748-A75A-6412F5CC3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2" name="Picture 22">
                <a:extLst>
                  <a:ext uri="{FF2B5EF4-FFF2-40B4-BE49-F238E27FC236}">
                    <a16:creationId xmlns:a16="http://schemas.microsoft.com/office/drawing/2014/main" id="{1A9E526B-5370-4579-8228-153F181ED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63" name="Picture 23">
                <a:extLst>
                  <a:ext uri="{FF2B5EF4-FFF2-40B4-BE49-F238E27FC236}">
                    <a16:creationId xmlns:a16="http://schemas.microsoft.com/office/drawing/2014/main" id="{8261733E-D524-4472-B430-A60A907371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99" name="Group 56">
              <a:extLst>
                <a:ext uri="{FF2B5EF4-FFF2-40B4-BE49-F238E27FC236}">
                  <a16:creationId xmlns:a16="http://schemas.microsoft.com/office/drawing/2014/main" id="{BDF9DD02-E3FD-45D0-AD61-78B683D15305}"/>
                </a:ext>
              </a:extLst>
            </p:cNvPr>
            <p:cNvGrpSpPr/>
            <p:nvPr/>
          </p:nvGrpSpPr>
          <p:grpSpPr>
            <a:xfrm>
              <a:off x="4975891" y="2274231"/>
              <a:ext cx="1539560" cy="171967"/>
              <a:chOff x="7746380" y="2949426"/>
              <a:chExt cx="2188691" cy="244475"/>
            </a:xfrm>
          </p:grpSpPr>
          <p:pic>
            <p:nvPicPr>
              <p:cNvPr id="1344" name="Picture 14">
                <a:extLst>
                  <a:ext uri="{FF2B5EF4-FFF2-40B4-BE49-F238E27FC236}">
                    <a16:creationId xmlns:a16="http://schemas.microsoft.com/office/drawing/2014/main" id="{79E868E5-E843-4F7E-8840-C36B638984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5" name="Picture 15">
                <a:extLst>
                  <a:ext uri="{FF2B5EF4-FFF2-40B4-BE49-F238E27FC236}">
                    <a16:creationId xmlns:a16="http://schemas.microsoft.com/office/drawing/2014/main" id="{A5EE5DDF-40F7-4886-9214-31183AF68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6" name="Picture 16">
                <a:extLst>
                  <a:ext uri="{FF2B5EF4-FFF2-40B4-BE49-F238E27FC236}">
                    <a16:creationId xmlns:a16="http://schemas.microsoft.com/office/drawing/2014/main" id="{998A8043-F3D4-4B56-967C-4A5358249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7" name="Picture 17">
                <a:extLst>
                  <a:ext uri="{FF2B5EF4-FFF2-40B4-BE49-F238E27FC236}">
                    <a16:creationId xmlns:a16="http://schemas.microsoft.com/office/drawing/2014/main" id="{12C6FB1F-4824-4BAB-9EEE-319FCA80B1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8" name="Picture 18">
                <a:extLst>
                  <a:ext uri="{FF2B5EF4-FFF2-40B4-BE49-F238E27FC236}">
                    <a16:creationId xmlns:a16="http://schemas.microsoft.com/office/drawing/2014/main" id="{D2CC070F-974E-4E0B-8A94-9175A10FF4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9" name="Picture 19">
                <a:extLst>
                  <a:ext uri="{FF2B5EF4-FFF2-40B4-BE49-F238E27FC236}">
                    <a16:creationId xmlns:a16="http://schemas.microsoft.com/office/drawing/2014/main" id="{D3668886-56AA-4DC9-86E7-1E389FE908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0" name="Picture 20">
                <a:extLst>
                  <a:ext uri="{FF2B5EF4-FFF2-40B4-BE49-F238E27FC236}">
                    <a16:creationId xmlns:a16="http://schemas.microsoft.com/office/drawing/2014/main" id="{4495C94E-36B7-443D-B44F-6B5327B6B1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1" name="Picture 21">
                <a:extLst>
                  <a:ext uri="{FF2B5EF4-FFF2-40B4-BE49-F238E27FC236}">
                    <a16:creationId xmlns:a16="http://schemas.microsoft.com/office/drawing/2014/main" id="{091117AF-7617-4852-9BA7-6CB991F1EB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2" name="Picture 22">
                <a:extLst>
                  <a:ext uri="{FF2B5EF4-FFF2-40B4-BE49-F238E27FC236}">
                    <a16:creationId xmlns:a16="http://schemas.microsoft.com/office/drawing/2014/main" id="{B9476E06-F164-4378-A86D-C748D093AA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53" name="Picture 23">
                <a:extLst>
                  <a:ext uri="{FF2B5EF4-FFF2-40B4-BE49-F238E27FC236}">
                    <a16:creationId xmlns:a16="http://schemas.microsoft.com/office/drawing/2014/main" id="{76837BED-C66E-4CB9-A06B-98BEE65A9A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0" name="Group 56">
              <a:extLst>
                <a:ext uri="{FF2B5EF4-FFF2-40B4-BE49-F238E27FC236}">
                  <a16:creationId xmlns:a16="http://schemas.microsoft.com/office/drawing/2014/main" id="{1B4CB311-8DAB-4DE9-A6FF-C5AE73AA43AD}"/>
                </a:ext>
              </a:extLst>
            </p:cNvPr>
            <p:cNvGrpSpPr/>
            <p:nvPr/>
          </p:nvGrpSpPr>
          <p:grpSpPr>
            <a:xfrm>
              <a:off x="4975891" y="2423552"/>
              <a:ext cx="1539560" cy="171967"/>
              <a:chOff x="7746380" y="2949426"/>
              <a:chExt cx="2188691" cy="244475"/>
            </a:xfrm>
          </p:grpSpPr>
          <p:pic>
            <p:nvPicPr>
              <p:cNvPr id="1334" name="Picture 14">
                <a:extLst>
                  <a:ext uri="{FF2B5EF4-FFF2-40B4-BE49-F238E27FC236}">
                    <a16:creationId xmlns:a16="http://schemas.microsoft.com/office/drawing/2014/main" id="{415D6ABD-F794-4915-B41B-F167126B0E0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5" name="Picture 15">
                <a:extLst>
                  <a:ext uri="{FF2B5EF4-FFF2-40B4-BE49-F238E27FC236}">
                    <a16:creationId xmlns:a16="http://schemas.microsoft.com/office/drawing/2014/main" id="{D2409AFB-B28A-4DB7-8D12-5D5F7F5C86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6" name="Picture 16">
                <a:extLst>
                  <a:ext uri="{FF2B5EF4-FFF2-40B4-BE49-F238E27FC236}">
                    <a16:creationId xmlns:a16="http://schemas.microsoft.com/office/drawing/2014/main" id="{68D37859-73AD-4A79-A762-C8E983784C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7" name="Picture 17">
                <a:extLst>
                  <a:ext uri="{FF2B5EF4-FFF2-40B4-BE49-F238E27FC236}">
                    <a16:creationId xmlns:a16="http://schemas.microsoft.com/office/drawing/2014/main" id="{E0A3DE2F-D64E-484A-B0C6-5E662B7841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8" name="Picture 18">
                <a:extLst>
                  <a:ext uri="{FF2B5EF4-FFF2-40B4-BE49-F238E27FC236}">
                    <a16:creationId xmlns:a16="http://schemas.microsoft.com/office/drawing/2014/main" id="{2E4FECB9-1462-418A-AAFD-484B6FC4AB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9" name="Picture 19">
                <a:extLst>
                  <a:ext uri="{FF2B5EF4-FFF2-40B4-BE49-F238E27FC236}">
                    <a16:creationId xmlns:a16="http://schemas.microsoft.com/office/drawing/2014/main" id="{887419B7-F7AB-44A9-AE88-F5CF3BA2A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0" name="Picture 20">
                <a:extLst>
                  <a:ext uri="{FF2B5EF4-FFF2-40B4-BE49-F238E27FC236}">
                    <a16:creationId xmlns:a16="http://schemas.microsoft.com/office/drawing/2014/main" id="{190A35DA-10C4-40AF-912A-B7090BD87E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1" name="Picture 21">
                <a:extLst>
                  <a:ext uri="{FF2B5EF4-FFF2-40B4-BE49-F238E27FC236}">
                    <a16:creationId xmlns:a16="http://schemas.microsoft.com/office/drawing/2014/main" id="{91D84782-F17B-4064-A1ED-755770E175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2" name="Picture 22">
                <a:extLst>
                  <a:ext uri="{FF2B5EF4-FFF2-40B4-BE49-F238E27FC236}">
                    <a16:creationId xmlns:a16="http://schemas.microsoft.com/office/drawing/2014/main" id="{12DFAD3E-EF94-428B-BDEB-CC9B32C5F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43" name="Picture 23">
                <a:extLst>
                  <a:ext uri="{FF2B5EF4-FFF2-40B4-BE49-F238E27FC236}">
                    <a16:creationId xmlns:a16="http://schemas.microsoft.com/office/drawing/2014/main" id="{3CEF900E-CD12-4DE8-91E0-3BC322108C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1" name="Group 56">
              <a:extLst>
                <a:ext uri="{FF2B5EF4-FFF2-40B4-BE49-F238E27FC236}">
                  <a16:creationId xmlns:a16="http://schemas.microsoft.com/office/drawing/2014/main" id="{168F6550-616E-4DD0-BAE2-84C0016C712B}"/>
                </a:ext>
              </a:extLst>
            </p:cNvPr>
            <p:cNvGrpSpPr/>
            <p:nvPr/>
          </p:nvGrpSpPr>
          <p:grpSpPr>
            <a:xfrm>
              <a:off x="4975891" y="2572873"/>
              <a:ext cx="1539560" cy="171967"/>
              <a:chOff x="7746380" y="2949426"/>
              <a:chExt cx="2188691" cy="244475"/>
            </a:xfrm>
          </p:grpSpPr>
          <p:pic>
            <p:nvPicPr>
              <p:cNvPr id="1324" name="Picture 14">
                <a:extLst>
                  <a:ext uri="{FF2B5EF4-FFF2-40B4-BE49-F238E27FC236}">
                    <a16:creationId xmlns:a16="http://schemas.microsoft.com/office/drawing/2014/main" id="{15F16B19-D6D6-47FC-B358-27EA4E95A6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" name="Picture 15">
                <a:extLst>
                  <a:ext uri="{FF2B5EF4-FFF2-40B4-BE49-F238E27FC236}">
                    <a16:creationId xmlns:a16="http://schemas.microsoft.com/office/drawing/2014/main" id="{089D8D7A-DF42-4A3B-A4EA-C2C2D5922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" name="Picture 16">
                <a:extLst>
                  <a:ext uri="{FF2B5EF4-FFF2-40B4-BE49-F238E27FC236}">
                    <a16:creationId xmlns:a16="http://schemas.microsoft.com/office/drawing/2014/main" id="{34EEEC40-EB3A-4BC8-B985-626812C7B5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7" name="Picture 17">
                <a:extLst>
                  <a:ext uri="{FF2B5EF4-FFF2-40B4-BE49-F238E27FC236}">
                    <a16:creationId xmlns:a16="http://schemas.microsoft.com/office/drawing/2014/main" id="{25F94D14-56E9-42FB-A7B9-12EAD3DF98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8" name="Picture 18">
                <a:extLst>
                  <a:ext uri="{FF2B5EF4-FFF2-40B4-BE49-F238E27FC236}">
                    <a16:creationId xmlns:a16="http://schemas.microsoft.com/office/drawing/2014/main" id="{E87F3ED0-259C-464D-9DCC-9F7B7C6A57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9" name="Picture 19">
                <a:extLst>
                  <a:ext uri="{FF2B5EF4-FFF2-40B4-BE49-F238E27FC236}">
                    <a16:creationId xmlns:a16="http://schemas.microsoft.com/office/drawing/2014/main" id="{5263A62B-91B4-4781-B6E0-DA951F7FA3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" name="Picture 20">
                <a:extLst>
                  <a:ext uri="{FF2B5EF4-FFF2-40B4-BE49-F238E27FC236}">
                    <a16:creationId xmlns:a16="http://schemas.microsoft.com/office/drawing/2014/main" id="{31881054-EFD8-4376-8E8F-8C7E57F242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1" name="Picture 21">
                <a:extLst>
                  <a:ext uri="{FF2B5EF4-FFF2-40B4-BE49-F238E27FC236}">
                    <a16:creationId xmlns:a16="http://schemas.microsoft.com/office/drawing/2014/main" id="{628EDC03-FE05-4086-8F82-0CF0C09186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" name="Picture 22">
                <a:extLst>
                  <a:ext uri="{FF2B5EF4-FFF2-40B4-BE49-F238E27FC236}">
                    <a16:creationId xmlns:a16="http://schemas.microsoft.com/office/drawing/2014/main" id="{1A0398B7-9570-49F7-9E78-5394A4E813F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3" name="Picture 23">
                <a:extLst>
                  <a:ext uri="{FF2B5EF4-FFF2-40B4-BE49-F238E27FC236}">
                    <a16:creationId xmlns:a16="http://schemas.microsoft.com/office/drawing/2014/main" id="{A1B4C85B-236E-41F1-AB66-F8BE4D6FDB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2" name="Group 56">
              <a:extLst>
                <a:ext uri="{FF2B5EF4-FFF2-40B4-BE49-F238E27FC236}">
                  <a16:creationId xmlns:a16="http://schemas.microsoft.com/office/drawing/2014/main" id="{24BD9E4B-F577-4F72-8182-6A1740D31E9E}"/>
                </a:ext>
              </a:extLst>
            </p:cNvPr>
            <p:cNvGrpSpPr/>
            <p:nvPr/>
          </p:nvGrpSpPr>
          <p:grpSpPr>
            <a:xfrm>
              <a:off x="4975891" y="2722194"/>
              <a:ext cx="1539560" cy="171967"/>
              <a:chOff x="7746380" y="2949426"/>
              <a:chExt cx="2188691" cy="244475"/>
            </a:xfrm>
          </p:grpSpPr>
          <p:pic>
            <p:nvPicPr>
              <p:cNvPr id="1314" name="Picture 14">
                <a:extLst>
                  <a:ext uri="{FF2B5EF4-FFF2-40B4-BE49-F238E27FC236}">
                    <a16:creationId xmlns:a16="http://schemas.microsoft.com/office/drawing/2014/main" id="{72BFDC60-DA20-4DF0-803A-0F3E861BE3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" name="Picture 15">
                <a:extLst>
                  <a:ext uri="{FF2B5EF4-FFF2-40B4-BE49-F238E27FC236}">
                    <a16:creationId xmlns:a16="http://schemas.microsoft.com/office/drawing/2014/main" id="{8C59E85A-21F8-4DBE-BCAA-49905A118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6" name="Picture 16">
                <a:extLst>
                  <a:ext uri="{FF2B5EF4-FFF2-40B4-BE49-F238E27FC236}">
                    <a16:creationId xmlns:a16="http://schemas.microsoft.com/office/drawing/2014/main" id="{D57BB22F-BFBE-4D95-A70C-D55C13A43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" name="Picture 17">
                <a:extLst>
                  <a:ext uri="{FF2B5EF4-FFF2-40B4-BE49-F238E27FC236}">
                    <a16:creationId xmlns:a16="http://schemas.microsoft.com/office/drawing/2014/main" id="{95BAFD5F-F1C0-40B9-ABBA-FA5A38F9A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" name="Picture 18">
                <a:extLst>
                  <a:ext uri="{FF2B5EF4-FFF2-40B4-BE49-F238E27FC236}">
                    <a16:creationId xmlns:a16="http://schemas.microsoft.com/office/drawing/2014/main" id="{D3588793-58D8-4531-A601-D09EFB6DE2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" name="Picture 19">
                <a:extLst>
                  <a:ext uri="{FF2B5EF4-FFF2-40B4-BE49-F238E27FC236}">
                    <a16:creationId xmlns:a16="http://schemas.microsoft.com/office/drawing/2014/main" id="{5250A875-B7D3-4D9E-B048-FB2FD3B4B6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0" name="Picture 20">
                <a:extLst>
                  <a:ext uri="{FF2B5EF4-FFF2-40B4-BE49-F238E27FC236}">
                    <a16:creationId xmlns:a16="http://schemas.microsoft.com/office/drawing/2014/main" id="{DEB9D73E-9111-404D-9524-7B6BDB79B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1" name="Picture 21">
                <a:extLst>
                  <a:ext uri="{FF2B5EF4-FFF2-40B4-BE49-F238E27FC236}">
                    <a16:creationId xmlns:a16="http://schemas.microsoft.com/office/drawing/2014/main" id="{CF3A6294-A559-400A-B73F-CB7CD19C2D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" name="Picture 22">
                <a:extLst>
                  <a:ext uri="{FF2B5EF4-FFF2-40B4-BE49-F238E27FC236}">
                    <a16:creationId xmlns:a16="http://schemas.microsoft.com/office/drawing/2014/main" id="{CF383DF1-00B9-4658-8B1C-EC96AC8501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" name="Picture 23">
                <a:extLst>
                  <a:ext uri="{FF2B5EF4-FFF2-40B4-BE49-F238E27FC236}">
                    <a16:creationId xmlns:a16="http://schemas.microsoft.com/office/drawing/2014/main" id="{6783B746-97F9-4694-AE6E-13EC0B8A37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303" name="Group 56">
              <a:extLst>
                <a:ext uri="{FF2B5EF4-FFF2-40B4-BE49-F238E27FC236}">
                  <a16:creationId xmlns:a16="http://schemas.microsoft.com/office/drawing/2014/main" id="{79422358-184A-403A-B6F3-50200C218138}"/>
                </a:ext>
              </a:extLst>
            </p:cNvPr>
            <p:cNvGrpSpPr/>
            <p:nvPr/>
          </p:nvGrpSpPr>
          <p:grpSpPr>
            <a:xfrm>
              <a:off x="4975891" y="2871515"/>
              <a:ext cx="1539560" cy="171967"/>
              <a:chOff x="7746380" y="2949426"/>
              <a:chExt cx="2188691" cy="244475"/>
            </a:xfrm>
          </p:grpSpPr>
          <p:pic>
            <p:nvPicPr>
              <p:cNvPr id="1304" name="Picture 14">
                <a:extLst>
                  <a:ext uri="{FF2B5EF4-FFF2-40B4-BE49-F238E27FC236}">
                    <a16:creationId xmlns:a16="http://schemas.microsoft.com/office/drawing/2014/main" id="{C92A80B9-A94E-4B86-A50B-2675A9F342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74638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5" name="Picture 15">
                <a:extLst>
                  <a:ext uri="{FF2B5EF4-FFF2-40B4-BE49-F238E27FC236}">
                    <a16:creationId xmlns:a16="http://schemas.microsoft.com/office/drawing/2014/main" id="{AC9E640B-14AB-467D-A4A4-3FBFDA0D43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796240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" name="Picture 16">
                <a:extLst>
                  <a:ext uri="{FF2B5EF4-FFF2-40B4-BE49-F238E27FC236}">
                    <a16:creationId xmlns:a16="http://schemas.microsoft.com/office/drawing/2014/main" id="{FE7782CC-6229-42C8-A074-E4A8C1AEC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17842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7" name="Picture 17">
                <a:extLst>
                  <a:ext uri="{FF2B5EF4-FFF2-40B4-BE49-F238E27FC236}">
                    <a16:creationId xmlns:a16="http://schemas.microsoft.com/office/drawing/2014/main" id="{7A885373-E941-4C6C-8DD1-B1EC0D69D2B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39445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8" name="Picture 18">
                <a:extLst>
                  <a:ext uri="{FF2B5EF4-FFF2-40B4-BE49-F238E27FC236}">
                    <a16:creationId xmlns:a16="http://schemas.microsoft.com/office/drawing/2014/main" id="{42465AA2-C2CF-4171-B5FE-78C697CCAA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61047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" name="Picture 19">
                <a:extLst>
                  <a:ext uri="{FF2B5EF4-FFF2-40B4-BE49-F238E27FC236}">
                    <a16:creationId xmlns:a16="http://schemas.microsoft.com/office/drawing/2014/main" id="{613C3A6E-7C2A-4ECB-9715-3F26E3C0BB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8826500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" name="Picture 20">
                <a:extLst>
                  <a:ext uri="{FF2B5EF4-FFF2-40B4-BE49-F238E27FC236}">
                    <a16:creationId xmlns:a16="http://schemas.microsoft.com/office/drawing/2014/main" id="{747C9D5C-6184-4ED2-904F-CCCE1E32F1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042524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1" name="Picture 21">
                <a:extLst>
                  <a:ext uri="{FF2B5EF4-FFF2-40B4-BE49-F238E27FC236}">
                    <a16:creationId xmlns:a16="http://schemas.microsoft.com/office/drawing/2014/main" id="{2B439811-2AD2-4214-8419-B71B435DF9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258548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2" name="Picture 22">
                <a:extLst>
                  <a:ext uri="{FF2B5EF4-FFF2-40B4-BE49-F238E27FC236}">
                    <a16:creationId xmlns:a16="http://schemas.microsoft.com/office/drawing/2014/main" id="{84654836-76C0-42D4-9E5A-9E8F106EDC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474572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3" name="Picture 23">
                <a:extLst>
                  <a:ext uri="{FF2B5EF4-FFF2-40B4-BE49-F238E27FC236}">
                    <a16:creationId xmlns:a16="http://schemas.microsoft.com/office/drawing/2014/main" id="{939627AD-209E-45F8-8C9C-C9C46BBFBA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chemeClr val="accent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p:blipFill>
            <p:spPr bwMode="auto">
              <a:xfrm>
                <a:off x="9690596" y="2949426"/>
                <a:ext cx="244475" cy="244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2889993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7.40741E-7 L 0.21614 -7.40741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9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0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7.40741E-7 L 0.19179 -7.40741E-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7.40741E-7 L 0.16784 -7.40741E-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85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7.40741E-7 L 0.14232 -7.40741E-7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109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7.40741E-7 L 0.11823 -7.40741E-7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11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7.40741E-7 L 0.09388 -7.40741E-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9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7.40741E-7 L 0.07044 -7.40741E-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0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7.40741E-7 L 0.0444 -7.40741E-7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9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7.40741E-7 L 0.02109 7.40741E-7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0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9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9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9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0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0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7037E-6 L -6.25E-7 0.3882 " pathEditMode="relative" rAng="0" ptsTypes="AA">
                                      <p:cBhvr>
                                        <p:cTn id="86" dur="2000" fill="hold"/>
                                        <p:tgtEl>
                                          <p:spTgt spid="1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398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4.44444E-6 L -0.00039 0.34607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10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7292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4.81481E-6 L -0.00026 0.30324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10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15162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4.07407E-6 L -0.00039 0.25833 " pathEditMode="relative" rAng="0" ptsTypes="AA">
                                      <p:cBhvr>
                                        <p:cTn id="92" dur="2000" fill="hold"/>
                                        <p:tgtEl>
                                          <p:spTgt spid="10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" y="12917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3.33333E-6 L -6.25E-7 0.21713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10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856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2.59259E-6 L -0.00013 0.17407 " pathEditMode="relative" rAng="0" ptsTypes="AA">
                                      <p:cBhvr>
                                        <p:cTn id="96" dur="2000" fill="hold"/>
                                        <p:tgtEl>
                                          <p:spTgt spid="1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8704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85185E-6 L -4.16667E-7 0.1287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10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35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11111E-6 L -4.16667E-7 0.0868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29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3.7037E-7 L -4.16667E-7 0.04143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10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000"/>
                            </p:stCondLst>
                            <p:childTnLst>
                              <p:par>
                                <p:cTn id="10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1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10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10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10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500"/>
                                        <p:tgtEl>
                                          <p:spTgt spid="10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BB209206-8FDE-41BD-A76D-9836EC0A4E8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5D074EE-421A-47A1-9806-6B3169A3E5F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E53D260-B4C0-4288-AB1E-5E0B3B7DBD7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AC57AE5-F45A-4F0E-B2CC-44E0A5B49B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A93A63D4-B786-4162-8834-423494E3714D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2F88DE18-AE37-4B9A-9E98-023A4142E3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F50790-439A-4136-A312-B1E6A00F52F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8EE43E2-8278-4370-BC11-CBF07114E3D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FEF695F4-6468-45E8-AA79-A17C8EFED66F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A268D48-045C-4203-B84A-93A37E7841B7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24ED9D5-8FC3-46B5-AE42-F2C1B691CAA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6F56B1A-B0DB-4694-8661-C8DEF9C08EC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887B168-092C-4D67-9AC8-A1520BFCF18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E9CFB28-03FE-46BC-9248-4AA2DFC5E68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78A5D49-542B-4DE4-8342-5A05D12664F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E34C313-E659-4CC4-8DC9-5F8DAC24C3D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CDF469EE-E542-44D6-9038-5CCFAF0051C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F2F3EFDA-40BE-44BA-A4AD-3E1E2835914E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3722A27-3D08-413E-BFBA-49B1E11E48F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6F6A3CEC-B11D-4E50-8708-FA64800FAC2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C8AD2D1-DC50-47DD-8F4D-5488AC1858A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58F7F386-8B29-4A43-8CC8-FE06BD0B8D1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E7DBEE4-5807-46C6-BCA1-78DE0DE1AF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6730CB8-5730-4147-8359-550B3F56344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8428EADE-3BBD-4BB2-B3F1-4EDE4014BFF5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C195154-5562-481E-B90D-989F7ABF07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02C020F7-2144-4DA6-BA35-A55E4733DE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3B385652-74E9-4816-84C4-A1CCE1323D6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FAB470-188D-4ACB-8E93-83AA323F3C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A4819490-CED7-40D2-9EA5-1496B70113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F01F199-7276-492D-A5CA-F75A0E018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7D5477CE-73E8-4678-AD88-16AF0C3B9C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98095414-8FDD-4FB6-B834-2544E26722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A1D32F6B-1420-468F-94A5-0AD104DCBF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4DE965-9F2D-48F8-92AD-95AAE6D33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15895F55-603C-4066-89F0-1A143AF333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19334C7-0107-4EFC-8D5C-FCA7F84A8A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81FC669E-C70E-42A6-B160-BE1C30D65C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97BB0FFF-0D01-404F-A6CF-AEEC3D42F0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E3139B46-9FD4-4141-A53E-2B8659DF5B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705EE3FC-96FB-4798-B96E-739635870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D88627C-FE44-444D-A1AE-D7C020419B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4E053B0A-E720-4104-B2AF-1DA529F31E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E9576BEE-0F7A-4E55-9781-896CDFE695D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9772700-E970-410D-B12F-2647C9D7A15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26EC36-C1B8-4FC7-AC20-871DD3E5E15D}"/>
              </a:ext>
            </a:extLst>
          </p:cNvPr>
          <p:cNvGrpSpPr/>
          <p:nvPr/>
        </p:nvGrpSpPr>
        <p:grpSpPr>
          <a:xfrm>
            <a:off x="255524" y="186795"/>
            <a:ext cx="3783111" cy="817087"/>
            <a:chOff x="255525" y="372323"/>
            <a:chExt cx="2917516" cy="1134018"/>
          </a:xfrm>
        </p:grpSpPr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4809B00-26D3-460E-BC6A-8DB7796CDB8B}"/>
                </a:ext>
              </a:extLst>
            </p:cNvPr>
            <p:cNvSpPr/>
            <p:nvPr/>
          </p:nvSpPr>
          <p:spPr>
            <a:xfrm>
              <a:off x="255525" y="372323"/>
              <a:ext cx="2912399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353FC2E-A05F-4801-931C-5D7BEA7596F8}"/>
                </a:ext>
              </a:extLst>
            </p:cNvPr>
            <p:cNvSpPr txBox="1"/>
            <p:nvPr/>
          </p:nvSpPr>
          <p:spPr>
            <a:xfrm>
              <a:off x="308455" y="485388"/>
              <a:ext cx="2864586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185 +             = 718 </a:t>
              </a:r>
            </a:p>
          </p:txBody>
        </p:sp>
      </p:grpSp>
      <p:sp>
        <p:nvSpPr>
          <p:cNvPr id="84" name="Rectangle 83">
            <a:extLst>
              <a:ext uri="{FF2B5EF4-FFF2-40B4-BE49-F238E27FC236}">
                <a16:creationId xmlns:a16="http://schemas.microsoft.com/office/drawing/2014/main" id="{8D44D63D-E34A-4436-9BDA-EF5E093FBCFB}"/>
              </a:ext>
            </a:extLst>
          </p:cNvPr>
          <p:cNvSpPr/>
          <p:nvPr/>
        </p:nvSpPr>
        <p:spPr>
          <a:xfrm>
            <a:off x="1569812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D3484C7C-1F12-4753-A11B-04732F6BD08B}"/>
              </a:ext>
            </a:extLst>
          </p:cNvPr>
          <p:cNvSpPr txBox="1"/>
          <p:nvPr/>
        </p:nvSpPr>
        <p:spPr>
          <a:xfrm>
            <a:off x="1566069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533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E9AB1D1-8204-4F48-8FAC-561BD798D4A7}"/>
              </a:ext>
            </a:extLst>
          </p:cNvPr>
          <p:cNvGrpSpPr/>
          <p:nvPr/>
        </p:nvGrpSpPr>
        <p:grpSpPr>
          <a:xfrm>
            <a:off x="6195699" y="186795"/>
            <a:ext cx="3749898" cy="817087"/>
            <a:chOff x="255523" y="372323"/>
            <a:chExt cx="3157862" cy="1134018"/>
          </a:xfrm>
        </p:grpSpPr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C831F4B2-9AF0-4FB0-B070-5D652F44141C}"/>
                </a:ext>
              </a:extLst>
            </p:cNvPr>
            <p:cNvSpPr/>
            <p:nvPr/>
          </p:nvSpPr>
          <p:spPr>
            <a:xfrm>
              <a:off x="255523" y="372323"/>
              <a:ext cx="3157858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84A36C92-9D0F-4133-9C92-256AE9E466D4}"/>
                </a:ext>
              </a:extLst>
            </p:cNvPr>
            <p:cNvSpPr txBox="1"/>
            <p:nvPr/>
          </p:nvSpPr>
          <p:spPr>
            <a:xfrm>
              <a:off x="1333296" y="485388"/>
              <a:ext cx="2080089" cy="897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+ 458 = 647</a:t>
              </a: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3A3835F9-7B5D-4CD7-82EA-2647720F9B18}"/>
              </a:ext>
            </a:extLst>
          </p:cNvPr>
          <p:cNvSpPr/>
          <p:nvPr/>
        </p:nvSpPr>
        <p:spPr>
          <a:xfrm>
            <a:off x="6357054" y="312693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CFDD8A1-18F7-42F1-8974-3D887B995824}"/>
              </a:ext>
            </a:extLst>
          </p:cNvPr>
          <p:cNvSpPr txBox="1"/>
          <p:nvPr/>
        </p:nvSpPr>
        <p:spPr>
          <a:xfrm>
            <a:off x="6353311" y="303754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189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72660F58-36FE-49A4-941B-04EE98F8823C}"/>
              </a:ext>
            </a:extLst>
          </p:cNvPr>
          <p:cNvGrpSpPr/>
          <p:nvPr/>
        </p:nvGrpSpPr>
        <p:grpSpPr>
          <a:xfrm>
            <a:off x="255522" y="3306932"/>
            <a:ext cx="3857751" cy="817087"/>
            <a:chOff x="255523" y="372323"/>
            <a:chExt cx="3106023" cy="1134018"/>
          </a:xfrm>
        </p:grpSpPr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595F1CD9-6D16-4C08-8531-A170226F23CB}"/>
                </a:ext>
              </a:extLst>
            </p:cNvPr>
            <p:cNvSpPr/>
            <p:nvPr/>
          </p:nvSpPr>
          <p:spPr>
            <a:xfrm>
              <a:off x="255523" y="372323"/>
              <a:ext cx="3035243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1D455F6-A4F2-405E-A0A1-3C157EFCDCEF}"/>
                </a:ext>
              </a:extLst>
            </p:cNvPr>
            <p:cNvSpPr txBox="1"/>
            <p:nvPr/>
          </p:nvSpPr>
          <p:spPr>
            <a:xfrm>
              <a:off x="1329128" y="485388"/>
              <a:ext cx="2032418" cy="8970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– 309 = 352 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8D9D2061-A26C-41D2-95F8-DBA935F7CC57}"/>
              </a:ext>
            </a:extLst>
          </p:cNvPr>
          <p:cNvSpPr/>
          <p:nvPr/>
        </p:nvSpPr>
        <p:spPr>
          <a:xfrm>
            <a:off x="403618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C9AE249-893D-42C1-A514-136E9CF62713}"/>
              </a:ext>
            </a:extLst>
          </p:cNvPr>
          <p:cNvSpPr txBox="1"/>
          <p:nvPr/>
        </p:nvSpPr>
        <p:spPr>
          <a:xfrm>
            <a:off x="399875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661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62E9ACF-A6F7-4C2C-808A-74AF2086B529}"/>
              </a:ext>
            </a:extLst>
          </p:cNvPr>
          <p:cNvGrpSpPr/>
          <p:nvPr/>
        </p:nvGrpSpPr>
        <p:grpSpPr>
          <a:xfrm>
            <a:off x="6195698" y="3306932"/>
            <a:ext cx="3780221" cy="817087"/>
            <a:chOff x="255523" y="372323"/>
            <a:chExt cx="3043601" cy="1134018"/>
          </a:xfrm>
        </p:grpSpPr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53FDD78B-22F1-4E4E-BF69-1BE3D8387910}"/>
                </a:ext>
              </a:extLst>
            </p:cNvPr>
            <p:cNvSpPr/>
            <p:nvPr/>
          </p:nvSpPr>
          <p:spPr>
            <a:xfrm>
              <a:off x="255523" y="372323"/>
              <a:ext cx="3019182" cy="1134018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F4DA0E89-AC55-4655-9D4B-4E3F45B311F7}"/>
                </a:ext>
              </a:extLst>
            </p:cNvPr>
            <p:cNvSpPr txBox="1"/>
            <p:nvPr/>
          </p:nvSpPr>
          <p:spPr>
            <a:xfrm>
              <a:off x="308455" y="485388"/>
              <a:ext cx="2990669" cy="8970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latin typeface="Calibri" panose="020F0502020204030204" pitchFamily="34" charset="0"/>
                  <a:ea typeface="Cambria Math" panose="02040503050406030204" pitchFamily="18" charset="0"/>
                </a:rPr>
                <a:t>914 –             = 456 </a:t>
              </a: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5FF1CC15-24E8-46E4-A87A-21AAEF1CC894}"/>
              </a:ext>
            </a:extLst>
          </p:cNvPr>
          <p:cNvSpPr/>
          <p:nvPr/>
        </p:nvSpPr>
        <p:spPr>
          <a:xfrm>
            <a:off x="7536491" y="3432830"/>
            <a:ext cx="1061921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D35D333E-6F6A-40EC-B8A2-98EF15BFD332}"/>
              </a:ext>
            </a:extLst>
          </p:cNvPr>
          <p:cNvSpPr txBox="1"/>
          <p:nvPr/>
        </p:nvSpPr>
        <p:spPr>
          <a:xfrm>
            <a:off x="7532748" y="3423891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458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69720B1E-9F77-40F2-AE16-A7097C73BF68}"/>
              </a:ext>
            </a:extLst>
          </p:cNvPr>
          <p:cNvGrpSpPr/>
          <p:nvPr/>
        </p:nvGrpSpPr>
        <p:grpSpPr>
          <a:xfrm>
            <a:off x="469875" y="1311184"/>
            <a:ext cx="1885499" cy="1414081"/>
            <a:chOff x="1371600" y="1941038"/>
            <a:chExt cx="1885499" cy="1414081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2F66451-1E7E-4B48-87C2-513564CF41A0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7 1 8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EB6F169C-D666-456F-92C6-6BFE68B273C7}"/>
                </a:ext>
              </a:extLst>
            </p:cNvPr>
            <p:cNvSpPr txBox="1"/>
            <p:nvPr/>
          </p:nvSpPr>
          <p:spPr>
            <a:xfrm>
              <a:off x="1796125" y="2373230"/>
              <a:ext cx="14609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1 8 5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B77AE9C-3B16-4FC7-A585-E3C22A8C8E20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50CEEAF-87A0-42E0-8368-21F0177B2F7A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D319AFBF-007F-4032-AE26-C513A84A8BAF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904B0304-F367-4999-92BE-647247AABCA8}"/>
              </a:ext>
            </a:extLst>
          </p:cNvPr>
          <p:cNvSpPr txBox="1"/>
          <p:nvPr/>
        </p:nvSpPr>
        <p:spPr>
          <a:xfrm>
            <a:off x="1797777" y="219665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7FE1A87D-57E4-4BB6-A257-47202874DAAE}"/>
              </a:ext>
            </a:extLst>
          </p:cNvPr>
          <p:cNvCxnSpPr>
            <a:cxnSpLocks/>
          </p:cNvCxnSpPr>
          <p:nvPr/>
        </p:nvCxnSpPr>
        <p:spPr>
          <a:xfrm flipV="1">
            <a:off x="901034" y="1395239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2447858-38A0-4B39-8AE2-E20C80651773}"/>
              </a:ext>
            </a:extLst>
          </p:cNvPr>
          <p:cNvSpPr txBox="1"/>
          <p:nvPr/>
        </p:nvSpPr>
        <p:spPr>
          <a:xfrm>
            <a:off x="931109" y="109781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D0FB8A3-E410-4146-96BA-1352E2F857D4}"/>
              </a:ext>
            </a:extLst>
          </p:cNvPr>
          <p:cNvSpPr txBox="1"/>
          <p:nvPr/>
        </p:nvSpPr>
        <p:spPr>
          <a:xfrm>
            <a:off x="1222344" y="1343810"/>
            <a:ext cx="34073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517B206-FD27-41C5-9325-2995765BBE33}"/>
              </a:ext>
            </a:extLst>
          </p:cNvPr>
          <p:cNvSpPr txBox="1"/>
          <p:nvPr/>
        </p:nvSpPr>
        <p:spPr>
          <a:xfrm>
            <a:off x="1336982" y="2203240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03B3FBD-0B6B-4FD7-9D62-BBE4FDB6F366}"/>
              </a:ext>
            </a:extLst>
          </p:cNvPr>
          <p:cNvSpPr txBox="1"/>
          <p:nvPr/>
        </p:nvSpPr>
        <p:spPr>
          <a:xfrm>
            <a:off x="886828" y="2203839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2EDDE5-9FA2-4F04-8F9F-880E7BC83EB7}"/>
              </a:ext>
            </a:extLst>
          </p:cNvPr>
          <p:cNvGrpSpPr/>
          <p:nvPr/>
        </p:nvGrpSpPr>
        <p:grpSpPr>
          <a:xfrm>
            <a:off x="6274319" y="1305868"/>
            <a:ext cx="1885499" cy="1414081"/>
            <a:chOff x="1371600" y="1941038"/>
            <a:chExt cx="1885499" cy="1414081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04F3A3E-0F79-4B5F-A337-DE35272C15D9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6 4 7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98AFB250-43DF-4C45-A0F0-F69D9BA9B1C5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4 5 8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75B8A1AF-EBEB-4B65-81B7-DD6816011B55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568CE354-2269-4E40-A9CE-D6BEA9A03403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2D604658-493E-4B89-8FD4-7EA7F6533676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F37AAAA5-A9D2-4CDE-A632-64AF4DAC991D}"/>
              </a:ext>
            </a:extLst>
          </p:cNvPr>
          <p:cNvSpPr txBox="1"/>
          <p:nvPr/>
        </p:nvSpPr>
        <p:spPr>
          <a:xfrm>
            <a:off x="7602221" y="2191337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A0F176F-7136-4D31-BA00-6B3A2BEB9800}"/>
              </a:ext>
            </a:extLst>
          </p:cNvPr>
          <p:cNvCxnSpPr>
            <a:cxnSpLocks/>
          </p:cNvCxnSpPr>
          <p:nvPr/>
        </p:nvCxnSpPr>
        <p:spPr>
          <a:xfrm flipV="1">
            <a:off x="7159807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9352B7B5-AF38-4698-9096-4F7FA1B0C0BA}"/>
              </a:ext>
            </a:extLst>
          </p:cNvPr>
          <p:cNvSpPr txBox="1"/>
          <p:nvPr/>
        </p:nvSpPr>
        <p:spPr>
          <a:xfrm>
            <a:off x="7189882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969BFF9-95E0-4CB9-B66D-01D0B9A74EBD}"/>
              </a:ext>
            </a:extLst>
          </p:cNvPr>
          <p:cNvSpPr txBox="1"/>
          <p:nvPr/>
        </p:nvSpPr>
        <p:spPr>
          <a:xfrm>
            <a:off x="7481117" y="1338494"/>
            <a:ext cx="3194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B566969-D765-438D-950C-065265E6DDAF}"/>
              </a:ext>
            </a:extLst>
          </p:cNvPr>
          <p:cNvSpPr txBox="1"/>
          <p:nvPr/>
        </p:nvSpPr>
        <p:spPr>
          <a:xfrm>
            <a:off x="7141426" y="2197924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E06AFD7E-9286-40F3-9017-07D5A9A3CF84}"/>
              </a:ext>
            </a:extLst>
          </p:cNvPr>
          <p:cNvSpPr txBox="1"/>
          <p:nvPr/>
        </p:nvSpPr>
        <p:spPr>
          <a:xfrm>
            <a:off x="6691272" y="2198523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9D2EBC77-7E89-45F5-9F36-521030EA317F}"/>
              </a:ext>
            </a:extLst>
          </p:cNvPr>
          <p:cNvCxnSpPr>
            <a:cxnSpLocks/>
          </p:cNvCxnSpPr>
          <p:nvPr/>
        </p:nvCxnSpPr>
        <p:spPr>
          <a:xfrm flipV="1">
            <a:off x="6715307" y="1389923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Box 137">
            <a:extLst>
              <a:ext uri="{FF2B5EF4-FFF2-40B4-BE49-F238E27FC236}">
                <a16:creationId xmlns:a16="http://schemas.microsoft.com/office/drawing/2014/main" id="{EE1E4914-AAAD-448A-B6CF-43A39ED07CF4}"/>
              </a:ext>
            </a:extLst>
          </p:cNvPr>
          <p:cNvSpPr txBox="1"/>
          <p:nvPr/>
        </p:nvSpPr>
        <p:spPr>
          <a:xfrm>
            <a:off x="6745382" y="109249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9AE82D3D-5509-45E8-A93F-4EA74F76B8EE}"/>
              </a:ext>
            </a:extLst>
          </p:cNvPr>
          <p:cNvSpPr txBox="1"/>
          <p:nvPr/>
        </p:nvSpPr>
        <p:spPr>
          <a:xfrm>
            <a:off x="7066692" y="1094386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B24CFBDB-82FA-422E-8CB0-E35025CD90F2}"/>
              </a:ext>
            </a:extLst>
          </p:cNvPr>
          <p:cNvGrpSpPr/>
          <p:nvPr/>
        </p:nvGrpSpPr>
        <p:grpSpPr>
          <a:xfrm>
            <a:off x="464610" y="4442749"/>
            <a:ext cx="1856052" cy="1404405"/>
            <a:chOff x="1812181" y="1941038"/>
            <a:chExt cx="1856052" cy="1404405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7B7645EE-624C-4104-BE85-7BB40CE9427D}"/>
                </a:ext>
              </a:extLst>
            </p:cNvPr>
            <p:cNvSpPr txBox="1"/>
            <p:nvPr/>
          </p:nvSpPr>
          <p:spPr>
            <a:xfrm>
              <a:off x="2252135" y="1941038"/>
              <a:ext cx="14054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3 5 2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489B327-A4B1-4190-8D99-26D59616A8C6}"/>
                </a:ext>
              </a:extLst>
            </p:cNvPr>
            <p:cNvSpPr txBox="1"/>
            <p:nvPr/>
          </p:nvSpPr>
          <p:spPr>
            <a:xfrm>
              <a:off x="2253460" y="2373230"/>
              <a:ext cx="141477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3 0 9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1C47B510-D003-453D-93CA-85FCB9527A1B}"/>
                </a:ext>
              </a:extLst>
            </p:cNvPr>
            <p:cNvSpPr txBox="1"/>
            <p:nvPr/>
          </p:nvSpPr>
          <p:spPr>
            <a:xfrm>
              <a:off x="1815218" y="2373230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3A5521C-1358-4A63-B6C3-4DF927EB6138}"/>
                </a:ext>
              </a:extLst>
            </p:cNvPr>
            <p:cNvCxnSpPr>
              <a:cxnSpLocks/>
            </p:cNvCxnSpPr>
            <p:nvPr/>
          </p:nvCxnSpPr>
          <p:spPr>
            <a:xfrm>
              <a:off x="1815218" y="2902688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354D635C-A7B8-42F4-9FBD-7DD073B03197}"/>
                </a:ext>
              </a:extLst>
            </p:cNvPr>
            <p:cNvCxnSpPr>
              <a:cxnSpLocks/>
            </p:cNvCxnSpPr>
            <p:nvPr/>
          </p:nvCxnSpPr>
          <p:spPr>
            <a:xfrm>
              <a:off x="1812181" y="3345443"/>
              <a:ext cx="1781711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6570E5F1-7645-464D-9CFF-C55E12F2A7A3}"/>
              </a:ext>
            </a:extLst>
          </p:cNvPr>
          <p:cNvSpPr txBox="1"/>
          <p:nvPr/>
        </p:nvSpPr>
        <p:spPr>
          <a:xfrm>
            <a:off x="1780168" y="5330579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256749C-0036-409D-91E5-725724D6682D}"/>
              </a:ext>
            </a:extLst>
          </p:cNvPr>
          <p:cNvSpPr txBox="1"/>
          <p:nvPr/>
        </p:nvSpPr>
        <p:spPr>
          <a:xfrm>
            <a:off x="1415485" y="4221708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A414AB01-D081-493B-BCAE-D508DF489B85}"/>
              </a:ext>
            </a:extLst>
          </p:cNvPr>
          <p:cNvSpPr txBox="1"/>
          <p:nvPr/>
        </p:nvSpPr>
        <p:spPr>
          <a:xfrm>
            <a:off x="1334695" y="5330580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D9A1849-7A3E-4E4F-8BBB-94483F71600B}"/>
              </a:ext>
            </a:extLst>
          </p:cNvPr>
          <p:cNvSpPr txBox="1"/>
          <p:nvPr/>
        </p:nvSpPr>
        <p:spPr>
          <a:xfrm>
            <a:off x="913120" y="5340561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5442550A-D4ED-4FD6-BBDB-5231C37DA726}"/>
              </a:ext>
            </a:extLst>
          </p:cNvPr>
          <p:cNvGrpSpPr/>
          <p:nvPr/>
        </p:nvGrpSpPr>
        <p:grpSpPr>
          <a:xfrm>
            <a:off x="6274319" y="4428996"/>
            <a:ext cx="1885499" cy="1414081"/>
            <a:chOff x="1371600" y="1941038"/>
            <a:chExt cx="1885499" cy="1414081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4575337D-7F0A-4B67-8F32-62220C2237A6}"/>
                </a:ext>
              </a:extLst>
            </p:cNvPr>
            <p:cNvSpPr txBox="1"/>
            <p:nvPr/>
          </p:nvSpPr>
          <p:spPr>
            <a:xfrm>
              <a:off x="1812182" y="1941038"/>
              <a:ext cx="14028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9 1 4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3819739E-D132-48B0-A33B-0584D4131859}"/>
                </a:ext>
              </a:extLst>
            </p:cNvPr>
            <p:cNvSpPr txBox="1"/>
            <p:nvPr/>
          </p:nvSpPr>
          <p:spPr>
            <a:xfrm>
              <a:off x="1803236" y="2373230"/>
              <a:ext cx="145386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4 5 6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A3D5E413-98DA-4802-9BF8-CF83126389AC}"/>
                </a:ext>
              </a:extLst>
            </p:cNvPr>
            <p:cNvSpPr txBox="1"/>
            <p:nvPr/>
          </p:nvSpPr>
          <p:spPr>
            <a:xfrm>
              <a:off x="1414603" y="2368403"/>
              <a:ext cx="4900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-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D3FE53BA-14D7-49E3-BFA2-C6D69F1A7189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2902690"/>
              <a:ext cx="1775099" cy="272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2BBA51B6-7F6A-4777-A7CC-B7FBE0ACA8A2}"/>
                </a:ext>
              </a:extLst>
            </p:cNvPr>
            <p:cNvCxnSpPr>
              <a:cxnSpLocks/>
            </p:cNvCxnSpPr>
            <p:nvPr/>
          </p:nvCxnSpPr>
          <p:spPr>
            <a:xfrm>
              <a:off x="1371600" y="3351814"/>
              <a:ext cx="1775099" cy="3305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7" name="TextBox 156">
            <a:extLst>
              <a:ext uri="{FF2B5EF4-FFF2-40B4-BE49-F238E27FC236}">
                <a16:creationId xmlns:a16="http://schemas.microsoft.com/office/drawing/2014/main" id="{8EA69827-2BD5-4D74-AEA0-37C6CEAC75A4}"/>
              </a:ext>
            </a:extLst>
          </p:cNvPr>
          <p:cNvSpPr txBox="1"/>
          <p:nvPr/>
        </p:nvSpPr>
        <p:spPr>
          <a:xfrm>
            <a:off x="7602221" y="5314465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85F9ED92-D298-4D24-880B-15B21470A9FB}"/>
              </a:ext>
            </a:extLst>
          </p:cNvPr>
          <p:cNvCxnSpPr>
            <a:cxnSpLocks/>
          </p:cNvCxnSpPr>
          <p:nvPr/>
        </p:nvCxnSpPr>
        <p:spPr>
          <a:xfrm flipV="1">
            <a:off x="7159807" y="451305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E5AAE95C-1426-4C4C-80C4-CA192FA03A96}"/>
              </a:ext>
            </a:extLst>
          </p:cNvPr>
          <p:cNvSpPr txBox="1"/>
          <p:nvPr/>
        </p:nvSpPr>
        <p:spPr>
          <a:xfrm>
            <a:off x="7189882" y="4215626"/>
            <a:ext cx="2004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35A853D7-064A-4E8A-B16D-7714BE4F1EFB}"/>
              </a:ext>
            </a:extLst>
          </p:cNvPr>
          <p:cNvSpPr txBox="1"/>
          <p:nvPr/>
        </p:nvSpPr>
        <p:spPr>
          <a:xfrm>
            <a:off x="7481117" y="4461622"/>
            <a:ext cx="31941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7675747C-65A3-4524-9DE6-42ABC412562D}"/>
              </a:ext>
            </a:extLst>
          </p:cNvPr>
          <p:cNvSpPr txBox="1"/>
          <p:nvPr/>
        </p:nvSpPr>
        <p:spPr>
          <a:xfrm>
            <a:off x="7141426" y="5321052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92E04929-71BE-4956-9040-41EF9C45678B}"/>
              </a:ext>
            </a:extLst>
          </p:cNvPr>
          <p:cNvSpPr txBox="1"/>
          <p:nvPr/>
        </p:nvSpPr>
        <p:spPr>
          <a:xfrm>
            <a:off x="6691272" y="5321651"/>
            <a:ext cx="4828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CF20ABD8-059E-42B3-B7A0-A6F42A368587}"/>
              </a:ext>
            </a:extLst>
          </p:cNvPr>
          <p:cNvCxnSpPr>
            <a:cxnSpLocks/>
          </p:cNvCxnSpPr>
          <p:nvPr/>
        </p:nvCxnSpPr>
        <p:spPr>
          <a:xfrm flipV="1">
            <a:off x="6715307" y="4513051"/>
            <a:ext cx="439241" cy="420578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4FE9519-B2FB-41F9-A413-9C0D123605DA}"/>
              </a:ext>
            </a:extLst>
          </p:cNvPr>
          <p:cNvSpPr txBox="1"/>
          <p:nvPr/>
        </p:nvSpPr>
        <p:spPr>
          <a:xfrm>
            <a:off x="6745382" y="4215626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1D123395-B64C-4D58-99D0-0552E88D6BD6}"/>
              </a:ext>
            </a:extLst>
          </p:cNvPr>
          <p:cNvSpPr txBox="1"/>
          <p:nvPr/>
        </p:nvSpPr>
        <p:spPr>
          <a:xfrm>
            <a:off x="7066692" y="4217514"/>
            <a:ext cx="245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435275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0" grpId="0"/>
      <p:bldP spid="95" grpId="0"/>
      <p:bldP spid="100" grpId="0"/>
      <p:bldP spid="119" grpId="0"/>
      <p:bldP spid="121" grpId="0"/>
      <p:bldP spid="122" grpId="0"/>
      <p:bldP spid="123" grpId="0"/>
      <p:bldP spid="124" grpId="0"/>
      <p:bldP spid="131" grpId="0"/>
      <p:bldP spid="133" grpId="0"/>
      <p:bldP spid="134" grpId="0"/>
      <p:bldP spid="135" grpId="0"/>
      <p:bldP spid="136" grpId="0"/>
      <p:bldP spid="138" grpId="0"/>
      <p:bldP spid="139" grpId="0"/>
      <p:bldP spid="146" grpId="0"/>
      <p:bldP spid="147" grpId="0"/>
      <p:bldP spid="148" grpId="0"/>
      <p:bldP spid="150" grpId="0"/>
      <p:bldP spid="157" grpId="0"/>
      <p:bldP spid="159" grpId="0"/>
      <p:bldP spid="160" grpId="0"/>
      <p:bldP spid="161" grpId="0"/>
      <p:bldP spid="162" grpId="0"/>
      <p:bldP spid="164" grpId="0"/>
      <p:bldP spid="165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649</TotalTime>
  <Words>3250</Words>
  <Application>Microsoft Office PowerPoint</Application>
  <PresentationFormat>Widescreen</PresentationFormat>
  <Paragraphs>1774</Paragraphs>
  <Slides>133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133</vt:i4>
      </vt:variant>
    </vt:vector>
  </HeadingPairs>
  <TitlesOfParts>
    <vt:vector size="138" baseType="lpstr">
      <vt:lpstr>Arial</vt:lpstr>
      <vt:lpstr>Arial Black</vt:lpstr>
      <vt:lpstr>Calibri</vt:lpstr>
      <vt:lpstr>Calibri Light</vt:lpstr>
      <vt:lpstr>Office Theme</vt:lpstr>
      <vt:lpstr>Year 3</vt:lpstr>
      <vt:lpstr>1 Count back from a three-digit number in ones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 Subtract a single-digit number from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3 Solve missing number problems for addition and subtraction of ones with three-digit numbers</vt:lpstr>
      <vt:lpstr>PowerPoint Presentation</vt:lpstr>
      <vt:lpstr>PowerPoint Presentation</vt:lpstr>
      <vt:lpstr>4 Solve missing number problems for addition with multiples of 10 with three-digit answers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5 Subtract two multiples of 10 beyond 100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6 Solve missing number problems for subtraction with multiples of 10 with three-digit answers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7 Count back in tens from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8 Subtract a multiple of 10 from a three-digit number mentally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9 Solve missing number problems for addition and subtraction of tens with three-digit numbers</vt:lpstr>
      <vt:lpstr>PowerPoint Presentation</vt:lpstr>
      <vt:lpstr>PowerPoint Presentation</vt:lpstr>
      <vt:lpstr>10 Add and subtract two multiples of 100 within 1000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11 Solve missing numbers for addition and subtraction with multiples of 100 within 1000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12 Count back in hundreds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13 Subtract a multiple of 100 from a three-digit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14 Solve missing number problems for addition and subtraction of hundreds with three-digit numbers</vt:lpstr>
      <vt:lpstr>PowerPoint Presentation</vt:lpstr>
      <vt:lpstr>PowerPoint Presentation</vt:lpstr>
      <vt:lpstr>15 Subtract numbers with up to three digits using the column method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16 Check answers using the inverse operation</vt:lpstr>
      <vt:lpstr>PowerPoint Presentation</vt:lpstr>
      <vt:lpstr>PowerPoint Presentation</vt:lpstr>
      <vt:lpstr>17 Solve missing number problems for addition and subtraction with three-digit numbers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68 Recognise representations for numbers to 1000</dc:title>
  <dc:creator>Simon Rigelsford</dc:creator>
  <cp:lastModifiedBy>Simon Rigelsford</cp:lastModifiedBy>
  <cp:revision>17</cp:revision>
  <dcterms:created xsi:type="dcterms:W3CDTF">2019-12-13T19:49:51Z</dcterms:created>
  <dcterms:modified xsi:type="dcterms:W3CDTF">2020-05-23T23:10:33Z</dcterms:modified>
</cp:coreProperties>
</file>